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0"/>
  </p:notesMasterIdLst>
  <p:handoutMasterIdLst>
    <p:handoutMasterId r:id="rId161"/>
  </p:handoutMasterIdLst>
  <p:sldIdLst>
    <p:sldId id="256" r:id="rId2"/>
    <p:sldId id="508" r:id="rId3"/>
    <p:sldId id="908" r:id="rId4"/>
    <p:sldId id="958" r:id="rId5"/>
    <p:sldId id="959" r:id="rId6"/>
    <p:sldId id="797" r:id="rId7"/>
    <p:sldId id="798" r:id="rId8"/>
    <p:sldId id="799" r:id="rId9"/>
    <p:sldId id="912" r:id="rId10"/>
    <p:sldId id="915" r:id="rId11"/>
    <p:sldId id="800" r:id="rId12"/>
    <p:sldId id="801" r:id="rId13"/>
    <p:sldId id="960" r:id="rId14"/>
    <p:sldId id="961" r:id="rId15"/>
    <p:sldId id="914" r:id="rId16"/>
    <p:sldId id="909" r:id="rId17"/>
    <p:sldId id="802" r:id="rId18"/>
    <p:sldId id="803" r:id="rId19"/>
    <p:sldId id="804" r:id="rId20"/>
    <p:sldId id="918" r:id="rId21"/>
    <p:sldId id="805" r:id="rId22"/>
    <p:sldId id="806" r:id="rId23"/>
    <p:sldId id="807" r:id="rId24"/>
    <p:sldId id="808" r:id="rId25"/>
    <p:sldId id="809" r:id="rId26"/>
    <p:sldId id="810" r:id="rId27"/>
    <p:sldId id="916" r:id="rId28"/>
    <p:sldId id="917" r:id="rId29"/>
    <p:sldId id="811" r:id="rId30"/>
    <p:sldId id="957" r:id="rId31"/>
    <p:sldId id="812" r:id="rId32"/>
    <p:sldId id="814" r:id="rId33"/>
    <p:sldId id="815" r:id="rId34"/>
    <p:sldId id="816" r:id="rId35"/>
    <p:sldId id="817" r:id="rId36"/>
    <p:sldId id="818" r:id="rId37"/>
    <p:sldId id="819" r:id="rId38"/>
    <p:sldId id="820" r:id="rId39"/>
    <p:sldId id="821" r:id="rId40"/>
    <p:sldId id="822" r:id="rId41"/>
    <p:sldId id="823" r:id="rId42"/>
    <p:sldId id="824" r:id="rId43"/>
    <p:sldId id="825" r:id="rId44"/>
    <p:sldId id="826" r:id="rId45"/>
    <p:sldId id="827" r:id="rId46"/>
    <p:sldId id="828" r:id="rId47"/>
    <p:sldId id="829" r:id="rId48"/>
    <p:sldId id="830" r:id="rId49"/>
    <p:sldId id="831" r:id="rId50"/>
    <p:sldId id="832" r:id="rId51"/>
    <p:sldId id="833" r:id="rId52"/>
    <p:sldId id="834" r:id="rId53"/>
    <p:sldId id="835" r:id="rId54"/>
    <p:sldId id="836" r:id="rId55"/>
    <p:sldId id="837" r:id="rId56"/>
    <p:sldId id="838" r:id="rId57"/>
    <p:sldId id="839" r:id="rId58"/>
    <p:sldId id="840" r:id="rId59"/>
    <p:sldId id="841" r:id="rId60"/>
    <p:sldId id="842" r:id="rId61"/>
    <p:sldId id="843" r:id="rId62"/>
    <p:sldId id="844" r:id="rId63"/>
    <p:sldId id="845" r:id="rId64"/>
    <p:sldId id="846" r:id="rId65"/>
    <p:sldId id="847" r:id="rId66"/>
    <p:sldId id="848" r:id="rId67"/>
    <p:sldId id="849" r:id="rId68"/>
    <p:sldId id="850" r:id="rId69"/>
    <p:sldId id="851" r:id="rId70"/>
    <p:sldId id="852" r:id="rId71"/>
    <p:sldId id="853" r:id="rId72"/>
    <p:sldId id="854" r:id="rId73"/>
    <p:sldId id="855" r:id="rId74"/>
    <p:sldId id="856" r:id="rId75"/>
    <p:sldId id="857" r:id="rId76"/>
    <p:sldId id="858" r:id="rId77"/>
    <p:sldId id="954" r:id="rId78"/>
    <p:sldId id="859" r:id="rId79"/>
    <p:sldId id="860" r:id="rId80"/>
    <p:sldId id="861" r:id="rId81"/>
    <p:sldId id="920" r:id="rId82"/>
    <p:sldId id="862" r:id="rId83"/>
    <p:sldId id="863" r:id="rId84"/>
    <p:sldId id="864" r:id="rId85"/>
    <p:sldId id="921" r:id="rId86"/>
    <p:sldId id="922" r:id="rId87"/>
    <p:sldId id="937" r:id="rId88"/>
    <p:sldId id="919" r:id="rId89"/>
    <p:sldId id="867" r:id="rId90"/>
    <p:sldId id="923" r:id="rId91"/>
    <p:sldId id="868" r:id="rId92"/>
    <p:sldId id="924" r:id="rId93"/>
    <p:sldId id="925" r:id="rId94"/>
    <p:sldId id="926" r:id="rId95"/>
    <p:sldId id="874" r:id="rId96"/>
    <p:sldId id="927" r:id="rId97"/>
    <p:sldId id="875" r:id="rId98"/>
    <p:sldId id="876" r:id="rId99"/>
    <p:sldId id="877" r:id="rId100"/>
    <p:sldId id="878" r:id="rId101"/>
    <p:sldId id="879" r:id="rId102"/>
    <p:sldId id="880" r:id="rId103"/>
    <p:sldId id="881" r:id="rId104"/>
    <p:sldId id="882" r:id="rId105"/>
    <p:sldId id="883" r:id="rId106"/>
    <p:sldId id="928" r:id="rId107"/>
    <p:sldId id="910" r:id="rId108"/>
    <p:sldId id="884" r:id="rId109"/>
    <p:sldId id="962" r:id="rId110"/>
    <p:sldId id="943" r:id="rId111"/>
    <p:sldId id="929" r:id="rId112"/>
    <p:sldId id="944" r:id="rId113"/>
    <p:sldId id="885" r:id="rId114"/>
    <p:sldId id="886" r:id="rId115"/>
    <p:sldId id="887" r:id="rId116"/>
    <p:sldId id="888" r:id="rId117"/>
    <p:sldId id="889" r:id="rId118"/>
    <p:sldId id="890" r:id="rId119"/>
    <p:sldId id="891" r:id="rId120"/>
    <p:sldId id="892" r:id="rId121"/>
    <p:sldId id="893" r:id="rId122"/>
    <p:sldId id="955" r:id="rId123"/>
    <p:sldId id="945" r:id="rId124"/>
    <p:sldId id="947" r:id="rId125"/>
    <p:sldId id="938" r:id="rId126"/>
    <p:sldId id="939" r:id="rId127"/>
    <p:sldId id="952" r:id="rId128"/>
    <p:sldId id="894" r:id="rId129"/>
    <p:sldId id="948" r:id="rId130"/>
    <p:sldId id="949" r:id="rId131"/>
    <p:sldId id="895" r:id="rId132"/>
    <p:sldId id="950" r:id="rId133"/>
    <p:sldId id="951" r:id="rId134"/>
    <p:sldId id="956" r:id="rId135"/>
    <p:sldId id="940" r:id="rId136"/>
    <p:sldId id="941" r:id="rId137"/>
    <p:sldId id="942" r:id="rId138"/>
    <p:sldId id="953" r:id="rId139"/>
    <p:sldId id="896" r:id="rId140"/>
    <p:sldId id="931" r:id="rId141"/>
    <p:sldId id="911" r:id="rId142"/>
    <p:sldId id="913" r:id="rId143"/>
    <p:sldId id="897" r:id="rId144"/>
    <p:sldId id="898" r:id="rId145"/>
    <p:sldId id="899" r:id="rId146"/>
    <p:sldId id="900" r:id="rId147"/>
    <p:sldId id="901" r:id="rId148"/>
    <p:sldId id="902" r:id="rId149"/>
    <p:sldId id="932" r:id="rId150"/>
    <p:sldId id="934" r:id="rId151"/>
    <p:sldId id="933" r:id="rId152"/>
    <p:sldId id="903" r:id="rId153"/>
    <p:sldId id="904" r:id="rId154"/>
    <p:sldId id="905" r:id="rId155"/>
    <p:sldId id="906" r:id="rId156"/>
    <p:sldId id="907" r:id="rId157"/>
    <p:sldId id="935" r:id="rId158"/>
    <p:sldId id="791" r:id="rId159"/>
  </p:sldIdLst>
  <p:sldSz cx="9144000" cy="6858000" type="screen4x3"/>
  <p:notesSz cx="6858000" cy="9144000"/>
  <p:custDataLst>
    <p:tags r:id="rId162"/>
  </p:custDataLst>
  <p:defaultTextStyle>
    <a:defPPr>
      <a:defRPr lang="zh-CN"/>
    </a:defPPr>
    <a:lvl1pPr algn="ctr" rtl="0" eaLnBrk="0" fontAlgn="base" hangingPunct="0">
      <a:spcBef>
        <a:spcPct val="20000"/>
      </a:spcBef>
      <a:spcAft>
        <a:spcPct val="0"/>
      </a:spcAft>
      <a:buClr>
        <a:srgbClr val="003366"/>
      </a:buClr>
      <a:buSzPct val="80000"/>
      <a:buFont typeface="Wingdings" pitchFamily="2" charset="2"/>
      <a:defRPr kumimoji="1" b="1" kern="1200">
        <a:solidFill>
          <a:schemeClr val="tx1"/>
        </a:solidFill>
        <a:latin typeface="黑体" pitchFamily="2" charset="-122"/>
        <a:ea typeface="宋体" pitchFamily="2" charset="-122"/>
        <a:cs typeface="+mn-cs"/>
      </a:defRPr>
    </a:lvl1pPr>
    <a:lvl2pPr marL="457200" algn="ctr" rtl="0" eaLnBrk="0" fontAlgn="base" hangingPunct="0">
      <a:spcBef>
        <a:spcPct val="20000"/>
      </a:spcBef>
      <a:spcAft>
        <a:spcPct val="0"/>
      </a:spcAft>
      <a:buClr>
        <a:srgbClr val="003366"/>
      </a:buClr>
      <a:buSzPct val="80000"/>
      <a:buFont typeface="Wingdings" pitchFamily="2" charset="2"/>
      <a:defRPr kumimoji="1" b="1" kern="1200">
        <a:solidFill>
          <a:schemeClr val="tx1"/>
        </a:solidFill>
        <a:latin typeface="黑体" pitchFamily="2" charset="-122"/>
        <a:ea typeface="宋体" pitchFamily="2" charset="-122"/>
        <a:cs typeface="+mn-cs"/>
      </a:defRPr>
    </a:lvl2pPr>
    <a:lvl3pPr marL="914400" algn="ctr" rtl="0" eaLnBrk="0" fontAlgn="base" hangingPunct="0">
      <a:spcBef>
        <a:spcPct val="20000"/>
      </a:spcBef>
      <a:spcAft>
        <a:spcPct val="0"/>
      </a:spcAft>
      <a:buClr>
        <a:srgbClr val="003366"/>
      </a:buClr>
      <a:buSzPct val="80000"/>
      <a:buFont typeface="Wingdings" pitchFamily="2" charset="2"/>
      <a:defRPr kumimoji="1" b="1" kern="1200">
        <a:solidFill>
          <a:schemeClr val="tx1"/>
        </a:solidFill>
        <a:latin typeface="黑体" pitchFamily="2" charset="-122"/>
        <a:ea typeface="宋体" pitchFamily="2" charset="-122"/>
        <a:cs typeface="+mn-cs"/>
      </a:defRPr>
    </a:lvl3pPr>
    <a:lvl4pPr marL="1371600" algn="ctr" rtl="0" eaLnBrk="0" fontAlgn="base" hangingPunct="0">
      <a:spcBef>
        <a:spcPct val="20000"/>
      </a:spcBef>
      <a:spcAft>
        <a:spcPct val="0"/>
      </a:spcAft>
      <a:buClr>
        <a:srgbClr val="003366"/>
      </a:buClr>
      <a:buSzPct val="80000"/>
      <a:buFont typeface="Wingdings" pitchFamily="2" charset="2"/>
      <a:defRPr kumimoji="1" b="1" kern="1200">
        <a:solidFill>
          <a:schemeClr val="tx1"/>
        </a:solidFill>
        <a:latin typeface="黑体" pitchFamily="2" charset="-122"/>
        <a:ea typeface="宋体" pitchFamily="2" charset="-122"/>
        <a:cs typeface="+mn-cs"/>
      </a:defRPr>
    </a:lvl4pPr>
    <a:lvl5pPr marL="1828800" algn="ctr" rtl="0" eaLnBrk="0" fontAlgn="base" hangingPunct="0">
      <a:spcBef>
        <a:spcPct val="20000"/>
      </a:spcBef>
      <a:spcAft>
        <a:spcPct val="0"/>
      </a:spcAft>
      <a:buClr>
        <a:srgbClr val="003366"/>
      </a:buClr>
      <a:buSzPct val="80000"/>
      <a:buFont typeface="Wingdings" pitchFamily="2" charset="2"/>
      <a:defRPr kumimoji="1" b="1" kern="1200">
        <a:solidFill>
          <a:schemeClr val="tx1"/>
        </a:solidFill>
        <a:latin typeface="黑体" pitchFamily="2" charset="-122"/>
        <a:ea typeface="宋体" pitchFamily="2" charset="-122"/>
        <a:cs typeface="+mn-cs"/>
      </a:defRPr>
    </a:lvl5pPr>
    <a:lvl6pPr marL="2286000" algn="l" defTabSz="914400" rtl="0" eaLnBrk="1" latinLnBrk="0" hangingPunct="1">
      <a:defRPr kumimoji="1" b="1" kern="1200">
        <a:solidFill>
          <a:schemeClr val="tx1"/>
        </a:solidFill>
        <a:latin typeface="黑体" pitchFamily="2" charset="-122"/>
        <a:ea typeface="宋体" pitchFamily="2" charset="-122"/>
        <a:cs typeface="+mn-cs"/>
      </a:defRPr>
    </a:lvl6pPr>
    <a:lvl7pPr marL="2743200" algn="l" defTabSz="914400" rtl="0" eaLnBrk="1" latinLnBrk="0" hangingPunct="1">
      <a:defRPr kumimoji="1" b="1" kern="1200">
        <a:solidFill>
          <a:schemeClr val="tx1"/>
        </a:solidFill>
        <a:latin typeface="黑体" pitchFamily="2" charset="-122"/>
        <a:ea typeface="宋体" pitchFamily="2" charset="-122"/>
        <a:cs typeface="+mn-cs"/>
      </a:defRPr>
    </a:lvl7pPr>
    <a:lvl8pPr marL="3200400" algn="l" defTabSz="914400" rtl="0" eaLnBrk="1" latinLnBrk="0" hangingPunct="1">
      <a:defRPr kumimoji="1" b="1" kern="1200">
        <a:solidFill>
          <a:schemeClr val="tx1"/>
        </a:solidFill>
        <a:latin typeface="黑体" pitchFamily="2" charset="-122"/>
        <a:ea typeface="宋体" pitchFamily="2" charset="-122"/>
        <a:cs typeface="+mn-cs"/>
      </a:defRPr>
    </a:lvl8pPr>
    <a:lvl9pPr marL="3657600" algn="l" defTabSz="914400" rtl="0" eaLnBrk="1" latinLnBrk="0" hangingPunct="1">
      <a:defRPr kumimoji="1" b="1" kern="1200">
        <a:solidFill>
          <a:schemeClr val="tx1"/>
        </a:solidFill>
        <a:latin typeface="黑体" pitchFamily="2" charset="-122"/>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3366"/>
    <a:srgbClr val="00264C"/>
    <a:srgbClr val="CCFFFF"/>
    <a:srgbClr val="33CCCC"/>
    <a:srgbClr val="FF0000"/>
    <a:srgbClr val="0033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1" autoAdjust="0"/>
    <p:restoredTop sz="82316" autoAdjust="0"/>
  </p:normalViewPr>
  <p:slideViewPr>
    <p:cSldViewPr>
      <p:cViewPr varScale="1">
        <p:scale>
          <a:sx n="67" d="100"/>
          <a:sy n="67" d="100"/>
        </p:scale>
        <p:origin x="12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52"/>
    </p:cViewPr>
  </p:sorterViewPr>
  <p:notesViewPr>
    <p:cSldViewPr>
      <p:cViewPr varScale="1">
        <p:scale>
          <a:sx n="59" d="100"/>
          <a:sy n="59" d="100"/>
        </p:scale>
        <p:origin x="-173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image" Target="../media/image5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buClrTx/>
              <a:buSzTx/>
              <a:buFontTx/>
              <a:buNone/>
              <a:defRPr kumimoji="0" sz="1200" b="0">
                <a:latin typeface="Arial" charset="0"/>
              </a:defRPr>
            </a:lvl1pPr>
          </a:lstStyle>
          <a:p>
            <a:pPr>
              <a:defRPr/>
            </a:pPr>
            <a:endParaRPr lang="zh-CN" altLang="en-US"/>
          </a:p>
        </p:txBody>
      </p:sp>
      <p:sp>
        <p:nvSpPr>
          <p:cNvPr id="2621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kumimoji="0" sz="1200" b="0">
                <a:latin typeface="Arial" charset="0"/>
              </a:defRPr>
            </a:lvl1pPr>
          </a:lstStyle>
          <a:p>
            <a:pPr>
              <a:defRPr/>
            </a:pPr>
            <a:fld id="{A2BC6D65-389D-4490-9B91-E7356A843EC1}" type="datetimeFigureOut">
              <a:rPr lang="zh-CN" altLang="en-US"/>
              <a:pPr>
                <a:defRPr/>
              </a:pPr>
              <a:t>2017/12/6/Wednesday</a:t>
            </a:fld>
            <a:endParaRPr lang="en-US" altLang="zh-CN"/>
          </a:p>
        </p:txBody>
      </p:sp>
      <p:sp>
        <p:nvSpPr>
          <p:cNvPr id="2621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buClrTx/>
              <a:buSzTx/>
              <a:buFontTx/>
              <a:buNone/>
              <a:defRPr kumimoji="0" sz="1200" b="0">
                <a:latin typeface="Arial" charset="0"/>
              </a:defRPr>
            </a:lvl1pPr>
          </a:lstStyle>
          <a:p>
            <a:pPr>
              <a:defRPr/>
            </a:pPr>
            <a:endParaRPr lang="en-US" altLang="zh-CN"/>
          </a:p>
        </p:txBody>
      </p:sp>
      <p:sp>
        <p:nvSpPr>
          <p:cNvPr id="2621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kumimoji="0" sz="1200" b="0">
                <a:latin typeface="Arial" charset="0"/>
              </a:defRPr>
            </a:lvl1pPr>
          </a:lstStyle>
          <a:p>
            <a:pPr>
              <a:defRPr/>
            </a:pPr>
            <a:fld id="{CCAF54DB-9B4A-4684-82CF-590192FE8AA8}" type="slidenum">
              <a:rPr lang="zh-CN" altLang="en-US"/>
              <a:pPr>
                <a:defRPr/>
              </a:pPr>
              <a:t>‹#›</a:t>
            </a:fld>
            <a:endParaRPr lang="en-US" altLang="zh-CN"/>
          </a:p>
        </p:txBody>
      </p:sp>
    </p:spTree>
    <p:extLst>
      <p:ext uri="{BB962C8B-B14F-4D97-AF65-F5344CB8AC3E}">
        <p14:creationId xmlns:p14="http://schemas.microsoft.com/office/powerpoint/2010/main" val="1866697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buClrTx/>
              <a:buSzTx/>
              <a:buFontTx/>
              <a:buNone/>
              <a:defRPr kumimoji="0" sz="1200" b="0">
                <a:latin typeface="Arial" charset="0"/>
              </a:defRPr>
            </a:lvl1pPr>
          </a:lstStyle>
          <a:p>
            <a:pPr>
              <a:defRPr/>
            </a:pPr>
            <a:endParaRPr lang="zh-CN" altLang="en-US"/>
          </a:p>
        </p:txBody>
      </p:sp>
      <p:sp>
        <p:nvSpPr>
          <p:cNvPr id="583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kumimoji="0" sz="1200" b="0">
                <a:latin typeface="Arial" charset="0"/>
              </a:defRPr>
            </a:lvl1pPr>
          </a:lstStyle>
          <a:p>
            <a:pPr>
              <a:defRPr/>
            </a:pPr>
            <a:fld id="{34482C36-5A63-4B29-B0B4-FE0B8DB67E7E}" type="datetimeFigureOut">
              <a:rPr lang="zh-CN" altLang="en-US"/>
              <a:pPr>
                <a:defRPr/>
              </a:pPr>
              <a:t>2017/12/6/Wednesday</a:t>
            </a:fld>
            <a:endParaRPr lang="en-US" altLang="zh-CN"/>
          </a:p>
        </p:txBody>
      </p:sp>
      <p:sp>
        <p:nvSpPr>
          <p:cNvPr id="156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83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583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buClrTx/>
              <a:buSzTx/>
              <a:buFontTx/>
              <a:buNone/>
              <a:defRPr kumimoji="0" sz="1200" b="0">
                <a:latin typeface="Arial" charset="0"/>
              </a:defRPr>
            </a:lvl1pPr>
          </a:lstStyle>
          <a:p>
            <a:pPr>
              <a:defRPr/>
            </a:pPr>
            <a:endParaRPr lang="en-US" altLang="zh-CN"/>
          </a:p>
        </p:txBody>
      </p:sp>
      <p:sp>
        <p:nvSpPr>
          <p:cNvPr id="583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kumimoji="0" sz="1200" b="0">
                <a:latin typeface="Arial" charset="0"/>
              </a:defRPr>
            </a:lvl1pPr>
          </a:lstStyle>
          <a:p>
            <a:pPr>
              <a:defRPr/>
            </a:pPr>
            <a:fld id="{0DEC2C04-FD3A-4A26-95B2-D7A85D68222F}" type="slidenum">
              <a:rPr lang="zh-CN" altLang="en-US"/>
              <a:pPr>
                <a:defRPr/>
              </a:pPr>
              <a:t>‹#›</a:t>
            </a:fld>
            <a:endParaRPr lang="en-US" altLang="zh-CN"/>
          </a:p>
        </p:txBody>
      </p:sp>
    </p:spTree>
    <p:extLst>
      <p:ext uri="{BB962C8B-B14F-4D97-AF65-F5344CB8AC3E}">
        <p14:creationId xmlns:p14="http://schemas.microsoft.com/office/powerpoint/2010/main" val="737208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br>
              <a:rPr lang="zh-CN" altLang="en-US" sz="1200" i="0" kern="1200" dirty="0">
                <a:solidFill>
                  <a:schemeClr val="tx1"/>
                </a:solidFill>
                <a:effectLst/>
                <a:latin typeface="Calibri" pitchFamily="34" charset="0"/>
                <a:ea typeface="宋体" pitchFamily="2" charset="-122"/>
                <a:cs typeface="+mn-cs"/>
              </a:rPr>
            </a:br>
            <a:endParaRPr lang="zh-CN" altLang="en-US" dirty="0"/>
          </a:p>
        </p:txBody>
      </p:sp>
      <p:sp>
        <p:nvSpPr>
          <p:cNvPr id="4" name="灯片编号占位符 3"/>
          <p:cNvSpPr>
            <a:spLocks noGrp="1"/>
          </p:cNvSpPr>
          <p:nvPr>
            <p:ph type="sldNum" sz="quarter" idx="10"/>
          </p:nvPr>
        </p:nvSpPr>
        <p:spPr/>
        <p:txBody>
          <a:bodyPr/>
          <a:lstStyle/>
          <a:p>
            <a:pPr>
              <a:defRPr/>
            </a:pPr>
            <a:fld id="{0DEC2C04-FD3A-4A26-95B2-D7A85D68222F}" type="slidenum">
              <a:rPr lang="zh-CN" altLang="en-US" smtClean="0"/>
              <a:pPr>
                <a:defRPr/>
              </a:pPr>
              <a:t>13</a:t>
            </a:fld>
            <a:endParaRPr lang="en-US" altLang="zh-CN"/>
          </a:p>
        </p:txBody>
      </p:sp>
    </p:spTree>
    <p:extLst>
      <p:ext uri="{BB962C8B-B14F-4D97-AF65-F5344CB8AC3E}">
        <p14:creationId xmlns:p14="http://schemas.microsoft.com/office/powerpoint/2010/main" val="2537848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kumimoji="1" lang="zh-CN" altLang="en-US" b="1"/>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kumimoji="1" lang="zh-CN" alt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DEC2C04-FD3A-4A26-95B2-D7A85D68222F}" type="slidenum">
              <a:rPr lang="zh-CN" altLang="en-US" smtClean="0"/>
              <a:pPr>
                <a:defRPr/>
              </a:pPr>
              <a:t>110</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幻灯片图像占位符 1"/>
          <p:cNvSpPr>
            <a:spLocks noGrp="1" noRot="1" noChangeAspect="1" noTextEdit="1"/>
          </p:cNvSpPr>
          <p:nvPr>
            <p:ph type="sldImg"/>
          </p:nvPr>
        </p:nvSpPr>
        <p:spPr>
          <a:ln/>
        </p:spPr>
      </p:sp>
      <p:sp>
        <p:nvSpPr>
          <p:cNvPr id="158723" name="备注占位符 2"/>
          <p:cNvSpPr>
            <a:spLocks noGrp="1"/>
          </p:cNvSpPr>
          <p:nvPr>
            <p:ph type="body" idx="1"/>
          </p:nvPr>
        </p:nvSpPr>
        <p:spPr>
          <a:noFill/>
          <a:ln/>
        </p:spPr>
        <p:txBody>
          <a:bodyPr/>
          <a:lstStyle/>
          <a:p>
            <a:r>
              <a:rPr lang="en-US" altLang="zh-CN"/>
              <a:t>cache line</a:t>
            </a:r>
            <a:endParaRPr lang="zh-CN" altLang="en-US"/>
          </a:p>
        </p:txBody>
      </p:sp>
      <p:sp>
        <p:nvSpPr>
          <p:cNvPr id="158724" name="灯片编号占位符 3"/>
          <p:cNvSpPr>
            <a:spLocks noGrp="1"/>
          </p:cNvSpPr>
          <p:nvPr>
            <p:ph type="sldNum" sz="quarter" idx="5"/>
          </p:nvPr>
        </p:nvSpPr>
        <p:spPr>
          <a:noFill/>
        </p:spPr>
        <p:txBody>
          <a:bodyPr/>
          <a:lstStyle/>
          <a:p>
            <a:fld id="{4F3A9AE3-4150-44BF-AEB4-BC0667998738}" type="slidenum">
              <a:rPr lang="zh-CN" altLang="en-US" smtClean="0"/>
              <a:pPr/>
              <a:t>113</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xfrm>
            <a:off x="690563" y="457200"/>
            <a:ext cx="5480050" cy="4110038"/>
          </a:xfrm>
          <a:ln/>
        </p:spPr>
      </p:sp>
      <p:sp>
        <p:nvSpPr>
          <p:cNvPr id="159747" name="Rectangle 3"/>
          <p:cNvSpPr>
            <a:spLocks noGrp="1" noChangeArrowheads="1"/>
          </p:cNvSpPr>
          <p:nvPr>
            <p:ph type="body" idx="1"/>
          </p:nvPr>
        </p:nvSpPr>
        <p:spPr>
          <a:xfrm>
            <a:off x="374650" y="4686300"/>
            <a:ext cx="6110288" cy="4003675"/>
          </a:xfrm>
          <a:noFill/>
          <a:ln/>
        </p:spPr>
        <p:txBody>
          <a:bodyPr/>
          <a:lstStyle/>
          <a:p>
            <a:pPr eaLnBrk="1" hangingPunct="1"/>
            <a:r>
              <a:rPr lang="en-US" altLang="zh-CN"/>
              <a:t>Data is recorded in </a:t>
            </a:r>
            <a:r>
              <a:rPr lang="en-US" altLang="zh-CN" b="1">
                <a:solidFill>
                  <a:schemeClr val="accent2"/>
                </a:solidFill>
              </a:rPr>
              <a:t>tracks</a:t>
            </a:r>
            <a:r>
              <a:rPr lang="en-US" altLang="zh-CN"/>
              <a:t>. A track is a concentric ring around the spindle which contains data. </a:t>
            </a:r>
            <a:endParaRPr lang="en-US" altLang="zh-CN">
              <a:solidFill>
                <a:srgbClr val="660066"/>
              </a:solidFill>
            </a:endParaRPr>
          </a:p>
          <a:p>
            <a:pPr lvl="1" eaLnBrk="1" hangingPunct="1"/>
            <a:r>
              <a:rPr lang="en-US" altLang="zh-CN"/>
              <a:t>A track can hold a large amount of data. </a:t>
            </a:r>
            <a:r>
              <a:rPr lang="en-US" altLang="zh-CN" b="1">
                <a:solidFill>
                  <a:schemeClr val="accent2"/>
                </a:solidFill>
              </a:rPr>
              <a:t>Track density</a:t>
            </a:r>
            <a:r>
              <a:rPr lang="en-US" altLang="zh-CN"/>
              <a:t> describes how tightly packed the tracks are on a platter. </a:t>
            </a:r>
          </a:p>
          <a:p>
            <a:pPr lvl="1" eaLnBrk="1" hangingPunct="1"/>
            <a:r>
              <a:rPr lang="en-US" altLang="zh-CN"/>
              <a:t>Tracks are numbered from the outer edge of the platter, starting at track zero.</a:t>
            </a:r>
          </a:p>
          <a:p>
            <a:pPr lvl="1" eaLnBrk="1" hangingPunct="1"/>
            <a:r>
              <a:rPr lang="en-US" altLang="zh-CN"/>
              <a:t>A track is divided into </a:t>
            </a:r>
            <a:r>
              <a:rPr lang="en-US" altLang="zh-CN" b="1">
                <a:solidFill>
                  <a:schemeClr val="accent2"/>
                </a:solidFill>
              </a:rPr>
              <a:t>sectors.</a:t>
            </a:r>
            <a:r>
              <a:rPr lang="en-US" altLang="zh-CN">
                <a:solidFill>
                  <a:schemeClr val="accent2"/>
                </a:solidFill>
              </a:rPr>
              <a:t> </a:t>
            </a:r>
            <a:r>
              <a:rPr lang="en-US" altLang="zh-CN"/>
              <a:t>A sector is the smallest individually-addressable unit of storage.</a:t>
            </a:r>
          </a:p>
          <a:p>
            <a:pPr lvl="1" eaLnBrk="1" hangingPunct="1"/>
            <a:r>
              <a:rPr lang="en-US" altLang="zh-CN"/>
              <a:t>The number of sectors per track is based upon the specific drive.</a:t>
            </a:r>
          </a:p>
          <a:p>
            <a:pPr lvl="1" eaLnBrk="1" hangingPunct="1"/>
            <a:r>
              <a:rPr lang="en-US" altLang="zh-CN"/>
              <a:t>Sectors typically hold 512 bytes of user data. Some disks can be formatted with larger sectors.</a:t>
            </a:r>
          </a:p>
          <a:p>
            <a:pPr lvl="1" eaLnBrk="1" hangingPunct="1"/>
            <a:r>
              <a:rPr lang="en-US" altLang="zh-CN"/>
              <a:t>A formatting operation performed by the manufacturer writes the track and sector structure on the platter.</a:t>
            </a:r>
          </a:p>
          <a:p>
            <a:pPr eaLnBrk="1" hangingPunct="1"/>
            <a:r>
              <a:rPr lang="en-US" altLang="zh-CN"/>
              <a:t>Each sector stores user data as well as other information, including its sector number, head number (or platter number) and track number. This information aids the controller in locating data on the drive, but it also takes up space on the disk. Thus there is a difference between the capacity of an unformatted disk and a formatted one. Drive manufacturers generally advertise the </a:t>
            </a:r>
            <a:r>
              <a:rPr lang="en-US" altLang="zh-CN" i="1"/>
              <a:t>formatted</a:t>
            </a:r>
            <a:r>
              <a:rPr lang="en-US" altLang="zh-CN"/>
              <a:t> capacity.</a:t>
            </a:r>
          </a:p>
          <a:p>
            <a:pPr eaLnBrk="1" hangingPunct="1"/>
            <a:r>
              <a:rPr lang="en-US" altLang="zh-CN"/>
              <a:t>The first PC hard disks typically held 17 sectors per track. Today's hard disks can have a much larger number of sectors in a single track. There can be thousands of tracks on a platter, depending on the size of the drive.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标题幻灯片">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0" y="2571744"/>
            <a:ext cx="9144000" cy="1112835"/>
          </a:xfrm>
        </p:spPr>
        <p:txBody>
          <a:bodyPr/>
          <a:lstStyle>
            <a:lvl1pPr>
              <a:defRPr sz="4000" b="0"/>
            </a:lvl1pPr>
          </a:lstStyle>
          <a:p>
            <a:r>
              <a:rPr lang="zh-CN" altLang="en-US" dirty="0"/>
              <a:t>单击此处编辑母版标题样式</a:t>
            </a:r>
          </a:p>
        </p:txBody>
      </p:sp>
      <p:sp>
        <p:nvSpPr>
          <p:cNvPr id="3" name="副标题 2"/>
          <p:cNvSpPr>
            <a:spLocks noGrp="1"/>
          </p:cNvSpPr>
          <p:nvPr>
            <p:ph type="subTitle" idx="1"/>
          </p:nvPr>
        </p:nvSpPr>
        <p:spPr>
          <a:xfrm>
            <a:off x="3143240" y="3786190"/>
            <a:ext cx="5829296" cy="542932"/>
          </a:xfrm>
        </p:spPr>
        <p:txBody>
          <a:bodyPr>
            <a:normAutofit/>
          </a:bodyPr>
          <a:lstStyle>
            <a:lvl1pPr marL="0" indent="0" algn="ctr">
              <a:buNone/>
              <a:defRPr sz="2500" b="1">
                <a:solidFill>
                  <a:schemeClr val="tx1"/>
                </a:solidFill>
                <a:latin typeface="幼圆" pitchFamily="49" charset="-122"/>
                <a:ea typeface="幼圆"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a:xfrm>
            <a:off x="4787900" y="6492875"/>
            <a:ext cx="2133600" cy="365125"/>
          </a:xfrm>
          <a:prstGeom prst="rect">
            <a:avLst/>
          </a:prstGeom>
        </p:spPr>
        <p:txBody>
          <a:bodyPr/>
          <a:lstStyle>
            <a:lvl1pPr algn="l" eaLnBrk="1" fontAlgn="auto" hangingPunct="1">
              <a:spcBef>
                <a:spcPts val="0"/>
              </a:spcBef>
              <a:spcAft>
                <a:spcPts val="0"/>
              </a:spcAft>
              <a:buClrTx/>
              <a:buSzTx/>
              <a:buFontTx/>
              <a:buNone/>
              <a:defRPr kumimoji="0" b="0">
                <a:latin typeface="+mn-lt"/>
                <a:ea typeface="+mn-ea"/>
              </a:defRPr>
            </a:lvl1pPr>
          </a:lstStyle>
          <a:p>
            <a:pPr>
              <a:defRPr/>
            </a:pPr>
            <a:fld id="{6C66CE6A-E409-425E-BB84-B77402B4D19F}" type="datetime1">
              <a:rPr lang="zh-CN" altLang="en-US"/>
              <a:pPr>
                <a:defRPr/>
              </a:pPr>
              <a:t>2017/12/6/Wednesday</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68313" y="192088"/>
            <a:ext cx="6624637" cy="644525"/>
          </a:xfrm>
        </p:spPr>
        <p:txBody>
          <a:bodyPr/>
          <a:lstStyle/>
          <a:p>
            <a:r>
              <a:rPr lang="zh-CN" altLang="en-US"/>
              <a:t>单击此处编辑母版标题样式</a:t>
            </a:r>
          </a:p>
        </p:txBody>
      </p:sp>
      <p:sp>
        <p:nvSpPr>
          <p:cNvPr id="3" name="内容占位符 2"/>
          <p:cNvSpPr>
            <a:spLocks noGrp="1"/>
          </p:cNvSpPr>
          <p:nvPr>
            <p:ph idx="1"/>
          </p:nvPr>
        </p:nvSpPr>
        <p:spPr>
          <a:xfrm>
            <a:off x="642938" y="1196975"/>
            <a:ext cx="7929562" cy="49688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5"/>
          <p:cNvSpPr>
            <a:spLocks noGrp="1"/>
          </p:cNvSpPr>
          <p:nvPr>
            <p:ph type="sldNum" sz="quarter" idx="10"/>
          </p:nvPr>
        </p:nvSpPr>
        <p:spPr/>
        <p:txBody>
          <a:bodyPr/>
          <a:lstStyle>
            <a:lvl1pPr>
              <a:defRPr/>
            </a:lvl1pPr>
          </a:lstStyle>
          <a:p>
            <a:pPr>
              <a:defRPr/>
            </a:pPr>
            <a:fld id="{501D3B41-BAC2-48B5-81FD-171B89A10640}"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5"/>
          <p:cNvSpPr>
            <a:spLocks noGrp="1"/>
          </p:cNvSpPr>
          <p:nvPr>
            <p:ph type="sldNum" sz="quarter" idx="10"/>
          </p:nvPr>
        </p:nvSpPr>
        <p:spPr/>
        <p:txBody>
          <a:bodyPr/>
          <a:lstStyle>
            <a:lvl1pPr>
              <a:defRPr/>
            </a:lvl1pPr>
          </a:lstStyle>
          <a:p>
            <a:pPr>
              <a:defRPr/>
            </a:pPr>
            <a:fld id="{874C8642-B3D7-471D-BB3C-9628BE53317C}"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68313" y="192088"/>
            <a:ext cx="6624637" cy="644525"/>
          </a:xfrm>
        </p:spPr>
        <p:txBody>
          <a:bodyPr/>
          <a:lstStyle/>
          <a:p>
            <a:r>
              <a:rPr lang="zh-CN" altLang="en-US"/>
              <a:t>单击此处编辑母版标题样式</a:t>
            </a:r>
          </a:p>
        </p:txBody>
      </p:sp>
      <p:sp>
        <p:nvSpPr>
          <p:cNvPr id="3" name="文本占位符 2"/>
          <p:cNvSpPr>
            <a:spLocks noGrp="1"/>
          </p:cNvSpPr>
          <p:nvPr>
            <p:ph type="body" sz="half" idx="1"/>
          </p:nvPr>
        </p:nvSpPr>
        <p:spPr>
          <a:xfrm>
            <a:off x="642938" y="1196975"/>
            <a:ext cx="3887787" cy="49688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83125" y="1196975"/>
            <a:ext cx="3889375" cy="49688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5"/>
          <p:cNvSpPr>
            <a:spLocks noGrp="1"/>
          </p:cNvSpPr>
          <p:nvPr>
            <p:ph type="sldNum" sz="quarter" idx="10"/>
          </p:nvPr>
        </p:nvSpPr>
        <p:spPr/>
        <p:txBody>
          <a:bodyPr/>
          <a:lstStyle>
            <a:lvl1pPr>
              <a:defRPr/>
            </a:lvl1pPr>
          </a:lstStyle>
          <a:p>
            <a:pPr>
              <a:defRPr/>
            </a:pPr>
            <a:fld id="{DF786C19-3178-4667-AE8B-90A689E1EDD5}"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113" name="Rectangle 17"/>
          <p:cNvSpPr>
            <a:spLocks noChangeArrowheads="1"/>
          </p:cNvSpPr>
          <p:nvPr userDrawn="1"/>
        </p:nvSpPr>
        <p:spPr bwMode="auto">
          <a:xfrm>
            <a:off x="0" y="0"/>
            <a:ext cx="9144000" cy="908050"/>
          </a:xfrm>
          <a:prstGeom prst="rect">
            <a:avLst/>
          </a:prstGeom>
          <a:gradFill rotWithShape="1">
            <a:gsLst>
              <a:gs pos="0">
                <a:schemeClr val="accent1">
                  <a:alpha val="32001"/>
                </a:schemeClr>
              </a:gs>
              <a:gs pos="100000">
                <a:srgbClr val="CCECFF"/>
              </a:gs>
            </a:gsLst>
            <a:lin ang="5400000" scaled="1"/>
          </a:gradFill>
          <a:ln w="9525">
            <a:noFill/>
            <a:miter lim="800000"/>
            <a:headEnd/>
            <a:tailEnd/>
          </a:ln>
          <a:effectLst/>
        </p:spPr>
        <p:txBody>
          <a:bodyPr wrap="none" anchor="ctr"/>
          <a:lstStyle/>
          <a:p>
            <a:pPr>
              <a:defRPr/>
            </a:pPr>
            <a:endParaRPr lang="zh-CN" altLang="en-US"/>
          </a:p>
        </p:txBody>
      </p:sp>
      <p:sp>
        <p:nvSpPr>
          <p:cNvPr id="6147" name="文本占位符 2"/>
          <p:cNvSpPr>
            <a:spLocks noGrp="1"/>
          </p:cNvSpPr>
          <p:nvPr>
            <p:ph type="body" idx="1"/>
          </p:nvPr>
        </p:nvSpPr>
        <p:spPr bwMode="auto">
          <a:xfrm>
            <a:off x="642938" y="1196975"/>
            <a:ext cx="7929562" cy="4968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4"/>
          </p:nvPr>
        </p:nvSpPr>
        <p:spPr>
          <a:xfrm>
            <a:off x="31750" y="6564313"/>
            <a:ext cx="2019300" cy="293687"/>
          </a:xfrm>
          <a:prstGeom prst="rect">
            <a:avLst/>
          </a:prstGeom>
        </p:spPr>
        <p:txBody>
          <a:bodyPr vert="horz" wrap="square" lIns="91440" tIns="45720" rIns="91440" bIns="45720" numCol="1" anchor="ctr" anchorCtr="0" compatLnSpc="1">
            <a:prstTxWarp prst="textNoShape">
              <a:avLst/>
            </a:prstTxWarp>
          </a:bodyPr>
          <a:lstStyle>
            <a:lvl1pPr algn="l" eaLnBrk="1" hangingPunct="1">
              <a:spcBef>
                <a:spcPct val="0"/>
              </a:spcBef>
              <a:buClrTx/>
              <a:buSzTx/>
              <a:buFontTx/>
              <a:buNone/>
              <a:defRPr kumimoji="0" sz="1200" b="0">
                <a:solidFill>
                  <a:srgbClr val="898989"/>
                </a:solidFill>
                <a:latin typeface="Calibri" pitchFamily="34" charset="0"/>
              </a:defRPr>
            </a:lvl1pPr>
          </a:lstStyle>
          <a:p>
            <a:pPr>
              <a:defRPr/>
            </a:pPr>
            <a:fld id="{46162645-14E6-471A-B848-FE31211CB07C}" type="slidenum">
              <a:rPr lang="zh-CN" altLang="en-US"/>
              <a:pPr>
                <a:defRPr/>
              </a:pPr>
              <a:t>‹#›</a:t>
            </a:fld>
            <a:endParaRPr lang="en-US" altLang="zh-CN"/>
          </a:p>
        </p:txBody>
      </p:sp>
      <p:sp>
        <p:nvSpPr>
          <p:cNvPr id="6149" name="标题占位符 1"/>
          <p:cNvSpPr>
            <a:spLocks noGrp="1"/>
          </p:cNvSpPr>
          <p:nvPr>
            <p:ph type="title"/>
          </p:nvPr>
        </p:nvSpPr>
        <p:spPr bwMode="auto">
          <a:xfrm>
            <a:off x="468313" y="192088"/>
            <a:ext cx="6624637" cy="6445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4103" name="Text Box 7"/>
          <p:cNvSpPr txBox="1">
            <a:spLocks noChangeArrowheads="1"/>
          </p:cNvSpPr>
          <p:nvPr userDrawn="1"/>
        </p:nvSpPr>
        <p:spPr bwMode="auto">
          <a:xfrm>
            <a:off x="7308850" y="476250"/>
            <a:ext cx="1800225" cy="304800"/>
          </a:xfrm>
          <a:prstGeom prst="rect">
            <a:avLst/>
          </a:prstGeom>
          <a:noFill/>
          <a:ln w="9525">
            <a:noFill/>
            <a:miter lim="800000"/>
            <a:headEnd/>
            <a:tailEnd/>
          </a:ln>
          <a:effectLst/>
        </p:spPr>
        <p:txBody>
          <a:bodyPr lIns="0" rIns="0">
            <a:spAutoFit/>
          </a:bodyPr>
          <a:lstStyle/>
          <a:p>
            <a:pPr algn="l" eaLnBrk="1" hangingPunct="1">
              <a:spcBef>
                <a:spcPct val="50000"/>
              </a:spcBef>
              <a:buClrTx/>
              <a:buSzTx/>
              <a:buFontTx/>
              <a:buNone/>
              <a:defRPr/>
            </a:pPr>
            <a:r>
              <a:rPr kumimoji="0" lang="zh-CN" altLang="en-US" sz="1400">
                <a:solidFill>
                  <a:srgbClr val="336699"/>
                </a:solidFill>
                <a:latin typeface="Arial" charset="0"/>
              </a:rPr>
              <a:t>计算机科学与技术学院</a:t>
            </a:r>
          </a:p>
        </p:txBody>
      </p:sp>
      <p:pic>
        <p:nvPicPr>
          <p:cNvPr id="6151" name="Picture 11" descr="logo1"/>
          <p:cNvPicPr>
            <a:picLocks noChangeAspect="1" noChangeArrowheads="1"/>
          </p:cNvPicPr>
          <p:nvPr userDrawn="1"/>
        </p:nvPicPr>
        <p:blipFill>
          <a:blip r:embed="rId7" cstate="print"/>
          <a:srcRect/>
          <a:stretch>
            <a:fillRect/>
          </a:stretch>
        </p:blipFill>
        <p:spPr bwMode="auto">
          <a:xfrm>
            <a:off x="6588125" y="115888"/>
            <a:ext cx="720725" cy="708025"/>
          </a:xfrm>
          <a:prstGeom prst="rect">
            <a:avLst/>
          </a:prstGeom>
          <a:noFill/>
          <a:ln w="9525">
            <a:noFill/>
            <a:miter lim="800000"/>
            <a:headEnd/>
            <a:tailEnd/>
          </a:ln>
        </p:spPr>
      </p:pic>
      <p:pic>
        <p:nvPicPr>
          <p:cNvPr id="6152" name="Picture 13" descr="山东大学2"/>
          <p:cNvPicPr>
            <a:picLocks noChangeAspect="1" noChangeArrowheads="1"/>
          </p:cNvPicPr>
          <p:nvPr userDrawn="1"/>
        </p:nvPicPr>
        <p:blipFill>
          <a:blip r:embed="rId8" cstate="print"/>
          <a:srcRect/>
          <a:stretch>
            <a:fillRect/>
          </a:stretch>
        </p:blipFill>
        <p:spPr bwMode="auto">
          <a:xfrm>
            <a:off x="7308850" y="115888"/>
            <a:ext cx="865188" cy="422275"/>
          </a:xfrm>
          <a:prstGeom prst="rect">
            <a:avLst/>
          </a:prstGeom>
          <a:noFill/>
          <a:ln w="9525">
            <a:noFill/>
            <a:miter lim="800000"/>
            <a:headEnd/>
            <a:tailEnd/>
          </a:ln>
        </p:spPr>
      </p:pic>
      <p:sp>
        <p:nvSpPr>
          <p:cNvPr id="4110" name="Line 14"/>
          <p:cNvSpPr>
            <a:spLocks noChangeShapeType="1"/>
          </p:cNvSpPr>
          <p:nvPr userDrawn="1"/>
        </p:nvSpPr>
        <p:spPr bwMode="auto">
          <a:xfrm flipV="1">
            <a:off x="7380288" y="476250"/>
            <a:ext cx="1439862" cy="0"/>
          </a:xfrm>
          <a:prstGeom prst="line">
            <a:avLst/>
          </a:prstGeom>
          <a:noFill/>
          <a:ln w="9525">
            <a:solidFill>
              <a:srgbClr val="0066CC"/>
            </a:solidFill>
            <a:round/>
            <a:headEnd/>
            <a:tailEnd/>
          </a:ln>
          <a:effectLst/>
        </p:spPr>
        <p:txBody>
          <a:bodyPr/>
          <a:lstStyle/>
          <a:p>
            <a:pPr>
              <a:defRPr/>
            </a:pPr>
            <a:endParaRPr lang="zh-CN" altLang="en-US"/>
          </a:p>
        </p:txBody>
      </p:sp>
      <p:sp>
        <p:nvSpPr>
          <p:cNvPr id="4114" name="Line 18"/>
          <p:cNvSpPr>
            <a:spLocks noChangeShapeType="1"/>
          </p:cNvSpPr>
          <p:nvPr userDrawn="1"/>
        </p:nvSpPr>
        <p:spPr bwMode="auto">
          <a:xfrm>
            <a:off x="0" y="908050"/>
            <a:ext cx="9144000" cy="0"/>
          </a:xfrm>
          <a:prstGeom prst="line">
            <a:avLst/>
          </a:prstGeom>
          <a:noFill/>
          <a:ln w="19050">
            <a:solidFill>
              <a:schemeClr val="accent1"/>
            </a:solidFill>
            <a:round/>
            <a:headEnd/>
            <a:tailEnd/>
          </a:ln>
          <a:effectLst/>
        </p:spPr>
        <p:txBody>
          <a:bodyP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731" r:id="rId1"/>
    <p:sldLayoutId id="2147483728" r:id="rId2"/>
    <p:sldLayoutId id="2147483729" r:id="rId3"/>
    <p:sldLayoutId id="2147483730" r:id="rId4"/>
  </p:sldLayoutIdLst>
  <p:hf hdr="0" ftr="0" dt="0"/>
  <p:txStyles>
    <p:titleStyle>
      <a:lvl1pPr algn="ctr" rtl="0" eaLnBrk="0" fontAlgn="base" hangingPunct="0">
        <a:spcBef>
          <a:spcPct val="0"/>
        </a:spcBef>
        <a:spcAft>
          <a:spcPct val="0"/>
        </a:spcAft>
        <a:defRPr sz="4000" b="1" kern="1200">
          <a:solidFill>
            <a:srgbClr val="CC6600"/>
          </a:solidFill>
          <a:latin typeface="黑体" pitchFamily="2" charset="-122"/>
          <a:ea typeface="黑体" pitchFamily="2" charset="-122"/>
          <a:cs typeface="+mj-cs"/>
        </a:defRPr>
      </a:lvl1pPr>
      <a:lvl2pPr algn="ctr" rtl="0" eaLnBrk="0" fontAlgn="base" hangingPunct="0">
        <a:spcBef>
          <a:spcPct val="0"/>
        </a:spcBef>
        <a:spcAft>
          <a:spcPct val="0"/>
        </a:spcAft>
        <a:defRPr sz="4000" b="1">
          <a:solidFill>
            <a:srgbClr val="CC6600"/>
          </a:solidFill>
          <a:latin typeface="黑体" pitchFamily="2" charset="-122"/>
          <a:ea typeface="黑体" pitchFamily="2" charset="-122"/>
        </a:defRPr>
      </a:lvl2pPr>
      <a:lvl3pPr algn="ctr" rtl="0" eaLnBrk="0" fontAlgn="base" hangingPunct="0">
        <a:spcBef>
          <a:spcPct val="0"/>
        </a:spcBef>
        <a:spcAft>
          <a:spcPct val="0"/>
        </a:spcAft>
        <a:defRPr sz="4000" b="1">
          <a:solidFill>
            <a:srgbClr val="CC6600"/>
          </a:solidFill>
          <a:latin typeface="黑体" pitchFamily="2" charset="-122"/>
          <a:ea typeface="黑体" pitchFamily="2" charset="-122"/>
        </a:defRPr>
      </a:lvl3pPr>
      <a:lvl4pPr algn="ctr" rtl="0" eaLnBrk="0" fontAlgn="base" hangingPunct="0">
        <a:spcBef>
          <a:spcPct val="0"/>
        </a:spcBef>
        <a:spcAft>
          <a:spcPct val="0"/>
        </a:spcAft>
        <a:defRPr sz="4000" b="1">
          <a:solidFill>
            <a:srgbClr val="CC6600"/>
          </a:solidFill>
          <a:latin typeface="黑体" pitchFamily="2" charset="-122"/>
          <a:ea typeface="黑体" pitchFamily="2" charset="-122"/>
        </a:defRPr>
      </a:lvl4pPr>
      <a:lvl5pPr algn="ctr" rtl="0" eaLnBrk="0" fontAlgn="base" hangingPunct="0">
        <a:spcBef>
          <a:spcPct val="0"/>
        </a:spcBef>
        <a:spcAft>
          <a:spcPct val="0"/>
        </a:spcAft>
        <a:defRPr sz="4000" b="1">
          <a:solidFill>
            <a:srgbClr val="CC6600"/>
          </a:solidFill>
          <a:latin typeface="黑体" pitchFamily="2" charset="-122"/>
          <a:ea typeface="黑体" pitchFamily="2" charset="-122"/>
        </a:defRPr>
      </a:lvl5pPr>
      <a:lvl6pPr marL="457200" algn="ctr" rtl="0" fontAlgn="base">
        <a:spcBef>
          <a:spcPct val="0"/>
        </a:spcBef>
        <a:spcAft>
          <a:spcPct val="0"/>
        </a:spcAft>
        <a:defRPr sz="3600">
          <a:solidFill>
            <a:schemeClr val="tx1"/>
          </a:solidFill>
          <a:latin typeface="黑体" pitchFamily="2" charset="-122"/>
          <a:ea typeface="黑体" pitchFamily="2" charset="-122"/>
        </a:defRPr>
      </a:lvl6pPr>
      <a:lvl7pPr marL="914400" algn="ctr" rtl="0" fontAlgn="base">
        <a:spcBef>
          <a:spcPct val="0"/>
        </a:spcBef>
        <a:spcAft>
          <a:spcPct val="0"/>
        </a:spcAft>
        <a:defRPr sz="3600">
          <a:solidFill>
            <a:schemeClr val="tx1"/>
          </a:solidFill>
          <a:latin typeface="黑体" pitchFamily="2" charset="-122"/>
          <a:ea typeface="黑体" pitchFamily="2" charset="-122"/>
        </a:defRPr>
      </a:lvl7pPr>
      <a:lvl8pPr marL="1371600" algn="ctr" rtl="0" fontAlgn="base">
        <a:spcBef>
          <a:spcPct val="0"/>
        </a:spcBef>
        <a:spcAft>
          <a:spcPct val="0"/>
        </a:spcAft>
        <a:defRPr sz="3600">
          <a:solidFill>
            <a:schemeClr val="tx1"/>
          </a:solidFill>
          <a:latin typeface="黑体" pitchFamily="2" charset="-122"/>
          <a:ea typeface="黑体" pitchFamily="2" charset="-122"/>
        </a:defRPr>
      </a:lvl8pPr>
      <a:lvl9pPr marL="1828800" algn="ctr" rtl="0" fontAlgn="base">
        <a:spcBef>
          <a:spcPct val="0"/>
        </a:spcBef>
        <a:spcAft>
          <a:spcPct val="0"/>
        </a:spcAft>
        <a:defRPr sz="3600">
          <a:solidFill>
            <a:schemeClr val="tx1"/>
          </a:solidFill>
          <a:latin typeface="黑体" pitchFamily="2" charset="-122"/>
          <a:ea typeface="黑体" pitchFamily="2" charset="-122"/>
        </a:defRPr>
      </a:lvl9pPr>
    </p:titleStyle>
    <p:bodyStyle>
      <a:lvl1pPr marL="342900" indent="-342900" algn="l" rtl="0" eaLnBrk="0" fontAlgn="base" hangingPunct="0">
        <a:spcBef>
          <a:spcPct val="20000"/>
        </a:spcBef>
        <a:spcAft>
          <a:spcPct val="0"/>
        </a:spcAft>
        <a:buClr>
          <a:srgbClr val="003366"/>
        </a:buClr>
        <a:buSzPct val="80000"/>
        <a:buFont typeface="Wingdings" pitchFamily="2" charset="2"/>
        <a:buChar char="l"/>
        <a:defRPr sz="2800" b="1" kern="1200">
          <a:solidFill>
            <a:srgbClr val="00264C"/>
          </a:solidFill>
          <a:latin typeface="黑体" pitchFamily="2" charset="-122"/>
          <a:ea typeface="黑体" pitchFamily="2" charset="-122"/>
          <a:cs typeface="+mn-cs"/>
        </a:defRPr>
      </a:lvl1pPr>
      <a:lvl2pPr marL="742950" indent="-285750" algn="l" rtl="0" eaLnBrk="0" fontAlgn="base" hangingPunct="0">
        <a:spcBef>
          <a:spcPct val="20000"/>
        </a:spcBef>
        <a:spcAft>
          <a:spcPct val="0"/>
        </a:spcAft>
        <a:buClr>
          <a:schemeClr val="accent1"/>
        </a:buClr>
        <a:buSzPct val="80000"/>
        <a:buFont typeface="Wingdings" pitchFamily="2" charset="2"/>
        <a:buChar char="Ø"/>
        <a:defRPr sz="2400" b="1" kern="1200">
          <a:solidFill>
            <a:schemeClr val="tx1"/>
          </a:solidFill>
          <a:latin typeface="宋体" pitchFamily="2" charset="-122"/>
          <a:ea typeface="宋体" pitchFamily="2" charset="-122"/>
          <a:cs typeface="+mn-cs"/>
        </a:defRPr>
      </a:lvl2pPr>
      <a:lvl3pPr marL="1143000" indent="-228600" algn="l" rtl="0" eaLnBrk="0" fontAlgn="base" hangingPunct="0">
        <a:spcBef>
          <a:spcPct val="20000"/>
        </a:spcBef>
        <a:spcAft>
          <a:spcPct val="0"/>
        </a:spcAft>
        <a:buClr>
          <a:schemeClr val="tx2"/>
        </a:buClr>
        <a:buSzPct val="70000"/>
        <a:buFont typeface="Wingdings" pitchFamily="2" charset="2"/>
        <a:buChar char="±"/>
        <a:defRPr sz="2400" b="1" kern="1200">
          <a:solidFill>
            <a:schemeClr val="tx1"/>
          </a:solidFill>
          <a:latin typeface="宋体" pitchFamily="2" charset="-122"/>
          <a:ea typeface="宋体" pitchFamily="2" charset="-122"/>
          <a:cs typeface="+mn-cs"/>
        </a:defRPr>
      </a:lvl3pPr>
      <a:lvl4pPr marL="1600200" indent="-228600" algn="l" rtl="0" eaLnBrk="0" fontAlgn="base" hangingPunct="0">
        <a:spcBef>
          <a:spcPct val="20000"/>
        </a:spcBef>
        <a:spcAft>
          <a:spcPct val="0"/>
        </a:spcAft>
        <a:buFont typeface="Wingdings" pitchFamily="2" charset="2"/>
        <a:buChar char="¯"/>
        <a:defRPr sz="2000" b="1" kern="1200">
          <a:solidFill>
            <a:schemeClr val="tx1"/>
          </a:solidFill>
          <a:latin typeface="宋体" pitchFamily="2" charset="-122"/>
          <a:ea typeface="宋体" pitchFamily="2" charset="-122"/>
          <a:cs typeface="+mn-cs"/>
        </a:defRPr>
      </a:lvl4pPr>
      <a:lvl5pPr marL="2057400" indent="-228600" algn="l" rtl="0" eaLnBrk="0" fontAlgn="base" hangingPunct="0">
        <a:spcBef>
          <a:spcPct val="20000"/>
        </a:spcBef>
        <a:spcAft>
          <a:spcPct val="0"/>
        </a:spcAft>
        <a:buFont typeface="Wingdings" pitchFamily="2" charset="2"/>
        <a:buChar char="¯"/>
        <a:defRPr sz="2000" b="1" kern="1200">
          <a:solidFill>
            <a:schemeClr val="tx1"/>
          </a:solidFill>
          <a:latin typeface="宋体" pitchFamily="2" charset="-122"/>
          <a:ea typeface="宋体"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slide" Target="slide3.xml"/><Relationship Id="rId4" Type="http://schemas.openxmlformats.org/officeDocument/2006/relationships/image" Target="../media/image22.emf"/></Relationships>
</file>

<file path=ppt/slides/_rels/slide7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upload.wikimedia.org/wikipedia/en/3/39/Hamming.jpg"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slide" Target="slide3.xml"/><Relationship Id="rId4" Type="http://schemas.openxmlformats.org/officeDocument/2006/relationships/image" Target="../media/image25.emf"/></Relationships>
</file>

<file path=ppt/slides/_rels/slide10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27.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8" Type="http://schemas.openxmlformats.org/officeDocument/2006/relationships/hyperlink" Target="http://news.mydrivers.com/1/61/61578.htm" TargetMode="External"/><Relationship Id="rId3" Type="http://schemas.openxmlformats.org/officeDocument/2006/relationships/hyperlink" Target="http://www.topdisk.net/jszc/kljzs/200703/5067.html" TargetMode="External"/><Relationship Id="rId7" Type="http://schemas.openxmlformats.org/officeDocument/2006/relationships/image" Target="../media/image42.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hyperlink" Target="http://www.tjgouwu.com/Goods/153/153.1143.html" TargetMode="External"/><Relationship Id="rId11" Type="http://schemas.openxmlformats.org/officeDocument/2006/relationships/image" Target="../media/image44.jpeg"/><Relationship Id="rId5" Type="http://schemas.openxmlformats.org/officeDocument/2006/relationships/image" Target="../media/image41.jpeg"/><Relationship Id="rId10" Type="http://schemas.openxmlformats.org/officeDocument/2006/relationships/hyperlink" Target="http://upload.wikimedia.org/wikipedia/commons/d/d5/CD_autolev_crop.jpg" TargetMode="External"/><Relationship Id="rId4" Type="http://schemas.openxmlformats.org/officeDocument/2006/relationships/image" Target="../media/image40.jpeg"/><Relationship Id="rId9" Type="http://schemas.openxmlformats.org/officeDocument/2006/relationships/image" Target="../media/image43.jpeg"/></Relationships>
</file>

<file path=ppt/slides/_rels/slide14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47.jpeg"/><Relationship Id="rId5" Type="http://schemas.openxmlformats.org/officeDocument/2006/relationships/hyperlink" Target="http://www.cnbeta.com/newsimages/clip-image0016.jpg" TargetMode="External"/><Relationship Id="rId4" Type="http://schemas.openxmlformats.org/officeDocument/2006/relationships/slide" Target="slide3.xml"/></Relationships>
</file>

<file path=ppt/slides/_rels/slide1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14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slide" Target="slide3.xml"/><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54.png"/><Relationship Id="rId5" Type="http://schemas.openxmlformats.org/officeDocument/2006/relationships/oleObject" Target="../embeddings/oleObject5.bin"/><Relationship Id="rId4" Type="http://schemas.openxmlformats.org/officeDocument/2006/relationships/image" Target="../media/image53.png"/></Relationships>
</file>

<file path=ppt/slides/_rels/slide15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5.emf"/></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标题 1"/>
          <p:cNvSpPr>
            <a:spLocks noGrp="1"/>
          </p:cNvSpPr>
          <p:nvPr>
            <p:ph type="ctrTitle"/>
          </p:nvPr>
        </p:nvSpPr>
        <p:spPr>
          <a:xfrm>
            <a:off x="144463" y="2565400"/>
            <a:ext cx="4859337" cy="1112838"/>
          </a:xfrm>
        </p:spPr>
        <p:txBody>
          <a:bodyPr/>
          <a:lstStyle/>
          <a:p>
            <a:pPr algn="l" eaLnBrk="1" hangingPunct="1"/>
            <a:r>
              <a:rPr lang="zh-CN" altLang="en-US" sz="3200" b="1">
                <a:solidFill>
                  <a:schemeClr val="tx1"/>
                </a:solidFill>
              </a:rPr>
              <a:t>第四章　存储器 </a:t>
            </a:r>
          </a:p>
        </p:txBody>
      </p:sp>
      <p:sp>
        <p:nvSpPr>
          <p:cNvPr id="8195" name="Rectangle 8"/>
          <p:cNvSpPr>
            <a:spLocks noChangeArrowheads="1"/>
          </p:cNvSpPr>
          <p:nvPr/>
        </p:nvSpPr>
        <p:spPr bwMode="auto">
          <a:xfrm>
            <a:off x="179388" y="260350"/>
            <a:ext cx="5472112" cy="641350"/>
          </a:xfrm>
          <a:prstGeom prst="rect">
            <a:avLst/>
          </a:prstGeom>
          <a:noFill/>
          <a:ln w="9525">
            <a:noFill/>
            <a:miter lim="800000"/>
            <a:headEnd/>
            <a:tailEnd/>
          </a:ln>
        </p:spPr>
        <p:txBody>
          <a:bodyPr>
            <a:spAutoFit/>
          </a:bodyPr>
          <a:lstStyle/>
          <a:p>
            <a:pPr eaLnBrk="1" hangingPunct="1">
              <a:spcBef>
                <a:spcPct val="0"/>
              </a:spcBef>
              <a:buClrTx/>
              <a:buSzTx/>
              <a:buFontTx/>
              <a:buNone/>
            </a:pPr>
            <a:r>
              <a:rPr kumimoji="0" lang="zh-CN" altLang="en-US" sz="3600">
                <a:solidFill>
                  <a:srgbClr val="000066"/>
                </a:solidFill>
                <a:latin typeface="Arial" charset="0"/>
              </a:rPr>
              <a:t>计算机组成原理</a:t>
            </a:r>
          </a:p>
        </p:txBody>
      </p:sp>
      <p:sp>
        <p:nvSpPr>
          <p:cNvPr id="8196" name="Rectangle 15"/>
          <p:cNvSpPr>
            <a:spLocks noChangeArrowheads="1"/>
          </p:cNvSpPr>
          <p:nvPr/>
        </p:nvSpPr>
        <p:spPr bwMode="auto">
          <a:xfrm>
            <a:off x="323850" y="4652963"/>
            <a:ext cx="8532813" cy="1190625"/>
          </a:xfrm>
          <a:prstGeom prst="rect">
            <a:avLst/>
          </a:prstGeom>
          <a:noFill/>
          <a:ln w="9525">
            <a:noFill/>
            <a:miter lim="800000"/>
            <a:headEnd/>
            <a:tailEnd/>
          </a:ln>
        </p:spPr>
        <p:txBody>
          <a:bodyPr>
            <a:spAutoFit/>
          </a:bodyPr>
          <a:lstStyle/>
          <a:p>
            <a:pPr algn="l" eaLnBrk="1" hangingPunct="1">
              <a:spcBef>
                <a:spcPct val="0"/>
              </a:spcBef>
              <a:buClrTx/>
              <a:buSzTx/>
              <a:buFontTx/>
              <a:buNone/>
            </a:pPr>
            <a:r>
              <a:rPr kumimoji="0" lang="zh-CN" altLang="en-US" sz="3600">
                <a:latin typeface="宋体" pitchFamily="2" charset="-122"/>
              </a:rPr>
              <a:t>   主讲人：李  新</a:t>
            </a:r>
          </a:p>
          <a:p>
            <a:pPr algn="l" eaLnBrk="1" hangingPunct="1">
              <a:spcBef>
                <a:spcPct val="0"/>
              </a:spcBef>
              <a:buClrTx/>
              <a:buSzTx/>
              <a:buFontTx/>
              <a:buNone/>
            </a:pPr>
            <a:r>
              <a:rPr kumimoji="0" lang="zh-CN" altLang="en-US" sz="3600">
                <a:latin typeface="宋体" pitchFamily="2" charset="-122"/>
              </a:rPr>
              <a:t>           </a:t>
            </a:r>
            <a:r>
              <a:rPr kumimoji="0" lang="zh-CN" altLang="en-US" sz="2800">
                <a:latin typeface="宋体" pitchFamily="2" charset="-122"/>
              </a:rPr>
              <a:t>山东大学 计算机科学与技术学院</a:t>
            </a:r>
            <a:endParaRPr kumimoji="0" lang="zh-CN" altLang="en-US" sz="3600">
              <a:latin typeface="宋体" pitchFamily="2" charset="-122"/>
            </a:endParaRPr>
          </a:p>
        </p:txBody>
      </p:sp>
      <p:pic>
        <p:nvPicPr>
          <p:cNvPr id="8197" name="Picture 16" descr="计算机组成原理(附光盘1张)"/>
          <p:cNvPicPr>
            <a:picLocks noChangeAspect="1" noChangeArrowheads="1"/>
          </p:cNvPicPr>
          <p:nvPr/>
        </p:nvPicPr>
        <p:blipFill>
          <a:blip r:embed="rId2" cstate="print"/>
          <a:srcRect l="9100" r="9267"/>
          <a:stretch>
            <a:fillRect/>
          </a:stretch>
        </p:blipFill>
        <p:spPr bwMode="auto">
          <a:xfrm>
            <a:off x="5148263" y="188913"/>
            <a:ext cx="3887787" cy="4762500"/>
          </a:xfrm>
          <a:prstGeom prst="rect">
            <a:avLst/>
          </a:prstGeom>
          <a:noFill/>
          <a:ln w="9525">
            <a:noFill/>
            <a:miter lim="800000"/>
            <a:headEnd/>
            <a:tailEnd/>
          </a:ln>
        </p:spPr>
      </p:pic>
      <p:sp>
        <p:nvSpPr>
          <p:cNvPr id="8198" name="Rectangle 17"/>
          <p:cNvSpPr>
            <a:spLocks noChangeArrowheads="1"/>
          </p:cNvSpPr>
          <p:nvPr/>
        </p:nvSpPr>
        <p:spPr bwMode="auto">
          <a:xfrm>
            <a:off x="1331913" y="1211263"/>
            <a:ext cx="2160587" cy="366712"/>
          </a:xfrm>
          <a:prstGeom prst="rect">
            <a:avLst/>
          </a:prstGeom>
          <a:noFill/>
          <a:ln w="9525">
            <a:noFill/>
            <a:miter lim="800000"/>
            <a:headEnd/>
            <a:tailEnd/>
          </a:ln>
        </p:spPr>
        <p:txBody>
          <a:bodyPr>
            <a:spAutoFit/>
          </a:bodyPr>
          <a:lstStyle/>
          <a:p>
            <a:pPr algn="l" eaLnBrk="1" hangingPunct="1">
              <a:spcBef>
                <a:spcPct val="0"/>
              </a:spcBef>
              <a:buClrTx/>
              <a:buSzTx/>
              <a:buFontTx/>
              <a:buNone/>
            </a:pPr>
            <a:r>
              <a:rPr kumimoji="0" lang="zh-CN" altLang="en-US">
                <a:latin typeface="Arial" charset="0"/>
              </a:rPr>
              <a:t>作者：唐朔飞</a:t>
            </a:r>
            <a:endParaRPr kumimoji="0" lang="en-US" altLang="zh-CN">
              <a:latin typeface="Arial" charset="0"/>
            </a:endParaRPr>
          </a:p>
        </p:txBody>
      </p:sp>
      <p:sp>
        <p:nvSpPr>
          <p:cNvPr id="8199" name="Rectangle 18"/>
          <p:cNvSpPr>
            <a:spLocks noChangeArrowheads="1"/>
          </p:cNvSpPr>
          <p:nvPr/>
        </p:nvSpPr>
        <p:spPr bwMode="auto">
          <a:xfrm>
            <a:off x="1331913" y="1549400"/>
            <a:ext cx="2016125" cy="366713"/>
          </a:xfrm>
          <a:prstGeom prst="rect">
            <a:avLst/>
          </a:prstGeom>
          <a:noFill/>
          <a:ln w="9525">
            <a:noFill/>
            <a:miter lim="800000"/>
            <a:headEnd/>
            <a:tailEnd/>
          </a:ln>
        </p:spPr>
        <p:txBody>
          <a:bodyPr>
            <a:spAutoFit/>
          </a:bodyPr>
          <a:lstStyle/>
          <a:p>
            <a:pPr algn="l" eaLnBrk="1" hangingPunct="1">
              <a:spcBef>
                <a:spcPct val="0"/>
              </a:spcBef>
              <a:buClrTx/>
              <a:buSzTx/>
              <a:buFontTx/>
              <a:buNone/>
            </a:pPr>
            <a:r>
              <a:rPr kumimoji="0" lang="zh-CN" altLang="en-US"/>
              <a:t>高等教育出版社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3"/>
          <p:cNvSpPr>
            <a:spLocks noGrp="1"/>
          </p:cNvSpPr>
          <p:nvPr>
            <p:ph type="sldNum" sz="quarter" idx="10"/>
          </p:nvPr>
        </p:nvSpPr>
        <p:spPr bwMode="auto">
          <a:noFill/>
          <a:ln>
            <a:miter lim="800000"/>
            <a:headEnd/>
            <a:tailEnd/>
          </a:ln>
        </p:spPr>
        <p:txBody>
          <a:bodyPr/>
          <a:lstStyle/>
          <a:p>
            <a:fld id="{DEAAE8D5-0768-4285-96D0-44552D97C4E2}" type="slidenum">
              <a:rPr lang="zh-CN" altLang="en-US" smtClean="0"/>
              <a:pPr/>
              <a:t>2</a:t>
            </a:fld>
            <a:endParaRPr lang="en-US" altLang="zh-CN"/>
          </a:p>
        </p:txBody>
      </p:sp>
      <p:sp>
        <p:nvSpPr>
          <p:cNvPr id="9219" name="Rectangle 2"/>
          <p:cNvSpPr>
            <a:spLocks noGrp="1"/>
          </p:cNvSpPr>
          <p:nvPr>
            <p:ph type="title"/>
          </p:nvPr>
        </p:nvSpPr>
        <p:spPr/>
        <p:txBody>
          <a:bodyPr/>
          <a:lstStyle/>
          <a:p>
            <a:r>
              <a:rPr lang="zh-CN" altLang="en-US" sz="3600"/>
              <a:t>引言</a:t>
            </a:r>
          </a:p>
        </p:txBody>
      </p:sp>
      <p:sp>
        <p:nvSpPr>
          <p:cNvPr id="369667" name="Rectangle 3"/>
          <p:cNvSpPr>
            <a:spLocks noGrp="1"/>
          </p:cNvSpPr>
          <p:nvPr>
            <p:ph type="body" idx="1"/>
          </p:nvPr>
        </p:nvSpPr>
        <p:spPr>
          <a:xfrm>
            <a:off x="468313" y="3230563"/>
            <a:ext cx="5543550" cy="3511550"/>
          </a:xfrm>
        </p:spPr>
        <p:txBody>
          <a:bodyPr/>
          <a:lstStyle/>
          <a:p>
            <a:pPr>
              <a:lnSpc>
                <a:spcPct val="90000"/>
              </a:lnSpc>
            </a:pPr>
            <a:r>
              <a:rPr lang="zh-CN" altLang="en-US" dirty="0"/>
              <a:t>目的</a:t>
            </a:r>
          </a:p>
          <a:p>
            <a:pPr lvl="1">
              <a:lnSpc>
                <a:spcPct val="90000"/>
              </a:lnSpc>
            </a:pPr>
            <a:r>
              <a:rPr lang="zh-CN" altLang="en-US" dirty="0"/>
              <a:t>了较由不同存储器组成的多层次结构的存储系统 </a:t>
            </a:r>
          </a:p>
          <a:p>
            <a:pPr>
              <a:lnSpc>
                <a:spcPct val="90000"/>
              </a:lnSpc>
            </a:pPr>
            <a:r>
              <a:rPr lang="zh-CN" altLang="en-US" dirty="0"/>
              <a:t>主要内容</a:t>
            </a:r>
          </a:p>
          <a:p>
            <a:pPr lvl="1">
              <a:lnSpc>
                <a:spcPct val="90000"/>
              </a:lnSpc>
            </a:pPr>
            <a:r>
              <a:rPr lang="zh-CN" altLang="en-US" dirty="0"/>
              <a:t>主存储器的分类</a:t>
            </a:r>
          </a:p>
          <a:p>
            <a:pPr lvl="1">
              <a:lnSpc>
                <a:spcPct val="90000"/>
              </a:lnSpc>
            </a:pPr>
            <a:r>
              <a:rPr lang="zh-CN" altLang="en-US" dirty="0"/>
              <a:t>工作原理</a:t>
            </a:r>
          </a:p>
          <a:p>
            <a:pPr lvl="1">
              <a:lnSpc>
                <a:spcPct val="90000"/>
              </a:lnSpc>
            </a:pPr>
            <a:r>
              <a:rPr lang="zh-CN" altLang="en-US" dirty="0"/>
              <a:t>组成方式</a:t>
            </a:r>
          </a:p>
          <a:p>
            <a:pPr lvl="1">
              <a:lnSpc>
                <a:spcPct val="90000"/>
              </a:lnSpc>
            </a:pPr>
            <a:r>
              <a:rPr lang="zh-CN" altLang="en-US" dirty="0"/>
              <a:t>与其他部件（</a:t>
            </a:r>
            <a:r>
              <a:rPr lang="en-US" altLang="zh-CN" dirty="0"/>
              <a:t>CPU</a:t>
            </a:r>
            <a:r>
              <a:rPr lang="zh-CN" altLang="en-US" dirty="0"/>
              <a:t>）的连接</a:t>
            </a:r>
          </a:p>
        </p:txBody>
      </p:sp>
      <p:pic>
        <p:nvPicPr>
          <p:cNvPr id="9221" name="Picture 4" descr="j0429345[1]"/>
          <p:cNvPicPr>
            <a:picLocks noChangeAspect="1" noChangeArrowheads="1"/>
          </p:cNvPicPr>
          <p:nvPr/>
        </p:nvPicPr>
        <p:blipFill>
          <a:blip r:embed="rId2" cstate="print"/>
          <a:srcRect/>
          <a:stretch>
            <a:fillRect/>
          </a:stretch>
        </p:blipFill>
        <p:spPr bwMode="auto">
          <a:xfrm>
            <a:off x="6227763" y="3429000"/>
            <a:ext cx="2619375" cy="3024188"/>
          </a:xfrm>
          <a:prstGeom prst="rect">
            <a:avLst/>
          </a:prstGeom>
          <a:noFill/>
          <a:ln w="9525">
            <a:noFill/>
            <a:miter lim="800000"/>
            <a:headEnd/>
            <a:tailEnd/>
          </a:ln>
        </p:spPr>
      </p:pic>
      <p:sp>
        <p:nvSpPr>
          <p:cNvPr id="9222" name="Rectangle 5"/>
          <p:cNvSpPr>
            <a:spLocks noChangeArrowheads="1"/>
          </p:cNvSpPr>
          <p:nvPr/>
        </p:nvSpPr>
        <p:spPr bwMode="auto">
          <a:xfrm>
            <a:off x="250825" y="1125538"/>
            <a:ext cx="8675688" cy="1885950"/>
          </a:xfrm>
          <a:prstGeom prst="rect">
            <a:avLst/>
          </a:prstGeom>
          <a:noFill/>
          <a:ln w="19050" cap="sq" algn="ctr">
            <a:noFill/>
            <a:miter lim="800000"/>
            <a:headEnd/>
            <a:tailEnd/>
          </a:ln>
        </p:spPr>
        <p:txBody>
          <a:bodyPr>
            <a:spAutoFit/>
          </a:bodyPr>
          <a:lstStyle/>
          <a:p>
            <a:pPr marL="342900" indent="-342900" algn="l"/>
            <a:r>
              <a:rPr lang="zh-CN" altLang="en-US" sz="2800"/>
              <a:t>      </a:t>
            </a:r>
            <a:r>
              <a:rPr lang="zh-CN" altLang="en-US" sz="2800">
                <a:solidFill>
                  <a:schemeClr val="accent2"/>
                </a:solidFill>
              </a:rPr>
              <a:t>存储器</a:t>
            </a:r>
            <a:r>
              <a:rPr lang="zh-CN" altLang="en-US" sz="2800"/>
              <a:t>是记忆信息的实体，是数字计算机具备存储数据和信息能力，能够自动连续执行程序，进行广泛的信息处理的重要基础。</a:t>
            </a:r>
          </a:p>
          <a:p>
            <a:pPr marL="342900" indent="-342900" algn="l"/>
            <a:r>
              <a:rPr lang="en-US" altLang="zh-CN" sz="2800"/>
              <a:t>      </a:t>
            </a:r>
            <a:r>
              <a:rPr lang="zh-CN" altLang="en-US" sz="2800"/>
              <a:t>保存内容：</a:t>
            </a:r>
            <a:r>
              <a:rPr lang="zh-CN" altLang="en-US" sz="2800">
                <a:solidFill>
                  <a:schemeClr val="accent2"/>
                </a:solidFill>
              </a:rPr>
              <a:t>程序</a:t>
            </a:r>
            <a:r>
              <a:rPr lang="zh-CN" altLang="en-US" sz="2800"/>
              <a:t>和</a:t>
            </a:r>
            <a:r>
              <a:rPr lang="zh-CN" altLang="en-US" sz="2800">
                <a:solidFill>
                  <a:schemeClr val="accent2"/>
                </a:solidFill>
              </a:rPr>
              <a:t>数据</a:t>
            </a:r>
            <a:r>
              <a:rPr lang="zh-CN" altLang="en-US" sz="28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9667">
                                            <p:txEl>
                                              <p:pRg st="0" end="0"/>
                                            </p:txEl>
                                          </p:spTgt>
                                        </p:tgtEl>
                                        <p:attrNameLst>
                                          <p:attrName>style.visibility</p:attrName>
                                        </p:attrNameLst>
                                      </p:cBhvr>
                                      <p:to>
                                        <p:strVal val="visible"/>
                                      </p:to>
                                    </p:set>
                                    <p:animEffect transition="in" filter="blinds(horizontal)">
                                      <p:cBhvr>
                                        <p:cTn id="7" dur="500"/>
                                        <p:tgtEl>
                                          <p:spTgt spid="36966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69667">
                                            <p:txEl>
                                              <p:pRg st="1" end="1"/>
                                            </p:txEl>
                                          </p:spTgt>
                                        </p:tgtEl>
                                        <p:attrNameLst>
                                          <p:attrName>style.visibility</p:attrName>
                                        </p:attrNameLst>
                                      </p:cBhvr>
                                      <p:to>
                                        <p:strVal val="visible"/>
                                      </p:to>
                                    </p:set>
                                    <p:animEffect transition="in" filter="blinds(horizontal)">
                                      <p:cBhvr>
                                        <p:cTn id="10" dur="500"/>
                                        <p:tgtEl>
                                          <p:spTgt spid="36966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69667">
                                            <p:txEl>
                                              <p:pRg st="2" end="2"/>
                                            </p:txEl>
                                          </p:spTgt>
                                        </p:tgtEl>
                                        <p:attrNameLst>
                                          <p:attrName>style.visibility</p:attrName>
                                        </p:attrNameLst>
                                      </p:cBhvr>
                                      <p:to>
                                        <p:strVal val="visible"/>
                                      </p:to>
                                    </p:set>
                                    <p:animEffect transition="in" filter="blinds(horizontal)">
                                      <p:cBhvr>
                                        <p:cTn id="15" dur="500"/>
                                        <p:tgtEl>
                                          <p:spTgt spid="369667">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69667">
                                            <p:txEl>
                                              <p:pRg st="3" end="3"/>
                                            </p:txEl>
                                          </p:spTgt>
                                        </p:tgtEl>
                                        <p:attrNameLst>
                                          <p:attrName>style.visibility</p:attrName>
                                        </p:attrNameLst>
                                      </p:cBhvr>
                                      <p:to>
                                        <p:strVal val="visible"/>
                                      </p:to>
                                    </p:set>
                                    <p:animEffect transition="in" filter="blinds(horizontal)">
                                      <p:cBhvr>
                                        <p:cTn id="18" dur="500"/>
                                        <p:tgtEl>
                                          <p:spTgt spid="369667">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69667">
                                            <p:txEl>
                                              <p:pRg st="4" end="4"/>
                                            </p:txEl>
                                          </p:spTgt>
                                        </p:tgtEl>
                                        <p:attrNameLst>
                                          <p:attrName>style.visibility</p:attrName>
                                        </p:attrNameLst>
                                      </p:cBhvr>
                                      <p:to>
                                        <p:strVal val="visible"/>
                                      </p:to>
                                    </p:set>
                                    <p:animEffect transition="in" filter="blinds(horizontal)">
                                      <p:cBhvr>
                                        <p:cTn id="21" dur="500"/>
                                        <p:tgtEl>
                                          <p:spTgt spid="36966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69667">
                                            <p:txEl>
                                              <p:pRg st="5" end="5"/>
                                            </p:txEl>
                                          </p:spTgt>
                                        </p:tgtEl>
                                        <p:attrNameLst>
                                          <p:attrName>style.visibility</p:attrName>
                                        </p:attrNameLst>
                                      </p:cBhvr>
                                      <p:to>
                                        <p:strVal val="visible"/>
                                      </p:to>
                                    </p:set>
                                    <p:animEffect transition="in" filter="blinds(horizontal)">
                                      <p:cBhvr>
                                        <p:cTn id="24" dur="500"/>
                                        <p:tgtEl>
                                          <p:spTgt spid="369667">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69667">
                                            <p:txEl>
                                              <p:pRg st="6" end="6"/>
                                            </p:txEl>
                                          </p:spTgt>
                                        </p:tgtEl>
                                        <p:attrNameLst>
                                          <p:attrName>style.visibility</p:attrName>
                                        </p:attrNameLst>
                                      </p:cBhvr>
                                      <p:to>
                                        <p:strVal val="visible"/>
                                      </p:to>
                                    </p:set>
                                    <p:animEffect transition="in" filter="blinds(horizontal)">
                                      <p:cBhvr>
                                        <p:cTn id="27" dur="500"/>
                                        <p:tgtEl>
                                          <p:spTgt spid="3696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灯片编号占位符 3"/>
          <p:cNvSpPr>
            <a:spLocks noGrp="1"/>
          </p:cNvSpPr>
          <p:nvPr>
            <p:ph type="sldNum" sz="quarter" idx="10"/>
          </p:nvPr>
        </p:nvSpPr>
        <p:spPr bwMode="auto">
          <a:noFill/>
          <a:ln>
            <a:miter lim="800000"/>
            <a:headEnd/>
            <a:tailEnd/>
          </a:ln>
        </p:spPr>
        <p:txBody>
          <a:bodyPr/>
          <a:lstStyle/>
          <a:p>
            <a:fld id="{FA095D11-90DE-4295-9BDF-E4A8C6ED6DAF}" type="slidenum">
              <a:rPr lang="zh-CN" altLang="en-US" smtClean="0"/>
              <a:pPr/>
              <a:t>3</a:t>
            </a:fld>
            <a:endParaRPr lang="en-US" altLang="zh-CN"/>
          </a:p>
        </p:txBody>
      </p:sp>
      <p:sp>
        <p:nvSpPr>
          <p:cNvPr id="10243" name="Rectangle 2"/>
          <p:cNvSpPr>
            <a:spLocks noGrp="1"/>
          </p:cNvSpPr>
          <p:nvPr>
            <p:ph type="title"/>
          </p:nvPr>
        </p:nvSpPr>
        <p:spPr>
          <a:xfrm>
            <a:off x="395288" y="192088"/>
            <a:ext cx="6624637" cy="644525"/>
          </a:xfrm>
        </p:spPr>
        <p:txBody>
          <a:bodyPr/>
          <a:lstStyle/>
          <a:p>
            <a:pPr algn="l"/>
            <a:r>
              <a:rPr lang="zh-CN" altLang="en-US"/>
              <a:t>　内容提要</a:t>
            </a:r>
          </a:p>
        </p:txBody>
      </p:sp>
      <p:sp>
        <p:nvSpPr>
          <p:cNvPr id="827395" name="AutoShape 3"/>
          <p:cNvSpPr>
            <a:spLocks noChangeArrowheads="1"/>
          </p:cNvSpPr>
          <p:nvPr/>
        </p:nvSpPr>
        <p:spPr bwMode="ltGray">
          <a:xfrm rot="5400000" flipH="1">
            <a:off x="-2016918" y="1320006"/>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gradFill rotWithShape="1">
            <a:gsLst>
              <a:gs pos="0">
                <a:schemeClr val="hlink">
                  <a:alpha val="56000"/>
                </a:schemeClr>
              </a:gs>
              <a:gs pos="100000">
                <a:schemeClr val="hlink">
                  <a:gamma/>
                  <a:tint val="0"/>
                  <a:invGamma/>
                  <a:alpha val="48000"/>
                </a:schemeClr>
              </a:gs>
            </a:gsLst>
            <a:lin ang="5400000" scaled="1"/>
          </a:gradFill>
          <a:ln w="0" algn="ctr">
            <a:noFill/>
            <a:miter lim="800000"/>
            <a:headEnd/>
            <a:tailEnd/>
          </a:ln>
          <a:effectLst/>
        </p:spPr>
        <p:txBody>
          <a:bodyPr wrap="none" anchor="ctr"/>
          <a:lstStyle/>
          <a:p>
            <a:pPr>
              <a:defRPr/>
            </a:pPr>
            <a:endParaRPr lang="zh-CN" altLang="en-US"/>
          </a:p>
        </p:txBody>
      </p:sp>
      <p:sp>
        <p:nvSpPr>
          <p:cNvPr id="10245" name="AutoShape 4"/>
          <p:cNvSpPr>
            <a:spLocks noChangeArrowheads="1"/>
          </p:cNvSpPr>
          <p:nvPr/>
        </p:nvSpPr>
        <p:spPr bwMode="gray">
          <a:xfrm>
            <a:off x="2071688" y="4289425"/>
            <a:ext cx="324008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4.4 </a:t>
            </a:r>
            <a:r>
              <a:rPr kumimoji="0" lang="zh-CN" altLang="en-US" sz="2400">
                <a:solidFill>
                  <a:schemeClr val="tx2"/>
                </a:solidFill>
                <a:latin typeface="Arial" charset="0"/>
                <a:ea typeface="黑体" pitchFamily="2" charset="-122"/>
              </a:rPr>
              <a:t>辅助存储器    </a:t>
            </a:r>
          </a:p>
        </p:txBody>
      </p:sp>
      <p:sp>
        <p:nvSpPr>
          <p:cNvPr id="10246" name="AutoShape 5"/>
          <p:cNvSpPr>
            <a:spLocks noChangeArrowheads="1"/>
          </p:cNvSpPr>
          <p:nvPr/>
        </p:nvSpPr>
        <p:spPr bwMode="gray">
          <a:xfrm>
            <a:off x="2287588" y="3352800"/>
            <a:ext cx="31686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4.3 </a:t>
            </a:r>
            <a:r>
              <a:rPr kumimoji="0" lang="zh-CN" altLang="en-US" sz="2400">
                <a:solidFill>
                  <a:schemeClr val="tx2"/>
                </a:solidFill>
                <a:latin typeface="Arial" charset="0"/>
                <a:ea typeface="黑体" pitchFamily="2" charset="-122"/>
              </a:rPr>
              <a:t>高速缓冲存储器  </a:t>
            </a:r>
          </a:p>
        </p:txBody>
      </p:sp>
      <p:sp>
        <p:nvSpPr>
          <p:cNvPr id="10247" name="AutoShape 6"/>
          <p:cNvSpPr>
            <a:spLocks noChangeArrowheads="1"/>
          </p:cNvSpPr>
          <p:nvPr/>
        </p:nvSpPr>
        <p:spPr bwMode="gray">
          <a:xfrm>
            <a:off x="2195513" y="2413000"/>
            <a:ext cx="44640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4.2 </a:t>
            </a:r>
            <a:r>
              <a:rPr kumimoji="0" lang="zh-CN" altLang="en-US" sz="2400">
                <a:solidFill>
                  <a:schemeClr val="tx2"/>
                </a:solidFill>
                <a:latin typeface="Arial" charset="0"/>
                <a:ea typeface="黑体" pitchFamily="2" charset="-122"/>
              </a:rPr>
              <a:t>主存储器   </a:t>
            </a:r>
          </a:p>
        </p:txBody>
      </p:sp>
      <p:sp>
        <p:nvSpPr>
          <p:cNvPr id="827399" name="AutoShape 7"/>
          <p:cNvSpPr>
            <a:spLocks noChangeArrowheads="1"/>
          </p:cNvSpPr>
          <p:nvPr/>
        </p:nvSpPr>
        <p:spPr bwMode="gray">
          <a:xfrm>
            <a:off x="1576388" y="1443038"/>
            <a:ext cx="4219575" cy="542925"/>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800">
                <a:solidFill>
                  <a:srgbClr val="FF0000"/>
                </a:solidFill>
                <a:latin typeface="Arial" charset="0"/>
                <a:ea typeface="黑体" pitchFamily="2" charset="-122"/>
              </a:rPr>
              <a:t>4.1 </a:t>
            </a:r>
            <a:r>
              <a:rPr kumimoji="0" lang="zh-CN" altLang="en-US" sz="2800">
                <a:solidFill>
                  <a:srgbClr val="FF0000"/>
                </a:solidFill>
                <a:latin typeface="Arial" charset="0"/>
                <a:ea typeface="黑体" pitchFamily="2" charset="-122"/>
              </a:rPr>
              <a:t>概述  </a:t>
            </a:r>
            <a:endParaRPr kumimoji="0" lang="en-US" altLang="zh-CN" sz="2800">
              <a:solidFill>
                <a:srgbClr val="FF0000"/>
              </a:solidFill>
              <a:latin typeface="Arial" charset="0"/>
              <a:ea typeface="黑体" pitchFamily="2" charset="-122"/>
            </a:endParaRPr>
          </a:p>
        </p:txBody>
      </p:sp>
      <p:grpSp>
        <p:nvGrpSpPr>
          <p:cNvPr id="10249" name="Group 8"/>
          <p:cNvGrpSpPr>
            <a:grpSpLocks/>
          </p:cNvGrpSpPr>
          <p:nvPr/>
        </p:nvGrpSpPr>
        <p:grpSpPr bwMode="auto">
          <a:xfrm>
            <a:off x="1187450" y="1531938"/>
            <a:ext cx="381000" cy="381000"/>
            <a:chOff x="2078" y="1680"/>
            <a:chExt cx="1615" cy="1615"/>
          </a:xfrm>
        </p:grpSpPr>
        <p:sp>
          <p:nvSpPr>
            <p:cNvPr id="10272" name="Oval 9"/>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273" name="Oval 10"/>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7403" name="Oval 11"/>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275" name="Oval 12"/>
            <p:cNvSpPr>
              <a:spLocks noChangeArrowheads="1"/>
            </p:cNvSpPr>
            <p:nvPr/>
          </p:nvSpPr>
          <p:spPr bwMode="gray">
            <a:xfrm>
              <a:off x="2254" y="1856"/>
              <a:ext cx="1262" cy="1264"/>
            </a:xfrm>
            <a:prstGeom prst="ellipse">
              <a:avLst/>
            </a:prstGeom>
            <a:gradFill rotWithShape="1">
              <a:gsLst>
                <a:gs pos="0">
                  <a:srgbClr val="000000"/>
                </a:gs>
                <a:gs pos="100000">
                  <a:srgbClr val="FFCC00"/>
                </a:gs>
              </a:gsLst>
              <a:lin ang="2700000" scaled="1"/>
            </a:gradFill>
            <a:ln w="38100" algn="ctr">
              <a:noFill/>
              <a:round/>
              <a:headEnd/>
              <a:tailEnd/>
            </a:ln>
          </p:spPr>
          <p:txBody>
            <a:bodyPr wrap="none" anchor="ctr">
              <a:spAutoFit/>
            </a:bodyPr>
            <a:lstStyle/>
            <a:p>
              <a:endParaRPr lang="zh-CN" altLang="en-US"/>
            </a:p>
          </p:txBody>
        </p:sp>
        <p:sp>
          <p:nvSpPr>
            <p:cNvPr id="827405" name="Oval 13"/>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277" name="Oval 14"/>
            <p:cNvSpPr>
              <a:spLocks noChangeArrowheads="1"/>
            </p:cNvSpPr>
            <p:nvPr/>
          </p:nvSpPr>
          <p:spPr bwMode="gray">
            <a:xfrm>
              <a:off x="2337" y="1939"/>
              <a:ext cx="1096" cy="1098"/>
            </a:xfrm>
            <a:prstGeom prst="ellipse">
              <a:avLst/>
            </a:prstGeom>
            <a:gradFill rotWithShape="1">
              <a:gsLst>
                <a:gs pos="0">
                  <a:srgbClr val="FFCC00"/>
                </a:gs>
                <a:gs pos="100000">
                  <a:srgbClr val="7C6300"/>
                </a:gs>
              </a:gsLst>
              <a:lin ang="2700000" scaled="1"/>
            </a:gradFill>
            <a:ln w="38100" algn="ctr">
              <a:noFill/>
              <a:round/>
              <a:headEnd/>
              <a:tailEnd/>
            </a:ln>
          </p:spPr>
          <p:txBody>
            <a:bodyPr anchor="ctr">
              <a:spAutoFit/>
            </a:bodyPr>
            <a:lstStyle/>
            <a:p>
              <a:endParaRPr lang="zh-CN" altLang="en-US"/>
            </a:p>
          </p:txBody>
        </p:sp>
      </p:grpSp>
      <p:grpSp>
        <p:nvGrpSpPr>
          <p:cNvPr id="10250" name="Group 15"/>
          <p:cNvGrpSpPr>
            <a:grpSpLocks/>
          </p:cNvGrpSpPr>
          <p:nvPr/>
        </p:nvGrpSpPr>
        <p:grpSpPr bwMode="auto">
          <a:xfrm>
            <a:off x="1763713" y="2416175"/>
            <a:ext cx="381000" cy="381000"/>
            <a:chOff x="2078" y="1680"/>
            <a:chExt cx="1615" cy="1615"/>
          </a:xfrm>
        </p:grpSpPr>
        <p:sp>
          <p:nvSpPr>
            <p:cNvPr id="10266" name="Oval 16"/>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267" name="Oval 17"/>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7410" name="Oval 18"/>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269" name="Oval 19"/>
            <p:cNvSpPr>
              <a:spLocks noChangeArrowheads="1"/>
            </p:cNvSpPr>
            <p:nvPr/>
          </p:nvSpPr>
          <p:spPr bwMode="gray">
            <a:xfrm>
              <a:off x="2254" y="1856"/>
              <a:ext cx="1262" cy="1264"/>
            </a:xfrm>
            <a:prstGeom prst="ellipse">
              <a:avLst/>
            </a:prstGeom>
            <a:gradFill rotWithShape="1">
              <a:gsLst>
                <a:gs pos="0">
                  <a:srgbClr val="000000"/>
                </a:gs>
                <a:gs pos="100000">
                  <a:srgbClr val="48BE67"/>
                </a:gs>
              </a:gsLst>
              <a:lin ang="2700000" scaled="1"/>
            </a:gradFill>
            <a:ln w="38100" algn="ctr">
              <a:noFill/>
              <a:round/>
              <a:headEnd/>
              <a:tailEnd/>
            </a:ln>
          </p:spPr>
          <p:txBody>
            <a:bodyPr wrap="none" anchor="ctr">
              <a:spAutoFit/>
            </a:bodyPr>
            <a:lstStyle/>
            <a:p>
              <a:endParaRPr lang="zh-CN" altLang="en-US"/>
            </a:p>
          </p:txBody>
        </p:sp>
        <p:sp>
          <p:nvSpPr>
            <p:cNvPr id="827412" name="Oval 20"/>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271" name="Oval 21"/>
            <p:cNvSpPr>
              <a:spLocks noChangeArrowheads="1"/>
            </p:cNvSpPr>
            <p:nvPr/>
          </p:nvSpPr>
          <p:spPr bwMode="gray">
            <a:xfrm>
              <a:off x="2337" y="1939"/>
              <a:ext cx="1096" cy="1098"/>
            </a:xfrm>
            <a:prstGeom prst="ellipse">
              <a:avLst/>
            </a:prstGeom>
            <a:gradFill rotWithShape="1">
              <a:gsLst>
                <a:gs pos="0">
                  <a:srgbClr val="48BE67"/>
                </a:gs>
                <a:gs pos="100000">
                  <a:srgbClr val="235C32"/>
                </a:gs>
              </a:gsLst>
              <a:lin ang="2700000" scaled="1"/>
            </a:gradFill>
            <a:ln w="38100" algn="ctr">
              <a:noFill/>
              <a:round/>
              <a:headEnd/>
              <a:tailEnd/>
            </a:ln>
          </p:spPr>
          <p:txBody>
            <a:bodyPr anchor="ctr">
              <a:spAutoFit/>
            </a:bodyPr>
            <a:lstStyle/>
            <a:p>
              <a:endParaRPr lang="zh-CN" altLang="en-US"/>
            </a:p>
          </p:txBody>
        </p:sp>
      </p:grpSp>
      <p:grpSp>
        <p:nvGrpSpPr>
          <p:cNvPr id="10251" name="Group 22"/>
          <p:cNvGrpSpPr>
            <a:grpSpLocks/>
          </p:cNvGrpSpPr>
          <p:nvPr/>
        </p:nvGrpSpPr>
        <p:grpSpPr bwMode="auto">
          <a:xfrm>
            <a:off x="1855788" y="3424238"/>
            <a:ext cx="381000" cy="381000"/>
            <a:chOff x="2078" y="1680"/>
            <a:chExt cx="1615" cy="1615"/>
          </a:xfrm>
        </p:grpSpPr>
        <p:sp>
          <p:nvSpPr>
            <p:cNvPr id="10260" name="Oval 23"/>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261" name="Oval 24"/>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7417" name="Oval 25"/>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263" name="Oval 26"/>
            <p:cNvSpPr>
              <a:spLocks noChangeArrowheads="1"/>
            </p:cNvSpPr>
            <p:nvPr/>
          </p:nvSpPr>
          <p:spPr bwMode="gray">
            <a:xfrm>
              <a:off x="2254" y="1856"/>
              <a:ext cx="1262" cy="1264"/>
            </a:xfrm>
            <a:prstGeom prst="ellipse">
              <a:avLst/>
            </a:prstGeom>
            <a:gradFill rotWithShape="1">
              <a:gsLst>
                <a:gs pos="0">
                  <a:srgbClr val="21B3E1"/>
                </a:gs>
                <a:gs pos="100000">
                  <a:srgbClr val="0F5368"/>
                </a:gs>
              </a:gsLst>
              <a:lin ang="5400000" scaled="1"/>
            </a:gradFill>
            <a:ln w="38100" algn="ctr">
              <a:noFill/>
              <a:round/>
              <a:headEnd/>
              <a:tailEnd/>
            </a:ln>
          </p:spPr>
          <p:txBody>
            <a:bodyPr wrap="none" anchor="ctr">
              <a:spAutoFit/>
            </a:bodyPr>
            <a:lstStyle/>
            <a:p>
              <a:endParaRPr lang="zh-CN" altLang="en-US"/>
            </a:p>
          </p:txBody>
        </p:sp>
        <p:sp>
          <p:nvSpPr>
            <p:cNvPr id="827419" name="Oval 27"/>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265" name="Oval 28"/>
            <p:cNvSpPr>
              <a:spLocks noChangeArrowheads="1"/>
            </p:cNvSpPr>
            <p:nvPr/>
          </p:nvSpPr>
          <p:spPr bwMode="gray">
            <a:xfrm>
              <a:off x="2337" y="1939"/>
              <a:ext cx="1096" cy="1098"/>
            </a:xfrm>
            <a:prstGeom prst="ellipse">
              <a:avLst/>
            </a:prstGeom>
            <a:gradFill rotWithShape="1">
              <a:gsLst>
                <a:gs pos="0">
                  <a:srgbClr val="21B3E1"/>
                </a:gs>
                <a:gs pos="100000">
                  <a:srgbClr val="10576D"/>
                </a:gs>
              </a:gsLst>
              <a:lin ang="2700000" scaled="1"/>
            </a:gradFill>
            <a:ln w="38100" algn="ctr">
              <a:noFill/>
              <a:round/>
              <a:headEnd/>
              <a:tailEnd/>
            </a:ln>
          </p:spPr>
          <p:txBody>
            <a:bodyPr anchor="ctr">
              <a:spAutoFit/>
            </a:bodyPr>
            <a:lstStyle/>
            <a:p>
              <a:endParaRPr lang="zh-CN" altLang="en-US"/>
            </a:p>
          </p:txBody>
        </p:sp>
      </p:grpSp>
      <p:grpSp>
        <p:nvGrpSpPr>
          <p:cNvPr id="10252" name="Group 29"/>
          <p:cNvGrpSpPr>
            <a:grpSpLocks/>
          </p:cNvGrpSpPr>
          <p:nvPr/>
        </p:nvGrpSpPr>
        <p:grpSpPr bwMode="auto">
          <a:xfrm>
            <a:off x="1619250" y="4289425"/>
            <a:ext cx="381000" cy="381000"/>
            <a:chOff x="2078" y="1680"/>
            <a:chExt cx="1615" cy="1615"/>
          </a:xfrm>
        </p:grpSpPr>
        <p:sp>
          <p:nvSpPr>
            <p:cNvPr id="10254" name="Oval 3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255" name="Oval 3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7424" name="Oval 32"/>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257" name="Oval 33"/>
            <p:cNvSpPr>
              <a:spLocks noChangeArrowheads="1"/>
            </p:cNvSpPr>
            <p:nvPr/>
          </p:nvSpPr>
          <p:spPr bwMode="gray">
            <a:xfrm>
              <a:off x="2254" y="1856"/>
              <a:ext cx="1262" cy="1264"/>
            </a:xfrm>
            <a:prstGeom prst="ellipse">
              <a:avLst/>
            </a:prstGeom>
            <a:gradFill rotWithShape="1">
              <a:gsLst>
                <a:gs pos="0">
                  <a:srgbClr val="000000"/>
                </a:gs>
                <a:gs pos="100000">
                  <a:srgbClr val="8D67E1"/>
                </a:gs>
              </a:gsLst>
              <a:lin ang="2700000" scaled="1"/>
            </a:gradFill>
            <a:ln w="38100" algn="ctr">
              <a:noFill/>
              <a:round/>
              <a:headEnd/>
              <a:tailEnd/>
            </a:ln>
          </p:spPr>
          <p:txBody>
            <a:bodyPr wrap="none" anchor="ctr">
              <a:spAutoFit/>
            </a:bodyPr>
            <a:lstStyle/>
            <a:p>
              <a:endParaRPr lang="zh-CN" altLang="en-US"/>
            </a:p>
          </p:txBody>
        </p:sp>
        <p:sp>
          <p:nvSpPr>
            <p:cNvPr id="827426" name="Oval 34"/>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259" name="Oval 35"/>
            <p:cNvSpPr>
              <a:spLocks noChangeArrowheads="1"/>
            </p:cNvSpPr>
            <p:nvPr/>
          </p:nvSpPr>
          <p:spPr bwMode="gray">
            <a:xfrm>
              <a:off x="2337" y="1939"/>
              <a:ext cx="1096" cy="1098"/>
            </a:xfrm>
            <a:prstGeom prst="ellipse">
              <a:avLst/>
            </a:prstGeom>
            <a:gradFill rotWithShape="1">
              <a:gsLst>
                <a:gs pos="0">
                  <a:srgbClr val="8D67E1"/>
                </a:gs>
                <a:gs pos="100000">
                  <a:srgbClr val="45326D"/>
                </a:gs>
              </a:gsLst>
              <a:lin ang="2700000" scaled="1"/>
            </a:gradFill>
            <a:ln w="38100" algn="ctr">
              <a:noFill/>
              <a:round/>
              <a:headEnd/>
              <a:tailEnd/>
            </a:ln>
          </p:spPr>
          <p:txBody>
            <a:bodyPr anchor="ctr">
              <a:spAutoFit/>
            </a:bodyPr>
            <a:lstStyle/>
            <a:p>
              <a:endParaRPr lang="zh-CN" altLang="en-US"/>
            </a:p>
          </p:txBody>
        </p:sp>
      </p:grpSp>
      <p:pic>
        <p:nvPicPr>
          <p:cNvPr id="10253" name="Picture 36" descr="j0195812"/>
          <p:cNvPicPr>
            <a:picLocks noChangeAspect="1" noChangeArrowheads="1"/>
          </p:cNvPicPr>
          <p:nvPr/>
        </p:nvPicPr>
        <p:blipFill>
          <a:blip r:embed="rId2" cstate="print"/>
          <a:srcRect/>
          <a:stretch>
            <a:fillRect/>
          </a:stretch>
        </p:blipFill>
        <p:spPr bwMode="auto">
          <a:xfrm>
            <a:off x="6877050" y="4724400"/>
            <a:ext cx="1681163" cy="17287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827399">
                                            <p:txEl>
                                              <p:pRg st="0" end="0"/>
                                            </p:txEl>
                                          </p:spTgt>
                                        </p:tgtEl>
                                        <p:attrNameLst>
                                          <p:attrName>style.color</p:attrName>
                                        </p:attrNameLst>
                                      </p:cBhvr>
                                      <p:to>
                                        <p:clrVal>
                                          <a:schemeClr val="accent2"/>
                                        </p:clrVal>
                                      </p:to>
                                    </p:set>
                                    <p:set>
                                      <p:cBhvr>
                                        <p:cTn id="7" dur="500" fill="hold"/>
                                        <p:tgtEl>
                                          <p:spTgt spid="827399">
                                            <p:txEl>
                                              <p:pRg st="0" end="0"/>
                                            </p:txEl>
                                          </p:spTgt>
                                        </p:tgtEl>
                                        <p:attrNameLst>
                                          <p:attrName>fillcolor</p:attrName>
                                        </p:attrNameLst>
                                      </p:cBhvr>
                                      <p:to>
                                        <p:clrVal>
                                          <a:schemeClr val="accent2"/>
                                        </p:clrVal>
                                      </p:to>
                                    </p:set>
                                    <p:set>
                                      <p:cBhvr>
                                        <p:cTn id="8" dur="500" fill="hold"/>
                                        <p:tgtEl>
                                          <p:spTgt spid="82739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1"/>
          <p:cNvSpPr>
            <a:spLocks noGrp="1"/>
          </p:cNvSpPr>
          <p:nvPr>
            <p:ph type="sldNum" sz="quarter" idx="10"/>
          </p:nvPr>
        </p:nvSpPr>
        <p:spPr bwMode="auto">
          <a:noFill/>
          <a:ln>
            <a:miter lim="800000"/>
            <a:headEnd/>
            <a:tailEnd/>
          </a:ln>
        </p:spPr>
        <p:txBody>
          <a:bodyPr/>
          <a:lstStyle/>
          <a:p>
            <a:fld id="{21570417-FDF5-4E46-8FA1-70D1DC24A980}" type="slidenum">
              <a:rPr lang="zh-CN" altLang="en-US" smtClean="0"/>
              <a:pPr/>
              <a:t>4</a:t>
            </a:fld>
            <a:endParaRPr lang="en-US" altLang="zh-CN"/>
          </a:p>
        </p:txBody>
      </p:sp>
      <p:sp>
        <p:nvSpPr>
          <p:cNvPr id="194562" name="Rectangle 2"/>
          <p:cNvSpPr>
            <a:spLocks noGrp="1" noChangeArrowheads="1"/>
          </p:cNvSpPr>
          <p:nvPr>
            <p:ph type="title" idx="4294967295"/>
          </p:nvPr>
        </p:nvSpPr>
        <p:spPr>
          <a:xfrm>
            <a:off x="611188" y="127000"/>
            <a:ext cx="6624637" cy="709613"/>
          </a:xfrm>
        </p:spPr>
        <p:txBody>
          <a:bodyPr lIns="92075" tIns="46038" rIns="92075" bIns="46038"/>
          <a:lstStyle/>
          <a:p>
            <a:pPr eaLnBrk="1" hangingPunct="1">
              <a:defRPr/>
            </a:pPr>
            <a:r>
              <a:rPr lang="zh-CN" altLang="en-US" b="0">
                <a:effectLst>
                  <a:outerShdw blurRad="38100" dist="38100" dir="2700000" algn="tl">
                    <a:srgbClr val="C0C0C0"/>
                  </a:outerShdw>
                </a:effectLst>
              </a:rPr>
              <a:t>4.1  概  述</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 y="1340768"/>
            <a:ext cx="8639175" cy="481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70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5</a:t>
            </a:fld>
            <a:endParaRPr lang="en-US" altLang="zh-CN"/>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340768"/>
            <a:ext cx="864870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bwMode="auto">
          <a:xfrm>
            <a:off x="611188" y="127000"/>
            <a:ext cx="6624637" cy="709613"/>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000" b="1" kern="1200">
                <a:solidFill>
                  <a:srgbClr val="CC6600"/>
                </a:solidFill>
                <a:latin typeface="黑体" pitchFamily="2" charset="-122"/>
                <a:ea typeface="黑体" pitchFamily="2" charset="-122"/>
                <a:cs typeface="+mj-cs"/>
              </a:defRPr>
            </a:lvl1pPr>
            <a:lvl2pPr algn="ctr" rtl="0" eaLnBrk="0" fontAlgn="base" hangingPunct="0">
              <a:spcBef>
                <a:spcPct val="0"/>
              </a:spcBef>
              <a:spcAft>
                <a:spcPct val="0"/>
              </a:spcAft>
              <a:defRPr sz="4000" b="1">
                <a:solidFill>
                  <a:srgbClr val="CC6600"/>
                </a:solidFill>
                <a:latin typeface="黑体" pitchFamily="2" charset="-122"/>
                <a:ea typeface="黑体" pitchFamily="2" charset="-122"/>
              </a:defRPr>
            </a:lvl2pPr>
            <a:lvl3pPr algn="ctr" rtl="0" eaLnBrk="0" fontAlgn="base" hangingPunct="0">
              <a:spcBef>
                <a:spcPct val="0"/>
              </a:spcBef>
              <a:spcAft>
                <a:spcPct val="0"/>
              </a:spcAft>
              <a:defRPr sz="4000" b="1">
                <a:solidFill>
                  <a:srgbClr val="CC6600"/>
                </a:solidFill>
                <a:latin typeface="黑体" pitchFamily="2" charset="-122"/>
                <a:ea typeface="黑体" pitchFamily="2" charset="-122"/>
              </a:defRPr>
            </a:lvl3pPr>
            <a:lvl4pPr algn="ctr" rtl="0" eaLnBrk="0" fontAlgn="base" hangingPunct="0">
              <a:spcBef>
                <a:spcPct val="0"/>
              </a:spcBef>
              <a:spcAft>
                <a:spcPct val="0"/>
              </a:spcAft>
              <a:defRPr sz="4000" b="1">
                <a:solidFill>
                  <a:srgbClr val="CC6600"/>
                </a:solidFill>
                <a:latin typeface="黑体" pitchFamily="2" charset="-122"/>
                <a:ea typeface="黑体" pitchFamily="2" charset="-122"/>
              </a:defRPr>
            </a:lvl4pPr>
            <a:lvl5pPr algn="ctr" rtl="0" eaLnBrk="0" fontAlgn="base" hangingPunct="0">
              <a:spcBef>
                <a:spcPct val="0"/>
              </a:spcBef>
              <a:spcAft>
                <a:spcPct val="0"/>
              </a:spcAft>
              <a:defRPr sz="4000" b="1">
                <a:solidFill>
                  <a:srgbClr val="CC6600"/>
                </a:solidFill>
                <a:latin typeface="黑体" pitchFamily="2" charset="-122"/>
                <a:ea typeface="黑体" pitchFamily="2" charset="-122"/>
              </a:defRPr>
            </a:lvl5pPr>
            <a:lvl6pPr marL="457200" algn="ctr" rtl="0" fontAlgn="base">
              <a:spcBef>
                <a:spcPct val="0"/>
              </a:spcBef>
              <a:spcAft>
                <a:spcPct val="0"/>
              </a:spcAft>
              <a:defRPr sz="3600">
                <a:solidFill>
                  <a:schemeClr val="tx1"/>
                </a:solidFill>
                <a:latin typeface="黑体" pitchFamily="2" charset="-122"/>
                <a:ea typeface="黑体" pitchFamily="2" charset="-122"/>
              </a:defRPr>
            </a:lvl6pPr>
            <a:lvl7pPr marL="914400" algn="ctr" rtl="0" fontAlgn="base">
              <a:spcBef>
                <a:spcPct val="0"/>
              </a:spcBef>
              <a:spcAft>
                <a:spcPct val="0"/>
              </a:spcAft>
              <a:defRPr sz="3600">
                <a:solidFill>
                  <a:schemeClr val="tx1"/>
                </a:solidFill>
                <a:latin typeface="黑体" pitchFamily="2" charset="-122"/>
                <a:ea typeface="黑体" pitchFamily="2" charset="-122"/>
              </a:defRPr>
            </a:lvl7pPr>
            <a:lvl8pPr marL="1371600" algn="ctr" rtl="0" fontAlgn="base">
              <a:spcBef>
                <a:spcPct val="0"/>
              </a:spcBef>
              <a:spcAft>
                <a:spcPct val="0"/>
              </a:spcAft>
              <a:defRPr sz="3600">
                <a:solidFill>
                  <a:schemeClr val="tx1"/>
                </a:solidFill>
                <a:latin typeface="黑体" pitchFamily="2" charset="-122"/>
                <a:ea typeface="黑体" pitchFamily="2" charset="-122"/>
              </a:defRPr>
            </a:lvl8pPr>
            <a:lvl9pPr marL="1828800" algn="ctr" rtl="0" fontAlgn="base">
              <a:spcBef>
                <a:spcPct val="0"/>
              </a:spcBef>
              <a:spcAft>
                <a:spcPct val="0"/>
              </a:spcAft>
              <a:defRPr sz="3600">
                <a:solidFill>
                  <a:schemeClr val="tx1"/>
                </a:solidFill>
                <a:latin typeface="黑体" pitchFamily="2" charset="-122"/>
                <a:ea typeface="黑体" pitchFamily="2" charset="-122"/>
              </a:defRPr>
            </a:lvl9pPr>
          </a:lstStyle>
          <a:p>
            <a:pPr eaLnBrk="1" hangingPunct="1">
              <a:defRPr/>
            </a:pPr>
            <a:r>
              <a:rPr lang="zh-CN" altLang="en-US" b="0" dirty="0">
                <a:effectLst>
                  <a:outerShdw blurRad="38100" dist="38100" dir="2700000" algn="tl">
                    <a:srgbClr val="C0C0C0"/>
                  </a:outerShdw>
                </a:effectLst>
              </a:rPr>
              <a:t>4.1  概  述</a:t>
            </a:r>
          </a:p>
        </p:txBody>
      </p:sp>
    </p:spTree>
    <p:extLst>
      <p:ext uri="{BB962C8B-B14F-4D97-AF65-F5344CB8AC3E}">
        <p14:creationId xmlns:p14="http://schemas.microsoft.com/office/powerpoint/2010/main" val="1926693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1"/>
          <p:cNvSpPr>
            <a:spLocks noGrp="1"/>
          </p:cNvSpPr>
          <p:nvPr>
            <p:ph type="sldNum" sz="quarter" idx="10"/>
          </p:nvPr>
        </p:nvSpPr>
        <p:spPr bwMode="auto">
          <a:noFill/>
          <a:ln>
            <a:miter lim="800000"/>
            <a:headEnd/>
            <a:tailEnd/>
          </a:ln>
        </p:spPr>
        <p:txBody>
          <a:bodyPr/>
          <a:lstStyle/>
          <a:p>
            <a:fld id="{21570417-FDF5-4E46-8FA1-70D1DC24A980}" type="slidenum">
              <a:rPr lang="zh-CN" altLang="en-US" smtClean="0"/>
              <a:pPr/>
              <a:t>6</a:t>
            </a:fld>
            <a:endParaRPr lang="en-US" altLang="zh-CN"/>
          </a:p>
        </p:txBody>
      </p:sp>
      <p:sp>
        <p:nvSpPr>
          <p:cNvPr id="194562" name="Rectangle 2"/>
          <p:cNvSpPr>
            <a:spLocks noGrp="1" noChangeArrowheads="1"/>
          </p:cNvSpPr>
          <p:nvPr>
            <p:ph type="title" idx="4294967295"/>
          </p:nvPr>
        </p:nvSpPr>
        <p:spPr>
          <a:xfrm>
            <a:off x="611188" y="127000"/>
            <a:ext cx="6624637" cy="709613"/>
          </a:xfrm>
        </p:spPr>
        <p:txBody>
          <a:bodyPr lIns="92075" tIns="46038" rIns="92075" bIns="46038"/>
          <a:lstStyle/>
          <a:p>
            <a:pPr eaLnBrk="1" hangingPunct="1">
              <a:defRPr/>
            </a:pPr>
            <a:r>
              <a:rPr lang="zh-CN" altLang="en-US" b="0">
                <a:effectLst>
                  <a:outerShdw blurRad="38100" dist="38100" dir="2700000" algn="tl">
                    <a:srgbClr val="C0C0C0"/>
                  </a:outerShdw>
                </a:effectLst>
              </a:rPr>
              <a:t>4.1  概  述</a:t>
            </a:r>
          </a:p>
        </p:txBody>
      </p:sp>
      <p:sp>
        <p:nvSpPr>
          <p:cNvPr id="194563" name="Text Box 3"/>
          <p:cNvSpPr txBox="1">
            <a:spLocks noChangeArrowheads="1"/>
          </p:cNvSpPr>
          <p:nvPr/>
        </p:nvSpPr>
        <p:spPr bwMode="auto">
          <a:xfrm>
            <a:off x="446088" y="1227138"/>
            <a:ext cx="3509962" cy="585787"/>
          </a:xfrm>
          <a:prstGeom prst="rect">
            <a:avLst/>
          </a:prstGeom>
          <a:noFill/>
          <a:ln w="9525">
            <a:noFill/>
            <a:miter lim="800000"/>
            <a:headEnd/>
            <a:tailEnd/>
          </a:ln>
        </p:spPr>
        <p:txBody>
          <a:bodyPr wrap="none">
            <a:spAutoFit/>
          </a:bodyPr>
          <a:lstStyle/>
          <a:p>
            <a:pPr algn="l" eaLnBrk="1" hangingPunct="1">
              <a:lnSpc>
                <a:spcPct val="90000"/>
              </a:lnSpc>
              <a:buClr>
                <a:schemeClr val="accent2"/>
              </a:buClr>
              <a:buFontTx/>
              <a:buNone/>
            </a:pPr>
            <a:r>
              <a:rPr lang="zh-CN" altLang="en-US" sz="3600">
                <a:latin typeface="Times New Roman" pitchFamily="18" charset="0"/>
              </a:rPr>
              <a:t>一、存储器分类 </a:t>
            </a:r>
          </a:p>
        </p:txBody>
      </p:sp>
      <p:sp>
        <p:nvSpPr>
          <p:cNvPr id="194564" name="Text Box 4"/>
          <p:cNvSpPr txBox="1">
            <a:spLocks noChangeArrowheads="1"/>
          </p:cNvSpPr>
          <p:nvPr/>
        </p:nvSpPr>
        <p:spPr bwMode="auto">
          <a:xfrm>
            <a:off x="717550" y="2073275"/>
            <a:ext cx="3649663" cy="530225"/>
          </a:xfrm>
          <a:prstGeom prst="rect">
            <a:avLst/>
          </a:prstGeom>
          <a:noFill/>
          <a:ln w="9525">
            <a:noFill/>
            <a:miter lim="800000"/>
            <a:headEnd/>
            <a:tailEnd/>
          </a:ln>
        </p:spPr>
        <p:txBody>
          <a:bodyPr wrap="none">
            <a:spAutoFit/>
          </a:bodyPr>
          <a:lstStyle/>
          <a:p>
            <a:pPr algn="l" eaLnBrk="1" hangingPunct="1">
              <a:lnSpc>
                <a:spcPct val="90000"/>
              </a:lnSpc>
              <a:buClr>
                <a:schemeClr val="accent2"/>
              </a:buClr>
              <a:buFontTx/>
              <a:buNone/>
            </a:pPr>
            <a:r>
              <a:rPr lang="zh-CN" altLang="en-US" sz="3200">
                <a:latin typeface="Times New Roman" pitchFamily="18" charset="0"/>
              </a:rPr>
              <a:t>1.  按存储介质分类 </a:t>
            </a:r>
          </a:p>
        </p:txBody>
      </p:sp>
      <p:sp>
        <p:nvSpPr>
          <p:cNvPr id="194565" name="Text Box 5"/>
          <p:cNvSpPr txBox="1">
            <a:spLocks noChangeArrowheads="1"/>
          </p:cNvSpPr>
          <p:nvPr/>
        </p:nvSpPr>
        <p:spPr bwMode="auto">
          <a:xfrm>
            <a:off x="717550" y="3035300"/>
            <a:ext cx="283210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dirty="0">
                <a:latin typeface="Times New Roman" pitchFamily="18" charset="0"/>
              </a:rPr>
              <a:t>(1) 半导体存储器</a:t>
            </a:r>
          </a:p>
        </p:txBody>
      </p:sp>
      <p:sp>
        <p:nvSpPr>
          <p:cNvPr id="194566" name="Text Box 6"/>
          <p:cNvSpPr txBox="1">
            <a:spLocks noChangeArrowheads="1"/>
          </p:cNvSpPr>
          <p:nvPr/>
        </p:nvSpPr>
        <p:spPr bwMode="auto">
          <a:xfrm>
            <a:off x="717550" y="3965575"/>
            <a:ext cx="316865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(2) 磁表面存储器</a:t>
            </a:r>
          </a:p>
        </p:txBody>
      </p:sp>
      <p:sp>
        <p:nvSpPr>
          <p:cNvPr id="194567" name="Text Box 7"/>
          <p:cNvSpPr txBox="1">
            <a:spLocks noChangeArrowheads="1"/>
          </p:cNvSpPr>
          <p:nvPr/>
        </p:nvSpPr>
        <p:spPr bwMode="auto">
          <a:xfrm>
            <a:off x="717550" y="4897438"/>
            <a:ext cx="2563813" cy="519112"/>
          </a:xfrm>
          <a:prstGeom prst="rect">
            <a:avLst/>
          </a:prstGeom>
          <a:noFill/>
          <a:ln w="9525">
            <a:noFill/>
            <a:miter lim="800000"/>
            <a:headEnd/>
            <a:tailEnd/>
          </a:ln>
        </p:spPr>
        <p:txBody>
          <a:bodyPr wrap="none">
            <a:spAutoFit/>
          </a:bodyPr>
          <a:lstStyle/>
          <a:p>
            <a:pPr algn="l" eaLnBrk="1" hangingPunct="1">
              <a:buClr>
                <a:schemeClr val="accent2"/>
              </a:buClr>
              <a:buFontTx/>
              <a:buNone/>
            </a:pPr>
            <a:r>
              <a:rPr lang="zh-CN" altLang="en-US" sz="2800">
                <a:latin typeface="Times New Roman" pitchFamily="18" charset="0"/>
              </a:rPr>
              <a:t>(3) 磁芯存储器 </a:t>
            </a:r>
          </a:p>
        </p:txBody>
      </p:sp>
      <p:sp>
        <p:nvSpPr>
          <p:cNvPr id="194568" name="Text Box 8"/>
          <p:cNvSpPr txBox="1">
            <a:spLocks noChangeArrowheads="1"/>
          </p:cNvSpPr>
          <p:nvPr/>
        </p:nvSpPr>
        <p:spPr bwMode="auto">
          <a:xfrm>
            <a:off x="717550" y="5829300"/>
            <a:ext cx="2563813" cy="519113"/>
          </a:xfrm>
          <a:prstGeom prst="rect">
            <a:avLst/>
          </a:prstGeom>
          <a:noFill/>
          <a:ln w="9525">
            <a:noFill/>
            <a:miter lim="800000"/>
            <a:headEnd/>
            <a:tailEnd/>
          </a:ln>
        </p:spPr>
        <p:txBody>
          <a:bodyPr wrap="none">
            <a:spAutoFit/>
          </a:bodyPr>
          <a:lstStyle/>
          <a:p>
            <a:pPr algn="l" eaLnBrk="1" hangingPunct="1">
              <a:buClr>
                <a:schemeClr val="accent2"/>
              </a:buClr>
              <a:buFontTx/>
              <a:buNone/>
            </a:pPr>
            <a:r>
              <a:rPr lang="zh-CN" altLang="en-US" sz="2800">
                <a:latin typeface="Times New Roman" pitchFamily="18" charset="0"/>
              </a:rPr>
              <a:t>(4) 光盘存储器 </a:t>
            </a:r>
          </a:p>
        </p:txBody>
      </p:sp>
      <p:sp>
        <p:nvSpPr>
          <p:cNvPr id="194569" name="Text Box 9"/>
          <p:cNvSpPr txBox="1">
            <a:spLocks noChangeArrowheads="1"/>
          </p:cNvSpPr>
          <p:nvPr/>
        </p:nvSpPr>
        <p:spPr bwMode="auto">
          <a:xfrm>
            <a:off x="7543800" y="2978150"/>
            <a:ext cx="1204913"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易失  </a:t>
            </a:r>
          </a:p>
        </p:txBody>
      </p:sp>
      <p:sp>
        <p:nvSpPr>
          <p:cNvPr id="194570" name="Text Box 10"/>
          <p:cNvSpPr txBox="1">
            <a:spLocks noChangeArrowheads="1"/>
          </p:cNvSpPr>
          <p:nvPr/>
        </p:nvSpPr>
        <p:spPr bwMode="auto">
          <a:xfrm>
            <a:off x="4067175" y="2997200"/>
            <a:ext cx="3106738" cy="9461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双极型</a:t>
            </a:r>
            <a:r>
              <a:rPr lang="en-US" altLang="zh-CN" sz="2800">
                <a:latin typeface="Times New Roman" pitchFamily="18" charset="0"/>
              </a:rPr>
              <a:t>(TTL) 、</a:t>
            </a:r>
          </a:p>
          <a:p>
            <a:pPr algn="l" eaLnBrk="1" hangingPunct="1">
              <a:spcBef>
                <a:spcPct val="0"/>
              </a:spcBef>
              <a:buClrTx/>
              <a:buSzTx/>
              <a:buFontTx/>
              <a:buNone/>
            </a:pPr>
            <a:r>
              <a:rPr lang="zh-CN" altLang="en-US" sz="2800">
                <a:latin typeface="Times New Roman" pitchFamily="18" charset="0"/>
              </a:rPr>
              <a:t>金属氧化物</a:t>
            </a:r>
            <a:r>
              <a:rPr lang="en-US" altLang="zh-CN" sz="2800">
                <a:latin typeface="Times New Roman" pitchFamily="18" charset="0"/>
              </a:rPr>
              <a:t>(MOS) </a:t>
            </a:r>
          </a:p>
        </p:txBody>
      </p:sp>
      <p:sp>
        <p:nvSpPr>
          <p:cNvPr id="194571" name="Text Box 11"/>
          <p:cNvSpPr txBox="1">
            <a:spLocks noChangeArrowheads="1"/>
          </p:cNvSpPr>
          <p:nvPr/>
        </p:nvSpPr>
        <p:spPr bwMode="auto">
          <a:xfrm>
            <a:off x="4108450" y="3965575"/>
            <a:ext cx="267335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磁头、载磁体</a:t>
            </a:r>
          </a:p>
        </p:txBody>
      </p:sp>
      <p:sp>
        <p:nvSpPr>
          <p:cNvPr id="194572" name="Text Box 12"/>
          <p:cNvSpPr txBox="1">
            <a:spLocks noChangeArrowheads="1"/>
          </p:cNvSpPr>
          <p:nvPr/>
        </p:nvSpPr>
        <p:spPr bwMode="auto">
          <a:xfrm>
            <a:off x="4108450" y="4902200"/>
            <a:ext cx="3487738" cy="519113"/>
          </a:xfrm>
          <a:prstGeom prst="rect">
            <a:avLst/>
          </a:prstGeom>
          <a:noFill/>
          <a:ln w="9525">
            <a:noFill/>
            <a:miter lim="800000"/>
            <a:headEnd/>
            <a:tailEnd/>
          </a:ln>
        </p:spPr>
        <p:txBody>
          <a:bodyPr wrap="none">
            <a:spAutoFit/>
          </a:bodyPr>
          <a:lstStyle/>
          <a:p>
            <a:pPr algn="l" eaLnBrk="1" hangingPunct="1">
              <a:buClr>
                <a:schemeClr val="accent2"/>
              </a:buClr>
              <a:buFontTx/>
              <a:buNone/>
            </a:pPr>
            <a:r>
              <a:rPr lang="zh-CN" altLang="en-US" sz="2800">
                <a:latin typeface="Times New Roman" pitchFamily="18" charset="0"/>
              </a:rPr>
              <a:t>硬磁材料、环状元件 </a:t>
            </a:r>
          </a:p>
        </p:txBody>
      </p:sp>
      <p:sp>
        <p:nvSpPr>
          <p:cNvPr id="194573" name="Text Box 13"/>
          <p:cNvSpPr txBox="1">
            <a:spLocks noChangeArrowheads="1"/>
          </p:cNvSpPr>
          <p:nvPr/>
        </p:nvSpPr>
        <p:spPr bwMode="auto">
          <a:xfrm>
            <a:off x="4108450" y="5834063"/>
            <a:ext cx="2684463" cy="519112"/>
          </a:xfrm>
          <a:prstGeom prst="rect">
            <a:avLst/>
          </a:prstGeom>
          <a:noFill/>
          <a:ln w="9525">
            <a:noFill/>
            <a:miter lim="800000"/>
            <a:headEnd/>
            <a:tailEnd/>
          </a:ln>
        </p:spPr>
        <p:txBody>
          <a:bodyPr wrap="none">
            <a:spAutoFit/>
          </a:bodyPr>
          <a:lstStyle/>
          <a:p>
            <a:pPr algn="l" eaLnBrk="1" hangingPunct="1">
              <a:buClr>
                <a:schemeClr val="accent2"/>
              </a:buClr>
              <a:buFontTx/>
              <a:buNone/>
            </a:pPr>
            <a:r>
              <a:rPr lang="zh-CN" altLang="en-US" sz="2800">
                <a:latin typeface="Times New Roman" pitchFamily="18" charset="0"/>
              </a:rPr>
              <a:t>激光、磁光材料</a:t>
            </a:r>
          </a:p>
        </p:txBody>
      </p:sp>
      <p:grpSp>
        <p:nvGrpSpPr>
          <p:cNvPr id="2" name="Group 14"/>
          <p:cNvGrpSpPr>
            <a:grpSpLocks/>
          </p:cNvGrpSpPr>
          <p:nvPr/>
        </p:nvGrpSpPr>
        <p:grpSpPr bwMode="auto">
          <a:xfrm>
            <a:off x="7543800" y="4191000"/>
            <a:ext cx="960438" cy="2057400"/>
            <a:chOff x="4944" y="2640"/>
            <a:chExt cx="605" cy="1296"/>
          </a:xfrm>
        </p:grpSpPr>
        <p:sp>
          <p:nvSpPr>
            <p:cNvPr id="11282" name="Text Box 15"/>
            <p:cNvSpPr txBox="1">
              <a:spLocks noChangeArrowheads="1"/>
            </p:cNvSpPr>
            <p:nvPr/>
          </p:nvSpPr>
          <p:spPr bwMode="auto">
            <a:xfrm>
              <a:off x="5176" y="2809"/>
              <a:ext cx="373" cy="97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非</a:t>
              </a:r>
            </a:p>
            <a:p>
              <a:pPr algn="l" eaLnBrk="1" hangingPunct="1">
                <a:spcBef>
                  <a:spcPct val="0"/>
                </a:spcBef>
                <a:buClrTx/>
                <a:buSzTx/>
                <a:buFontTx/>
                <a:buNone/>
              </a:pPr>
              <a:r>
                <a:rPr lang="zh-CN" altLang="en-US" sz="3200">
                  <a:latin typeface="Times New Roman" pitchFamily="18" charset="0"/>
                </a:rPr>
                <a:t>易</a:t>
              </a:r>
            </a:p>
            <a:p>
              <a:pPr algn="l" eaLnBrk="1" hangingPunct="1">
                <a:spcBef>
                  <a:spcPct val="0"/>
                </a:spcBef>
                <a:buClrTx/>
                <a:buSzTx/>
                <a:buFontTx/>
                <a:buNone/>
              </a:pPr>
              <a:r>
                <a:rPr lang="zh-CN" altLang="en-US" sz="3200">
                  <a:latin typeface="Times New Roman" pitchFamily="18" charset="0"/>
                </a:rPr>
                <a:t>失</a:t>
              </a:r>
            </a:p>
          </p:txBody>
        </p:sp>
        <p:sp>
          <p:nvSpPr>
            <p:cNvPr id="11283" name="AutoShape 16"/>
            <p:cNvSpPr>
              <a:spLocks/>
            </p:cNvSpPr>
            <p:nvPr/>
          </p:nvSpPr>
          <p:spPr bwMode="auto">
            <a:xfrm>
              <a:off x="4944" y="2640"/>
              <a:ext cx="242" cy="1296"/>
            </a:xfrm>
            <a:prstGeom prst="rightBrace">
              <a:avLst>
                <a:gd name="adj1" fmla="val 44628"/>
                <a:gd name="adj2" fmla="val 51681"/>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11280" name="AutoShape 1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712722" name="Rectangle 18"/>
          <p:cNvSpPr>
            <a:spLocks noChangeArrowheads="1"/>
          </p:cNvSpPr>
          <p:nvPr/>
        </p:nvSpPr>
        <p:spPr bwMode="auto">
          <a:xfrm>
            <a:off x="5148263" y="1052513"/>
            <a:ext cx="3727450" cy="641350"/>
          </a:xfrm>
          <a:prstGeom prst="rect">
            <a:avLst/>
          </a:prstGeom>
          <a:noFill/>
          <a:ln w="9525" algn="ctr">
            <a:noFill/>
            <a:miter lim="800000"/>
            <a:headEnd/>
            <a:tailEnd/>
          </a:ln>
        </p:spPr>
        <p:txBody>
          <a:bodyPr wrap="none" anchor="ctr">
            <a:spAutoFit/>
          </a:bodyPr>
          <a:lstStyle/>
          <a:p>
            <a:pPr algn="l">
              <a:spcBef>
                <a:spcPct val="0"/>
              </a:spcBef>
              <a:buClrTx/>
              <a:buSzTx/>
              <a:buFontTx/>
              <a:buNone/>
            </a:pPr>
            <a:r>
              <a:rPr kumimoji="0" lang="en-US" altLang="zh-CN" b="0">
                <a:latin typeface="Arial" charset="0"/>
              </a:rPr>
              <a:t>TTL: Transistor-Transistor Logic</a:t>
            </a:r>
          </a:p>
          <a:p>
            <a:pPr algn="l">
              <a:spcBef>
                <a:spcPct val="0"/>
              </a:spcBef>
              <a:buClrTx/>
              <a:buSzTx/>
              <a:buFontTx/>
              <a:buNone/>
            </a:pPr>
            <a:r>
              <a:rPr kumimoji="0" lang="en-US" altLang="zh-CN" b="0">
                <a:latin typeface="Arial" charset="0"/>
              </a:rPr>
              <a:t>MOS: Metal-Oxide-Semiconductor</a:t>
            </a:r>
            <a:r>
              <a:rPr kumimoji="0" lang="en-US" altLang="zh-CN">
                <a:latin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63"/>
                                        </p:tgtEl>
                                        <p:attrNameLst>
                                          <p:attrName>style.visibility</p:attrName>
                                        </p:attrNameLst>
                                      </p:cBhvr>
                                      <p:to>
                                        <p:strVal val="visible"/>
                                      </p:to>
                                    </p:set>
                                    <p:animEffect transition="in" filter="blinds(horizontal)">
                                      <p:cBhvr>
                                        <p:cTn id="7" dur="500"/>
                                        <p:tgtEl>
                                          <p:spTgt spid="1945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64"/>
                                        </p:tgtEl>
                                        <p:attrNameLst>
                                          <p:attrName>style.visibility</p:attrName>
                                        </p:attrNameLst>
                                      </p:cBhvr>
                                      <p:to>
                                        <p:strVal val="visible"/>
                                      </p:to>
                                    </p:set>
                                    <p:animEffect transition="in" filter="blinds(horizontal)">
                                      <p:cBhvr>
                                        <p:cTn id="12" dur="500"/>
                                        <p:tgtEl>
                                          <p:spTgt spid="1945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4565"/>
                                        </p:tgtEl>
                                        <p:attrNameLst>
                                          <p:attrName>style.visibility</p:attrName>
                                        </p:attrNameLst>
                                      </p:cBhvr>
                                      <p:to>
                                        <p:strVal val="visible"/>
                                      </p:to>
                                    </p:set>
                                    <p:animEffect transition="in" filter="blinds(horizontal)">
                                      <p:cBhvr>
                                        <p:cTn id="17" dur="500"/>
                                        <p:tgtEl>
                                          <p:spTgt spid="19456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4570"/>
                                        </p:tgtEl>
                                        <p:attrNameLst>
                                          <p:attrName>style.visibility</p:attrName>
                                        </p:attrNameLst>
                                      </p:cBhvr>
                                      <p:to>
                                        <p:strVal val="visible"/>
                                      </p:to>
                                    </p:set>
                                    <p:animEffect transition="in" filter="blinds(horizontal)">
                                      <p:cBhvr>
                                        <p:cTn id="22" dur="500"/>
                                        <p:tgtEl>
                                          <p:spTgt spid="19457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12722"/>
                                        </p:tgtEl>
                                        <p:attrNameLst>
                                          <p:attrName>style.visibility</p:attrName>
                                        </p:attrNameLst>
                                      </p:cBhvr>
                                      <p:to>
                                        <p:strVal val="visible"/>
                                      </p:to>
                                    </p:set>
                                    <p:animEffect transition="in" filter="blinds(horizontal)">
                                      <p:cBhvr>
                                        <p:cTn id="25" dur="500"/>
                                        <p:tgtEl>
                                          <p:spTgt spid="71272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94566"/>
                                        </p:tgtEl>
                                        <p:attrNameLst>
                                          <p:attrName>style.visibility</p:attrName>
                                        </p:attrNameLst>
                                      </p:cBhvr>
                                      <p:to>
                                        <p:strVal val="visible"/>
                                      </p:to>
                                    </p:set>
                                    <p:animEffect transition="in" filter="blinds(horizontal)">
                                      <p:cBhvr>
                                        <p:cTn id="30" dur="500"/>
                                        <p:tgtEl>
                                          <p:spTgt spid="19456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94571"/>
                                        </p:tgtEl>
                                        <p:attrNameLst>
                                          <p:attrName>style.visibility</p:attrName>
                                        </p:attrNameLst>
                                      </p:cBhvr>
                                      <p:to>
                                        <p:strVal val="visible"/>
                                      </p:to>
                                    </p:set>
                                    <p:animEffect transition="in" filter="blinds(horizontal)">
                                      <p:cBhvr>
                                        <p:cTn id="35" dur="500"/>
                                        <p:tgtEl>
                                          <p:spTgt spid="19457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94567"/>
                                        </p:tgtEl>
                                        <p:attrNameLst>
                                          <p:attrName>style.visibility</p:attrName>
                                        </p:attrNameLst>
                                      </p:cBhvr>
                                      <p:to>
                                        <p:strVal val="visible"/>
                                      </p:to>
                                    </p:set>
                                    <p:animEffect transition="in" filter="blinds(horizontal)">
                                      <p:cBhvr>
                                        <p:cTn id="40" dur="500"/>
                                        <p:tgtEl>
                                          <p:spTgt spid="194567"/>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94572"/>
                                        </p:tgtEl>
                                        <p:attrNameLst>
                                          <p:attrName>style.visibility</p:attrName>
                                        </p:attrNameLst>
                                      </p:cBhvr>
                                      <p:to>
                                        <p:strVal val="visible"/>
                                      </p:to>
                                    </p:set>
                                    <p:animEffect transition="in" filter="blinds(horizontal)">
                                      <p:cBhvr>
                                        <p:cTn id="45" dur="500"/>
                                        <p:tgtEl>
                                          <p:spTgt spid="19457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94568"/>
                                        </p:tgtEl>
                                        <p:attrNameLst>
                                          <p:attrName>style.visibility</p:attrName>
                                        </p:attrNameLst>
                                      </p:cBhvr>
                                      <p:to>
                                        <p:strVal val="visible"/>
                                      </p:to>
                                    </p:set>
                                    <p:animEffect transition="in" filter="blinds(horizontal)">
                                      <p:cBhvr>
                                        <p:cTn id="50" dur="500"/>
                                        <p:tgtEl>
                                          <p:spTgt spid="194568"/>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94573"/>
                                        </p:tgtEl>
                                        <p:attrNameLst>
                                          <p:attrName>style.visibility</p:attrName>
                                        </p:attrNameLst>
                                      </p:cBhvr>
                                      <p:to>
                                        <p:strVal val="visible"/>
                                      </p:to>
                                    </p:set>
                                    <p:animEffect transition="in" filter="blinds(horizontal)">
                                      <p:cBhvr>
                                        <p:cTn id="55" dur="500"/>
                                        <p:tgtEl>
                                          <p:spTgt spid="19457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94569"/>
                                        </p:tgtEl>
                                        <p:attrNameLst>
                                          <p:attrName>style.visibility</p:attrName>
                                        </p:attrNameLst>
                                      </p:cBhvr>
                                      <p:to>
                                        <p:strVal val="visible"/>
                                      </p:to>
                                    </p:set>
                                    <p:anim calcmode="lin" valueType="num">
                                      <p:cBhvr additive="base">
                                        <p:cTn id="60" dur="500" fill="hold"/>
                                        <p:tgtEl>
                                          <p:spTgt spid="194569"/>
                                        </p:tgtEl>
                                        <p:attrNameLst>
                                          <p:attrName>ppt_x</p:attrName>
                                        </p:attrNameLst>
                                      </p:cBhvr>
                                      <p:tavLst>
                                        <p:tav tm="0">
                                          <p:val>
                                            <p:strVal val="1+#ppt_w/2"/>
                                          </p:val>
                                        </p:tav>
                                        <p:tav tm="100000">
                                          <p:val>
                                            <p:strVal val="#ppt_x"/>
                                          </p:val>
                                        </p:tav>
                                      </p:tavLst>
                                    </p:anim>
                                    <p:anim calcmode="lin" valueType="num">
                                      <p:cBhvr additive="base">
                                        <p:cTn id="61" dur="500" fill="hold"/>
                                        <p:tgtEl>
                                          <p:spTgt spid="194569"/>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nodeType="click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500" fill="hold"/>
                                        <p:tgtEl>
                                          <p:spTgt spid="2"/>
                                        </p:tgtEl>
                                        <p:attrNameLst>
                                          <p:attrName>ppt_x</p:attrName>
                                        </p:attrNameLst>
                                      </p:cBhvr>
                                      <p:tavLst>
                                        <p:tav tm="0">
                                          <p:val>
                                            <p:strVal val="1+#ppt_w/2"/>
                                          </p:val>
                                        </p:tav>
                                        <p:tav tm="100000">
                                          <p:val>
                                            <p:strVal val="#ppt_x"/>
                                          </p:val>
                                        </p:tav>
                                      </p:tavLst>
                                    </p:anim>
                                    <p:anim calcmode="lin" valueType="num">
                                      <p:cBhvr additive="base">
                                        <p:cTn id="6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autoUpdateAnimBg="0"/>
      <p:bldP spid="194564" grpId="0" autoUpdateAnimBg="0"/>
      <p:bldP spid="194565" grpId="0" autoUpdateAnimBg="0"/>
      <p:bldP spid="194566" grpId="0" autoUpdateAnimBg="0"/>
      <p:bldP spid="194567" grpId="0" autoUpdateAnimBg="0"/>
      <p:bldP spid="194568" grpId="0" autoUpdateAnimBg="0"/>
      <p:bldP spid="194569" grpId="0" autoUpdateAnimBg="0"/>
      <p:bldP spid="194570" grpId="0" autoUpdateAnimBg="0"/>
      <p:bldP spid="194571" grpId="0" autoUpdateAnimBg="0"/>
      <p:bldP spid="194572" grpId="0" autoUpdateAnimBg="0"/>
      <p:bldP spid="194573" grpId="0" autoUpdateAnimBg="0"/>
      <p:bldP spid="7127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1"/>
          <p:cNvSpPr>
            <a:spLocks noGrp="1"/>
          </p:cNvSpPr>
          <p:nvPr>
            <p:ph type="sldNum" sz="quarter" idx="10"/>
          </p:nvPr>
        </p:nvSpPr>
        <p:spPr bwMode="auto">
          <a:noFill/>
          <a:ln>
            <a:miter lim="800000"/>
            <a:headEnd/>
            <a:tailEnd/>
          </a:ln>
        </p:spPr>
        <p:txBody>
          <a:bodyPr/>
          <a:lstStyle/>
          <a:p>
            <a:fld id="{CED32682-E780-40A7-94F4-9844E1D5E9DB}" type="slidenum">
              <a:rPr lang="zh-CN" altLang="en-US" smtClean="0"/>
              <a:pPr/>
              <a:t>7</a:t>
            </a:fld>
            <a:endParaRPr lang="en-US" altLang="zh-CN"/>
          </a:p>
        </p:txBody>
      </p:sp>
      <p:sp>
        <p:nvSpPr>
          <p:cNvPr id="195586" name="Text Box 2"/>
          <p:cNvSpPr txBox="1">
            <a:spLocks noChangeArrowheads="1"/>
          </p:cNvSpPr>
          <p:nvPr/>
        </p:nvSpPr>
        <p:spPr bwMode="auto">
          <a:xfrm>
            <a:off x="382588" y="1482725"/>
            <a:ext cx="7678737"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存取时间与物理地址无关（随机访问）</a:t>
            </a:r>
          </a:p>
        </p:txBody>
      </p:sp>
      <p:sp>
        <p:nvSpPr>
          <p:cNvPr id="195587" name="Text Box 3"/>
          <p:cNvSpPr txBox="1">
            <a:spLocks noChangeArrowheads="1"/>
          </p:cNvSpPr>
          <p:nvPr/>
        </p:nvSpPr>
        <p:spPr bwMode="auto">
          <a:xfrm>
            <a:off x="863600" y="4740275"/>
            <a:ext cx="4144963" cy="519113"/>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顺序存取存储器    磁带 </a:t>
            </a:r>
          </a:p>
        </p:txBody>
      </p:sp>
      <p:sp>
        <p:nvSpPr>
          <p:cNvPr id="195588" name="Text Box 4"/>
          <p:cNvSpPr txBox="1">
            <a:spLocks noChangeArrowheads="1"/>
          </p:cNvSpPr>
          <p:nvPr/>
        </p:nvSpPr>
        <p:spPr bwMode="auto">
          <a:xfrm>
            <a:off x="8105775" y="152400"/>
            <a:ext cx="962025" cy="762000"/>
          </a:xfrm>
          <a:prstGeom prst="rect">
            <a:avLst/>
          </a:prstGeom>
          <a:noFill/>
          <a:ln w="9525">
            <a:noFill/>
            <a:miter lim="800000"/>
            <a:headEnd/>
            <a:tailEnd/>
          </a:ln>
          <a:effectLst/>
        </p:spPr>
        <p:txBody>
          <a:bodyPr wrap="none">
            <a:spAutoFit/>
          </a:bodyPr>
          <a:lstStyle/>
          <a:p>
            <a:pPr algn="l"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4.1</a:t>
            </a:r>
          </a:p>
        </p:txBody>
      </p:sp>
      <p:sp>
        <p:nvSpPr>
          <p:cNvPr id="12294" name="Text Box 5"/>
          <p:cNvSpPr txBox="1">
            <a:spLocks noChangeArrowheads="1"/>
          </p:cNvSpPr>
          <p:nvPr/>
        </p:nvSpPr>
        <p:spPr bwMode="auto">
          <a:xfrm>
            <a:off x="323850" y="188913"/>
            <a:ext cx="4081463"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2.  按存取方式分类 </a:t>
            </a:r>
          </a:p>
        </p:txBody>
      </p:sp>
      <p:sp>
        <p:nvSpPr>
          <p:cNvPr id="195590" name="Text Box 6"/>
          <p:cNvSpPr txBox="1">
            <a:spLocks noChangeArrowheads="1"/>
          </p:cNvSpPr>
          <p:nvPr/>
        </p:nvSpPr>
        <p:spPr bwMode="auto">
          <a:xfrm>
            <a:off x="368300" y="3917950"/>
            <a:ext cx="7694613"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(2) 存取时间与物理地址有关（串行访问）</a:t>
            </a:r>
          </a:p>
        </p:txBody>
      </p:sp>
      <p:sp>
        <p:nvSpPr>
          <p:cNvPr id="195591" name="Text Box 7"/>
          <p:cNvSpPr txBox="1">
            <a:spLocks noChangeArrowheads="1"/>
          </p:cNvSpPr>
          <p:nvPr/>
        </p:nvSpPr>
        <p:spPr bwMode="auto">
          <a:xfrm>
            <a:off x="863600" y="2362200"/>
            <a:ext cx="3403600" cy="519113"/>
          </a:xfrm>
          <a:prstGeom prst="rect">
            <a:avLst/>
          </a:prstGeom>
          <a:noFill/>
          <a:ln w="9525">
            <a:noFill/>
            <a:miter lim="800000"/>
            <a:headEnd/>
            <a:tailEnd/>
          </a:ln>
        </p:spPr>
        <p:txBody>
          <a:bodyPr>
            <a:spAutoFit/>
          </a:bodyPr>
          <a:lstStyle/>
          <a:p>
            <a:pPr algn="l" eaLnBrk="1" hangingPunct="1">
              <a:spcBef>
                <a:spcPct val="0"/>
              </a:spcBef>
              <a:buClrTx/>
              <a:buSzTx/>
              <a:buFontTx/>
              <a:buChar char="•"/>
            </a:pPr>
            <a:r>
              <a:rPr lang="zh-CN" altLang="en-US" sz="2800">
                <a:latin typeface="Times New Roman" pitchFamily="18" charset="0"/>
              </a:rPr>
              <a:t>  随机存储器</a:t>
            </a:r>
            <a:endParaRPr lang="zh-CN" altLang="en-US" sz="2800">
              <a:solidFill>
                <a:schemeClr val="folHlink"/>
              </a:solidFill>
              <a:latin typeface="Times New Roman" pitchFamily="18" charset="0"/>
            </a:endParaRPr>
          </a:p>
        </p:txBody>
      </p:sp>
      <p:sp>
        <p:nvSpPr>
          <p:cNvPr id="195592" name="Text Box 8"/>
          <p:cNvSpPr txBox="1">
            <a:spLocks noChangeArrowheads="1"/>
          </p:cNvSpPr>
          <p:nvPr/>
        </p:nvSpPr>
        <p:spPr bwMode="auto">
          <a:xfrm>
            <a:off x="863600" y="3165475"/>
            <a:ext cx="3022600" cy="519113"/>
          </a:xfrm>
          <a:prstGeom prst="rect">
            <a:avLst/>
          </a:prstGeom>
          <a:noFill/>
          <a:ln w="9525">
            <a:noFill/>
            <a:miter lim="800000"/>
            <a:headEnd/>
            <a:tailEnd/>
          </a:ln>
        </p:spPr>
        <p:txBody>
          <a:bodyPr>
            <a:spAutoFit/>
          </a:bodyPr>
          <a:lstStyle/>
          <a:p>
            <a:pPr algn="l" eaLnBrk="1" hangingPunct="1">
              <a:spcBef>
                <a:spcPct val="0"/>
              </a:spcBef>
              <a:buClrTx/>
              <a:buSzTx/>
              <a:buFontTx/>
              <a:buChar char="•"/>
            </a:pPr>
            <a:r>
              <a:rPr lang="zh-CN" altLang="en-US" sz="2800">
                <a:latin typeface="Times New Roman" pitchFamily="18" charset="0"/>
              </a:rPr>
              <a:t>  只读存储器</a:t>
            </a:r>
            <a:endParaRPr lang="zh-CN" altLang="en-US" sz="2800">
              <a:solidFill>
                <a:schemeClr val="folHlink"/>
              </a:solidFill>
              <a:latin typeface="Times New Roman" pitchFamily="18" charset="0"/>
            </a:endParaRPr>
          </a:p>
        </p:txBody>
      </p:sp>
      <p:sp>
        <p:nvSpPr>
          <p:cNvPr id="195593" name="Text Box 9"/>
          <p:cNvSpPr txBox="1">
            <a:spLocks noChangeArrowheads="1"/>
          </p:cNvSpPr>
          <p:nvPr/>
        </p:nvSpPr>
        <p:spPr bwMode="auto">
          <a:xfrm>
            <a:off x="863600" y="5495925"/>
            <a:ext cx="4284663" cy="519113"/>
          </a:xfrm>
          <a:prstGeom prst="rect">
            <a:avLst/>
          </a:prstGeom>
          <a:noFill/>
          <a:ln w="9525">
            <a:noFill/>
            <a:miter lim="800000"/>
            <a:headEnd/>
            <a:tailEnd/>
          </a:ln>
        </p:spPr>
        <p:txBody>
          <a:bodyPr>
            <a:spAutoFit/>
          </a:bodyPr>
          <a:lstStyle/>
          <a:p>
            <a:pPr algn="l" eaLnBrk="1" hangingPunct="1">
              <a:spcBef>
                <a:spcPct val="0"/>
              </a:spcBef>
              <a:buClrTx/>
              <a:buSzTx/>
              <a:buFontTx/>
              <a:buChar char="•"/>
            </a:pPr>
            <a:r>
              <a:rPr lang="zh-CN" altLang="en-US" sz="2800">
                <a:latin typeface="Times New Roman" pitchFamily="18" charset="0"/>
              </a:rPr>
              <a:t>  直接存取存储器    磁盘 </a:t>
            </a:r>
          </a:p>
        </p:txBody>
      </p:sp>
      <p:sp>
        <p:nvSpPr>
          <p:cNvPr id="195594" name="Text Box 10"/>
          <p:cNvSpPr txBox="1">
            <a:spLocks noChangeArrowheads="1"/>
          </p:cNvSpPr>
          <p:nvPr/>
        </p:nvSpPr>
        <p:spPr bwMode="auto">
          <a:xfrm>
            <a:off x="3581400" y="2362200"/>
            <a:ext cx="5383213"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在程序的执行过程中 </a:t>
            </a:r>
            <a:r>
              <a:rPr lang="zh-CN" altLang="en-US" sz="2800">
                <a:latin typeface="Times New Roman" pitchFamily="18" charset="0"/>
              </a:rPr>
              <a:t>可 </a:t>
            </a:r>
            <a:r>
              <a:rPr lang="zh-CN" altLang="en-US" sz="2800">
                <a:solidFill>
                  <a:schemeClr val="folHlink"/>
                </a:solidFill>
                <a:latin typeface="Times New Roman" pitchFamily="18" charset="0"/>
              </a:rPr>
              <a:t>读 </a:t>
            </a:r>
            <a:r>
              <a:rPr lang="zh-CN" altLang="en-US" sz="2800">
                <a:latin typeface="Times New Roman" pitchFamily="18" charset="0"/>
              </a:rPr>
              <a:t>可 </a:t>
            </a:r>
            <a:r>
              <a:rPr lang="zh-CN" altLang="en-US" sz="2800">
                <a:solidFill>
                  <a:schemeClr val="folHlink"/>
                </a:solidFill>
                <a:latin typeface="Times New Roman" pitchFamily="18" charset="0"/>
              </a:rPr>
              <a:t>写</a:t>
            </a:r>
          </a:p>
        </p:txBody>
      </p:sp>
      <p:sp>
        <p:nvSpPr>
          <p:cNvPr id="195595" name="Text Box 11"/>
          <p:cNvSpPr txBox="1">
            <a:spLocks noChangeArrowheads="1"/>
          </p:cNvSpPr>
          <p:nvPr/>
        </p:nvSpPr>
        <p:spPr bwMode="auto">
          <a:xfrm>
            <a:off x="3581400" y="3165475"/>
            <a:ext cx="5562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在程序的执行过程中 </a:t>
            </a:r>
            <a:r>
              <a:rPr lang="zh-CN" altLang="en-US" sz="2800">
                <a:latin typeface="Times New Roman" pitchFamily="18" charset="0"/>
              </a:rPr>
              <a:t>只 </a:t>
            </a:r>
            <a:r>
              <a:rPr lang="zh-CN" altLang="en-US" sz="2800">
                <a:solidFill>
                  <a:schemeClr val="folHlink"/>
                </a:solidFill>
                <a:latin typeface="Times New Roman" pitchFamily="18" charset="0"/>
              </a:rPr>
              <a:t>读 </a:t>
            </a:r>
          </a:p>
        </p:txBody>
      </p:sp>
      <p:sp>
        <p:nvSpPr>
          <p:cNvPr id="12301" name="AutoShape 1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5586"/>
                                        </p:tgtEl>
                                        <p:attrNameLst>
                                          <p:attrName>style.visibility</p:attrName>
                                        </p:attrNameLst>
                                      </p:cBhvr>
                                      <p:to>
                                        <p:strVal val="visible"/>
                                      </p:to>
                                    </p:set>
                                    <p:animEffect transition="in" filter="blinds(horizontal)">
                                      <p:cBhvr>
                                        <p:cTn id="7" dur="500"/>
                                        <p:tgtEl>
                                          <p:spTgt spid="1955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5591"/>
                                        </p:tgtEl>
                                        <p:attrNameLst>
                                          <p:attrName>style.visibility</p:attrName>
                                        </p:attrNameLst>
                                      </p:cBhvr>
                                      <p:to>
                                        <p:strVal val="visible"/>
                                      </p:to>
                                    </p:set>
                                    <p:animEffect transition="in" filter="blinds(horizontal)">
                                      <p:cBhvr>
                                        <p:cTn id="12" dur="500"/>
                                        <p:tgtEl>
                                          <p:spTgt spid="19559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5594"/>
                                        </p:tgtEl>
                                        <p:attrNameLst>
                                          <p:attrName>style.visibility</p:attrName>
                                        </p:attrNameLst>
                                      </p:cBhvr>
                                      <p:to>
                                        <p:strVal val="visible"/>
                                      </p:to>
                                    </p:set>
                                    <p:animEffect transition="in" filter="blinds(horizontal)">
                                      <p:cBhvr>
                                        <p:cTn id="17" dur="500"/>
                                        <p:tgtEl>
                                          <p:spTgt spid="19559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5592"/>
                                        </p:tgtEl>
                                        <p:attrNameLst>
                                          <p:attrName>style.visibility</p:attrName>
                                        </p:attrNameLst>
                                      </p:cBhvr>
                                      <p:to>
                                        <p:strVal val="visible"/>
                                      </p:to>
                                    </p:set>
                                    <p:animEffect transition="in" filter="blinds(horizontal)">
                                      <p:cBhvr>
                                        <p:cTn id="22" dur="500"/>
                                        <p:tgtEl>
                                          <p:spTgt spid="19559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5595"/>
                                        </p:tgtEl>
                                        <p:attrNameLst>
                                          <p:attrName>style.visibility</p:attrName>
                                        </p:attrNameLst>
                                      </p:cBhvr>
                                      <p:to>
                                        <p:strVal val="visible"/>
                                      </p:to>
                                    </p:set>
                                    <p:animEffect transition="in" filter="blinds(horizontal)">
                                      <p:cBhvr>
                                        <p:cTn id="27" dur="500"/>
                                        <p:tgtEl>
                                          <p:spTgt spid="19559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5590"/>
                                        </p:tgtEl>
                                        <p:attrNameLst>
                                          <p:attrName>style.visibility</p:attrName>
                                        </p:attrNameLst>
                                      </p:cBhvr>
                                      <p:to>
                                        <p:strVal val="visible"/>
                                      </p:to>
                                    </p:set>
                                    <p:animEffect transition="in" filter="blinds(horizontal)">
                                      <p:cBhvr>
                                        <p:cTn id="32" dur="500"/>
                                        <p:tgtEl>
                                          <p:spTgt spid="19559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5587"/>
                                        </p:tgtEl>
                                        <p:attrNameLst>
                                          <p:attrName>style.visibility</p:attrName>
                                        </p:attrNameLst>
                                      </p:cBhvr>
                                      <p:to>
                                        <p:strVal val="visible"/>
                                      </p:to>
                                    </p:set>
                                    <p:animEffect transition="in" filter="blinds(horizontal)">
                                      <p:cBhvr>
                                        <p:cTn id="37" dur="500"/>
                                        <p:tgtEl>
                                          <p:spTgt spid="19558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95593"/>
                                        </p:tgtEl>
                                        <p:attrNameLst>
                                          <p:attrName>style.visibility</p:attrName>
                                        </p:attrNameLst>
                                      </p:cBhvr>
                                      <p:to>
                                        <p:strVal val="visible"/>
                                      </p:to>
                                    </p:set>
                                    <p:animEffect transition="in" filter="blinds(horizontal)">
                                      <p:cBhvr>
                                        <p:cTn id="42" dur="500"/>
                                        <p:tgtEl>
                                          <p:spTgt spid="195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autoUpdateAnimBg="0"/>
      <p:bldP spid="195587" grpId="0" autoUpdateAnimBg="0"/>
      <p:bldP spid="195590" grpId="0" autoUpdateAnimBg="0"/>
      <p:bldP spid="195591" grpId="0" autoUpdateAnimBg="0"/>
      <p:bldP spid="195592" grpId="0" autoUpdateAnimBg="0"/>
      <p:bldP spid="195593" grpId="0" autoUpdateAnimBg="0"/>
      <p:bldP spid="195594" grpId="0" autoUpdateAnimBg="0"/>
      <p:bldP spid="19559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1"/>
          <p:cNvSpPr>
            <a:spLocks noGrp="1"/>
          </p:cNvSpPr>
          <p:nvPr>
            <p:ph type="sldNum" sz="quarter" idx="10"/>
          </p:nvPr>
        </p:nvSpPr>
        <p:spPr bwMode="auto">
          <a:noFill/>
          <a:ln>
            <a:miter lim="800000"/>
            <a:headEnd/>
            <a:tailEnd/>
          </a:ln>
        </p:spPr>
        <p:txBody>
          <a:bodyPr/>
          <a:lstStyle/>
          <a:p>
            <a:fld id="{B5D5BE9A-A10B-4505-B3F1-150858E5466D}" type="slidenum">
              <a:rPr lang="zh-CN" altLang="en-US" smtClean="0"/>
              <a:pPr/>
              <a:t>8</a:t>
            </a:fld>
            <a:endParaRPr lang="en-US" altLang="zh-CN"/>
          </a:p>
        </p:txBody>
      </p:sp>
      <p:sp>
        <p:nvSpPr>
          <p:cNvPr id="196610" name="Text Box 2"/>
          <p:cNvSpPr txBox="1">
            <a:spLocks noChangeArrowheads="1"/>
          </p:cNvSpPr>
          <p:nvPr/>
        </p:nvSpPr>
        <p:spPr bwMode="auto">
          <a:xfrm>
            <a:off x="4133850" y="5897563"/>
            <a:ext cx="356235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磁盘、磁带、光盘 </a:t>
            </a:r>
          </a:p>
        </p:txBody>
      </p:sp>
      <p:sp>
        <p:nvSpPr>
          <p:cNvPr id="196611" name="Text Box 3"/>
          <p:cNvSpPr txBox="1">
            <a:spLocks noChangeArrowheads="1"/>
          </p:cNvSpPr>
          <p:nvPr/>
        </p:nvSpPr>
        <p:spPr bwMode="auto">
          <a:xfrm>
            <a:off x="1576388" y="4983163"/>
            <a:ext cx="5662612"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高速缓冲存储器（</a:t>
            </a:r>
            <a:r>
              <a:rPr lang="en-US" altLang="zh-CN" sz="3200">
                <a:latin typeface="Times New Roman" pitchFamily="18" charset="0"/>
              </a:rPr>
              <a:t>Cache） </a:t>
            </a:r>
          </a:p>
        </p:txBody>
      </p:sp>
      <p:sp>
        <p:nvSpPr>
          <p:cNvPr id="196612" name="Text Box 4"/>
          <p:cNvSpPr txBox="1">
            <a:spLocks noChangeArrowheads="1"/>
          </p:cNvSpPr>
          <p:nvPr/>
        </p:nvSpPr>
        <p:spPr bwMode="auto">
          <a:xfrm>
            <a:off x="1576388" y="4090988"/>
            <a:ext cx="3757612"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200">
                <a:latin typeface="Times New Roman" pitchFamily="18" charset="0"/>
              </a:rPr>
              <a:t>Flash  Memory</a:t>
            </a:r>
          </a:p>
        </p:txBody>
      </p:sp>
      <p:sp>
        <p:nvSpPr>
          <p:cNvPr id="196613" name="Text Box 5"/>
          <p:cNvSpPr txBox="1">
            <a:spLocks noChangeArrowheads="1"/>
          </p:cNvSpPr>
          <p:nvPr/>
        </p:nvSpPr>
        <p:spPr bwMode="auto">
          <a:xfrm>
            <a:off x="349250" y="3500438"/>
            <a:ext cx="592138" cy="155416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存</a:t>
            </a:r>
          </a:p>
          <a:p>
            <a:pPr algn="l" eaLnBrk="1" hangingPunct="1">
              <a:spcBef>
                <a:spcPct val="0"/>
              </a:spcBef>
              <a:buClrTx/>
              <a:buSzTx/>
              <a:buFontTx/>
              <a:buNone/>
            </a:pPr>
            <a:r>
              <a:rPr lang="zh-CN" altLang="en-US" sz="3200">
                <a:latin typeface="Times New Roman" pitchFamily="18" charset="0"/>
              </a:rPr>
              <a:t>储</a:t>
            </a:r>
          </a:p>
          <a:p>
            <a:pPr algn="l" eaLnBrk="1" hangingPunct="1">
              <a:spcBef>
                <a:spcPct val="0"/>
              </a:spcBef>
              <a:buClrTx/>
              <a:buSzTx/>
              <a:buFontTx/>
              <a:buNone/>
            </a:pPr>
            <a:r>
              <a:rPr lang="zh-CN" altLang="en-US" sz="3200">
                <a:latin typeface="Times New Roman" pitchFamily="18" charset="0"/>
              </a:rPr>
              <a:t>器</a:t>
            </a:r>
          </a:p>
        </p:txBody>
      </p:sp>
      <p:grpSp>
        <p:nvGrpSpPr>
          <p:cNvPr id="2" name="Group 6"/>
          <p:cNvGrpSpPr>
            <a:grpSpLocks/>
          </p:cNvGrpSpPr>
          <p:nvPr/>
        </p:nvGrpSpPr>
        <p:grpSpPr bwMode="auto">
          <a:xfrm>
            <a:off x="1576388" y="2195513"/>
            <a:ext cx="2216150" cy="4281487"/>
            <a:chOff x="993" y="1383"/>
            <a:chExt cx="1396" cy="2697"/>
          </a:xfrm>
        </p:grpSpPr>
        <p:sp>
          <p:nvSpPr>
            <p:cNvPr id="13338" name="Text Box 7"/>
            <p:cNvSpPr txBox="1">
              <a:spLocks noChangeArrowheads="1"/>
            </p:cNvSpPr>
            <p:nvPr/>
          </p:nvSpPr>
          <p:spPr bwMode="auto">
            <a:xfrm>
              <a:off x="993" y="1383"/>
              <a:ext cx="1156" cy="365"/>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主存储器</a:t>
              </a:r>
            </a:p>
          </p:txBody>
        </p:sp>
        <p:sp>
          <p:nvSpPr>
            <p:cNvPr id="13339" name="Text Box 8"/>
            <p:cNvSpPr txBox="1">
              <a:spLocks noChangeArrowheads="1"/>
            </p:cNvSpPr>
            <p:nvPr/>
          </p:nvSpPr>
          <p:spPr bwMode="auto">
            <a:xfrm>
              <a:off x="993" y="3715"/>
              <a:ext cx="1396"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辅助存储器</a:t>
              </a:r>
            </a:p>
          </p:txBody>
        </p:sp>
      </p:grpSp>
      <p:sp>
        <p:nvSpPr>
          <p:cNvPr id="196617" name="AutoShape 9"/>
          <p:cNvSpPr>
            <a:spLocks/>
          </p:cNvSpPr>
          <p:nvPr/>
        </p:nvSpPr>
        <p:spPr bwMode="auto">
          <a:xfrm>
            <a:off x="1092200" y="2460625"/>
            <a:ext cx="431800" cy="3833813"/>
          </a:xfrm>
          <a:prstGeom prst="leftBrace">
            <a:avLst>
              <a:gd name="adj1" fmla="val 73989"/>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3" name="Group 10"/>
          <p:cNvGrpSpPr>
            <a:grpSpLocks/>
          </p:cNvGrpSpPr>
          <p:nvPr/>
        </p:nvGrpSpPr>
        <p:grpSpPr bwMode="auto">
          <a:xfrm>
            <a:off x="5318125" y="2379663"/>
            <a:ext cx="3455988" cy="1917700"/>
            <a:chOff x="3350" y="1499"/>
            <a:chExt cx="2177" cy="1208"/>
          </a:xfrm>
        </p:grpSpPr>
        <p:sp>
          <p:nvSpPr>
            <p:cNvPr id="13334" name="Text Box 11"/>
            <p:cNvSpPr txBox="1">
              <a:spLocks noChangeArrowheads="1"/>
            </p:cNvSpPr>
            <p:nvPr/>
          </p:nvSpPr>
          <p:spPr bwMode="auto">
            <a:xfrm>
              <a:off x="3350" y="1499"/>
              <a:ext cx="1210"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MROM </a:t>
              </a:r>
            </a:p>
          </p:txBody>
        </p:sp>
        <p:sp>
          <p:nvSpPr>
            <p:cNvPr id="13335" name="Text Box 12"/>
            <p:cNvSpPr txBox="1">
              <a:spLocks noChangeArrowheads="1"/>
            </p:cNvSpPr>
            <p:nvPr/>
          </p:nvSpPr>
          <p:spPr bwMode="auto">
            <a:xfrm>
              <a:off x="3350" y="1805"/>
              <a:ext cx="1109"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PROM </a:t>
              </a:r>
            </a:p>
          </p:txBody>
        </p:sp>
        <p:sp>
          <p:nvSpPr>
            <p:cNvPr id="13336" name="Text Box 13"/>
            <p:cNvSpPr txBox="1">
              <a:spLocks noChangeArrowheads="1"/>
            </p:cNvSpPr>
            <p:nvPr/>
          </p:nvSpPr>
          <p:spPr bwMode="auto">
            <a:xfrm>
              <a:off x="3350" y="2112"/>
              <a:ext cx="1311"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EPROM </a:t>
              </a:r>
            </a:p>
          </p:txBody>
        </p:sp>
        <p:sp>
          <p:nvSpPr>
            <p:cNvPr id="13337" name="Text Box 14"/>
            <p:cNvSpPr txBox="1">
              <a:spLocks noChangeArrowheads="1"/>
            </p:cNvSpPr>
            <p:nvPr/>
          </p:nvSpPr>
          <p:spPr bwMode="auto">
            <a:xfrm>
              <a:off x="3350" y="2419"/>
              <a:ext cx="2177"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EEPROM </a:t>
              </a:r>
            </a:p>
          </p:txBody>
        </p:sp>
      </p:grpSp>
      <p:sp>
        <p:nvSpPr>
          <p:cNvPr id="196623" name="AutoShape 15"/>
          <p:cNvSpPr>
            <a:spLocks/>
          </p:cNvSpPr>
          <p:nvPr/>
        </p:nvSpPr>
        <p:spPr bwMode="auto">
          <a:xfrm>
            <a:off x="5041900" y="2590800"/>
            <a:ext cx="292100" cy="1484313"/>
          </a:xfrm>
          <a:prstGeom prst="leftBrace">
            <a:avLst>
              <a:gd name="adj1" fmla="val 42346"/>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4" name="Group 16"/>
          <p:cNvGrpSpPr>
            <a:grpSpLocks/>
          </p:cNvGrpSpPr>
          <p:nvPr/>
        </p:nvGrpSpPr>
        <p:grpSpPr bwMode="auto">
          <a:xfrm>
            <a:off x="3776663" y="1296988"/>
            <a:ext cx="1052512" cy="2347912"/>
            <a:chOff x="2379" y="817"/>
            <a:chExt cx="663" cy="1479"/>
          </a:xfrm>
        </p:grpSpPr>
        <p:sp>
          <p:nvSpPr>
            <p:cNvPr id="13332" name="Text Box 17"/>
            <p:cNvSpPr txBox="1">
              <a:spLocks noChangeArrowheads="1"/>
            </p:cNvSpPr>
            <p:nvPr/>
          </p:nvSpPr>
          <p:spPr bwMode="auto">
            <a:xfrm>
              <a:off x="2379" y="817"/>
              <a:ext cx="65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a:latin typeface="Times New Roman" pitchFamily="18" charset="0"/>
                </a:rPr>
                <a:t>RAM</a:t>
              </a:r>
            </a:p>
          </p:txBody>
        </p:sp>
        <p:sp>
          <p:nvSpPr>
            <p:cNvPr id="13333" name="Text Box 18"/>
            <p:cNvSpPr txBox="1">
              <a:spLocks noChangeArrowheads="1"/>
            </p:cNvSpPr>
            <p:nvPr/>
          </p:nvSpPr>
          <p:spPr bwMode="auto">
            <a:xfrm>
              <a:off x="2379" y="1969"/>
              <a:ext cx="663"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a:latin typeface="Times New Roman" pitchFamily="18" charset="0"/>
                </a:rPr>
                <a:t>ROM</a:t>
              </a:r>
            </a:p>
          </p:txBody>
        </p:sp>
      </p:grpSp>
      <p:sp>
        <p:nvSpPr>
          <p:cNvPr id="196627" name="AutoShape 19"/>
          <p:cNvSpPr>
            <a:spLocks/>
          </p:cNvSpPr>
          <p:nvPr/>
        </p:nvSpPr>
        <p:spPr bwMode="auto">
          <a:xfrm>
            <a:off x="3462338" y="1535113"/>
            <a:ext cx="271462" cy="1893887"/>
          </a:xfrm>
          <a:prstGeom prst="leftBrace">
            <a:avLst>
              <a:gd name="adj1" fmla="val 58138"/>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5" name="Group 20"/>
          <p:cNvGrpSpPr>
            <a:grpSpLocks/>
          </p:cNvGrpSpPr>
          <p:nvPr/>
        </p:nvGrpSpPr>
        <p:grpSpPr bwMode="auto">
          <a:xfrm>
            <a:off x="5254625" y="990600"/>
            <a:ext cx="2311400" cy="1119188"/>
            <a:chOff x="3310" y="624"/>
            <a:chExt cx="1456" cy="705"/>
          </a:xfrm>
        </p:grpSpPr>
        <p:sp>
          <p:nvSpPr>
            <p:cNvPr id="13330" name="Text Box 21"/>
            <p:cNvSpPr txBox="1">
              <a:spLocks noChangeArrowheads="1"/>
            </p:cNvSpPr>
            <p:nvPr/>
          </p:nvSpPr>
          <p:spPr bwMode="auto">
            <a:xfrm>
              <a:off x="3310" y="624"/>
              <a:ext cx="1456"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静态 </a:t>
              </a:r>
              <a:r>
                <a:rPr lang="en-US" altLang="zh-CN" sz="2400">
                  <a:latin typeface="Times New Roman" pitchFamily="18" charset="0"/>
                </a:rPr>
                <a:t>RAM </a:t>
              </a:r>
            </a:p>
          </p:txBody>
        </p:sp>
        <p:sp>
          <p:nvSpPr>
            <p:cNvPr id="13331" name="Text Box 22"/>
            <p:cNvSpPr txBox="1">
              <a:spLocks noChangeArrowheads="1"/>
            </p:cNvSpPr>
            <p:nvPr/>
          </p:nvSpPr>
          <p:spPr bwMode="auto">
            <a:xfrm>
              <a:off x="3310" y="1041"/>
              <a:ext cx="1057"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动态 </a:t>
              </a:r>
              <a:r>
                <a:rPr lang="en-US" altLang="zh-CN" sz="2400">
                  <a:latin typeface="Times New Roman" pitchFamily="18" charset="0"/>
                </a:rPr>
                <a:t>RAM </a:t>
              </a:r>
            </a:p>
          </p:txBody>
        </p:sp>
      </p:grpSp>
      <p:sp>
        <p:nvSpPr>
          <p:cNvPr id="196631" name="AutoShape 23"/>
          <p:cNvSpPr>
            <a:spLocks/>
          </p:cNvSpPr>
          <p:nvPr/>
        </p:nvSpPr>
        <p:spPr bwMode="auto">
          <a:xfrm>
            <a:off x="5041900" y="1143000"/>
            <a:ext cx="207963" cy="784225"/>
          </a:xfrm>
          <a:prstGeom prst="leftBrace">
            <a:avLst>
              <a:gd name="adj1" fmla="val 31425"/>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3327" name="Text Box 24"/>
          <p:cNvSpPr txBox="1">
            <a:spLocks noChangeArrowheads="1"/>
          </p:cNvSpPr>
          <p:nvPr/>
        </p:nvSpPr>
        <p:spPr bwMode="auto">
          <a:xfrm>
            <a:off x="369888" y="273050"/>
            <a:ext cx="5916612"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3.  按在计算机中的作用分类 </a:t>
            </a:r>
          </a:p>
        </p:txBody>
      </p:sp>
      <p:sp>
        <p:nvSpPr>
          <p:cNvPr id="196633" name="Rectangle 2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4.1</a:t>
            </a:r>
          </a:p>
        </p:txBody>
      </p:sp>
      <p:sp>
        <p:nvSpPr>
          <p:cNvPr id="13329" name="AutoShape 2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6613"/>
                                        </p:tgtEl>
                                        <p:attrNameLst>
                                          <p:attrName>style.visibility</p:attrName>
                                        </p:attrNameLst>
                                      </p:cBhvr>
                                      <p:to>
                                        <p:strVal val="visible"/>
                                      </p:to>
                                    </p:set>
                                    <p:animEffect transition="in" filter="blinds(horizontal)">
                                      <p:cBhvr>
                                        <p:cTn id="7" dur="500"/>
                                        <p:tgtEl>
                                          <p:spTgt spid="196613"/>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96617"/>
                                        </p:tgtEl>
                                        <p:attrNameLst>
                                          <p:attrName>style.visibility</p:attrName>
                                        </p:attrNameLst>
                                      </p:cBhvr>
                                      <p:to>
                                        <p:strVal val="visible"/>
                                      </p:to>
                                    </p:set>
                                    <p:animEffect transition="in" filter="barn(outHorizontal)">
                                      <p:cBhvr>
                                        <p:cTn id="11" dur="500"/>
                                        <p:tgtEl>
                                          <p:spTgt spid="19661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grpId="0" nodeType="clickEffect">
                                  <p:stCondLst>
                                    <p:cond delay="0"/>
                                  </p:stCondLst>
                                  <p:childTnLst>
                                    <p:set>
                                      <p:cBhvr>
                                        <p:cTn id="20" dur="1" fill="hold">
                                          <p:stCondLst>
                                            <p:cond delay="0"/>
                                          </p:stCondLst>
                                        </p:cTn>
                                        <p:tgtEl>
                                          <p:spTgt spid="196627"/>
                                        </p:tgtEl>
                                        <p:attrNameLst>
                                          <p:attrName>style.visibility</p:attrName>
                                        </p:attrNameLst>
                                      </p:cBhvr>
                                      <p:to>
                                        <p:strVal val="visible"/>
                                      </p:to>
                                    </p:set>
                                    <p:animEffect transition="in" filter="barn(outHorizontal)">
                                      <p:cBhvr>
                                        <p:cTn id="21" dur="500"/>
                                        <p:tgtEl>
                                          <p:spTgt spid="19662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42" fill="hold" grpId="0" nodeType="clickEffect">
                                  <p:stCondLst>
                                    <p:cond delay="0"/>
                                  </p:stCondLst>
                                  <p:childTnLst>
                                    <p:set>
                                      <p:cBhvr>
                                        <p:cTn id="30" dur="1" fill="hold">
                                          <p:stCondLst>
                                            <p:cond delay="0"/>
                                          </p:stCondLst>
                                        </p:cTn>
                                        <p:tgtEl>
                                          <p:spTgt spid="196631"/>
                                        </p:tgtEl>
                                        <p:attrNameLst>
                                          <p:attrName>style.visibility</p:attrName>
                                        </p:attrNameLst>
                                      </p:cBhvr>
                                      <p:to>
                                        <p:strVal val="visible"/>
                                      </p:to>
                                    </p:set>
                                    <p:animEffect transition="in" filter="barn(outHorizontal)">
                                      <p:cBhvr>
                                        <p:cTn id="31" dur="500"/>
                                        <p:tgtEl>
                                          <p:spTgt spid="19663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42" fill="hold" grpId="0" nodeType="clickEffect">
                                  <p:stCondLst>
                                    <p:cond delay="0"/>
                                  </p:stCondLst>
                                  <p:childTnLst>
                                    <p:set>
                                      <p:cBhvr>
                                        <p:cTn id="40" dur="1" fill="hold">
                                          <p:stCondLst>
                                            <p:cond delay="0"/>
                                          </p:stCondLst>
                                        </p:cTn>
                                        <p:tgtEl>
                                          <p:spTgt spid="196623"/>
                                        </p:tgtEl>
                                        <p:attrNameLst>
                                          <p:attrName>style.visibility</p:attrName>
                                        </p:attrNameLst>
                                      </p:cBhvr>
                                      <p:to>
                                        <p:strVal val="visible"/>
                                      </p:to>
                                    </p:set>
                                    <p:animEffect transition="in" filter="barn(outHorizontal)">
                                      <p:cBhvr>
                                        <p:cTn id="41" dur="500"/>
                                        <p:tgtEl>
                                          <p:spTgt spid="19662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blinds(horizontal)">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96612"/>
                                        </p:tgtEl>
                                        <p:attrNameLst>
                                          <p:attrName>style.visibility</p:attrName>
                                        </p:attrNameLst>
                                      </p:cBhvr>
                                      <p:to>
                                        <p:strVal val="visible"/>
                                      </p:to>
                                    </p:set>
                                    <p:animEffect transition="in" filter="blinds(horizontal)">
                                      <p:cBhvr>
                                        <p:cTn id="51" dur="500"/>
                                        <p:tgtEl>
                                          <p:spTgt spid="196612"/>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96611"/>
                                        </p:tgtEl>
                                        <p:attrNameLst>
                                          <p:attrName>style.visibility</p:attrName>
                                        </p:attrNameLst>
                                      </p:cBhvr>
                                      <p:to>
                                        <p:strVal val="visible"/>
                                      </p:to>
                                    </p:set>
                                    <p:animEffect transition="in" filter="blinds(horizontal)">
                                      <p:cBhvr>
                                        <p:cTn id="56" dur="500"/>
                                        <p:tgtEl>
                                          <p:spTgt spid="196611"/>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96610"/>
                                        </p:tgtEl>
                                        <p:attrNameLst>
                                          <p:attrName>style.visibility</p:attrName>
                                        </p:attrNameLst>
                                      </p:cBhvr>
                                      <p:to>
                                        <p:strVal val="visible"/>
                                      </p:to>
                                    </p:set>
                                    <p:animEffect transition="in" filter="blinds(horizontal)">
                                      <p:cBhvr>
                                        <p:cTn id="61" dur="500"/>
                                        <p:tgtEl>
                                          <p:spTgt spid="196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utoUpdateAnimBg="0"/>
      <p:bldP spid="196611" grpId="0" autoUpdateAnimBg="0"/>
      <p:bldP spid="196612" grpId="0" autoUpdateAnimBg="0"/>
      <p:bldP spid="196613" grpId="0" autoUpdateAnimBg="0"/>
      <p:bldP spid="196617" grpId="0" animBg="1"/>
      <p:bldP spid="196623" grpId="0" animBg="1"/>
      <p:bldP spid="196627" grpId="0" animBg="1"/>
      <p:bldP spid="1966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3"/>
          <p:cNvSpPr>
            <a:spLocks noGrp="1"/>
          </p:cNvSpPr>
          <p:nvPr>
            <p:ph type="sldNum" sz="quarter" idx="10"/>
          </p:nvPr>
        </p:nvSpPr>
        <p:spPr bwMode="auto">
          <a:noFill/>
          <a:ln>
            <a:miter lim="800000"/>
            <a:headEnd/>
            <a:tailEnd/>
          </a:ln>
        </p:spPr>
        <p:txBody>
          <a:bodyPr/>
          <a:lstStyle/>
          <a:p>
            <a:fld id="{22EA9738-8509-4A3F-9577-54C3CB723C96}" type="slidenum">
              <a:rPr lang="zh-CN" altLang="en-US" smtClean="0"/>
              <a:pPr/>
              <a:t>9</a:t>
            </a:fld>
            <a:endParaRPr lang="en-US" altLang="zh-CN"/>
          </a:p>
        </p:txBody>
      </p:sp>
      <p:sp>
        <p:nvSpPr>
          <p:cNvPr id="14339" name="Rectangle 2"/>
          <p:cNvSpPr>
            <a:spLocks noGrp="1"/>
          </p:cNvSpPr>
          <p:nvPr>
            <p:ph type="title"/>
          </p:nvPr>
        </p:nvSpPr>
        <p:spPr/>
        <p:txBody>
          <a:bodyPr/>
          <a:lstStyle/>
          <a:p>
            <a:r>
              <a:rPr lang="en-US" altLang="zh-CN"/>
              <a:t> </a:t>
            </a:r>
            <a:endParaRPr lang="zh-CN" altLang="en-US"/>
          </a:p>
        </p:txBody>
      </p:sp>
      <p:sp>
        <p:nvSpPr>
          <p:cNvPr id="14340" name="Rectangle 3"/>
          <p:cNvSpPr>
            <a:spLocks noGrp="1"/>
          </p:cNvSpPr>
          <p:nvPr>
            <p:ph type="body" idx="1"/>
          </p:nvPr>
        </p:nvSpPr>
        <p:spPr/>
        <p:txBody>
          <a:bodyPr/>
          <a:lstStyle/>
          <a:p>
            <a:endParaRPr lang="zh-CN" altLang="en-US"/>
          </a:p>
        </p:txBody>
      </p:sp>
      <p:pic>
        <p:nvPicPr>
          <p:cNvPr id="14341" name="Picture 4" descr="Value-Ram"/>
          <p:cNvPicPr>
            <a:picLocks noChangeAspect="1" noChangeArrowheads="1"/>
          </p:cNvPicPr>
          <p:nvPr/>
        </p:nvPicPr>
        <p:blipFill>
          <a:blip r:embed="rId2" cstate="print"/>
          <a:srcRect/>
          <a:stretch>
            <a:fillRect/>
          </a:stretch>
        </p:blipFill>
        <p:spPr bwMode="auto">
          <a:xfrm>
            <a:off x="611188" y="1341438"/>
            <a:ext cx="2916237" cy="2012950"/>
          </a:xfrm>
          <a:prstGeom prst="rect">
            <a:avLst/>
          </a:prstGeom>
          <a:noFill/>
          <a:ln w="9525">
            <a:noFill/>
            <a:miter lim="800000"/>
            <a:headEnd/>
            <a:tailEnd/>
          </a:ln>
        </p:spPr>
      </p:pic>
      <p:pic>
        <p:nvPicPr>
          <p:cNvPr id="14342" name="Picture 5" descr="b5be394b-69fe-43c4-a551-789f1c6e82564501200"/>
          <p:cNvPicPr>
            <a:picLocks noChangeAspect="1" noChangeArrowheads="1"/>
          </p:cNvPicPr>
          <p:nvPr/>
        </p:nvPicPr>
        <p:blipFill>
          <a:blip r:embed="rId3" cstate="print"/>
          <a:srcRect/>
          <a:stretch>
            <a:fillRect/>
          </a:stretch>
        </p:blipFill>
        <p:spPr bwMode="auto">
          <a:xfrm>
            <a:off x="3708400" y="1341438"/>
            <a:ext cx="2160588" cy="1622425"/>
          </a:xfrm>
          <a:prstGeom prst="rect">
            <a:avLst/>
          </a:prstGeom>
          <a:noFill/>
          <a:ln w="9525">
            <a:noFill/>
            <a:miter lim="800000"/>
            <a:headEnd/>
            <a:tailEnd/>
          </a:ln>
        </p:spPr>
      </p:pic>
      <p:pic>
        <p:nvPicPr>
          <p:cNvPr id="14343" name="Picture 6" descr="芯片特写 "/>
          <p:cNvPicPr>
            <a:picLocks noChangeAspect="1" noChangeArrowheads="1"/>
          </p:cNvPicPr>
          <p:nvPr/>
        </p:nvPicPr>
        <p:blipFill>
          <a:blip r:embed="rId4" cstate="print"/>
          <a:srcRect/>
          <a:stretch>
            <a:fillRect/>
          </a:stretch>
        </p:blipFill>
        <p:spPr bwMode="auto">
          <a:xfrm>
            <a:off x="6083300" y="1341438"/>
            <a:ext cx="2266950" cy="170021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1"/>
          <p:cNvSpPr>
            <a:spLocks noGrp="1"/>
          </p:cNvSpPr>
          <p:nvPr>
            <p:ph type="sldNum" sz="quarter" idx="10"/>
          </p:nvPr>
        </p:nvSpPr>
        <p:spPr bwMode="auto">
          <a:noFill/>
          <a:ln>
            <a:miter lim="800000"/>
            <a:headEnd/>
            <a:tailEnd/>
          </a:ln>
        </p:spPr>
        <p:txBody>
          <a:bodyPr/>
          <a:lstStyle/>
          <a:p>
            <a:fld id="{5CAFB588-B086-42B3-809F-DE06BB64945C}" type="slidenum">
              <a:rPr lang="zh-CN" altLang="en-US" smtClean="0"/>
              <a:pPr/>
              <a:t>10</a:t>
            </a:fld>
            <a:endParaRPr lang="en-US" altLang="zh-CN"/>
          </a:p>
        </p:txBody>
      </p:sp>
      <p:sp>
        <p:nvSpPr>
          <p:cNvPr id="15363" name="Text Box 2"/>
          <p:cNvSpPr txBox="1">
            <a:spLocks noChangeArrowheads="1"/>
          </p:cNvSpPr>
          <p:nvPr/>
        </p:nvSpPr>
        <p:spPr bwMode="auto">
          <a:xfrm>
            <a:off x="611188" y="1484313"/>
            <a:ext cx="7993062"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FF"/>
                </a:solidFill>
                <a:ea typeface="黑体" pitchFamily="2" charset="-122"/>
              </a:rPr>
              <a:t>也采用随机访问方式，只能读出，不能写入。</a:t>
            </a:r>
          </a:p>
        </p:txBody>
      </p:sp>
      <p:sp>
        <p:nvSpPr>
          <p:cNvPr id="15364" name="Text Box 3"/>
          <p:cNvSpPr txBox="1">
            <a:spLocks noChangeArrowheads="1"/>
          </p:cNvSpPr>
          <p:nvPr/>
        </p:nvSpPr>
        <p:spPr bwMode="auto">
          <a:xfrm>
            <a:off x="250825" y="874713"/>
            <a:ext cx="50292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ea typeface="黑体" pitchFamily="2" charset="-122"/>
              </a:rPr>
              <a:t>只读存储器</a:t>
            </a:r>
            <a:r>
              <a:rPr lang="en-US" altLang="zh-CN" sz="3200">
                <a:ea typeface="黑体" pitchFamily="2" charset="-122"/>
              </a:rPr>
              <a:t>ROM </a:t>
            </a:r>
          </a:p>
        </p:txBody>
      </p:sp>
      <p:sp>
        <p:nvSpPr>
          <p:cNvPr id="15365" name="Text Box 4"/>
          <p:cNvSpPr txBox="1">
            <a:spLocks noChangeArrowheads="1"/>
          </p:cNvSpPr>
          <p:nvPr/>
        </p:nvSpPr>
        <p:spPr bwMode="auto">
          <a:xfrm>
            <a:off x="2489200" y="2133600"/>
            <a:ext cx="1676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FF"/>
                </a:solidFill>
                <a:ea typeface="黑体" pitchFamily="2" charset="-122"/>
              </a:rPr>
              <a:t>固存：</a:t>
            </a:r>
          </a:p>
        </p:txBody>
      </p:sp>
      <p:sp>
        <p:nvSpPr>
          <p:cNvPr id="15366" name="Text Box 5"/>
          <p:cNvSpPr txBox="1">
            <a:spLocks noChangeArrowheads="1"/>
          </p:cNvSpPr>
          <p:nvPr/>
        </p:nvSpPr>
        <p:spPr bwMode="auto">
          <a:xfrm>
            <a:off x="323850" y="2967038"/>
            <a:ext cx="1447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rgbClr val="0000FF"/>
                </a:solidFill>
                <a:ea typeface="黑体" pitchFamily="2" charset="-122"/>
              </a:rPr>
              <a:t>ROM</a:t>
            </a:r>
            <a:r>
              <a:rPr lang="zh-CN" altLang="en-US" sz="2800">
                <a:solidFill>
                  <a:srgbClr val="0000FF"/>
                </a:solidFill>
                <a:ea typeface="黑体" pitchFamily="2" charset="-122"/>
              </a:rPr>
              <a:t>：</a:t>
            </a:r>
          </a:p>
        </p:txBody>
      </p:sp>
      <p:sp>
        <p:nvSpPr>
          <p:cNvPr id="15367" name="Text Box 6"/>
          <p:cNvSpPr txBox="1">
            <a:spLocks noChangeArrowheads="1"/>
          </p:cNvSpPr>
          <p:nvPr/>
        </p:nvSpPr>
        <p:spPr bwMode="auto">
          <a:xfrm>
            <a:off x="1081088" y="2967038"/>
            <a:ext cx="1103312" cy="9461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ea typeface="黑体" pitchFamily="2" charset="-122"/>
              </a:rPr>
              <a:t>只读不写</a:t>
            </a:r>
          </a:p>
        </p:txBody>
      </p:sp>
      <p:sp>
        <p:nvSpPr>
          <p:cNvPr id="15368" name="AutoShape 7"/>
          <p:cNvSpPr>
            <a:spLocks/>
          </p:cNvSpPr>
          <p:nvPr/>
        </p:nvSpPr>
        <p:spPr bwMode="auto">
          <a:xfrm>
            <a:off x="2184400" y="2322513"/>
            <a:ext cx="360363" cy="1944687"/>
          </a:xfrm>
          <a:prstGeom prst="leftBrace">
            <a:avLst>
              <a:gd name="adj1" fmla="val 44971"/>
              <a:gd name="adj2" fmla="val 50000"/>
            </a:avLst>
          </a:prstGeom>
          <a:noFill/>
          <a:ln w="28575">
            <a:solidFill>
              <a:srgbClr val="0000FF"/>
            </a:solidFill>
            <a:round/>
            <a:headEnd/>
            <a:tailEnd/>
          </a:ln>
        </p:spPr>
        <p:txBody>
          <a:bodyPr wrap="none" anchor="ctr"/>
          <a:lstStyle/>
          <a:p>
            <a:endParaRPr lang="zh-CN" altLang="en-US"/>
          </a:p>
        </p:txBody>
      </p:sp>
      <p:sp>
        <p:nvSpPr>
          <p:cNvPr id="15369" name="Text Box 8"/>
          <p:cNvSpPr txBox="1">
            <a:spLocks noChangeArrowheads="1"/>
          </p:cNvSpPr>
          <p:nvPr/>
        </p:nvSpPr>
        <p:spPr bwMode="auto">
          <a:xfrm>
            <a:off x="2489200" y="2667000"/>
            <a:ext cx="1676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rgbClr val="0000FF"/>
                </a:solidFill>
                <a:ea typeface="黑体" pitchFamily="2" charset="-122"/>
              </a:rPr>
              <a:t>PROM</a:t>
            </a:r>
            <a:r>
              <a:rPr lang="zh-CN" altLang="en-US" sz="2800">
                <a:solidFill>
                  <a:srgbClr val="0000FF"/>
                </a:solidFill>
                <a:ea typeface="黑体" pitchFamily="2" charset="-122"/>
              </a:rPr>
              <a:t>：</a:t>
            </a:r>
          </a:p>
        </p:txBody>
      </p:sp>
      <p:sp>
        <p:nvSpPr>
          <p:cNvPr id="15370" name="Text Box 9"/>
          <p:cNvSpPr txBox="1">
            <a:spLocks noChangeArrowheads="1"/>
          </p:cNvSpPr>
          <p:nvPr/>
        </p:nvSpPr>
        <p:spPr bwMode="auto">
          <a:xfrm>
            <a:off x="3708400" y="2133600"/>
            <a:ext cx="3733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hlink"/>
                </a:solidFill>
                <a:ea typeface="黑体" pitchFamily="2" charset="-122"/>
              </a:rPr>
              <a:t>用户不能编程 </a:t>
            </a:r>
          </a:p>
        </p:txBody>
      </p:sp>
      <p:sp>
        <p:nvSpPr>
          <p:cNvPr id="15371" name="Text Box 10"/>
          <p:cNvSpPr txBox="1">
            <a:spLocks noChangeArrowheads="1"/>
          </p:cNvSpPr>
          <p:nvPr/>
        </p:nvSpPr>
        <p:spPr bwMode="auto">
          <a:xfrm>
            <a:off x="3708400" y="2667000"/>
            <a:ext cx="3733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hlink"/>
                </a:solidFill>
                <a:ea typeface="黑体" pitchFamily="2" charset="-122"/>
              </a:rPr>
              <a:t>用户可一次编程 </a:t>
            </a:r>
          </a:p>
        </p:txBody>
      </p:sp>
      <p:sp>
        <p:nvSpPr>
          <p:cNvPr id="15372" name="Text Box 11"/>
          <p:cNvSpPr txBox="1">
            <a:spLocks noChangeArrowheads="1"/>
          </p:cNvSpPr>
          <p:nvPr/>
        </p:nvSpPr>
        <p:spPr bwMode="auto">
          <a:xfrm>
            <a:off x="2489200" y="3200400"/>
            <a:ext cx="1905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rgbClr val="0000FF"/>
                </a:solidFill>
                <a:ea typeface="黑体" pitchFamily="2" charset="-122"/>
              </a:rPr>
              <a:t>EPROM</a:t>
            </a:r>
            <a:r>
              <a:rPr lang="zh-CN" altLang="en-US" sz="2800">
                <a:solidFill>
                  <a:srgbClr val="0000FF"/>
                </a:solidFill>
                <a:ea typeface="黑体" pitchFamily="2" charset="-122"/>
              </a:rPr>
              <a:t>：</a:t>
            </a:r>
          </a:p>
        </p:txBody>
      </p:sp>
      <p:sp>
        <p:nvSpPr>
          <p:cNvPr id="15373" name="Text Box 12"/>
          <p:cNvSpPr txBox="1">
            <a:spLocks noChangeArrowheads="1"/>
          </p:cNvSpPr>
          <p:nvPr/>
        </p:nvSpPr>
        <p:spPr bwMode="auto">
          <a:xfrm>
            <a:off x="3708400" y="3200400"/>
            <a:ext cx="3733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hlink"/>
                </a:solidFill>
                <a:ea typeface="黑体" pitchFamily="2" charset="-122"/>
              </a:rPr>
              <a:t>用户可多次编程</a:t>
            </a:r>
          </a:p>
        </p:txBody>
      </p:sp>
      <p:sp>
        <p:nvSpPr>
          <p:cNvPr id="15374" name="Text Box 13"/>
          <p:cNvSpPr txBox="1">
            <a:spLocks noChangeArrowheads="1"/>
          </p:cNvSpPr>
          <p:nvPr/>
        </p:nvSpPr>
        <p:spPr bwMode="auto">
          <a:xfrm>
            <a:off x="6288088" y="3214688"/>
            <a:ext cx="252095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tx2"/>
                </a:solidFill>
                <a:ea typeface="黑体" pitchFamily="2" charset="-122"/>
              </a:rPr>
              <a:t>（紫外线擦除） </a:t>
            </a:r>
          </a:p>
        </p:txBody>
      </p:sp>
      <p:sp>
        <p:nvSpPr>
          <p:cNvPr id="15375" name="Text Box 14"/>
          <p:cNvSpPr txBox="1">
            <a:spLocks noChangeArrowheads="1"/>
          </p:cNvSpPr>
          <p:nvPr/>
        </p:nvSpPr>
        <p:spPr bwMode="auto">
          <a:xfrm>
            <a:off x="2489200" y="3762375"/>
            <a:ext cx="1828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rgbClr val="0000FF"/>
                </a:solidFill>
                <a:ea typeface="黑体" pitchFamily="2" charset="-122"/>
              </a:rPr>
              <a:t>EEPROM</a:t>
            </a:r>
            <a:r>
              <a:rPr lang="zh-CN" altLang="en-US" sz="2800">
                <a:solidFill>
                  <a:srgbClr val="0000FF"/>
                </a:solidFill>
                <a:ea typeface="黑体" pitchFamily="2" charset="-122"/>
              </a:rPr>
              <a:t>：</a:t>
            </a:r>
          </a:p>
        </p:txBody>
      </p:sp>
      <p:sp>
        <p:nvSpPr>
          <p:cNvPr id="15376" name="Text Box 15"/>
          <p:cNvSpPr txBox="1">
            <a:spLocks noChangeArrowheads="1"/>
          </p:cNvSpPr>
          <p:nvPr/>
        </p:nvSpPr>
        <p:spPr bwMode="auto">
          <a:xfrm>
            <a:off x="4089400" y="3762375"/>
            <a:ext cx="3036888"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hlink"/>
                </a:solidFill>
                <a:ea typeface="黑体" pitchFamily="2" charset="-122"/>
              </a:rPr>
              <a:t>用户可多次编程</a:t>
            </a:r>
          </a:p>
        </p:txBody>
      </p:sp>
      <p:sp>
        <p:nvSpPr>
          <p:cNvPr id="15377" name="Text Box 16"/>
          <p:cNvSpPr txBox="1">
            <a:spLocks noChangeArrowheads="1"/>
          </p:cNvSpPr>
          <p:nvPr/>
        </p:nvSpPr>
        <p:spPr bwMode="auto">
          <a:xfrm>
            <a:off x="6503988" y="3789363"/>
            <a:ext cx="2003425"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tx2"/>
                </a:solidFill>
                <a:ea typeface="黑体" pitchFamily="2" charset="-122"/>
              </a:rPr>
              <a:t>（电擦除） </a:t>
            </a:r>
          </a:p>
        </p:txBody>
      </p:sp>
      <p:sp>
        <p:nvSpPr>
          <p:cNvPr id="15378" name="Rectangle 17"/>
          <p:cNvSpPr>
            <a:spLocks noChangeArrowheads="1"/>
          </p:cNvSpPr>
          <p:nvPr/>
        </p:nvSpPr>
        <p:spPr bwMode="auto">
          <a:xfrm>
            <a:off x="1547813" y="6491288"/>
            <a:ext cx="647700" cy="366712"/>
          </a:xfrm>
          <a:prstGeom prst="rect">
            <a:avLst/>
          </a:prstGeom>
          <a:noFill/>
          <a:ln w="19050" cap="sq" algn="ctr">
            <a:noFill/>
            <a:miter lim="800000"/>
            <a:headEnd/>
            <a:tailEnd/>
          </a:ln>
        </p:spPr>
        <p:txBody>
          <a:bodyPr wrap="none">
            <a:spAutoFit/>
          </a:bodyPr>
          <a:lstStyle/>
          <a:p>
            <a:pPr marL="342900" indent="-342900"/>
            <a:r>
              <a:rPr lang="en-US" altLang="zh-CN">
                <a:solidFill>
                  <a:srgbClr val="FF6600"/>
                </a:solidFill>
              </a:rPr>
              <a:t>PROM</a:t>
            </a:r>
            <a:endParaRPr lang="zh-CN" altLang="en-US">
              <a:solidFill>
                <a:srgbClr val="FF6600"/>
              </a:solidFill>
            </a:endParaRPr>
          </a:p>
        </p:txBody>
      </p:sp>
      <p:pic>
        <p:nvPicPr>
          <p:cNvPr id="15379" name="Picture 18" descr="_EPROM"/>
          <p:cNvPicPr>
            <a:picLocks noChangeAspect="1" noChangeArrowheads="1"/>
          </p:cNvPicPr>
          <p:nvPr/>
        </p:nvPicPr>
        <p:blipFill>
          <a:blip r:embed="rId2" cstate="print"/>
          <a:srcRect/>
          <a:stretch>
            <a:fillRect/>
          </a:stretch>
        </p:blipFill>
        <p:spPr bwMode="auto">
          <a:xfrm>
            <a:off x="3060700" y="4365625"/>
            <a:ext cx="2447925" cy="2206625"/>
          </a:xfrm>
          <a:prstGeom prst="rect">
            <a:avLst/>
          </a:prstGeom>
          <a:noFill/>
          <a:ln w="9525">
            <a:noFill/>
            <a:miter lim="800000"/>
            <a:headEnd/>
            <a:tailEnd/>
          </a:ln>
        </p:spPr>
      </p:pic>
      <p:sp>
        <p:nvSpPr>
          <p:cNvPr id="15380" name="Rectangle 19"/>
          <p:cNvSpPr>
            <a:spLocks noChangeArrowheads="1"/>
          </p:cNvSpPr>
          <p:nvPr/>
        </p:nvSpPr>
        <p:spPr bwMode="auto">
          <a:xfrm>
            <a:off x="4083050" y="6491288"/>
            <a:ext cx="763588" cy="366712"/>
          </a:xfrm>
          <a:prstGeom prst="rect">
            <a:avLst/>
          </a:prstGeom>
          <a:noFill/>
          <a:ln w="19050" cap="sq" algn="ctr">
            <a:noFill/>
            <a:miter lim="800000"/>
            <a:headEnd/>
            <a:tailEnd/>
          </a:ln>
        </p:spPr>
        <p:txBody>
          <a:bodyPr wrap="none">
            <a:spAutoFit/>
          </a:bodyPr>
          <a:lstStyle/>
          <a:p>
            <a:pPr marL="342900" indent="-342900"/>
            <a:r>
              <a:rPr lang="en-US" altLang="zh-CN">
                <a:solidFill>
                  <a:srgbClr val="FF6600"/>
                </a:solidFill>
              </a:rPr>
              <a:t>EPROM</a:t>
            </a:r>
            <a:endParaRPr lang="zh-CN" altLang="en-US">
              <a:solidFill>
                <a:srgbClr val="FF6600"/>
              </a:solidFill>
            </a:endParaRPr>
          </a:p>
        </p:txBody>
      </p:sp>
      <p:pic>
        <p:nvPicPr>
          <p:cNvPr id="15381" name="Picture 20" descr="eeprom.jpg"/>
          <p:cNvPicPr>
            <a:picLocks noChangeAspect="1" noChangeArrowheads="1"/>
          </p:cNvPicPr>
          <p:nvPr/>
        </p:nvPicPr>
        <p:blipFill>
          <a:blip r:embed="rId3" cstate="print"/>
          <a:srcRect/>
          <a:stretch>
            <a:fillRect/>
          </a:stretch>
        </p:blipFill>
        <p:spPr bwMode="auto">
          <a:xfrm>
            <a:off x="5651500" y="4365625"/>
            <a:ext cx="2717800" cy="2068513"/>
          </a:xfrm>
          <a:prstGeom prst="rect">
            <a:avLst/>
          </a:prstGeom>
          <a:noFill/>
          <a:ln w="9525">
            <a:noFill/>
            <a:miter lim="800000"/>
            <a:headEnd/>
            <a:tailEnd/>
          </a:ln>
        </p:spPr>
      </p:pic>
      <p:sp>
        <p:nvSpPr>
          <p:cNvPr id="15382" name="Rectangle 21"/>
          <p:cNvSpPr>
            <a:spLocks noChangeArrowheads="1"/>
          </p:cNvSpPr>
          <p:nvPr/>
        </p:nvSpPr>
        <p:spPr bwMode="auto">
          <a:xfrm>
            <a:off x="6602413" y="6491288"/>
            <a:ext cx="879475" cy="366712"/>
          </a:xfrm>
          <a:prstGeom prst="rect">
            <a:avLst/>
          </a:prstGeom>
          <a:noFill/>
          <a:ln w="19050" cap="sq" algn="ctr">
            <a:noFill/>
            <a:miter lim="800000"/>
            <a:headEnd/>
            <a:tailEnd/>
          </a:ln>
        </p:spPr>
        <p:txBody>
          <a:bodyPr wrap="none">
            <a:spAutoFit/>
          </a:bodyPr>
          <a:lstStyle/>
          <a:p>
            <a:pPr marL="342900" indent="-342900"/>
            <a:r>
              <a:rPr lang="en-US" altLang="zh-CN">
                <a:solidFill>
                  <a:srgbClr val="FF6600"/>
                </a:solidFill>
              </a:rPr>
              <a:t>EEPROM</a:t>
            </a:r>
            <a:endParaRPr lang="zh-CN" altLang="en-US">
              <a:solidFill>
                <a:srgbClr val="FF6600"/>
              </a:solidFill>
            </a:endParaRPr>
          </a:p>
        </p:txBody>
      </p:sp>
      <p:pic>
        <p:nvPicPr>
          <p:cNvPr id="15383" name="Picture 22"/>
          <p:cNvPicPr>
            <a:picLocks noChangeAspect="1" noChangeArrowheads="1"/>
          </p:cNvPicPr>
          <p:nvPr/>
        </p:nvPicPr>
        <p:blipFill>
          <a:blip r:embed="rId4" cstate="print"/>
          <a:srcRect/>
          <a:stretch>
            <a:fillRect/>
          </a:stretch>
        </p:blipFill>
        <p:spPr bwMode="auto">
          <a:xfrm>
            <a:off x="827088" y="4292600"/>
            <a:ext cx="2089150" cy="2303463"/>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1"/>
          <p:cNvSpPr>
            <a:spLocks noGrp="1"/>
          </p:cNvSpPr>
          <p:nvPr>
            <p:ph type="sldNum" sz="quarter" idx="10"/>
          </p:nvPr>
        </p:nvSpPr>
        <p:spPr bwMode="auto">
          <a:noFill/>
          <a:ln>
            <a:miter lim="800000"/>
            <a:headEnd/>
            <a:tailEnd/>
          </a:ln>
        </p:spPr>
        <p:txBody>
          <a:bodyPr/>
          <a:lstStyle/>
          <a:p>
            <a:fld id="{4F916267-43BB-47B8-96F9-E02E03949EA4}" type="slidenum">
              <a:rPr lang="zh-CN" altLang="en-US" smtClean="0"/>
              <a:pPr/>
              <a:t>11</a:t>
            </a:fld>
            <a:endParaRPr lang="en-US" altLang="zh-CN"/>
          </a:p>
        </p:txBody>
      </p:sp>
      <p:sp>
        <p:nvSpPr>
          <p:cNvPr id="197634" name="Text Box 2"/>
          <p:cNvSpPr txBox="1">
            <a:spLocks noChangeArrowheads="1"/>
          </p:cNvSpPr>
          <p:nvPr/>
        </p:nvSpPr>
        <p:spPr bwMode="auto">
          <a:xfrm>
            <a:off x="8001000" y="2693988"/>
            <a:ext cx="490538"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高</a:t>
            </a:r>
          </a:p>
        </p:txBody>
      </p:sp>
      <p:grpSp>
        <p:nvGrpSpPr>
          <p:cNvPr id="2" name="Group 3"/>
          <p:cNvGrpSpPr>
            <a:grpSpLocks/>
          </p:cNvGrpSpPr>
          <p:nvPr/>
        </p:nvGrpSpPr>
        <p:grpSpPr bwMode="auto">
          <a:xfrm>
            <a:off x="8001000" y="3346450"/>
            <a:ext cx="490538" cy="2566988"/>
            <a:chOff x="5040" y="2108"/>
            <a:chExt cx="309" cy="1617"/>
          </a:xfrm>
        </p:grpSpPr>
        <p:sp>
          <p:nvSpPr>
            <p:cNvPr id="16447" name="Text Box 4"/>
            <p:cNvSpPr txBox="1">
              <a:spLocks noChangeArrowheads="1"/>
            </p:cNvSpPr>
            <p:nvPr/>
          </p:nvSpPr>
          <p:spPr bwMode="auto">
            <a:xfrm>
              <a:off x="5040" y="3437"/>
              <a:ext cx="309"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低</a:t>
              </a:r>
            </a:p>
          </p:txBody>
        </p:sp>
        <p:sp>
          <p:nvSpPr>
            <p:cNvPr id="16448" name="Line 5"/>
            <p:cNvSpPr>
              <a:spLocks noChangeShapeType="1"/>
            </p:cNvSpPr>
            <p:nvPr/>
          </p:nvSpPr>
          <p:spPr bwMode="auto">
            <a:xfrm>
              <a:off x="5220" y="2108"/>
              <a:ext cx="0" cy="1264"/>
            </a:xfrm>
            <a:prstGeom prst="line">
              <a:avLst/>
            </a:prstGeom>
            <a:noFill/>
            <a:ln w="38100">
              <a:solidFill>
                <a:schemeClr val="tx1"/>
              </a:solidFill>
              <a:round/>
              <a:headEnd/>
              <a:tailEnd type="stealth" w="med" len="med"/>
            </a:ln>
          </p:spPr>
          <p:txBody>
            <a:bodyPr wrap="none"/>
            <a:lstStyle/>
            <a:p>
              <a:endParaRPr lang="zh-CN" altLang="en-US"/>
            </a:p>
          </p:txBody>
        </p:sp>
      </p:grpSp>
      <p:sp>
        <p:nvSpPr>
          <p:cNvPr id="16389" name="Text Box 6"/>
          <p:cNvSpPr txBox="1">
            <a:spLocks noChangeArrowheads="1"/>
          </p:cNvSpPr>
          <p:nvPr/>
        </p:nvSpPr>
        <p:spPr bwMode="auto">
          <a:xfrm>
            <a:off x="-790575" y="5253038"/>
            <a:ext cx="1841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endParaRPr lang="zh-CN" altLang="en-US" sz="2400">
              <a:latin typeface="Times New Roman" pitchFamily="18" charset="0"/>
            </a:endParaRPr>
          </a:p>
        </p:txBody>
      </p:sp>
      <p:sp>
        <p:nvSpPr>
          <p:cNvPr id="197639" name="Text Box 7"/>
          <p:cNvSpPr txBox="1">
            <a:spLocks noChangeArrowheads="1"/>
          </p:cNvSpPr>
          <p:nvPr/>
        </p:nvSpPr>
        <p:spPr bwMode="auto">
          <a:xfrm>
            <a:off x="6945313" y="2693988"/>
            <a:ext cx="490537"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小</a:t>
            </a:r>
          </a:p>
        </p:txBody>
      </p:sp>
      <p:grpSp>
        <p:nvGrpSpPr>
          <p:cNvPr id="3" name="Group 8"/>
          <p:cNvGrpSpPr>
            <a:grpSpLocks/>
          </p:cNvGrpSpPr>
          <p:nvPr/>
        </p:nvGrpSpPr>
        <p:grpSpPr bwMode="auto">
          <a:xfrm>
            <a:off x="6945313" y="3346450"/>
            <a:ext cx="490537" cy="2566988"/>
            <a:chOff x="4375" y="2108"/>
            <a:chExt cx="309" cy="1617"/>
          </a:xfrm>
        </p:grpSpPr>
        <p:sp>
          <p:nvSpPr>
            <p:cNvPr id="16445" name="Text Box 9"/>
            <p:cNvSpPr txBox="1">
              <a:spLocks noChangeArrowheads="1"/>
            </p:cNvSpPr>
            <p:nvPr/>
          </p:nvSpPr>
          <p:spPr bwMode="auto">
            <a:xfrm>
              <a:off x="4375" y="3437"/>
              <a:ext cx="309"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大</a:t>
              </a:r>
            </a:p>
          </p:txBody>
        </p:sp>
        <p:sp>
          <p:nvSpPr>
            <p:cNvPr id="16446" name="Line 10"/>
            <p:cNvSpPr>
              <a:spLocks noChangeShapeType="1"/>
            </p:cNvSpPr>
            <p:nvPr/>
          </p:nvSpPr>
          <p:spPr bwMode="auto">
            <a:xfrm>
              <a:off x="4548" y="2108"/>
              <a:ext cx="0" cy="1264"/>
            </a:xfrm>
            <a:prstGeom prst="line">
              <a:avLst/>
            </a:prstGeom>
            <a:noFill/>
            <a:ln w="38100">
              <a:solidFill>
                <a:schemeClr val="tx1"/>
              </a:solidFill>
              <a:round/>
              <a:headEnd/>
              <a:tailEnd type="stealth" w="med" len="med"/>
            </a:ln>
          </p:spPr>
          <p:txBody>
            <a:bodyPr wrap="none"/>
            <a:lstStyle/>
            <a:p>
              <a:endParaRPr lang="zh-CN" altLang="en-US"/>
            </a:p>
          </p:txBody>
        </p:sp>
      </p:grpSp>
      <p:sp>
        <p:nvSpPr>
          <p:cNvPr id="197643" name="Text Box 11"/>
          <p:cNvSpPr txBox="1">
            <a:spLocks noChangeArrowheads="1"/>
          </p:cNvSpPr>
          <p:nvPr/>
        </p:nvSpPr>
        <p:spPr bwMode="auto">
          <a:xfrm>
            <a:off x="5889625" y="2693988"/>
            <a:ext cx="490538"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快</a:t>
            </a:r>
          </a:p>
        </p:txBody>
      </p:sp>
      <p:grpSp>
        <p:nvGrpSpPr>
          <p:cNvPr id="4" name="Group 12"/>
          <p:cNvGrpSpPr>
            <a:grpSpLocks/>
          </p:cNvGrpSpPr>
          <p:nvPr/>
        </p:nvGrpSpPr>
        <p:grpSpPr bwMode="auto">
          <a:xfrm>
            <a:off x="5889625" y="3346450"/>
            <a:ext cx="490538" cy="2566988"/>
            <a:chOff x="3710" y="2108"/>
            <a:chExt cx="309" cy="1617"/>
          </a:xfrm>
        </p:grpSpPr>
        <p:sp>
          <p:nvSpPr>
            <p:cNvPr id="16443" name="Text Box 13"/>
            <p:cNvSpPr txBox="1">
              <a:spLocks noChangeArrowheads="1"/>
            </p:cNvSpPr>
            <p:nvPr/>
          </p:nvSpPr>
          <p:spPr bwMode="auto">
            <a:xfrm>
              <a:off x="3710" y="3437"/>
              <a:ext cx="309"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慢</a:t>
              </a:r>
            </a:p>
          </p:txBody>
        </p:sp>
        <p:sp>
          <p:nvSpPr>
            <p:cNvPr id="16444" name="Line 14"/>
            <p:cNvSpPr>
              <a:spLocks noChangeShapeType="1"/>
            </p:cNvSpPr>
            <p:nvPr/>
          </p:nvSpPr>
          <p:spPr bwMode="auto">
            <a:xfrm>
              <a:off x="3852" y="2108"/>
              <a:ext cx="0" cy="1264"/>
            </a:xfrm>
            <a:prstGeom prst="line">
              <a:avLst/>
            </a:prstGeom>
            <a:noFill/>
            <a:ln w="38100">
              <a:solidFill>
                <a:schemeClr val="tx1"/>
              </a:solidFill>
              <a:round/>
              <a:headEnd/>
              <a:tailEnd type="stealth" w="med" len="med"/>
            </a:ln>
          </p:spPr>
          <p:txBody>
            <a:bodyPr wrap="none"/>
            <a:lstStyle/>
            <a:p>
              <a:endParaRPr lang="zh-CN" altLang="en-US"/>
            </a:p>
          </p:txBody>
        </p:sp>
      </p:grpSp>
      <p:grpSp>
        <p:nvGrpSpPr>
          <p:cNvPr id="5" name="Group 15"/>
          <p:cNvGrpSpPr>
            <a:grpSpLocks/>
          </p:cNvGrpSpPr>
          <p:nvPr/>
        </p:nvGrpSpPr>
        <p:grpSpPr bwMode="auto">
          <a:xfrm>
            <a:off x="4235450" y="4543425"/>
            <a:ext cx="1284288" cy="1287463"/>
            <a:chOff x="2668" y="2862"/>
            <a:chExt cx="809" cy="811"/>
          </a:xfrm>
        </p:grpSpPr>
        <p:sp>
          <p:nvSpPr>
            <p:cNvPr id="16439" name="Text Box 16"/>
            <p:cNvSpPr txBox="1">
              <a:spLocks noChangeArrowheads="1"/>
            </p:cNvSpPr>
            <p:nvPr/>
          </p:nvSpPr>
          <p:spPr bwMode="auto">
            <a:xfrm>
              <a:off x="3026" y="3063"/>
              <a:ext cx="346" cy="480"/>
            </a:xfrm>
            <a:prstGeom prst="rect">
              <a:avLst/>
            </a:prstGeom>
            <a:noFill/>
            <a:ln w="9525">
              <a:noFill/>
              <a:miter lim="800000"/>
              <a:headEnd/>
              <a:tailEnd/>
            </a:ln>
          </p:spPr>
          <p:txBody>
            <a:bodyPr vert="eaVert">
              <a:spAutoFit/>
            </a:bodyPr>
            <a:lstStyle/>
            <a:p>
              <a:pPr algn="l" eaLnBrk="1" hangingPunct="1">
                <a:spcBef>
                  <a:spcPct val="0"/>
                </a:spcBef>
                <a:buClrTx/>
                <a:buSzTx/>
                <a:buFontTx/>
                <a:buNone/>
              </a:pPr>
              <a:r>
                <a:rPr lang="zh-CN" altLang="en-US" sz="2400">
                  <a:latin typeface="Times New Roman" pitchFamily="18" charset="0"/>
                </a:rPr>
                <a:t>辅存</a:t>
              </a:r>
            </a:p>
          </p:txBody>
        </p:sp>
        <p:sp>
          <p:nvSpPr>
            <p:cNvPr id="16440" name="Line 17"/>
            <p:cNvSpPr>
              <a:spLocks noChangeShapeType="1"/>
            </p:cNvSpPr>
            <p:nvPr/>
          </p:nvSpPr>
          <p:spPr bwMode="auto">
            <a:xfrm rot="10800000">
              <a:off x="3180" y="2862"/>
              <a:ext cx="0" cy="204"/>
            </a:xfrm>
            <a:prstGeom prst="line">
              <a:avLst/>
            </a:prstGeom>
            <a:noFill/>
            <a:ln w="38100">
              <a:solidFill>
                <a:schemeClr val="folHlink"/>
              </a:solidFill>
              <a:round/>
              <a:headEnd/>
              <a:tailEnd type="stealth" w="sm" len="sm"/>
            </a:ln>
          </p:spPr>
          <p:txBody>
            <a:bodyPr wrap="none"/>
            <a:lstStyle/>
            <a:p>
              <a:endParaRPr lang="zh-CN" altLang="en-US"/>
            </a:p>
          </p:txBody>
        </p:sp>
        <p:sp>
          <p:nvSpPr>
            <p:cNvPr id="16441" name="Line 18"/>
            <p:cNvSpPr>
              <a:spLocks noChangeShapeType="1"/>
            </p:cNvSpPr>
            <p:nvPr/>
          </p:nvSpPr>
          <p:spPr bwMode="auto">
            <a:xfrm>
              <a:off x="3180" y="3483"/>
              <a:ext cx="0" cy="179"/>
            </a:xfrm>
            <a:prstGeom prst="line">
              <a:avLst/>
            </a:prstGeom>
            <a:noFill/>
            <a:ln w="38100">
              <a:solidFill>
                <a:schemeClr val="folHlink"/>
              </a:solidFill>
              <a:round/>
              <a:headEnd/>
              <a:tailEnd type="stealth" w="sm" len="sm"/>
            </a:ln>
          </p:spPr>
          <p:txBody>
            <a:bodyPr wrap="none"/>
            <a:lstStyle/>
            <a:p>
              <a:endParaRPr lang="zh-CN" altLang="en-US"/>
            </a:p>
          </p:txBody>
        </p:sp>
        <p:sp>
          <p:nvSpPr>
            <p:cNvPr id="16442" name="Freeform 19"/>
            <p:cNvSpPr>
              <a:spLocks/>
            </p:cNvSpPr>
            <p:nvPr/>
          </p:nvSpPr>
          <p:spPr bwMode="auto">
            <a:xfrm>
              <a:off x="2668" y="3672"/>
              <a:ext cx="809" cy="1"/>
            </a:xfrm>
            <a:custGeom>
              <a:avLst/>
              <a:gdLst>
                <a:gd name="T0" fmla="*/ 0 w 809"/>
                <a:gd name="T1" fmla="*/ 0 h 1"/>
                <a:gd name="T2" fmla="*/ 809 w 809"/>
                <a:gd name="T3" fmla="*/ 0 h 1"/>
                <a:gd name="T4" fmla="*/ 0 60000 65536"/>
                <a:gd name="T5" fmla="*/ 0 60000 65536"/>
                <a:gd name="T6" fmla="*/ 0 w 809"/>
                <a:gd name="T7" fmla="*/ 0 h 1"/>
                <a:gd name="T8" fmla="*/ 809 w 809"/>
                <a:gd name="T9" fmla="*/ 1 h 1"/>
              </a:gdLst>
              <a:ahLst/>
              <a:cxnLst>
                <a:cxn ang="T4">
                  <a:pos x="T0" y="T1"/>
                </a:cxn>
                <a:cxn ang="T5">
                  <a:pos x="T2" y="T3"/>
                </a:cxn>
              </a:cxnLst>
              <a:rect l="T6" t="T7" r="T8" b="T9"/>
              <a:pathLst>
                <a:path w="809" h="1">
                  <a:moveTo>
                    <a:pt x="0" y="0"/>
                  </a:moveTo>
                  <a:lnTo>
                    <a:pt x="809" y="0"/>
                  </a:lnTo>
                </a:path>
              </a:pathLst>
            </a:custGeom>
            <a:noFill/>
            <a:ln w="38100">
              <a:solidFill>
                <a:schemeClr val="folHlink"/>
              </a:solidFill>
              <a:round/>
              <a:headEnd/>
              <a:tailEnd/>
            </a:ln>
          </p:spPr>
          <p:txBody>
            <a:bodyPr wrap="none"/>
            <a:lstStyle/>
            <a:p>
              <a:endParaRPr lang="zh-CN" altLang="en-US"/>
            </a:p>
          </p:txBody>
        </p:sp>
      </p:grpSp>
      <p:grpSp>
        <p:nvGrpSpPr>
          <p:cNvPr id="6" name="Group 20"/>
          <p:cNvGrpSpPr>
            <a:grpSpLocks/>
          </p:cNvGrpSpPr>
          <p:nvPr/>
        </p:nvGrpSpPr>
        <p:grpSpPr bwMode="auto">
          <a:xfrm>
            <a:off x="490538" y="2519363"/>
            <a:ext cx="3810000" cy="3330575"/>
            <a:chOff x="309" y="1587"/>
            <a:chExt cx="2400" cy="2098"/>
          </a:xfrm>
        </p:grpSpPr>
        <p:sp>
          <p:nvSpPr>
            <p:cNvPr id="16423" name="Freeform 21"/>
            <p:cNvSpPr>
              <a:spLocks/>
            </p:cNvSpPr>
            <p:nvPr/>
          </p:nvSpPr>
          <p:spPr bwMode="auto">
            <a:xfrm>
              <a:off x="618" y="3141"/>
              <a:ext cx="1785" cy="1"/>
            </a:xfrm>
            <a:custGeom>
              <a:avLst/>
              <a:gdLst>
                <a:gd name="T0" fmla="*/ 0 w 1785"/>
                <a:gd name="T1" fmla="*/ 0 h 1"/>
                <a:gd name="T2" fmla="*/ 1785 w 1785"/>
                <a:gd name="T3" fmla="*/ 0 h 1"/>
                <a:gd name="T4" fmla="*/ 0 60000 65536"/>
                <a:gd name="T5" fmla="*/ 0 60000 65536"/>
                <a:gd name="T6" fmla="*/ 0 w 1785"/>
                <a:gd name="T7" fmla="*/ 0 h 1"/>
                <a:gd name="T8" fmla="*/ 1785 w 1785"/>
                <a:gd name="T9" fmla="*/ 1 h 1"/>
              </a:gdLst>
              <a:ahLst/>
              <a:cxnLst>
                <a:cxn ang="T4">
                  <a:pos x="T0" y="T1"/>
                </a:cxn>
                <a:cxn ang="T5">
                  <a:pos x="T2" y="T3"/>
                </a:cxn>
              </a:cxnLst>
              <a:rect l="T6" t="T7" r="T8" b="T9"/>
              <a:pathLst>
                <a:path w="1785" h="1">
                  <a:moveTo>
                    <a:pt x="0" y="0"/>
                  </a:moveTo>
                  <a:lnTo>
                    <a:pt x="1785" y="0"/>
                  </a:lnTo>
                </a:path>
              </a:pathLst>
            </a:custGeom>
            <a:noFill/>
            <a:ln w="38100">
              <a:solidFill>
                <a:schemeClr val="tx1"/>
              </a:solidFill>
              <a:round/>
              <a:headEnd/>
              <a:tailEnd/>
            </a:ln>
          </p:spPr>
          <p:txBody>
            <a:bodyPr wrap="none"/>
            <a:lstStyle/>
            <a:p>
              <a:endParaRPr lang="zh-CN" altLang="en-US"/>
            </a:p>
          </p:txBody>
        </p:sp>
        <p:sp>
          <p:nvSpPr>
            <p:cNvPr id="16424" name="Freeform 22"/>
            <p:cNvSpPr>
              <a:spLocks/>
            </p:cNvSpPr>
            <p:nvPr/>
          </p:nvSpPr>
          <p:spPr bwMode="auto">
            <a:xfrm>
              <a:off x="777" y="2871"/>
              <a:ext cx="1464" cy="1"/>
            </a:xfrm>
            <a:custGeom>
              <a:avLst/>
              <a:gdLst>
                <a:gd name="T0" fmla="*/ 0 w 1464"/>
                <a:gd name="T1" fmla="*/ 0 h 1"/>
                <a:gd name="T2" fmla="*/ 1464 w 1464"/>
                <a:gd name="T3" fmla="*/ 0 h 1"/>
                <a:gd name="T4" fmla="*/ 0 60000 65536"/>
                <a:gd name="T5" fmla="*/ 0 60000 65536"/>
                <a:gd name="T6" fmla="*/ 0 w 1464"/>
                <a:gd name="T7" fmla="*/ 0 h 1"/>
                <a:gd name="T8" fmla="*/ 1464 w 1464"/>
                <a:gd name="T9" fmla="*/ 1 h 1"/>
              </a:gdLst>
              <a:ahLst/>
              <a:cxnLst>
                <a:cxn ang="T4">
                  <a:pos x="T0" y="T1"/>
                </a:cxn>
                <a:cxn ang="T5">
                  <a:pos x="T2" y="T3"/>
                </a:cxn>
              </a:cxnLst>
              <a:rect l="T6" t="T7" r="T8" b="T9"/>
              <a:pathLst>
                <a:path w="1464" h="1">
                  <a:moveTo>
                    <a:pt x="0" y="0"/>
                  </a:moveTo>
                  <a:lnTo>
                    <a:pt x="1464" y="0"/>
                  </a:lnTo>
                </a:path>
              </a:pathLst>
            </a:custGeom>
            <a:noFill/>
            <a:ln w="38100">
              <a:solidFill>
                <a:schemeClr val="tx1"/>
              </a:solidFill>
              <a:round/>
              <a:headEnd/>
              <a:tailEnd/>
            </a:ln>
          </p:spPr>
          <p:txBody>
            <a:bodyPr wrap="none"/>
            <a:lstStyle/>
            <a:p>
              <a:endParaRPr lang="zh-CN" altLang="en-US"/>
            </a:p>
          </p:txBody>
        </p:sp>
        <p:sp>
          <p:nvSpPr>
            <p:cNvPr id="16425" name="Freeform 23"/>
            <p:cNvSpPr>
              <a:spLocks/>
            </p:cNvSpPr>
            <p:nvPr/>
          </p:nvSpPr>
          <p:spPr bwMode="auto">
            <a:xfrm>
              <a:off x="1065" y="2352"/>
              <a:ext cx="876" cy="3"/>
            </a:xfrm>
            <a:custGeom>
              <a:avLst/>
              <a:gdLst>
                <a:gd name="T0" fmla="*/ 0 w 876"/>
                <a:gd name="T1" fmla="*/ 0 h 3"/>
                <a:gd name="T2" fmla="*/ 876 w 876"/>
                <a:gd name="T3" fmla="*/ 3 h 3"/>
                <a:gd name="T4" fmla="*/ 0 60000 65536"/>
                <a:gd name="T5" fmla="*/ 0 60000 65536"/>
                <a:gd name="T6" fmla="*/ 0 w 876"/>
                <a:gd name="T7" fmla="*/ 0 h 3"/>
                <a:gd name="T8" fmla="*/ 876 w 876"/>
                <a:gd name="T9" fmla="*/ 3 h 3"/>
              </a:gdLst>
              <a:ahLst/>
              <a:cxnLst>
                <a:cxn ang="T4">
                  <a:pos x="T0" y="T1"/>
                </a:cxn>
                <a:cxn ang="T5">
                  <a:pos x="T2" y="T3"/>
                </a:cxn>
              </a:cxnLst>
              <a:rect l="T6" t="T7" r="T8" b="T9"/>
              <a:pathLst>
                <a:path w="876" h="3">
                  <a:moveTo>
                    <a:pt x="0" y="0"/>
                  </a:moveTo>
                  <a:lnTo>
                    <a:pt x="876" y="3"/>
                  </a:lnTo>
                </a:path>
              </a:pathLst>
            </a:custGeom>
            <a:noFill/>
            <a:ln w="38100">
              <a:solidFill>
                <a:schemeClr val="tx1"/>
              </a:solidFill>
              <a:round/>
              <a:headEnd/>
              <a:tailEnd/>
            </a:ln>
          </p:spPr>
          <p:txBody>
            <a:bodyPr wrap="none"/>
            <a:lstStyle/>
            <a:p>
              <a:endParaRPr lang="zh-CN" altLang="en-US"/>
            </a:p>
          </p:txBody>
        </p:sp>
        <p:sp>
          <p:nvSpPr>
            <p:cNvPr id="16426" name="Text Box 24"/>
            <p:cNvSpPr txBox="1">
              <a:spLocks noChangeArrowheads="1"/>
            </p:cNvSpPr>
            <p:nvPr/>
          </p:nvSpPr>
          <p:spPr bwMode="auto">
            <a:xfrm>
              <a:off x="1148" y="2081"/>
              <a:ext cx="74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寄存器 </a:t>
              </a:r>
            </a:p>
          </p:txBody>
        </p:sp>
        <p:sp>
          <p:nvSpPr>
            <p:cNvPr id="16427" name="Text Box 25"/>
            <p:cNvSpPr txBox="1">
              <a:spLocks noChangeArrowheads="1"/>
            </p:cNvSpPr>
            <p:nvPr/>
          </p:nvSpPr>
          <p:spPr bwMode="auto">
            <a:xfrm>
              <a:off x="1244" y="2333"/>
              <a:ext cx="55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缓存 </a:t>
              </a:r>
            </a:p>
          </p:txBody>
        </p:sp>
        <p:sp>
          <p:nvSpPr>
            <p:cNvPr id="16428" name="Text Box 26"/>
            <p:cNvSpPr txBox="1">
              <a:spLocks noChangeArrowheads="1"/>
            </p:cNvSpPr>
            <p:nvPr/>
          </p:nvSpPr>
          <p:spPr bwMode="auto">
            <a:xfrm>
              <a:off x="1244" y="2593"/>
              <a:ext cx="55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主存 </a:t>
              </a:r>
            </a:p>
          </p:txBody>
        </p:sp>
        <p:sp>
          <p:nvSpPr>
            <p:cNvPr id="16429" name="Text Box 27"/>
            <p:cNvSpPr txBox="1">
              <a:spLocks noChangeArrowheads="1"/>
            </p:cNvSpPr>
            <p:nvPr/>
          </p:nvSpPr>
          <p:spPr bwMode="auto">
            <a:xfrm>
              <a:off x="1244" y="2861"/>
              <a:ext cx="55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磁盘 </a:t>
              </a:r>
            </a:p>
          </p:txBody>
        </p:sp>
        <p:sp>
          <p:nvSpPr>
            <p:cNvPr id="16430" name="Text Box 28"/>
            <p:cNvSpPr txBox="1">
              <a:spLocks noChangeArrowheads="1"/>
            </p:cNvSpPr>
            <p:nvPr/>
          </p:nvSpPr>
          <p:spPr bwMode="auto">
            <a:xfrm>
              <a:off x="1244" y="3141"/>
              <a:ext cx="50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光盘</a:t>
              </a:r>
            </a:p>
          </p:txBody>
        </p:sp>
        <p:sp>
          <p:nvSpPr>
            <p:cNvPr id="16431" name="Text Box 29"/>
            <p:cNvSpPr txBox="1">
              <a:spLocks noChangeArrowheads="1"/>
            </p:cNvSpPr>
            <p:nvPr/>
          </p:nvSpPr>
          <p:spPr bwMode="auto">
            <a:xfrm>
              <a:off x="1244" y="3397"/>
              <a:ext cx="50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磁带</a:t>
              </a:r>
            </a:p>
          </p:txBody>
        </p:sp>
        <p:sp>
          <p:nvSpPr>
            <p:cNvPr id="16432" name="Freeform 30"/>
            <p:cNvSpPr>
              <a:spLocks/>
            </p:cNvSpPr>
            <p:nvPr/>
          </p:nvSpPr>
          <p:spPr bwMode="auto">
            <a:xfrm>
              <a:off x="309" y="3672"/>
              <a:ext cx="2397" cy="1"/>
            </a:xfrm>
            <a:custGeom>
              <a:avLst/>
              <a:gdLst>
                <a:gd name="T0" fmla="*/ 0 w 2397"/>
                <a:gd name="T1" fmla="*/ 0 h 1"/>
                <a:gd name="T2" fmla="*/ 2397 w 2397"/>
                <a:gd name="T3" fmla="*/ 0 h 1"/>
                <a:gd name="T4" fmla="*/ 0 60000 65536"/>
                <a:gd name="T5" fmla="*/ 0 60000 65536"/>
                <a:gd name="T6" fmla="*/ 0 w 2397"/>
                <a:gd name="T7" fmla="*/ 0 h 1"/>
                <a:gd name="T8" fmla="*/ 2397 w 2397"/>
                <a:gd name="T9" fmla="*/ 1 h 1"/>
              </a:gdLst>
              <a:ahLst/>
              <a:cxnLst>
                <a:cxn ang="T4">
                  <a:pos x="T0" y="T1"/>
                </a:cxn>
                <a:cxn ang="T5">
                  <a:pos x="T2" y="T3"/>
                </a:cxn>
              </a:cxnLst>
              <a:rect l="T6" t="T7" r="T8" b="T9"/>
              <a:pathLst>
                <a:path w="2397" h="1">
                  <a:moveTo>
                    <a:pt x="0" y="0"/>
                  </a:moveTo>
                  <a:lnTo>
                    <a:pt x="2397" y="0"/>
                  </a:lnTo>
                </a:path>
              </a:pathLst>
            </a:custGeom>
            <a:noFill/>
            <a:ln w="38100">
              <a:solidFill>
                <a:schemeClr val="tx1"/>
              </a:solidFill>
              <a:round/>
              <a:headEnd/>
              <a:tailEnd/>
            </a:ln>
          </p:spPr>
          <p:txBody>
            <a:bodyPr wrap="none"/>
            <a:lstStyle/>
            <a:p>
              <a:endParaRPr lang="zh-CN" altLang="en-US"/>
            </a:p>
          </p:txBody>
        </p:sp>
        <p:sp>
          <p:nvSpPr>
            <p:cNvPr id="16433" name="Freeform 31"/>
            <p:cNvSpPr>
              <a:spLocks/>
            </p:cNvSpPr>
            <p:nvPr/>
          </p:nvSpPr>
          <p:spPr bwMode="auto">
            <a:xfrm>
              <a:off x="1512" y="1599"/>
              <a:ext cx="1197" cy="2073"/>
            </a:xfrm>
            <a:custGeom>
              <a:avLst/>
              <a:gdLst>
                <a:gd name="T0" fmla="*/ 0 w 1197"/>
                <a:gd name="T1" fmla="*/ 0 h 2073"/>
                <a:gd name="T2" fmla="*/ 1197 w 1197"/>
                <a:gd name="T3" fmla="*/ 2073 h 2073"/>
                <a:gd name="T4" fmla="*/ 0 60000 65536"/>
                <a:gd name="T5" fmla="*/ 0 60000 65536"/>
                <a:gd name="T6" fmla="*/ 0 w 1197"/>
                <a:gd name="T7" fmla="*/ 0 h 2073"/>
                <a:gd name="T8" fmla="*/ 1197 w 1197"/>
                <a:gd name="T9" fmla="*/ 2073 h 2073"/>
              </a:gdLst>
              <a:ahLst/>
              <a:cxnLst>
                <a:cxn ang="T4">
                  <a:pos x="T0" y="T1"/>
                </a:cxn>
                <a:cxn ang="T5">
                  <a:pos x="T2" y="T3"/>
                </a:cxn>
              </a:cxnLst>
              <a:rect l="T6" t="T7" r="T8" b="T9"/>
              <a:pathLst>
                <a:path w="1197" h="2073">
                  <a:moveTo>
                    <a:pt x="0" y="0"/>
                  </a:moveTo>
                  <a:lnTo>
                    <a:pt x="1197" y="2073"/>
                  </a:lnTo>
                </a:path>
              </a:pathLst>
            </a:custGeom>
            <a:noFill/>
            <a:ln w="38100">
              <a:solidFill>
                <a:schemeClr val="tx1"/>
              </a:solidFill>
              <a:round/>
              <a:headEnd/>
              <a:tailEnd/>
            </a:ln>
          </p:spPr>
          <p:txBody>
            <a:bodyPr wrap="none"/>
            <a:lstStyle/>
            <a:p>
              <a:endParaRPr lang="zh-CN" altLang="en-US"/>
            </a:p>
          </p:txBody>
        </p:sp>
        <p:sp>
          <p:nvSpPr>
            <p:cNvPr id="16434" name="Freeform 32"/>
            <p:cNvSpPr>
              <a:spLocks/>
            </p:cNvSpPr>
            <p:nvPr/>
          </p:nvSpPr>
          <p:spPr bwMode="auto">
            <a:xfrm>
              <a:off x="456" y="3417"/>
              <a:ext cx="2103" cy="3"/>
            </a:xfrm>
            <a:custGeom>
              <a:avLst/>
              <a:gdLst>
                <a:gd name="T0" fmla="*/ 0 w 2103"/>
                <a:gd name="T1" fmla="*/ 0 h 3"/>
                <a:gd name="T2" fmla="*/ 2103 w 2103"/>
                <a:gd name="T3" fmla="*/ 3 h 3"/>
                <a:gd name="T4" fmla="*/ 0 60000 65536"/>
                <a:gd name="T5" fmla="*/ 0 60000 65536"/>
                <a:gd name="T6" fmla="*/ 0 w 2103"/>
                <a:gd name="T7" fmla="*/ 0 h 3"/>
                <a:gd name="T8" fmla="*/ 2103 w 2103"/>
                <a:gd name="T9" fmla="*/ 3 h 3"/>
              </a:gdLst>
              <a:ahLst/>
              <a:cxnLst>
                <a:cxn ang="T4">
                  <a:pos x="T0" y="T1"/>
                </a:cxn>
                <a:cxn ang="T5">
                  <a:pos x="T2" y="T3"/>
                </a:cxn>
              </a:cxnLst>
              <a:rect l="T6" t="T7" r="T8" b="T9"/>
              <a:pathLst>
                <a:path w="2103" h="3">
                  <a:moveTo>
                    <a:pt x="0" y="0"/>
                  </a:moveTo>
                  <a:lnTo>
                    <a:pt x="2103" y="3"/>
                  </a:lnTo>
                </a:path>
              </a:pathLst>
            </a:custGeom>
            <a:noFill/>
            <a:ln w="38100">
              <a:solidFill>
                <a:schemeClr val="tx1"/>
              </a:solidFill>
              <a:round/>
              <a:headEnd/>
              <a:tailEnd/>
            </a:ln>
          </p:spPr>
          <p:txBody>
            <a:bodyPr wrap="none"/>
            <a:lstStyle/>
            <a:p>
              <a:endParaRPr lang="zh-CN" altLang="en-US"/>
            </a:p>
          </p:txBody>
        </p:sp>
        <p:sp>
          <p:nvSpPr>
            <p:cNvPr id="16435" name="Freeform 33"/>
            <p:cNvSpPr>
              <a:spLocks/>
            </p:cNvSpPr>
            <p:nvPr/>
          </p:nvSpPr>
          <p:spPr bwMode="auto">
            <a:xfrm>
              <a:off x="912" y="2625"/>
              <a:ext cx="1191" cy="1"/>
            </a:xfrm>
            <a:custGeom>
              <a:avLst/>
              <a:gdLst>
                <a:gd name="T0" fmla="*/ 0 w 1191"/>
                <a:gd name="T1" fmla="*/ 0 h 1"/>
                <a:gd name="T2" fmla="*/ 1191 w 1191"/>
                <a:gd name="T3" fmla="*/ 0 h 1"/>
                <a:gd name="T4" fmla="*/ 0 60000 65536"/>
                <a:gd name="T5" fmla="*/ 0 60000 65536"/>
                <a:gd name="T6" fmla="*/ 0 w 1191"/>
                <a:gd name="T7" fmla="*/ 0 h 1"/>
                <a:gd name="T8" fmla="*/ 1191 w 1191"/>
                <a:gd name="T9" fmla="*/ 1 h 1"/>
              </a:gdLst>
              <a:ahLst/>
              <a:cxnLst>
                <a:cxn ang="T4">
                  <a:pos x="T0" y="T1"/>
                </a:cxn>
                <a:cxn ang="T5">
                  <a:pos x="T2" y="T3"/>
                </a:cxn>
              </a:cxnLst>
              <a:rect l="T6" t="T7" r="T8" b="T9"/>
              <a:pathLst>
                <a:path w="1191" h="1">
                  <a:moveTo>
                    <a:pt x="0" y="0"/>
                  </a:moveTo>
                  <a:lnTo>
                    <a:pt x="1191" y="0"/>
                  </a:lnTo>
                </a:path>
              </a:pathLst>
            </a:custGeom>
            <a:noFill/>
            <a:ln w="38100">
              <a:solidFill>
                <a:schemeClr val="tx1"/>
              </a:solidFill>
              <a:round/>
              <a:headEnd/>
              <a:tailEnd/>
            </a:ln>
          </p:spPr>
          <p:txBody>
            <a:bodyPr wrap="none"/>
            <a:lstStyle/>
            <a:p>
              <a:endParaRPr lang="zh-CN" altLang="en-US"/>
            </a:p>
          </p:txBody>
        </p:sp>
        <p:sp>
          <p:nvSpPr>
            <p:cNvPr id="16436" name="Text Box 34"/>
            <p:cNvSpPr txBox="1">
              <a:spLocks noChangeArrowheads="1"/>
            </p:cNvSpPr>
            <p:nvPr/>
          </p:nvSpPr>
          <p:spPr bwMode="auto">
            <a:xfrm>
              <a:off x="1244" y="3141"/>
              <a:ext cx="55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光盘 </a:t>
              </a:r>
            </a:p>
          </p:txBody>
        </p:sp>
        <p:sp>
          <p:nvSpPr>
            <p:cNvPr id="16437" name="Text Box 35"/>
            <p:cNvSpPr txBox="1">
              <a:spLocks noChangeArrowheads="1"/>
            </p:cNvSpPr>
            <p:nvPr/>
          </p:nvSpPr>
          <p:spPr bwMode="auto">
            <a:xfrm>
              <a:off x="1244" y="3397"/>
              <a:ext cx="55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磁带 </a:t>
              </a:r>
            </a:p>
          </p:txBody>
        </p:sp>
        <p:sp>
          <p:nvSpPr>
            <p:cNvPr id="16438" name="Freeform 36"/>
            <p:cNvSpPr>
              <a:spLocks/>
            </p:cNvSpPr>
            <p:nvPr/>
          </p:nvSpPr>
          <p:spPr bwMode="auto">
            <a:xfrm>
              <a:off x="309" y="1587"/>
              <a:ext cx="1203" cy="2085"/>
            </a:xfrm>
            <a:custGeom>
              <a:avLst/>
              <a:gdLst>
                <a:gd name="T0" fmla="*/ 1203 w 1203"/>
                <a:gd name="T1" fmla="*/ 0 h 2085"/>
                <a:gd name="T2" fmla="*/ 0 w 1203"/>
                <a:gd name="T3" fmla="*/ 2085 h 2085"/>
                <a:gd name="T4" fmla="*/ 0 60000 65536"/>
                <a:gd name="T5" fmla="*/ 0 60000 65536"/>
                <a:gd name="T6" fmla="*/ 0 w 1203"/>
                <a:gd name="T7" fmla="*/ 0 h 2085"/>
                <a:gd name="T8" fmla="*/ 1203 w 1203"/>
                <a:gd name="T9" fmla="*/ 2085 h 2085"/>
              </a:gdLst>
              <a:ahLst/>
              <a:cxnLst>
                <a:cxn ang="T4">
                  <a:pos x="T0" y="T1"/>
                </a:cxn>
                <a:cxn ang="T5">
                  <a:pos x="T2" y="T3"/>
                </a:cxn>
              </a:cxnLst>
              <a:rect l="T6" t="T7" r="T8" b="T9"/>
              <a:pathLst>
                <a:path w="1203" h="2085">
                  <a:moveTo>
                    <a:pt x="1203" y="0"/>
                  </a:moveTo>
                  <a:lnTo>
                    <a:pt x="0" y="2085"/>
                  </a:lnTo>
                </a:path>
              </a:pathLst>
            </a:custGeom>
            <a:noFill/>
            <a:ln w="38100">
              <a:solidFill>
                <a:schemeClr val="tx1"/>
              </a:solidFill>
              <a:round/>
              <a:headEnd/>
              <a:tailEnd/>
            </a:ln>
          </p:spPr>
          <p:txBody>
            <a:bodyPr wrap="none"/>
            <a:lstStyle/>
            <a:p>
              <a:endParaRPr lang="zh-CN" altLang="en-US"/>
            </a:p>
          </p:txBody>
        </p:sp>
      </p:grpSp>
      <p:grpSp>
        <p:nvGrpSpPr>
          <p:cNvPr id="7" name="Group 37"/>
          <p:cNvGrpSpPr>
            <a:grpSpLocks/>
          </p:cNvGrpSpPr>
          <p:nvPr/>
        </p:nvGrpSpPr>
        <p:grpSpPr bwMode="auto">
          <a:xfrm>
            <a:off x="5654675" y="1981200"/>
            <a:ext cx="3481388" cy="541338"/>
            <a:chOff x="3562" y="1248"/>
            <a:chExt cx="2193" cy="341"/>
          </a:xfrm>
        </p:grpSpPr>
        <p:sp>
          <p:nvSpPr>
            <p:cNvPr id="16419" name="Text Box 38"/>
            <p:cNvSpPr txBox="1">
              <a:spLocks noChangeArrowheads="1"/>
            </p:cNvSpPr>
            <p:nvPr/>
          </p:nvSpPr>
          <p:spPr bwMode="auto">
            <a:xfrm>
              <a:off x="3562" y="1261"/>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速度 </a:t>
              </a:r>
            </a:p>
          </p:txBody>
        </p:sp>
        <p:sp>
          <p:nvSpPr>
            <p:cNvPr id="16420" name="Text Box 39"/>
            <p:cNvSpPr txBox="1">
              <a:spLocks noChangeArrowheads="1"/>
            </p:cNvSpPr>
            <p:nvPr/>
          </p:nvSpPr>
          <p:spPr bwMode="auto">
            <a:xfrm>
              <a:off x="4206" y="1261"/>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容量 </a:t>
              </a:r>
            </a:p>
          </p:txBody>
        </p:sp>
        <p:sp>
          <p:nvSpPr>
            <p:cNvPr id="16421" name="Text Box 40"/>
            <p:cNvSpPr txBox="1">
              <a:spLocks noChangeArrowheads="1"/>
            </p:cNvSpPr>
            <p:nvPr/>
          </p:nvSpPr>
          <p:spPr bwMode="auto">
            <a:xfrm>
              <a:off x="4796" y="1262"/>
              <a:ext cx="959"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价格  位 </a:t>
              </a:r>
            </a:p>
          </p:txBody>
        </p:sp>
        <p:sp>
          <p:nvSpPr>
            <p:cNvPr id="16422" name="Text Box 41"/>
            <p:cNvSpPr txBox="1">
              <a:spLocks noChangeArrowheads="1"/>
            </p:cNvSpPr>
            <p:nvPr/>
          </p:nvSpPr>
          <p:spPr bwMode="auto">
            <a:xfrm>
              <a:off x="5199" y="1248"/>
              <a:ext cx="397"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 </a:t>
              </a:r>
            </a:p>
          </p:txBody>
        </p:sp>
      </p:grpSp>
      <p:sp>
        <p:nvSpPr>
          <p:cNvPr id="197674" name="Text Box 42"/>
          <p:cNvSpPr txBox="1">
            <a:spLocks noChangeArrowheads="1"/>
          </p:cNvSpPr>
          <p:nvPr/>
        </p:nvSpPr>
        <p:spPr bwMode="auto">
          <a:xfrm>
            <a:off x="919163" y="1274763"/>
            <a:ext cx="6316662" cy="579437"/>
          </a:xfrm>
          <a:prstGeom prst="rect">
            <a:avLst/>
          </a:prstGeom>
          <a:noFill/>
          <a:ln w="9525">
            <a:noFill/>
            <a:miter lim="800000"/>
            <a:headEnd/>
            <a:tailEnd/>
          </a:ln>
        </p:spPr>
        <p:txBody>
          <a:bodyPr>
            <a:spAutoFit/>
          </a:bodyPr>
          <a:lstStyle/>
          <a:p>
            <a:pPr algn="l" eaLnBrk="1" hangingPunct="1">
              <a:buClr>
                <a:schemeClr val="accent2"/>
              </a:buClr>
            </a:pPr>
            <a:r>
              <a:rPr lang="zh-CN" altLang="en-US" sz="3200">
                <a:latin typeface="Times New Roman" pitchFamily="18" charset="0"/>
              </a:rPr>
              <a:t>1.  存储器三个主要特性的关系 </a:t>
            </a:r>
          </a:p>
        </p:txBody>
      </p:sp>
      <p:sp>
        <p:nvSpPr>
          <p:cNvPr id="16398" name="Text Box 43"/>
          <p:cNvSpPr txBox="1">
            <a:spLocks noChangeArrowheads="1"/>
          </p:cNvSpPr>
          <p:nvPr/>
        </p:nvSpPr>
        <p:spPr bwMode="auto">
          <a:xfrm>
            <a:off x="395288" y="260350"/>
            <a:ext cx="5472112"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 二、存储器的层次结构 </a:t>
            </a:r>
          </a:p>
        </p:txBody>
      </p:sp>
      <p:grpSp>
        <p:nvGrpSpPr>
          <p:cNvPr id="8" name="Group 44"/>
          <p:cNvGrpSpPr>
            <a:grpSpLocks/>
          </p:cNvGrpSpPr>
          <p:nvPr/>
        </p:nvGrpSpPr>
        <p:grpSpPr bwMode="auto">
          <a:xfrm>
            <a:off x="2413000" y="2527300"/>
            <a:ext cx="1468438" cy="1208088"/>
            <a:chOff x="1520" y="1592"/>
            <a:chExt cx="925" cy="761"/>
          </a:xfrm>
        </p:grpSpPr>
        <p:sp>
          <p:nvSpPr>
            <p:cNvPr id="16414" name="Freeform 45"/>
            <p:cNvSpPr>
              <a:spLocks/>
            </p:cNvSpPr>
            <p:nvPr/>
          </p:nvSpPr>
          <p:spPr bwMode="auto">
            <a:xfrm>
              <a:off x="1944" y="2352"/>
              <a:ext cx="468" cy="1"/>
            </a:xfrm>
            <a:custGeom>
              <a:avLst/>
              <a:gdLst>
                <a:gd name="T0" fmla="*/ 0 w 468"/>
                <a:gd name="T1" fmla="*/ 0 h 1"/>
                <a:gd name="T2" fmla="*/ 468 w 468"/>
                <a:gd name="T3" fmla="*/ 1 h 1"/>
                <a:gd name="T4" fmla="*/ 0 60000 65536"/>
                <a:gd name="T5" fmla="*/ 0 60000 65536"/>
                <a:gd name="T6" fmla="*/ 0 w 468"/>
                <a:gd name="T7" fmla="*/ 0 h 1"/>
                <a:gd name="T8" fmla="*/ 468 w 468"/>
                <a:gd name="T9" fmla="*/ 1 h 1"/>
              </a:gdLst>
              <a:ahLst/>
              <a:cxnLst>
                <a:cxn ang="T4">
                  <a:pos x="T0" y="T1"/>
                </a:cxn>
                <a:cxn ang="T5">
                  <a:pos x="T2" y="T3"/>
                </a:cxn>
              </a:cxnLst>
              <a:rect l="T6" t="T7" r="T8" b="T9"/>
              <a:pathLst>
                <a:path w="468" h="1">
                  <a:moveTo>
                    <a:pt x="0" y="0"/>
                  </a:moveTo>
                  <a:lnTo>
                    <a:pt x="468" y="1"/>
                  </a:lnTo>
                </a:path>
              </a:pathLst>
            </a:custGeom>
            <a:noFill/>
            <a:ln w="38100">
              <a:solidFill>
                <a:schemeClr val="folHlink"/>
              </a:solidFill>
              <a:round/>
              <a:headEnd/>
              <a:tailEnd/>
            </a:ln>
          </p:spPr>
          <p:txBody>
            <a:bodyPr wrap="none"/>
            <a:lstStyle/>
            <a:p>
              <a:endParaRPr lang="zh-CN" altLang="en-US"/>
            </a:p>
          </p:txBody>
        </p:sp>
        <p:sp>
          <p:nvSpPr>
            <p:cNvPr id="16415" name="Freeform 46"/>
            <p:cNvSpPr>
              <a:spLocks/>
            </p:cNvSpPr>
            <p:nvPr/>
          </p:nvSpPr>
          <p:spPr bwMode="auto">
            <a:xfrm>
              <a:off x="2172" y="1592"/>
              <a:ext cx="1" cy="217"/>
            </a:xfrm>
            <a:custGeom>
              <a:avLst/>
              <a:gdLst>
                <a:gd name="T0" fmla="*/ 0 w 1"/>
                <a:gd name="T1" fmla="*/ 217 h 217"/>
                <a:gd name="T2" fmla="*/ 0 w 1"/>
                <a:gd name="T3" fmla="*/ 0 h 217"/>
                <a:gd name="T4" fmla="*/ 0 60000 65536"/>
                <a:gd name="T5" fmla="*/ 0 60000 65536"/>
                <a:gd name="T6" fmla="*/ 0 w 1"/>
                <a:gd name="T7" fmla="*/ 0 h 217"/>
                <a:gd name="T8" fmla="*/ 1 w 1"/>
                <a:gd name="T9" fmla="*/ 217 h 217"/>
              </a:gdLst>
              <a:ahLst/>
              <a:cxnLst>
                <a:cxn ang="T4">
                  <a:pos x="T0" y="T1"/>
                </a:cxn>
                <a:cxn ang="T5">
                  <a:pos x="T2" y="T3"/>
                </a:cxn>
              </a:cxnLst>
              <a:rect l="T6" t="T7" r="T8" b="T9"/>
              <a:pathLst>
                <a:path w="1" h="217">
                  <a:moveTo>
                    <a:pt x="0" y="217"/>
                  </a:moveTo>
                  <a:lnTo>
                    <a:pt x="0" y="0"/>
                  </a:lnTo>
                </a:path>
              </a:pathLst>
            </a:custGeom>
            <a:noFill/>
            <a:ln w="38100">
              <a:solidFill>
                <a:schemeClr val="folHlink"/>
              </a:solidFill>
              <a:round/>
              <a:headEnd/>
              <a:tailEnd type="stealth" w="sm" len="sm"/>
            </a:ln>
          </p:spPr>
          <p:txBody>
            <a:bodyPr wrap="none"/>
            <a:lstStyle/>
            <a:p>
              <a:endParaRPr lang="zh-CN" altLang="en-US"/>
            </a:p>
          </p:txBody>
        </p:sp>
        <p:sp>
          <p:nvSpPr>
            <p:cNvPr id="16416" name="Freeform 47"/>
            <p:cNvSpPr>
              <a:spLocks/>
            </p:cNvSpPr>
            <p:nvPr/>
          </p:nvSpPr>
          <p:spPr bwMode="auto">
            <a:xfrm>
              <a:off x="2184" y="2142"/>
              <a:ext cx="1" cy="201"/>
            </a:xfrm>
            <a:custGeom>
              <a:avLst/>
              <a:gdLst>
                <a:gd name="T0" fmla="*/ 0 w 1"/>
                <a:gd name="T1" fmla="*/ 0 h 201"/>
                <a:gd name="T2" fmla="*/ 1 w 1"/>
                <a:gd name="T3" fmla="*/ 201 h 201"/>
                <a:gd name="T4" fmla="*/ 0 60000 65536"/>
                <a:gd name="T5" fmla="*/ 0 60000 65536"/>
                <a:gd name="T6" fmla="*/ 0 w 1"/>
                <a:gd name="T7" fmla="*/ 0 h 201"/>
                <a:gd name="T8" fmla="*/ 1 w 1"/>
                <a:gd name="T9" fmla="*/ 201 h 201"/>
              </a:gdLst>
              <a:ahLst/>
              <a:cxnLst>
                <a:cxn ang="T4">
                  <a:pos x="T0" y="T1"/>
                </a:cxn>
                <a:cxn ang="T5">
                  <a:pos x="T2" y="T3"/>
                </a:cxn>
              </a:cxnLst>
              <a:rect l="T6" t="T7" r="T8" b="T9"/>
              <a:pathLst>
                <a:path w="1" h="201">
                  <a:moveTo>
                    <a:pt x="0" y="0"/>
                  </a:moveTo>
                  <a:lnTo>
                    <a:pt x="1" y="201"/>
                  </a:lnTo>
                </a:path>
              </a:pathLst>
            </a:custGeom>
            <a:noFill/>
            <a:ln w="38100">
              <a:solidFill>
                <a:schemeClr val="folHlink"/>
              </a:solidFill>
              <a:round/>
              <a:headEnd/>
              <a:tailEnd type="stealth" w="sm" len="sm"/>
            </a:ln>
          </p:spPr>
          <p:txBody>
            <a:bodyPr wrap="none"/>
            <a:lstStyle/>
            <a:p>
              <a:endParaRPr lang="zh-CN" altLang="en-US"/>
            </a:p>
          </p:txBody>
        </p:sp>
        <p:sp>
          <p:nvSpPr>
            <p:cNvPr id="16417" name="Text Box 48"/>
            <p:cNvSpPr txBox="1">
              <a:spLocks noChangeArrowheads="1"/>
            </p:cNvSpPr>
            <p:nvPr/>
          </p:nvSpPr>
          <p:spPr bwMode="auto">
            <a:xfrm>
              <a:off x="1934" y="1826"/>
              <a:ext cx="51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CPU</a:t>
              </a:r>
            </a:p>
          </p:txBody>
        </p:sp>
        <p:sp>
          <p:nvSpPr>
            <p:cNvPr id="16418" name="Line 49"/>
            <p:cNvSpPr>
              <a:spLocks noChangeShapeType="1"/>
            </p:cNvSpPr>
            <p:nvPr/>
          </p:nvSpPr>
          <p:spPr bwMode="auto">
            <a:xfrm>
              <a:off x="1520" y="1593"/>
              <a:ext cx="870" cy="0"/>
            </a:xfrm>
            <a:prstGeom prst="line">
              <a:avLst/>
            </a:prstGeom>
            <a:noFill/>
            <a:ln w="38100">
              <a:solidFill>
                <a:schemeClr val="folHlink"/>
              </a:solidFill>
              <a:round/>
              <a:headEnd/>
              <a:tailEnd/>
            </a:ln>
          </p:spPr>
          <p:txBody>
            <a:bodyPr wrap="none"/>
            <a:lstStyle/>
            <a:p>
              <a:endParaRPr lang="zh-CN" altLang="en-US"/>
            </a:p>
          </p:txBody>
        </p:sp>
      </p:grpSp>
      <p:grpSp>
        <p:nvGrpSpPr>
          <p:cNvPr id="9" name="Group 50"/>
          <p:cNvGrpSpPr>
            <a:grpSpLocks/>
          </p:cNvGrpSpPr>
          <p:nvPr/>
        </p:nvGrpSpPr>
        <p:grpSpPr bwMode="auto">
          <a:xfrm>
            <a:off x="3284538" y="2509838"/>
            <a:ext cx="1416050" cy="1662112"/>
            <a:chOff x="2069" y="1581"/>
            <a:chExt cx="892" cy="1047"/>
          </a:xfrm>
        </p:grpSpPr>
        <p:sp>
          <p:nvSpPr>
            <p:cNvPr id="16409" name="Freeform 51"/>
            <p:cNvSpPr>
              <a:spLocks/>
            </p:cNvSpPr>
            <p:nvPr/>
          </p:nvSpPr>
          <p:spPr bwMode="auto">
            <a:xfrm>
              <a:off x="2069" y="2627"/>
              <a:ext cx="882" cy="1"/>
            </a:xfrm>
            <a:custGeom>
              <a:avLst/>
              <a:gdLst>
                <a:gd name="T0" fmla="*/ 0 w 882"/>
                <a:gd name="T1" fmla="*/ 1 h 1"/>
                <a:gd name="T2" fmla="*/ 882 w 882"/>
                <a:gd name="T3" fmla="*/ 0 h 1"/>
                <a:gd name="T4" fmla="*/ 0 60000 65536"/>
                <a:gd name="T5" fmla="*/ 0 60000 65536"/>
                <a:gd name="T6" fmla="*/ 0 w 882"/>
                <a:gd name="T7" fmla="*/ 0 h 1"/>
                <a:gd name="T8" fmla="*/ 882 w 882"/>
                <a:gd name="T9" fmla="*/ 1 h 1"/>
              </a:gdLst>
              <a:ahLst/>
              <a:cxnLst>
                <a:cxn ang="T4">
                  <a:pos x="T0" y="T1"/>
                </a:cxn>
                <a:cxn ang="T5">
                  <a:pos x="T2" y="T3"/>
                </a:cxn>
              </a:cxnLst>
              <a:rect l="T6" t="T7" r="T8" b="T9"/>
              <a:pathLst>
                <a:path w="882" h="1">
                  <a:moveTo>
                    <a:pt x="0" y="1"/>
                  </a:moveTo>
                  <a:lnTo>
                    <a:pt x="882" y="0"/>
                  </a:lnTo>
                </a:path>
              </a:pathLst>
            </a:custGeom>
            <a:noFill/>
            <a:ln w="38100">
              <a:solidFill>
                <a:schemeClr val="folHlink"/>
              </a:solidFill>
              <a:round/>
              <a:headEnd/>
              <a:tailEnd/>
            </a:ln>
          </p:spPr>
          <p:txBody>
            <a:bodyPr wrap="none"/>
            <a:lstStyle/>
            <a:p>
              <a:endParaRPr lang="zh-CN" altLang="en-US"/>
            </a:p>
          </p:txBody>
        </p:sp>
        <p:sp>
          <p:nvSpPr>
            <p:cNvPr id="16410" name="Line 52"/>
            <p:cNvSpPr>
              <a:spLocks noChangeShapeType="1"/>
            </p:cNvSpPr>
            <p:nvPr/>
          </p:nvSpPr>
          <p:spPr bwMode="auto">
            <a:xfrm rot="10800000">
              <a:off x="2664" y="1581"/>
              <a:ext cx="0" cy="300"/>
            </a:xfrm>
            <a:prstGeom prst="line">
              <a:avLst/>
            </a:prstGeom>
            <a:noFill/>
            <a:ln w="38100">
              <a:solidFill>
                <a:schemeClr val="folHlink"/>
              </a:solidFill>
              <a:round/>
              <a:headEnd/>
              <a:tailEnd type="stealth" w="sm" len="sm"/>
            </a:ln>
          </p:spPr>
          <p:txBody>
            <a:bodyPr wrap="none"/>
            <a:lstStyle/>
            <a:p>
              <a:endParaRPr lang="zh-CN" altLang="en-US"/>
            </a:p>
          </p:txBody>
        </p:sp>
        <p:sp>
          <p:nvSpPr>
            <p:cNvPr id="16411" name="Line 53"/>
            <p:cNvSpPr>
              <a:spLocks noChangeShapeType="1"/>
            </p:cNvSpPr>
            <p:nvPr/>
          </p:nvSpPr>
          <p:spPr bwMode="auto">
            <a:xfrm>
              <a:off x="2676" y="2321"/>
              <a:ext cx="0" cy="300"/>
            </a:xfrm>
            <a:prstGeom prst="line">
              <a:avLst/>
            </a:prstGeom>
            <a:noFill/>
            <a:ln w="38100">
              <a:solidFill>
                <a:schemeClr val="folHlink"/>
              </a:solidFill>
              <a:round/>
              <a:headEnd/>
              <a:tailEnd type="stealth" w="sm" len="sm"/>
            </a:ln>
          </p:spPr>
          <p:txBody>
            <a:bodyPr wrap="none"/>
            <a:lstStyle/>
            <a:p>
              <a:endParaRPr lang="zh-CN" altLang="en-US"/>
            </a:p>
          </p:txBody>
        </p:sp>
        <p:sp>
          <p:nvSpPr>
            <p:cNvPr id="16412" name="Text Box 54"/>
            <p:cNvSpPr txBox="1">
              <a:spLocks noChangeArrowheads="1"/>
            </p:cNvSpPr>
            <p:nvPr/>
          </p:nvSpPr>
          <p:spPr bwMode="auto">
            <a:xfrm>
              <a:off x="2450" y="1982"/>
              <a:ext cx="51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CPU</a:t>
              </a:r>
            </a:p>
          </p:txBody>
        </p:sp>
        <p:sp>
          <p:nvSpPr>
            <p:cNvPr id="16413" name="Line 55"/>
            <p:cNvSpPr>
              <a:spLocks noChangeShapeType="1"/>
            </p:cNvSpPr>
            <p:nvPr/>
          </p:nvSpPr>
          <p:spPr bwMode="auto">
            <a:xfrm>
              <a:off x="2390" y="1593"/>
              <a:ext cx="539" cy="0"/>
            </a:xfrm>
            <a:prstGeom prst="line">
              <a:avLst/>
            </a:prstGeom>
            <a:noFill/>
            <a:ln w="38100">
              <a:solidFill>
                <a:schemeClr val="folHlink"/>
              </a:solidFill>
              <a:round/>
              <a:headEnd/>
              <a:tailEnd/>
            </a:ln>
          </p:spPr>
          <p:txBody>
            <a:bodyPr wrap="none"/>
            <a:lstStyle/>
            <a:p>
              <a:endParaRPr lang="zh-CN" altLang="en-US"/>
            </a:p>
          </p:txBody>
        </p:sp>
      </p:grpSp>
      <p:grpSp>
        <p:nvGrpSpPr>
          <p:cNvPr id="10" name="Group 56"/>
          <p:cNvGrpSpPr>
            <a:grpSpLocks/>
          </p:cNvGrpSpPr>
          <p:nvPr/>
        </p:nvGrpSpPr>
        <p:grpSpPr bwMode="auto">
          <a:xfrm>
            <a:off x="3573463" y="2514600"/>
            <a:ext cx="1960562" cy="2044700"/>
            <a:chOff x="2251" y="1584"/>
            <a:chExt cx="1235" cy="1288"/>
          </a:xfrm>
        </p:grpSpPr>
        <p:sp>
          <p:nvSpPr>
            <p:cNvPr id="16404" name="Text Box 57"/>
            <p:cNvSpPr txBox="1">
              <a:spLocks noChangeArrowheads="1"/>
            </p:cNvSpPr>
            <p:nvPr/>
          </p:nvSpPr>
          <p:spPr bwMode="auto">
            <a:xfrm>
              <a:off x="3026" y="2011"/>
              <a:ext cx="346" cy="442"/>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主机</a:t>
              </a:r>
            </a:p>
          </p:txBody>
        </p:sp>
        <p:sp>
          <p:nvSpPr>
            <p:cNvPr id="16405" name="Line 58"/>
            <p:cNvSpPr>
              <a:spLocks noChangeShapeType="1"/>
            </p:cNvSpPr>
            <p:nvPr/>
          </p:nvSpPr>
          <p:spPr bwMode="auto">
            <a:xfrm>
              <a:off x="2251" y="2872"/>
              <a:ext cx="1235" cy="0"/>
            </a:xfrm>
            <a:prstGeom prst="line">
              <a:avLst/>
            </a:prstGeom>
            <a:noFill/>
            <a:ln w="38100">
              <a:solidFill>
                <a:schemeClr val="folHlink"/>
              </a:solidFill>
              <a:round/>
              <a:headEnd/>
              <a:tailEnd/>
            </a:ln>
          </p:spPr>
          <p:txBody>
            <a:bodyPr wrap="none"/>
            <a:lstStyle/>
            <a:p>
              <a:endParaRPr lang="zh-CN" altLang="en-US"/>
            </a:p>
          </p:txBody>
        </p:sp>
        <p:sp>
          <p:nvSpPr>
            <p:cNvPr id="16406" name="Line 59"/>
            <p:cNvSpPr>
              <a:spLocks noChangeShapeType="1"/>
            </p:cNvSpPr>
            <p:nvPr/>
          </p:nvSpPr>
          <p:spPr bwMode="auto">
            <a:xfrm rot="10800000">
              <a:off x="3180" y="1584"/>
              <a:ext cx="0" cy="300"/>
            </a:xfrm>
            <a:prstGeom prst="line">
              <a:avLst/>
            </a:prstGeom>
            <a:noFill/>
            <a:ln w="38100">
              <a:solidFill>
                <a:schemeClr val="folHlink"/>
              </a:solidFill>
              <a:round/>
              <a:headEnd/>
              <a:tailEnd type="stealth" w="sm" len="sm"/>
            </a:ln>
          </p:spPr>
          <p:txBody>
            <a:bodyPr wrap="none"/>
            <a:lstStyle/>
            <a:p>
              <a:endParaRPr lang="zh-CN" altLang="en-US"/>
            </a:p>
          </p:txBody>
        </p:sp>
        <p:sp>
          <p:nvSpPr>
            <p:cNvPr id="16407" name="Line 60"/>
            <p:cNvSpPr>
              <a:spLocks noChangeShapeType="1"/>
            </p:cNvSpPr>
            <p:nvPr/>
          </p:nvSpPr>
          <p:spPr bwMode="auto">
            <a:xfrm>
              <a:off x="3180" y="2566"/>
              <a:ext cx="0" cy="300"/>
            </a:xfrm>
            <a:prstGeom prst="line">
              <a:avLst/>
            </a:prstGeom>
            <a:noFill/>
            <a:ln w="38100">
              <a:solidFill>
                <a:schemeClr val="folHlink"/>
              </a:solidFill>
              <a:round/>
              <a:headEnd/>
              <a:tailEnd type="stealth" w="sm" len="sm"/>
            </a:ln>
          </p:spPr>
          <p:txBody>
            <a:bodyPr wrap="none"/>
            <a:lstStyle/>
            <a:p>
              <a:endParaRPr lang="zh-CN" altLang="en-US"/>
            </a:p>
          </p:txBody>
        </p:sp>
        <p:sp>
          <p:nvSpPr>
            <p:cNvPr id="16408" name="Line 61"/>
            <p:cNvSpPr>
              <a:spLocks noChangeShapeType="1"/>
            </p:cNvSpPr>
            <p:nvPr/>
          </p:nvSpPr>
          <p:spPr bwMode="auto">
            <a:xfrm>
              <a:off x="2917" y="1593"/>
              <a:ext cx="539" cy="0"/>
            </a:xfrm>
            <a:prstGeom prst="line">
              <a:avLst/>
            </a:prstGeom>
            <a:noFill/>
            <a:ln w="38100">
              <a:solidFill>
                <a:schemeClr val="folHlink"/>
              </a:solidFill>
              <a:round/>
              <a:headEnd/>
              <a:tailEnd/>
            </a:ln>
          </p:spPr>
          <p:txBody>
            <a:bodyPr wrap="none"/>
            <a:lstStyle/>
            <a:p>
              <a:endParaRPr lang="zh-CN" altLang="en-US"/>
            </a:p>
          </p:txBody>
        </p:sp>
      </p:grpSp>
      <p:sp>
        <p:nvSpPr>
          <p:cNvPr id="197694" name="Rectangle 6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4.1</a:t>
            </a:r>
          </a:p>
        </p:txBody>
      </p:sp>
      <p:sp>
        <p:nvSpPr>
          <p:cNvPr id="16403" name="AutoShape 6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7674"/>
                                        </p:tgtEl>
                                        <p:attrNameLst>
                                          <p:attrName>style.visibility</p:attrName>
                                        </p:attrNameLst>
                                      </p:cBhvr>
                                      <p:to>
                                        <p:strVal val="visible"/>
                                      </p:to>
                                    </p:set>
                                    <p:animEffect transition="in" filter="blinds(horizontal)">
                                      <p:cBhvr>
                                        <p:cTn id="7" dur="500"/>
                                        <p:tgtEl>
                                          <p:spTgt spid="1976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97643"/>
                                        </p:tgtEl>
                                        <p:attrNameLst>
                                          <p:attrName>style.visibility</p:attrName>
                                        </p:attrNameLst>
                                      </p:cBhvr>
                                      <p:to>
                                        <p:strVal val="visible"/>
                                      </p:to>
                                    </p:set>
                                    <p:animEffect transition="in" filter="blinds(horizontal)">
                                      <p:cBhvr>
                                        <p:cTn id="42" dur="500"/>
                                        <p:tgtEl>
                                          <p:spTgt spid="197643"/>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1"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lide(fromTop)">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97639"/>
                                        </p:tgtEl>
                                        <p:attrNameLst>
                                          <p:attrName>style.visibility</p:attrName>
                                        </p:attrNameLst>
                                      </p:cBhvr>
                                      <p:to>
                                        <p:strVal val="visible"/>
                                      </p:to>
                                    </p:set>
                                    <p:animEffect transition="in" filter="blinds(horizontal)">
                                      <p:cBhvr>
                                        <p:cTn id="52" dur="500"/>
                                        <p:tgtEl>
                                          <p:spTgt spid="197639"/>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slide(fromTop)">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7634"/>
                                        </p:tgtEl>
                                        <p:attrNameLst>
                                          <p:attrName>style.visibility</p:attrName>
                                        </p:attrNameLst>
                                      </p:cBhvr>
                                      <p:to>
                                        <p:strVal val="visible"/>
                                      </p:to>
                                    </p:set>
                                    <p:animEffect transition="in" filter="blinds(horizontal)">
                                      <p:cBhvr>
                                        <p:cTn id="62" dur="500"/>
                                        <p:tgtEl>
                                          <p:spTgt spid="197634"/>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1"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slide(fromTop)">
                                      <p:cBhvr>
                                        <p:cTn id="6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autoUpdateAnimBg="0"/>
      <p:bldP spid="197639" grpId="0" autoUpdateAnimBg="0"/>
      <p:bldP spid="197643" grpId="0" autoUpdateAnimBg="0"/>
      <p:bldP spid="19767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1"/>
          <p:cNvSpPr>
            <a:spLocks noGrp="1"/>
          </p:cNvSpPr>
          <p:nvPr>
            <p:ph type="sldNum" sz="quarter" idx="10"/>
          </p:nvPr>
        </p:nvSpPr>
        <p:spPr bwMode="auto">
          <a:noFill/>
          <a:ln>
            <a:miter lim="800000"/>
            <a:headEnd/>
            <a:tailEnd/>
          </a:ln>
        </p:spPr>
        <p:txBody>
          <a:bodyPr/>
          <a:lstStyle/>
          <a:p>
            <a:fld id="{6333379F-8436-43E1-86B4-DCE8586EDD99}" type="slidenum">
              <a:rPr lang="zh-CN" altLang="en-US" smtClean="0"/>
              <a:pPr/>
              <a:t>12</a:t>
            </a:fld>
            <a:endParaRPr lang="en-US" altLang="zh-CN"/>
          </a:p>
        </p:txBody>
      </p:sp>
      <p:grpSp>
        <p:nvGrpSpPr>
          <p:cNvPr id="2" name="Group 2"/>
          <p:cNvGrpSpPr>
            <a:grpSpLocks/>
          </p:cNvGrpSpPr>
          <p:nvPr/>
        </p:nvGrpSpPr>
        <p:grpSpPr bwMode="auto">
          <a:xfrm>
            <a:off x="2800350" y="2187575"/>
            <a:ext cx="1433513" cy="860425"/>
            <a:chOff x="1908" y="1378"/>
            <a:chExt cx="903" cy="603"/>
          </a:xfrm>
        </p:grpSpPr>
        <p:sp>
          <p:nvSpPr>
            <p:cNvPr id="17460" name="Text Box 3"/>
            <p:cNvSpPr txBox="1">
              <a:spLocks noChangeArrowheads="1"/>
            </p:cNvSpPr>
            <p:nvPr/>
          </p:nvSpPr>
          <p:spPr bwMode="auto">
            <a:xfrm>
              <a:off x="2055" y="1478"/>
              <a:ext cx="756" cy="406"/>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缓存 </a:t>
              </a:r>
            </a:p>
          </p:txBody>
        </p:sp>
        <p:sp>
          <p:nvSpPr>
            <p:cNvPr id="17461" name="Rectangle 4"/>
            <p:cNvSpPr>
              <a:spLocks noChangeArrowheads="1"/>
            </p:cNvSpPr>
            <p:nvPr/>
          </p:nvSpPr>
          <p:spPr bwMode="auto">
            <a:xfrm>
              <a:off x="1908" y="1378"/>
              <a:ext cx="893" cy="603"/>
            </a:xfrm>
            <a:prstGeom prst="rect">
              <a:avLst/>
            </a:prstGeom>
            <a:no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3" name="Group 5"/>
          <p:cNvGrpSpPr>
            <a:grpSpLocks/>
          </p:cNvGrpSpPr>
          <p:nvPr/>
        </p:nvGrpSpPr>
        <p:grpSpPr bwMode="auto">
          <a:xfrm>
            <a:off x="565150" y="2187575"/>
            <a:ext cx="5888038" cy="860425"/>
            <a:chOff x="500" y="1378"/>
            <a:chExt cx="3709" cy="603"/>
          </a:xfrm>
        </p:grpSpPr>
        <p:grpSp>
          <p:nvGrpSpPr>
            <p:cNvPr id="17454" name="Group 6"/>
            <p:cNvGrpSpPr>
              <a:grpSpLocks/>
            </p:cNvGrpSpPr>
            <p:nvPr/>
          </p:nvGrpSpPr>
          <p:grpSpPr bwMode="auto">
            <a:xfrm>
              <a:off x="500" y="1378"/>
              <a:ext cx="893" cy="602"/>
              <a:chOff x="500" y="1378"/>
              <a:chExt cx="893" cy="602"/>
            </a:xfrm>
          </p:grpSpPr>
          <p:sp>
            <p:nvSpPr>
              <p:cNvPr id="17458" name="Text Box 7"/>
              <p:cNvSpPr txBox="1">
                <a:spLocks noChangeArrowheads="1"/>
              </p:cNvSpPr>
              <p:nvPr/>
            </p:nvSpPr>
            <p:spPr bwMode="auto">
              <a:xfrm>
                <a:off x="622" y="1478"/>
                <a:ext cx="770" cy="406"/>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200">
                    <a:latin typeface="Times New Roman" pitchFamily="18" charset="0"/>
                  </a:rPr>
                  <a:t>CPU</a:t>
                </a:r>
              </a:p>
            </p:txBody>
          </p:sp>
          <p:sp>
            <p:nvSpPr>
              <p:cNvPr id="17459" name="Rectangle 8"/>
              <p:cNvSpPr>
                <a:spLocks noChangeArrowheads="1"/>
              </p:cNvSpPr>
              <p:nvPr/>
            </p:nvSpPr>
            <p:spPr bwMode="auto">
              <a:xfrm>
                <a:off x="500" y="1378"/>
                <a:ext cx="893" cy="602"/>
              </a:xfrm>
              <a:prstGeom prst="rect">
                <a:avLst/>
              </a:prstGeom>
              <a:no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7455" name="Group 9"/>
            <p:cNvGrpSpPr>
              <a:grpSpLocks/>
            </p:cNvGrpSpPr>
            <p:nvPr/>
          </p:nvGrpSpPr>
          <p:grpSpPr bwMode="auto">
            <a:xfrm>
              <a:off x="3316" y="1378"/>
              <a:ext cx="893" cy="603"/>
              <a:chOff x="3316" y="1378"/>
              <a:chExt cx="893" cy="603"/>
            </a:xfrm>
          </p:grpSpPr>
          <p:sp>
            <p:nvSpPr>
              <p:cNvPr id="17456" name="Text Box 10"/>
              <p:cNvSpPr txBox="1">
                <a:spLocks noChangeArrowheads="1"/>
              </p:cNvSpPr>
              <p:nvPr/>
            </p:nvSpPr>
            <p:spPr bwMode="auto">
              <a:xfrm>
                <a:off x="3453" y="1478"/>
                <a:ext cx="660" cy="406"/>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主存 </a:t>
                </a:r>
              </a:p>
            </p:txBody>
          </p:sp>
          <p:sp>
            <p:nvSpPr>
              <p:cNvPr id="17457" name="Rectangle 11"/>
              <p:cNvSpPr>
                <a:spLocks noChangeArrowheads="1"/>
              </p:cNvSpPr>
              <p:nvPr/>
            </p:nvSpPr>
            <p:spPr bwMode="auto">
              <a:xfrm>
                <a:off x="3316" y="1378"/>
                <a:ext cx="893" cy="603"/>
              </a:xfrm>
              <a:prstGeom prst="rect">
                <a:avLst/>
              </a:prstGeom>
              <a:no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grpSp>
        <p:nvGrpSpPr>
          <p:cNvPr id="6" name="Group 12"/>
          <p:cNvGrpSpPr>
            <a:grpSpLocks/>
          </p:cNvGrpSpPr>
          <p:nvPr/>
        </p:nvGrpSpPr>
        <p:grpSpPr bwMode="auto">
          <a:xfrm>
            <a:off x="7270750" y="2187575"/>
            <a:ext cx="1417638" cy="860425"/>
            <a:chOff x="4724" y="1378"/>
            <a:chExt cx="893" cy="603"/>
          </a:xfrm>
        </p:grpSpPr>
        <p:sp>
          <p:nvSpPr>
            <p:cNvPr id="17452" name="Text Box 13"/>
            <p:cNvSpPr txBox="1">
              <a:spLocks noChangeArrowheads="1"/>
            </p:cNvSpPr>
            <p:nvPr/>
          </p:nvSpPr>
          <p:spPr bwMode="auto">
            <a:xfrm>
              <a:off x="4827" y="1478"/>
              <a:ext cx="756" cy="406"/>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辅存  </a:t>
              </a:r>
            </a:p>
          </p:txBody>
        </p:sp>
        <p:sp>
          <p:nvSpPr>
            <p:cNvPr id="17453" name="Rectangle 14"/>
            <p:cNvSpPr>
              <a:spLocks noChangeArrowheads="1"/>
            </p:cNvSpPr>
            <p:nvPr/>
          </p:nvSpPr>
          <p:spPr bwMode="auto">
            <a:xfrm>
              <a:off x="4724" y="1378"/>
              <a:ext cx="893" cy="603"/>
            </a:xfrm>
            <a:prstGeom prst="rect">
              <a:avLst/>
            </a:prstGeom>
            <a:no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198671" name="Freeform 15"/>
          <p:cNvSpPr>
            <a:spLocks/>
          </p:cNvSpPr>
          <p:nvPr/>
        </p:nvSpPr>
        <p:spPr bwMode="auto">
          <a:xfrm>
            <a:off x="1268413" y="3048000"/>
            <a:ext cx="4513262" cy="446088"/>
          </a:xfrm>
          <a:custGeom>
            <a:avLst/>
            <a:gdLst>
              <a:gd name="T0" fmla="*/ 0 w 2610"/>
              <a:gd name="T1" fmla="*/ 0 h 282"/>
              <a:gd name="T2" fmla="*/ 0 w 2610"/>
              <a:gd name="T3" fmla="*/ 2147483647 h 282"/>
              <a:gd name="T4" fmla="*/ 2147483647 w 2610"/>
              <a:gd name="T5" fmla="*/ 2147483647 h 282"/>
              <a:gd name="T6" fmla="*/ 2147483647 w 2610"/>
              <a:gd name="T7" fmla="*/ 0 h 282"/>
              <a:gd name="T8" fmla="*/ 0 60000 65536"/>
              <a:gd name="T9" fmla="*/ 0 60000 65536"/>
              <a:gd name="T10" fmla="*/ 0 60000 65536"/>
              <a:gd name="T11" fmla="*/ 0 60000 65536"/>
              <a:gd name="T12" fmla="*/ 0 w 2610"/>
              <a:gd name="T13" fmla="*/ 0 h 282"/>
              <a:gd name="T14" fmla="*/ 2610 w 2610"/>
              <a:gd name="T15" fmla="*/ 282 h 282"/>
            </a:gdLst>
            <a:ahLst/>
            <a:cxnLst>
              <a:cxn ang="T8">
                <a:pos x="T0" y="T1"/>
              </a:cxn>
              <a:cxn ang="T9">
                <a:pos x="T2" y="T3"/>
              </a:cxn>
              <a:cxn ang="T10">
                <a:pos x="T4" y="T5"/>
              </a:cxn>
              <a:cxn ang="T11">
                <a:pos x="T6" y="T7"/>
              </a:cxn>
            </a:cxnLst>
            <a:rect l="T12" t="T13" r="T14" b="T15"/>
            <a:pathLst>
              <a:path w="2610" h="282">
                <a:moveTo>
                  <a:pt x="0" y="0"/>
                </a:moveTo>
                <a:lnTo>
                  <a:pt x="0" y="282"/>
                </a:lnTo>
                <a:lnTo>
                  <a:pt x="2610" y="282"/>
                </a:lnTo>
                <a:lnTo>
                  <a:pt x="2610" y="0"/>
                </a:lnTo>
              </a:path>
            </a:pathLst>
          </a:custGeom>
          <a:noFill/>
          <a:ln w="38100">
            <a:solidFill>
              <a:schemeClr val="folHlink"/>
            </a:solidFill>
            <a:round/>
            <a:headEnd/>
            <a:tailEnd type="stealth" w="med" len="med"/>
          </a:ln>
        </p:spPr>
        <p:txBody>
          <a:bodyPr wrap="none"/>
          <a:lstStyle/>
          <a:p>
            <a:endParaRPr lang="zh-CN" altLang="en-US"/>
          </a:p>
        </p:txBody>
      </p:sp>
      <p:sp>
        <p:nvSpPr>
          <p:cNvPr id="198672" name="Freeform 16"/>
          <p:cNvSpPr>
            <a:spLocks/>
          </p:cNvSpPr>
          <p:nvPr/>
        </p:nvSpPr>
        <p:spPr bwMode="auto">
          <a:xfrm rot="10800000">
            <a:off x="1250950" y="1719263"/>
            <a:ext cx="4511675" cy="447675"/>
          </a:xfrm>
          <a:custGeom>
            <a:avLst/>
            <a:gdLst>
              <a:gd name="T0" fmla="*/ 0 w 2610"/>
              <a:gd name="T1" fmla="*/ 0 h 282"/>
              <a:gd name="T2" fmla="*/ 0 w 2610"/>
              <a:gd name="T3" fmla="*/ 2147483647 h 282"/>
              <a:gd name="T4" fmla="*/ 2147483647 w 2610"/>
              <a:gd name="T5" fmla="*/ 2147483647 h 282"/>
              <a:gd name="T6" fmla="*/ 2147483647 w 2610"/>
              <a:gd name="T7" fmla="*/ 0 h 282"/>
              <a:gd name="T8" fmla="*/ 0 60000 65536"/>
              <a:gd name="T9" fmla="*/ 0 60000 65536"/>
              <a:gd name="T10" fmla="*/ 0 60000 65536"/>
              <a:gd name="T11" fmla="*/ 0 60000 65536"/>
              <a:gd name="T12" fmla="*/ 0 w 2610"/>
              <a:gd name="T13" fmla="*/ 0 h 282"/>
              <a:gd name="T14" fmla="*/ 2610 w 2610"/>
              <a:gd name="T15" fmla="*/ 282 h 282"/>
            </a:gdLst>
            <a:ahLst/>
            <a:cxnLst>
              <a:cxn ang="T8">
                <a:pos x="T0" y="T1"/>
              </a:cxn>
              <a:cxn ang="T9">
                <a:pos x="T2" y="T3"/>
              </a:cxn>
              <a:cxn ang="T10">
                <a:pos x="T4" y="T5"/>
              </a:cxn>
              <a:cxn ang="T11">
                <a:pos x="T6" y="T7"/>
              </a:cxn>
            </a:cxnLst>
            <a:rect l="T12" t="T13" r="T14" b="T15"/>
            <a:pathLst>
              <a:path w="2610" h="282">
                <a:moveTo>
                  <a:pt x="0" y="0"/>
                </a:moveTo>
                <a:lnTo>
                  <a:pt x="0" y="282"/>
                </a:lnTo>
                <a:lnTo>
                  <a:pt x="2610" y="282"/>
                </a:lnTo>
                <a:lnTo>
                  <a:pt x="2610" y="0"/>
                </a:lnTo>
              </a:path>
            </a:pathLst>
          </a:custGeom>
          <a:noFill/>
          <a:ln w="38100">
            <a:solidFill>
              <a:schemeClr val="folHlink"/>
            </a:solidFill>
            <a:round/>
            <a:headEnd/>
            <a:tailEnd type="stealth" w="med" len="med"/>
          </a:ln>
        </p:spPr>
        <p:txBody>
          <a:bodyPr wrap="none"/>
          <a:lstStyle/>
          <a:p>
            <a:endParaRPr lang="zh-CN" altLang="en-US"/>
          </a:p>
        </p:txBody>
      </p:sp>
      <p:sp>
        <p:nvSpPr>
          <p:cNvPr id="198673" name="Line 17"/>
          <p:cNvSpPr>
            <a:spLocks noChangeShapeType="1"/>
          </p:cNvSpPr>
          <p:nvPr/>
        </p:nvSpPr>
        <p:spPr bwMode="auto">
          <a:xfrm>
            <a:off x="1989138" y="2490788"/>
            <a:ext cx="817562" cy="0"/>
          </a:xfrm>
          <a:prstGeom prst="line">
            <a:avLst/>
          </a:prstGeom>
          <a:noFill/>
          <a:ln w="38100">
            <a:solidFill>
              <a:schemeClr val="folHlink"/>
            </a:solidFill>
            <a:round/>
            <a:headEnd/>
            <a:tailEnd type="stealth" w="med" len="med"/>
          </a:ln>
        </p:spPr>
        <p:txBody>
          <a:bodyPr wrap="none"/>
          <a:lstStyle/>
          <a:p>
            <a:endParaRPr lang="zh-CN" altLang="en-US"/>
          </a:p>
        </p:txBody>
      </p:sp>
      <p:sp>
        <p:nvSpPr>
          <p:cNvPr id="198674" name="Line 18"/>
          <p:cNvSpPr>
            <a:spLocks noChangeShapeType="1"/>
          </p:cNvSpPr>
          <p:nvPr/>
        </p:nvSpPr>
        <p:spPr bwMode="auto">
          <a:xfrm>
            <a:off x="4217988" y="2509838"/>
            <a:ext cx="817562" cy="0"/>
          </a:xfrm>
          <a:prstGeom prst="line">
            <a:avLst/>
          </a:prstGeom>
          <a:noFill/>
          <a:ln w="38100">
            <a:solidFill>
              <a:schemeClr val="folHlink"/>
            </a:solidFill>
            <a:round/>
            <a:headEnd/>
            <a:tailEnd type="stealth" w="med" len="med"/>
          </a:ln>
        </p:spPr>
        <p:txBody>
          <a:bodyPr wrap="none"/>
          <a:lstStyle/>
          <a:p>
            <a:endParaRPr lang="zh-CN" altLang="en-US"/>
          </a:p>
        </p:txBody>
      </p:sp>
      <p:sp>
        <p:nvSpPr>
          <p:cNvPr id="198675" name="Line 19"/>
          <p:cNvSpPr>
            <a:spLocks noChangeShapeType="1"/>
          </p:cNvSpPr>
          <p:nvPr/>
        </p:nvSpPr>
        <p:spPr bwMode="auto">
          <a:xfrm>
            <a:off x="6465888" y="2509838"/>
            <a:ext cx="817562" cy="0"/>
          </a:xfrm>
          <a:prstGeom prst="line">
            <a:avLst/>
          </a:prstGeom>
          <a:noFill/>
          <a:ln w="38100">
            <a:solidFill>
              <a:schemeClr val="folHlink"/>
            </a:solidFill>
            <a:round/>
            <a:headEnd/>
            <a:tailEnd type="stealth" w="med" len="med"/>
          </a:ln>
        </p:spPr>
        <p:txBody>
          <a:bodyPr wrap="none"/>
          <a:lstStyle/>
          <a:p>
            <a:endParaRPr lang="zh-CN" altLang="en-US"/>
          </a:p>
        </p:txBody>
      </p:sp>
      <p:sp>
        <p:nvSpPr>
          <p:cNvPr id="198676" name="Line 20"/>
          <p:cNvSpPr>
            <a:spLocks noChangeShapeType="1"/>
          </p:cNvSpPr>
          <p:nvPr/>
        </p:nvSpPr>
        <p:spPr bwMode="auto">
          <a:xfrm rot="10800000">
            <a:off x="6446838" y="2795588"/>
            <a:ext cx="817562" cy="0"/>
          </a:xfrm>
          <a:prstGeom prst="line">
            <a:avLst/>
          </a:prstGeom>
          <a:noFill/>
          <a:ln w="38100">
            <a:solidFill>
              <a:schemeClr val="folHlink"/>
            </a:solidFill>
            <a:round/>
            <a:headEnd/>
            <a:tailEnd type="stealth" w="med" len="med"/>
          </a:ln>
        </p:spPr>
        <p:txBody>
          <a:bodyPr wrap="none"/>
          <a:lstStyle/>
          <a:p>
            <a:endParaRPr lang="zh-CN" altLang="en-US"/>
          </a:p>
        </p:txBody>
      </p:sp>
      <p:sp>
        <p:nvSpPr>
          <p:cNvPr id="198677" name="Line 21"/>
          <p:cNvSpPr>
            <a:spLocks noChangeShapeType="1"/>
          </p:cNvSpPr>
          <p:nvPr/>
        </p:nvSpPr>
        <p:spPr bwMode="auto">
          <a:xfrm rot="10800000">
            <a:off x="4217988" y="2795588"/>
            <a:ext cx="817562" cy="0"/>
          </a:xfrm>
          <a:prstGeom prst="line">
            <a:avLst/>
          </a:prstGeom>
          <a:noFill/>
          <a:ln w="38100">
            <a:solidFill>
              <a:schemeClr val="folHlink"/>
            </a:solidFill>
            <a:round/>
            <a:headEnd/>
            <a:tailEnd type="stealth" w="med" len="med"/>
          </a:ln>
        </p:spPr>
        <p:txBody>
          <a:bodyPr wrap="none"/>
          <a:lstStyle/>
          <a:p>
            <a:endParaRPr lang="zh-CN" altLang="en-US"/>
          </a:p>
        </p:txBody>
      </p:sp>
      <p:sp>
        <p:nvSpPr>
          <p:cNvPr id="198678" name="Line 22"/>
          <p:cNvSpPr>
            <a:spLocks noChangeShapeType="1"/>
          </p:cNvSpPr>
          <p:nvPr/>
        </p:nvSpPr>
        <p:spPr bwMode="auto">
          <a:xfrm rot="10800000">
            <a:off x="1970088" y="2795588"/>
            <a:ext cx="817562" cy="0"/>
          </a:xfrm>
          <a:prstGeom prst="line">
            <a:avLst/>
          </a:prstGeom>
          <a:noFill/>
          <a:ln w="38100">
            <a:solidFill>
              <a:schemeClr val="folHlink"/>
            </a:solidFill>
            <a:round/>
            <a:headEnd/>
            <a:tailEnd type="stealth" w="med" len="med"/>
          </a:ln>
        </p:spPr>
        <p:txBody>
          <a:bodyPr wrap="none"/>
          <a:lstStyle/>
          <a:p>
            <a:endParaRPr lang="zh-CN" altLang="en-US"/>
          </a:p>
        </p:txBody>
      </p:sp>
      <p:grpSp>
        <p:nvGrpSpPr>
          <p:cNvPr id="17422" name="Group 23"/>
          <p:cNvGrpSpPr>
            <a:grpSpLocks/>
          </p:cNvGrpSpPr>
          <p:nvPr/>
        </p:nvGrpSpPr>
        <p:grpSpPr bwMode="auto">
          <a:xfrm>
            <a:off x="152400" y="188913"/>
            <a:ext cx="7634288" cy="641350"/>
            <a:chOff x="170" y="292"/>
            <a:chExt cx="4809" cy="404"/>
          </a:xfrm>
        </p:grpSpPr>
        <p:sp>
          <p:nvSpPr>
            <p:cNvPr id="17449" name="Text Box 24"/>
            <p:cNvSpPr txBox="1">
              <a:spLocks noChangeArrowheads="1"/>
            </p:cNvSpPr>
            <p:nvPr/>
          </p:nvSpPr>
          <p:spPr bwMode="auto">
            <a:xfrm>
              <a:off x="170" y="292"/>
              <a:ext cx="4809" cy="404"/>
            </a:xfrm>
            <a:prstGeom prst="rect">
              <a:avLst/>
            </a:prstGeom>
            <a:noFill/>
            <a:ln w="9525">
              <a:noFill/>
              <a:miter lim="800000"/>
              <a:headEnd/>
              <a:tailEnd/>
            </a:ln>
          </p:spPr>
          <p:txBody>
            <a:bodyPr wrap="none">
              <a:spAutoFit/>
            </a:bodyPr>
            <a:lstStyle/>
            <a:p>
              <a:pPr algn="l" eaLnBrk="1" hangingPunct="1">
                <a:buClr>
                  <a:schemeClr val="accent2"/>
                </a:buClr>
              </a:pPr>
              <a:r>
                <a:rPr lang="zh-CN" altLang="en-US" sz="3600">
                  <a:latin typeface="Times New Roman" pitchFamily="18" charset="0"/>
                </a:rPr>
                <a:t>2.  缓存   主存层次和主存    辅存层次 </a:t>
              </a:r>
            </a:p>
          </p:txBody>
        </p:sp>
        <p:sp>
          <p:nvSpPr>
            <p:cNvPr id="17450" name="Line 25"/>
            <p:cNvSpPr>
              <a:spLocks noChangeShapeType="1"/>
            </p:cNvSpPr>
            <p:nvPr/>
          </p:nvSpPr>
          <p:spPr bwMode="auto">
            <a:xfrm>
              <a:off x="1188" y="503"/>
              <a:ext cx="209" cy="0"/>
            </a:xfrm>
            <a:prstGeom prst="line">
              <a:avLst/>
            </a:prstGeom>
            <a:noFill/>
            <a:ln w="38100">
              <a:solidFill>
                <a:schemeClr val="tx1"/>
              </a:solidFill>
              <a:round/>
              <a:headEnd/>
              <a:tailEnd/>
            </a:ln>
          </p:spPr>
          <p:txBody>
            <a:bodyPr wrap="none"/>
            <a:lstStyle/>
            <a:p>
              <a:endParaRPr lang="zh-CN" altLang="en-US"/>
            </a:p>
          </p:txBody>
        </p:sp>
        <p:sp>
          <p:nvSpPr>
            <p:cNvPr id="17451" name="Line 26"/>
            <p:cNvSpPr>
              <a:spLocks noChangeShapeType="1"/>
            </p:cNvSpPr>
            <p:nvPr/>
          </p:nvSpPr>
          <p:spPr bwMode="auto">
            <a:xfrm>
              <a:off x="3438" y="503"/>
              <a:ext cx="209" cy="0"/>
            </a:xfrm>
            <a:prstGeom prst="line">
              <a:avLst/>
            </a:prstGeom>
            <a:noFill/>
            <a:ln w="38100">
              <a:solidFill>
                <a:schemeClr val="tx1"/>
              </a:solidFill>
              <a:round/>
              <a:headEnd/>
              <a:tailEnd/>
            </a:ln>
          </p:spPr>
          <p:txBody>
            <a:bodyPr wrap="none"/>
            <a:lstStyle/>
            <a:p>
              <a:endParaRPr lang="zh-CN" altLang="en-US"/>
            </a:p>
          </p:txBody>
        </p:sp>
      </p:grpSp>
      <p:grpSp>
        <p:nvGrpSpPr>
          <p:cNvPr id="8" name="Group 27"/>
          <p:cNvGrpSpPr>
            <a:grpSpLocks/>
          </p:cNvGrpSpPr>
          <p:nvPr/>
        </p:nvGrpSpPr>
        <p:grpSpPr bwMode="auto">
          <a:xfrm>
            <a:off x="3735388" y="4129088"/>
            <a:ext cx="2066925" cy="519112"/>
            <a:chOff x="2353" y="2553"/>
            <a:chExt cx="1302" cy="327"/>
          </a:xfrm>
        </p:grpSpPr>
        <p:sp>
          <p:nvSpPr>
            <p:cNvPr id="17446" name="Text Box 28"/>
            <p:cNvSpPr txBox="1">
              <a:spLocks noChangeArrowheads="1"/>
            </p:cNvSpPr>
            <p:nvPr/>
          </p:nvSpPr>
          <p:spPr bwMode="auto">
            <a:xfrm>
              <a:off x="2353" y="2553"/>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缓存 </a:t>
              </a:r>
            </a:p>
          </p:txBody>
        </p:sp>
        <p:sp>
          <p:nvSpPr>
            <p:cNvPr id="17447" name="Text Box 29"/>
            <p:cNvSpPr txBox="1">
              <a:spLocks noChangeArrowheads="1"/>
            </p:cNvSpPr>
            <p:nvPr/>
          </p:nvSpPr>
          <p:spPr bwMode="auto">
            <a:xfrm>
              <a:off x="3033" y="2553"/>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主存 </a:t>
              </a:r>
            </a:p>
          </p:txBody>
        </p:sp>
        <p:sp>
          <p:nvSpPr>
            <p:cNvPr id="17448" name="Line 30"/>
            <p:cNvSpPr>
              <a:spLocks noChangeShapeType="1"/>
            </p:cNvSpPr>
            <p:nvPr/>
          </p:nvSpPr>
          <p:spPr bwMode="auto">
            <a:xfrm>
              <a:off x="2905" y="2717"/>
              <a:ext cx="160" cy="0"/>
            </a:xfrm>
            <a:prstGeom prst="line">
              <a:avLst/>
            </a:prstGeom>
            <a:noFill/>
            <a:ln w="38100">
              <a:solidFill>
                <a:schemeClr val="tx1"/>
              </a:solidFill>
              <a:round/>
              <a:headEnd/>
              <a:tailEnd/>
            </a:ln>
          </p:spPr>
          <p:txBody>
            <a:bodyPr wrap="none"/>
            <a:lstStyle/>
            <a:p>
              <a:endParaRPr lang="zh-CN" altLang="en-US"/>
            </a:p>
          </p:txBody>
        </p:sp>
      </p:grpSp>
      <p:grpSp>
        <p:nvGrpSpPr>
          <p:cNvPr id="9" name="Group 31"/>
          <p:cNvGrpSpPr>
            <a:grpSpLocks/>
          </p:cNvGrpSpPr>
          <p:nvPr/>
        </p:nvGrpSpPr>
        <p:grpSpPr bwMode="auto">
          <a:xfrm>
            <a:off x="5907088" y="4129088"/>
            <a:ext cx="2122487" cy="519112"/>
            <a:chOff x="3721" y="2553"/>
            <a:chExt cx="1337" cy="327"/>
          </a:xfrm>
        </p:grpSpPr>
        <p:sp>
          <p:nvSpPr>
            <p:cNvPr id="17443" name="Text Box 32"/>
            <p:cNvSpPr txBox="1">
              <a:spLocks noChangeArrowheads="1"/>
            </p:cNvSpPr>
            <p:nvPr/>
          </p:nvSpPr>
          <p:spPr bwMode="auto">
            <a:xfrm>
              <a:off x="4436" y="2553"/>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辅存 </a:t>
              </a:r>
            </a:p>
          </p:txBody>
        </p:sp>
        <p:sp>
          <p:nvSpPr>
            <p:cNvPr id="17444" name="Text Box 33"/>
            <p:cNvSpPr txBox="1">
              <a:spLocks noChangeArrowheads="1"/>
            </p:cNvSpPr>
            <p:nvPr/>
          </p:nvSpPr>
          <p:spPr bwMode="auto">
            <a:xfrm>
              <a:off x="3721" y="2553"/>
              <a:ext cx="622"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主存 </a:t>
              </a:r>
            </a:p>
          </p:txBody>
        </p:sp>
        <p:sp>
          <p:nvSpPr>
            <p:cNvPr id="17445" name="Line 34"/>
            <p:cNvSpPr>
              <a:spLocks noChangeShapeType="1"/>
            </p:cNvSpPr>
            <p:nvPr/>
          </p:nvSpPr>
          <p:spPr bwMode="auto">
            <a:xfrm>
              <a:off x="4275" y="2717"/>
              <a:ext cx="160" cy="0"/>
            </a:xfrm>
            <a:prstGeom prst="line">
              <a:avLst/>
            </a:prstGeom>
            <a:noFill/>
            <a:ln w="38100">
              <a:solidFill>
                <a:schemeClr val="tx1"/>
              </a:solidFill>
              <a:round/>
              <a:headEnd/>
              <a:tailEnd/>
            </a:ln>
          </p:spPr>
          <p:txBody>
            <a:bodyPr wrap="none"/>
            <a:lstStyle/>
            <a:p>
              <a:endParaRPr lang="zh-CN" altLang="en-US"/>
            </a:p>
          </p:txBody>
        </p:sp>
      </p:grpSp>
      <p:grpSp>
        <p:nvGrpSpPr>
          <p:cNvPr id="10" name="Group 35"/>
          <p:cNvGrpSpPr>
            <a:grpSpLocks/>
          </p:cNvGrpSpPr>
          <p:nvPr/>
        </p:nvGrpSpPr>
        <p:grpSpPr bwMode="auto">
          <a:xfrm>
            <a:off x="6194425" y="4611688"/>
            <a:ext cx="815975" cy="844550"/>
            <a:chOff x="4021" y="2905"/>
            <a:chExt cx="514" cy="532"/>
          </a:xfrm>
        </p:grpSpPr>
        <p:sp>
          <p:nvSpPr>
            <p:cNvPr id="17441" name="Rectangle 36"/>
            <p:cNvSpPr>
              <a:spLocks noChangeArrowheads="1"/>
            </p:cNvSpPr>
            <p:nvPr/>
          </p:nvSpPr>
          <p:spPr bwMode="auto">
            <a:xfrm>
              <a:off x="4412" y="2905"/>
              <a:ext cx="122" cy="343"/>
            </a:xfrm>
            <a:prstGeom prst="rect">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7442" name="AutoShape 37"/>
            <p:cNvSpPr>
              <a:spLocks noChangeArrowheads="1"/>
            </p:cNvSpPr>
            <p:nvPr/>
          </p:nvSpPr>
          <p:spPr bwMode="auto">
            <a:xfrm>
              <a:off x="4021" y="3190"/>
              <a:ext cx="514" cy="247"/>
            </a:xfrm>
            <a:prstGeom prst="leftArrow">
              <a:avLst>
                <a:gd name="adj1" fmla="val 50120"/>
                <a:gd name="adj2" fmla="val 41947"/>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198694" name="Text Box 38"/>
          <p:cNvSpPr txBox="1">
            <a:spLocks noChangeArrowheads="1"/>
          </p:cNvSpPr>
          <p:nvPr/>
        </p:nvSpPr>
        <p:spPr bwMode="auto">
          <a:xfrm>
            <a:off x="4379913" y="5029200"/>
            <a:ext cx="1792287"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虚拟存储器 </a:t>
            </a:r>
          </a:p>
        </p:txBody>
      </p:sp>
      <p:grpSp>
        <p:nvGrpSpPr>
          <p:cNvPr id="11" name="Group 39"/>
          <p:cNvGrpSpPr>
            <a:grpSpLocks/>
          </p:cNvGrpSpPr>
          <p:nvPr/>
        </p:nvGrpSpPr>
        <p:grpSpPr bwMode="auto">
          <a:xfrm>
            <a:off x="533400" y="1808163"/>
            <a:ext cx="7296150" cy="396875"/>
            <a:chOff x="445" y="1139"/>
            <a:chExt cx="4596" cy="250"/>
          </a:xfrm>
        </p:grpSpPr>
        <p:sp>
          <p:nvSpPr>
            <p:cNvPr id="17437" name="Text Box 40"/>
            <p:cNvSpPr txBox="1">
              <a:spLocks noChangeArrowheads="1"/>
            </p:cNvSpPr>
            <p:nvPr/>
          </p:nvSpPr>
          <p:spPr bwMode="auto">
            <a:xfrm>
              <a:off x="445" y="1139"/>
              <a:ext cx="46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10 </a:t>
              </a:r>
              <a:r>
                <a:rPr lang="en-US" altLang="zh-CN" sz="2000">
                  <a:latin typeface="Times New Roman" pitchFamily="18" charset="0"/>
                </a:rPr>
                <a:t>ns</a:t>
              </a:r>
            </a:p>
          </p:txBody>
        </p:sp>
        <p:sp>
          <p:nvSpPr>
            <p:cNvPr id="17438" name="Text Box 41"/>
            <p:cNvSpPr txBox="1">
              <a:spLocks noChangeArrowheads="1"/>
            </p:cNvSpPr>
            <p:nvPr/>
          </p:nvSpPr>
          <p:spPr bwMode="auto">
            <a:xfrm>
              <a:off x="1834" y="1139"/>
              <a:ext cx="46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20 </a:t>
              </a:r>
              <a:r>
                <a:rPr lang="en-US" altLang="zh-CN" sz="2000">
                  <a:latin typeface="Times New Roman" pitchFamily="18" charset="0"/>
                </a:rPr>
                <a:t>ns</a:t>
              </a:r>
            </a:p>
          </p:txBody>
        </p:sp>
        <p:sp>
          <p:nvSpPr>
            <p:cNvPr id="17439" name="Text Box 42"/>
            <p:cNvSpPr txBox="1">
              <a:spLocks noChangeArrowheads="1"/>
            </p:cNvSpPr>
            <p:nvPr/>
          </p:nvSpPr>
          <p:spPr bwMode="auto">
            <a:xfrm>
              <a:off x="3203" y="1139"/>
              <a:ext cx="54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200 </a:t>
              </a:r>
              <a:r>
                <a:rPr lang="en-US" altLang="zh-CN" sz="2000">
                  <a:latin typeface="Times New Roman" pitchFamily="18" charset="0"/>
                </a:rPr>
                <a:t>ns</a:t>
              </a:r>
            </a:p>
          </p:txBody>
        </p:sp>
        <p:sp>
          <p:nvSpPr>
            <p:cNvPr id="17440" name="Text Box 43"/>
            <p:cNvSpPr txBox="1">
              <a:spLocks noChangeArrowheads="1"/>
            </p:cNvSpPr>
            <p:nvPr/>
          </p:nvSpPr>
          <p:spPr bwMode="auto">
            <a:xfrm>
              <a:off x="4690" y="1139"/>
              <a:ext cx="35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ms </a:t>
              </a:r>
            </a:p>
          </p:txBody>
        </p:sp>
      </p:grpSp>
      <p:sp>
        <p:nvSpPr>
          <p:cNvPr id="198700" name="AutoShape 44"/>
          <p:cNvSpPr>
            <a:spLocks noChangeArrowheads="1"/>
          </p:cNvSpPr>
          <p:nvPr/>
        </p:nvSpPr>
        <p:spPr bwMode="auto">
          <a:xfrm>
            <a:off x="4379913" y="5576888"/>
            <a:ext cx="1284287" cy="485775"/>
          </a:xfrm>
          <a:prstGeom prst="flowChartAlternateProcess">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虚地址  </a:t>
            </a:r>
          </a:p>
        </p:txBody>
      </p:sp>
      <p:sp>
        <p:nvSpPr>
          <p:cNvPr id="198701" name="Text Box 45"/>
          <p:cNvSpPr txBox="1">
            <a:spLocks noChangeArrowheads="1"/>
          </p:cNvSpPr>
          <p:nvPr/>
        </p:nvSpPr>
        <p:spPr bwMode="auto">
          <a:xfrm>
            <a:off x="4379913" y="6157913"/>
            <a:ext cx="148590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逻辑地址 </a:t>
            </a:r>
          </a:p>
        </p:txBody>
      </p:sp>
      <p:sp>
        <p:nvSpPr>
          <p:cNvPr id="198702" name="Text Box 46"/>
          <p:cNvSpPr txBox="1">
            <a:spLocks noChangeArrowheads="1"/>
          </p:cNvSpPr>
          <p:nvPr/>
        </p:nvSpPr>
        <p:spPr bwMode="auto">
          <a:xfrm>
            <a:off x="2544763" y="5592763"/>
            <a:ext cx="1179512"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实地址 </a:t>
            </a:r>
          </a:p>
        </p:txBody>
      </p:sp>
      <p:sp>
        <p:nvSpPr>
          <p:cNvPr id="198703" name="Text Box 47"/>
          <p:cNvSpPr txBox="1">
            <a:spLocks noChangeArrowheads="1"/>
          </p:cNvSpPr>
          <p:nvPr/>
        </p:nvSpPr>
        <p:spPr bwMode="auto">
          <a:xfrm>
            <a:off x="2544763" y="6157913"/>
            <a:ext cx="148590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物理地址 </a:t>
            </a:r>
          </a:p>
        </p:txBody>
      </p:sp>
      <p:sp>
        <p:nvSpPr>
          <p:cNvPr id="198704" name="Text Box 48"/>
          <p:cNvSpPr txBox="1">
            <a:spLocks noChangeArrowheads="1"/>
          </p:cNvSpPr>
          <p:nvPr/>
        </p:nvSpPr>
        <p:spPr bwMode="auto">
          <a:xfrm>
            <a:off x="2544763" y="5029200"/>
            <a:ext cx="148590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主存储器 </a:t>
            </a:r>
          </a:p>
        </p:txBody>
      </p:sp>
      <p:sp>
        <p:nvSpPr>
          <p:cNvPr id="198705" name="Rectangle 4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4.1</a:t>
            </a:r>
          </a:p>
        </p:txBody>
      </p:sp>
      <p:sp>
        <p:nvSpPr>
          <p:cNvPr id="198706" name="Text Box 50"/>
          <p:cNvSpPr txBox="1">
            <a:spLocks noChangeArrowheads="1"/>
          </p:cNvSpPr>
          <p:nvPr/>
        </p:nvSpPr>
        <p:spPr bwMode="auto">
          <a:xfrm>
            <a:off x="3921125" y="3657600"/>
            <a:ext cx="160655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（速度）</a:t>
            </a:r>
          </a:p>
        </p:txBody>
      </p:sp>
      <p:sp>
        <p:nvSpPr>
          <p:cNvPr id="198707" name="Text Box 51"/>
          <p:cNvSpPr txBox="1">
            <a:spLocks noChangeArrowheads="1"/>
          </p:cNvSpPr>
          <p:nvPr/>
        </p:nvSpPr>
        <p:spPr bwMode="auto">
          <a:xfrm>
            <a:off x="6065838" y="3657600"/>
            <a:ext cx="160655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（容量）</a:t>
            </a:r>
          </a:p>
        </p:txBody>
      </p:sp>
      <p:sp>
        <p:nvSpPr>
          <p:cNvPr id="17436" name="AutoShape 5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98672"/>
                                        </p:tgtEl>
                                        <p:attrNameLst>
                                          <p:attrName>style.visibility</p:attrName>
                                        </p:attrNameLst>
                                      </p:cBhvr>
                                      <p:to>
                                        <p:strVal val="visible"/>
                                      </p:to>
                                    </p:set>
                                    <p:animEffect transition="in" filter="strips(downLeft)">
                                      <p:cBhvr>
                                        <p:cTn id="12" dur="500"/>
                                        <p:tgtEl>
                                          <p:spTgt spid="198672"/>
                                        </p:tgtEl>
                                      </p:cBhvr>
                                    </p:animEffect>
                                  </p:childTnLst>
                                </p:cTn>
                              </p:par>
                            </p:childTnLst>
                          </p:cTn>
                        </p:par>
                        <p:par>
                          <p:cTn id="13" fill="hold">
                            <p:stCondLst>
                              <p:cond delay="500"/>
                            </p:stCondLst>
                            <p:childTnLst>
                              <p:par>
                                <p:cTn id="14" presetID="18" presetClass="entr" presetSubtype="3" fill="hold" grpId="0" nodeType="afterEffect">
                                  <p:stCondLst>
                                    <p:cond delay="0"/>
                                  </p:stCondLst>
                                  <p:childTnLst>
                                    <p:set>
                                      <p:cBhvr>
                                        <p:cTn id="15" dur="1" fill="hold">
                                          <p:stCondLst>
                                            <p:cond delay="0"/>
                                          </p:stCondLst>
                                        </p:cTn>
                                        <p:tgtEl>
                                          <p:spTgt spid="198671"/>
                                        </p:tgtEl>
                                        <p:attrNameLst>
                                          <p:attrName>style.visibility</p:attrName>
                                        </p:attrNameLst>
                                      </p:cBhvr>
                                      <p:to>
                                        <p:strVal val="visible"/>
                                      </p:to>
                                    </p:set>
                                    <p:animEffect transition="in" filter="strips(upRight)">
                                      <p:cBhvr>
                                        <p:cTn id="16" dur="500"/>
                                        <p:tgtEl>
                                          <p:spTgt spid="19867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98675"/>
                                        </p:tgtEl>
                                        <p:attrNameLst>
                                          <p:attrName>style.visibility</p:attrName>
                                        </p:attrNameLst>
                                      </p:cBhvr>
                                      <p:to>
                                        <p:strVal val="visible"/>
                                      </p:to>
                                    </p:set>
                                    <p:animEffect transition="in" filter="slide(fromLeft)">
                                      <p:cBhvr>
                                        <p:cTn id="26" dur="500"/>
                                        <p:tgtEl>
                                          <p:spTgt spid="198675"/>
                                        </p:tgtEl>
                                      </p:cBhvr>
                                    </p:animEffect>
                                  </p:childTnLst>
                                </p:cTn>
                              </p:par>
                            </p:childTnLst>
                          </p:cTn>
                        </p:par>
                        <p:par>
                          <p:cTn id="27" fill="hold">
                            <p:stCondLst>
                              <p:cond delay="500"/>
                            </p:stCondLst>
                            <p:childTnLst>
                              <p:par>
                                <p:cTn id="28" presetID="12" presetClass="entr" presetSubtype="2" fill="hold" grpId="0" nodeType="afterEffect">
                                  <p:stCondLst>
                                    <p:cond delay="0"/>
                                  </p:stCondLst>
                                  <p:childTnLst>
                                    <p:set>
                                      <p:cBhvr>
                                        <p:cTn id="29" dur="1" fill="hold">
                                          <p:stCondLst>
                                            <p:cond delay="0"/>
                                          </p:stCondLst>
                                        </p:cTn>
                                        <p:tgtEl>
                                          <p:spTgt spid="198676"/>
                                        </p:tgtEl>
                                        <p:attrNameLst>
                                          <p:attrName>style.visibility</p:attrName>
                                        </p:attrNameLst>
                                      </p:cBhvr>
                                      <p:to>
                                        <p:strVal val="visible"/>
                                      </p:to>
                                    </p:set>
                                    <p:animEffect transition="in" filter="slide(fromRight)">
                                      <p:cBhvr>
                                        <p:cTn id="30" dur="500"/>
                                        <p:tgtEl>
                                          <p:spTgt spid="19867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198673"/>
                                        </p:tgtEl>
                                        <p:attrNameLst>
                                          <p:attrName>style.visibility</p:attrName>
                                        </p:attrNameLst>
                                      </p:cBhvr>
                                      <p:to>
                                        <p:strVal val="visible"/>
                                      </p:to>
                                    </p:set>
                                    <p:animEffect transition="in" filter="slide(fromLeft)">
                                      <p:cBhvr>
                                        <p:cTn id="40" dur="500"/>
                                        <p:tgtEl>
                                          <p:spTgt spid="198673"/>
                                        </p:tgtEl>
                                      </p:cBhvr>
                                    </p:animEffect>
                                  </p:childTnLst>
                                </p:cTn>
                              </p:par>
                            </p:childTnLst>
                          </p:cTn>
                        </p:par>
                        <p:par>
                          <p:cTn id="41" fill="hold">
                            <p:stCondLst>
                              <p:cond delay="500"/>
                            </p:stCondLst>
                            <p:childTnLst>
                              <p:par>
                                <p:cTn id="42" presetID="12" presetClass="entr" presetSubtype="2" fill="hold" grpId="0" nodeType="afterEffect">
                                  <p:stCondLst>
                                    <p:cond delay="0"/>
                                  </p:stCondLst>
                                  <p:childTnLst>
                                    <p:set>
                                      <p:cBhvr>
                                        <p:cTn id="43" dur="1" fill="hold">
                                          <p:stCondLst>
                                            <p:cond delay="0"/>
                                          </p:stCondLst>
                                        </p:cTn>
                                        <p:tgtEl>
                                          <p:spTgt spid="198678"/>
                                        </p:tgtEl>
                                        <p:attrNameLst>
                                          <p:attrName>style.visibility</p:attrName>
                                        </p:attrNameLst>
                                      </p:cBhvr>
                                      <p:to>
                                        <p:strVal val="visible"/>
                                      </p:to>
                                    </p:set>
                                    <p:animEffect transition="in" filter="slide(fromRight)">
                                      <p:cBhvr>
                                        <p:cTn id="44" dur="500"/>
                                        <p:tgtEl>
                                          <p:spTgt spid="198678"/>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198674"/>
                                        </p:tgtEl>
                                        <p:attrNameLst>
                                          <p:attrName>style.visibility</p:attrName>
                                        </p:attrNameLst>
                                      </p:cBhvr>
                                      <p:to>
                                        <p:strVal val="visible"/>
                                      </p:to>
                                    </p:set>
                                    <p:animEffect transition="in" filter="slide(fromLeft)">
                                      <p:cBhvr>
                                        <p:cTn id="49" dur="500"/>
                                        <p:tgtEl>
                                          <p:spTgt spid="198674"/>
                                        </p:tgtEl>
                                      </p:cBhvr>
                                    </p:animEffect>
                                  </p:childTnLst>
                                </p:cTn>
                              </p:par>
                            </p:childTnLst>
                          </p:cTn>
                        </p:par>
                        <p:par>
                          <p:cTn id="50" fill="hold">
                            <p:stCondLst>
                              <p:cond delay="500"/>
                            </p:stCondLst>
                            <p:childTnLst>
                              <p:par>
                                <p:cTn id="51" presetID="12" presetClass="entr" presetSubtype="2" fill="hold" grpId="0" nodeType="afterEffect">
                                  <p:stCondLst>
                                    <p:cond delay="0"/>
                                  </p:stCondLst>
                                  <p:childTnLst>
                                    <p:set>
                                      <p:cBhvr>
                                        <p:cTn id="52" dur="1" fill="hold">
                                          <p:stCondLst>
                                            <p:cond delay="0"/>
                                          </p:stCondLst>
                                        </p:cTn>
                                        <p:tgtEl>
                                          <p:spTgt spid="198677"/>
                                        </p:tgtEl>
                                        <p:attrNameLst>
                                          <p:attrName>style.visibility</p:attrName>
                                        </p:attrNameLst>
                                      </p:cBhvr>
                                      <p:to>
                                        <p:strVal val="visible"/>
                                      </p:to>
                                    </p:set>
                                    <p:animEffect transition="in" filter="slide(fromRight)">
                                      <p:cBhvr>
                                        <p:cTn id="53" dur="500"/>
                                        <p:tgtEl>
                                          <p:spTgt spid="198677"/>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blinds(horizontal)">
                                      <p:cBhvr>
                                        <p:cTn id="63" dur="5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blinds(horizontal)">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98706"/>
                                        </p:tgtEl>
                                        <p:attrNameLst>
                                          <p:attrName>style.visibility</p:attrName>
                                        </p:attrNameLst>
                                      </p:cBhvr>
                                      <p:to>
                                        <p:strVal val="visible"/>
                                      </p:to>
                                    </p:set>
                                    <p:animEffect transition="in" filter="blinds(horizontal)">
                                      <p:cBhvr>
                                        <p:cTn id="73" dur="500"/>
                                        <p:tgtEl>
                                          <p:spTgt spid="198706"/>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98707"/>
                                        </p:tgtEl>
                                        <p:attrNameLst>
                                          <p:attrName>style.visibility</p:attrName>
                                        </p:attrNameLst>
                                      </p:cBhvr>
                                      <p:to>
                                        <p:strVal val="visible"/>
                                      </p:to>
                                    </p:set>
                                    <p:animEffect transition="in" filter="blinds(horizontal)">
                                      <p:cBhvr>
                                        <p:cTn id="78" dur="500"/>
                                        <p:tgtEl>
                                          <p:spTgt spid="198707"/>
                                        </p:tgtEl>
                                      </p:cBhvr>
                                    </p:animEffect>
                                  </p:childTnLst>
                                </p:cTn>
                              </p:par>
                            </p:childTnLst>
                          </p:cTn>
                        </p:par>
                      </p:childTnLst>
                    </p:cTn>
                  </p:par>
                  <p:par>
                    <p:cTn id="79" fill="hold">
                      <p:stCondLst>
                        <p:cond delay="indefinite"/>
                      </p:stCondLst>
                      <p:childTnLst>
                        <p:par>
                          <p:cTn id="80" fill="hold">
                            <p:stCondLst>
                              <p:cond delay="0"/>
                            </p:stCondLst>
                            <p:childTnLst>
                              <p:par>
                                <p:cTn id="81" presetID="18" presetClass="entr" presetSubtype="12" fill="hold"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strips(downLeft)">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98694"/>
                                        </p:tgtEl>
                                        <p:attrNameLst>
                                          <p:attrName>style.visibility</p:attrName>
                                        </p:attrNameLst>
                                      </p:cBhvr>
                                      <p:to>
                                        <p:strVal val="visible"/>
                                      </p:to>
                                    </p:set>
                                    <p:animEffect transition="in" filter="blinds(horizontal)">
                                      <p:cBhvr>
                                        <p:cTn id="88" dur="500"/>
                                        <p:tgtEl>
                                          <p:spTgt spid="198694"/>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98700"/>
                                        </p:tgtEl>
                                        <p:attrNameLst>
                                          <p:attrName>style.visibility</p:attrName>
                                        </p:attrNameLst>
                                      </p:cBhvr>
                                      <p:to>
                                        <p:strVal val="visible"/>
                                      </p:to>
                                    </p:set>
                                    <p:animEffect transition="in" filter="blinds(horizontal)">
                                      <p:cBhvr>
                                        <p:cTn id="93" dur="500"/>
                                        <p:tgtEl>
                                          <p:spTgt spid="198700"/>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98701"/>
                                        </p:tgtEl>
                                        <p:attrNameLst>
                                          <p:attrName>style.visibility</p:attrName>
                                        </p:attrNameLst>
                                      </p:cBhvr>
                                      <p:to>
                                        <p:strVal val="visible"/>
                                      </p:to>
                                    </p:set>
                                    <p:animEffect transition="in" filter="blinds(horizontal)">
                                      <p:cBhvr>
                                        <p:cTn id="98" dur="500"/>
                                        <p:tgtEl>
                                          <p:spTgt spid="198701"/>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98704"/>
                                        </p:tgtEl>
                                        <p:attrNameLst>
                                          <p:attrName>style.visibility</p:attrName>
                                        </p:attrNameLst>
                                      </p:cBhvr>
                                      <p:to>
                                        <p:strVal val="visible"/>
                                      </p:to>
                                    </p:set>
                                    <p:animEffect transition="in" filter="blinds(horizontal)">
                                      <p:cBhvr>
                                        <p:cTn id="103" dur="500"/>
                                        <p:tgtEl>
                                          <p:spTgt spid="198704"/>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98702"/>
                                        </p:tgtEl>
                                        <p:attrNameLst>
                                          <p:attrName>style.visibility</p:attrName>
                                        </p:attrNameLst>
                                      </p:cBhvr>
                                      <p:to>
                                        <p:strVal val="visible"/>
                                      </p:to>
                                    </p:set>
                                    <p:animEffect transition="in" filter="blinds(horizontal)">
                                      <p:cBhvr>
                                        <p:cTn id="108" dur="500"/>
                                        <p:tgtEl>
                                          <p:spTgt spid="19870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198703"/>
                                        </p:tgtEl>
                                        <p:attrNameLst>
                                          <p:attrName>style.visibility</p:attrName>
                                        </p:attrNameLst>
                                      </p:cBhvr>
                                      <p:to>
                                        <p:strVal val="visible"/>
                                      </p:to>
                                    </p:set>
                                    <p:animEffect transition="in" filter="blinds(horizontal)">
                                      <p:cBhvr>
                                        <p:cTn id="113" dur="500"/>
                                        <p:tgtEl>
                                          <p:spTgt spid="198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71" grpId="0" animBg="1"/>
      <p:bldP spid="198672" grpId="0" animBg="1"/>
      <p:bldP spid="198673" grpId="0" animBg="1"/>
      <p:bldP spid="198674" grpId="0" animBg="1"/>
      <p:bldP spid="198675" grpId="0" animBg="1"/>
      <p:bldP spid="198676" grpId="0" animBg="1"/>
      <p:bldP spid="198677" grpId="0" animBg="1"/>
      <p:bldP spid="198678" grpId="0" animBg="1"/>
      <p:bldP spid="198694" grpId="0" autoUpdateAnimBg="0"/>
      <p:bldP spid="198700" grpId="0" autoUpdateAnimBg="0"/>
      <p:bldP spid="198701" grpId="0" autoUpdateAnimBg="0"/>
      <p:bldP spid="198702" grpId="0" autoUpdateAnimBg="0"/>
      <p:bldP spid="198703" grpId="0" autoUpdateAnimBg="0"/>
      <p:bldP spid="198704" grpId="0" autoUpdateAnimBg="0"/>
      <p:bldP spid="198706" grpId="0" autoUpdateAnimBg="0"/>
      <p:bldP spid="19870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13</a:t>
            </a:fld>
            <a:endParaRPr lang="en-US" altLang="zh-CN"/>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87" y="1268760"/>
            <a:ext cx="790575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587" y="4005064"/>
            <a:ext cx="794385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611188" y="127000"/>
            <a:ext cx="6624637" cy="709613"/>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000" b="1" kern="1200">
                <a:solidFill>
                  <a:srgbClr val="CC6600"/>
                </a:solidFill>
                <a:latin typeface="黑体" pitchFamily="2" charset="-122"/>
                <a:ea typeface="黑体" pitchFamily="2" charset="-122"/>
                <a:cs typeface="+mj-cs"/>
              </a:defRPr>
            </a:lvl1pPr>
            <a:lvl2pPr algn="ctr" rtl="0" eaLnBrk="0" fontAlgn="base" hangingPunct="0">
              <a:spcBef>
                <a:spcPct val="0"/>
              </a:spcBef>
              <a:spcAft>
                <a:spcPct val="0"/>
              </a:spcAft>
              <a:defRPr sz="4000" b="1">
                <a:solidFill>
                  <a:srgbClr val="CC6600"/>
                </a:solidFill>
                <a:latin typeface="黑体" pitchFamily="2" charset="-122"/>
                <a:ea typeface="黑体" pitchFamily="2" charset="-122"/>
              </a:defRPr>
            </a:lvl2pPr>
            <a:lvl3pPr algn="ctr" rtl="0" eaLnBrk="0" fontAlgn="base" hangingPunct="0">
              <a:spcBef>
                <a:spcPct val="0"/>
              </a:spcBef>
              <a:spcAft>
                <a:spcPct val="0"/>
              </a:spcAft>
              <a:defRPr sz="4000" b="1">
                <a:solidFill>
                  <a:srgbClr val="CC6600"/>
                </a:solidFill>
                <a:latin typeface="黑体" pitchFamily="2" charset="-122"/>
                <a:ea typeface="黑体" pitchFamily="2" charset="-122"/>
              </a:defRPr>
            </a:lvl3pPr>
            <a:lvl4pPr algn="ctr" rtl="0" eaLnBrk="0" fontAlgn="base" hangingPunct="0">
              <a:spcBef>
                <a:spcPct val="0"/>
              </a:spcBef>
              <a:spcAft>
                <a:spcPct val="0"/>
              </a:spcAft>
              <a:defRPr sz="4000" b="1">
                <a:solidFill>
                  <a:srgbClr val="CC6600"/>
                </a:solidFill>
                <a:latin typeface="黑体" pitchFamily="2" charset="-122"/>
                <a:ea typeface="黑体" pitchFamily="2" charset="-122"/>
              </a:defRPr>
            </a:lvl4pPr>
            <a:lvl5pPr algn="ctr" rtl="0" eaLnBrk="0" fontAlgn="base" hangingPunct="0">
              <a:spcBef>
                <a:spcPct val="0"/>
              </a:spcBef>
              <a:spcAft>
                <a:spcPct val="0"/>
              </a:spcAft>
              <a:defRPr sz="4000" b="1">
                <a:solidFill>
                  <a:srgbClr val="CC6600"/>
                </a:solidFill>
                <a:latin typeface="黑体" pitchFamily="2" charset="-122"/>
                <a:ea typeface="黑体" pitchFamily="2" charset="-122"/>
              </a:defRPr>
            </a:lvl5pPr>
            <a:lvl6pPr marL="457200" algn="ctr" rtl="0" fontAlgn="base">
              <a:spcBef>
                <a:spcPct val="0"/>
              </a:spcBef>
              <a:spcAft>
                <a:spcPct val="0"/>
              </a:spcAft>
              <a:defRPr sz="3600">
                <a:solidFill>
                  <a:schemeClr val="tx1"/>
                </a:solidFill>
                <a:latin typeface="黑体" pitchFamily="2" charset="-122"/>
                <a:ea typeface="黑体" pitchFamily="2" charset="-122"/>
              </a:defRPr>
            </a:lvl6pPr>
            <a:lvl7pPr marL="914400" algn="ctr" rtl="0" fontAlgn="base">
              <a:spcBef>
                <a:spcPct val="0"/>
              </a:spcBef>
              <a:spcAft>
                <a:spcPct val="0"/>
              </a:spcAft>
              <a:defRPr sz="3600">
                <a:solidFill>
                  <a:schemeClr val="tx1"/>
                </a:solidFill>
                <a:latin typeface="黑体" pitchFamily="2" charset="-122"/>
                <a:ea typeface="黑体" pitchFamily="2" charset="-122"/>
              </a:defRPr>
            </a:lvl7pPr>
            <a:lvl8pPr marL="1371600" algn="ctr" rtl="0" fontAlgn="base">
              <a:spcBef>
                <a:spcPct val="0"/>
              </a:spcBef>
              <a:spcAft>
                <a:spcPct val="0"/>
              </a:spcAft>
              <a:defRPr sz="3600">
                <a:solidFill>
                  <a:schemeClr val="tx1"/>
                </a:solidFill>
                <a:latin typeface="黑体" pitchFamily="2" charset="-122"/>
                <a:ea typeface="黑体" pitchFamily="2" charset="-122"/>
              </a:defRPr>
            </a:lvl8pPr>
            <a:lvl9pPr marL="1828800" algn="ctr" rtl="0" fontAlgn="base">
              <a:spcBef>
                <a:spcPct val="0"/>
              </a:spcBef>
              <a:spcAft>
                <a:spcPct val="0"/>
              </a:spcAft>
              <a:defRPr sz="3600">
                <a:solidFill>
                  <a:schemeClr val="tx1"/>
                </a:solidFill>
                <a:latin typeface="黑体" pitchFamily="2" charset="-122"/>
                <a:ea typeface="黑体" pitchFamily="2" charset="-122"/>
              </a:defRPr>
            </a:lvl9pPr>
          </a:lstStyle>
          <a:p>
            <a:pPr eaLnBrk="1" hangingPunct="1">
              <a:defRPr/>
            </a:pPr>
            <a:r>
              <a:rPr lang="en-US" altLang="zh-CN" b="0" dirty="0">
                <a:effectLst>
                  <a:outerShdw blurRad="38100" dist="38100" dir="2700000" algn="tl">
                    <a:srgbClr val="C0C0C0"/>
                  </a:outerShdw>
                </a:effectLst>
              </a:rPr>
              <a:t>CPU</a:t>
            </a:r>
            <a:r>
              <a:rPr lang="zh-CN" altLang="en-US" b="0" dirty="0">
                <a:effectLst>
                  <a:outerShdw blurRad="38100" dist="38100" dir="2700000" algn="tl">
                    <a:srgbClr val="C0C0C0"/>
                  </a:outerShdw>
                </a:effectLst>
              </a:rPr>
              <a:t>和存储器的特性对比</a:t>
            </a:r>
          </a:p>
        </p:txBody>
      </p:sp>
    </p:spTree>
    <p:extLst>
      <p:ext uri="{BB962C8B-B14F-4D97-AF65-F5344CB8AC3E}">
        <p14:creationId xmlns:p14="http://schemas.microsoft.com/office/powerpoint/2010/main" val="190344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14</a:t>
            </a:fld>
            <a:endParaRPr lang="en-US" altLang="zh-CN"/>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844824"/>
            <a:ext cx="6753225"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077072"/>
            <a:ext cx="6781800"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7780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3"/>
          <p:cNvSpPr>
            <a:spLocks noGrp="1"/>
          </p:cNvSpPr>
          <p:nvPr>
            <p:ph type="sldNum" sz="quarter" idx="10"/>
          </p:nvPr>
        </p:nvSpPr>
        <p:spPr bwMode="auto">
          <a:noFill/>
          <a:ln>
            <a:miter lim="800000"/>
            <a:headEnd/>
            <a:tailEnd/>
          </a:ln>
        </p:spPr>
        <p:txBody>
          <a:bodyPr/>
          <a:lstStyle/>
          <a:p>
            <a:fld id="{AB0338F1-0571-4316-BC3D-BC1A9FDAA349}" type="slidenum">
              <a:rPr lang="zh-CN" altLang="en-US" smtClean="0"/>
              <a:pPr/>
              <a:t>15</a:t>
            </a:fld>
            <a:endParaRPr lang="en-US" altLang="zh-CN"/>
          </a:p>
        </p:txBody>
      </p:sp>
      <p:sp>
        <p:nvSpPr>
          <p:cNvPr id="18435" name="Rectangle 2"/>
          <p:cNvSpPr>
            <a:spLocks noGrp="1"/>
          </p:cNvSpPr>
          <p:nvPr>
            <p:ph type="title"/>
          </p:nvPr>
        </p:nvSpPr>
        <p:spPr/>
        <p:txBody>
          <a:bodyPr/>
          <a:lstStyle/>
          <a:p>
            <a:endParaRPr lang="zh-CN" altLang="en-US"/>
          </a:p>
        </p:txBody>
      </p:sp>
      <p:sp>
        <p:nvSpPr>
          <p:cNvPr id="18436" name="Text Box 4"/>
          <p:cNvSpPr txBox="1">
            <a:spLocks noChangeArrowheads="1"/>
          </p:cNvSpPr>
          <p:nvPr/>
        </p:nvSpPr>
        <p:spPr bwMode="auto">
          <a:xfrm>
            <a:off x="2555875" y="1276350"/>
            <a:ext cx="2133600" cy="617538"/>
          </a:xfrm>
          <a:prstGeom prst="rect">
            <a:avLst/>
          </a:prstGeom>
          <a:solidFill>
            <a:srgbClr val="0000FF"/>
          </a:solidFill>
          <a:ln w="38100">
            <a:solidFill>
              <a:srgbClr val="FFFFFF"/>
            </a:solidFill>
            <a:miter lim="800000"/>
            <a:headEnd/>
            <a:tailEnd/>
          </a:ln>
        </p:spPr>
        <p:txBody>
          <a:bodyPr>
            <a:spAutoFit/>
          </a:bodyPr>
          <a:lstStyle/>
          <a:p>
            <a:pPr algn="l" eaLnBrk="1" hangingPunct="1">
              <a:spcBef>
                <a:spcPct val="50000"/>
              </a:spcBef>
              <a:buClrTx/>
              <a:buSzTx/>
              <a:buFontTx/>
              <a:buNone/>
            </a:pPr>
            <a:r>
              <a:rPr lang="zh-CN" altLang="en-US" sz="3200">
                <a:solidFill>
                  <a:srgbClr val="FFFFFF"/>
                </a:solidFill>
                <a:ea typeface="黑体" pitchFamily="2" charset="-122"/>
              </a:rPr>
              <a:t>   </a:t>
            </a:r>
            <a:r>
              <a:rPr lang="en-US" altLang="zh-CN" sz="3200">
                <a:solidFill>
                  <a:srgbClr val="FFFFFF"/>
                </a:solidFill>
                <a:ea typeface="黑体" pitchFamily="2" charset="-122"/>
              </a:rPr>
              <a:t>CPU</a:t>
            </a:r>
          </a:p>
        </p:txBody>
      </p:sp>
      <p:sp>
        <p:nvSpPr>
          <p:cNvPr id="18437" name="Text Box 5"/>
          <p:cNvSpPr txBox="1">
            <a:spLocks noChangeArrowheads="1"/>
          </p:cNvSpPr>
          <p:nvPr/>
        </p:nvSpPr>
        <p:spPr bwMode="auto">
          <a:xfrm>
            <a:off x="3470275" y="2266950"/>
            <a:ext cx="1828800" cy="617538"/>
          </a:xfrm>
          <a:prstGeom prst="rect">
            <a:avLst/>
          </a:prstGeom>
          <a:solidFill>
            <a:srgbClr val="0000FF"/>
          </a:solidFill>
          <a:ln w="38100">
            <a:solidFill>
              <a:srgbClr val="FFFFFF"/>
            </a:solidFill>
            <a:miter lim="800000"/>
            <a:headEnd/>
            <a:tailEnd/>
          </a:ln>
        </p:spPr>
        <p:txBody>
          <a:bodyPr>
            <a:spAutoFit/>
          </a:bodyPr>
          <a:lstStyle/>
          <a:p>
            <a:pPr algn="l" eaLnBrk="1" hangingPunct="1">
              <a:spcBef>
                <a:spcPct val="50000"/>
              </a:spcBef>
              <a:buClrTx/>
              <a:buSzTx/>
              <a:buFontTx/>
              <a:buNone/>
            </a:pPr>
            <a:r>
              <a:rPr lang="zh-CN" altLang="en-US" sz="3200">
                <a:solidFill>
                  <a:srgbClr val="FFFFFF"/>
                </a:solidFill>
                <a:ea typeface="黑体" pitchFamily="2" charset="-122"/>
              </a:rPr>
              <a:t> </a:t>
            </a:r>
            <a:r>
              <a:rPr lang="en-US" altLang="zh-CN" sz="3200">
                <a:solidFill>
                  <a:srgbClr val="FFFFFF"/>
                </a:solidFill>
                <a:ea typeface="黑体" pitchFamily="2" charset="-122"/>
              </a:rPr>
              <a:t>Cache</a:t>
            </a:r>
          </a:p>
        </p:txBody>
      </p:sp>
      <p:sp>
        <p:nvSpPr>
          <p:cNvPr id="18438" name="Text Box 6"/>
          <p:cNvSpPr txBox="1">
            <a:spLocks noChangeArrowheads="1"/>
          </p:cNvSpPr>
          <p:nvPr/>
        </p:nvSpPr>
        <p:spPr bwMode="auto">
          <a:xfrm>
            <a:off x="2327275" y="3257550"/>
            <a:ext cx="2667000" cy="617538"/>
          </a:xfrm>
          <a:prstGeom prst="rect">
            <a:avLst/>
          </a:prstGeom>
          <a:solidFill>
            <a:srgbClr val="0000FF"/>
          </a:solidFill>
          <a:ln w="38100">
            <a:solidFill>
              <a:srgbClr val="FFFFFF"/>
            </a:solidFill>
            <a:miter lim="800000"/>
            <a:headEnd/>
            <a:tailEnd/>
          </a:ln>
        </p:spPr>
        <p:txBody>
          <a:bodyPr>
            <a:spAutoFit/>
          </a:bodyPr>
          <a:lstStyle/>
          <a:p>
            <a:pPr algn="l" eaLnBrk="1" hangingPunct="1">
              <a:spcBef>
                <a:spcPct val="50000"/>
              </a:spcBef>
              <a:buClrTx/>
              <a:buSzTx/>
              <a:buFontTx/>
              <a:buNone/>
            </a:pPr>
            <a:r>
              <a:rPr lang="zh-CN" altLang="en-US" sz="3200">
                <a:solidFill>
                  <a:srgbClr val="FFFFFF"/>
                </a:solidFill>
                <a:ea typeface="黑体" pitchFamily="2" charset="-122"/>
              </a:rPr>
              <a:t>    主存</a:t>
            </a:r>
          </a:p>
        </p:txBody>
      </p:sp>
      <p:sp>
        <p:nvSpPr>
          <p:cNvPr id="18439" name="Text Box 7"/>
          <p:cNvSpPr txBox="1">
            <a:spLocks noChangeArrowheads="1"/>
          </p:cNvSpPr>
          <p:nvPr/>
        </p:nvSpPr>
        <p:spPr bwMode="auto">
          <a:xfrm>
            <a:off x="2098675" y="4324350"/>
            <a:ext cx="3200400" cy="617538"/>
          </a:xfrm>
          <a:prstGeom prst="rect">
            <a:avLst/>
          </a:prstGeom>
          <a:solidFill>
            <a:srgbClr val="0000FF"/>
          </a:solidFill>
          <a:ln w="38100">
            <a:solidFill>
              <a:srgbClr val="FFFFFF"/>
            </a:solidFill>
            <a:miter lim="800000"/>
            <a:headEnd/>
            <a:tailEnd/>
          </a:ln>
        </p:spPr>
        <p:txBody>
          <a:bodyPr>
            <a:spAutoFit/>
          </a:bodyPr>
          <a:lstStyle/>
          <a:p>
            <a:pPr algn="l" eaLnBrk="1" hangingPunct="1">
              <a:spcBef>
                <a:spcPct val="50000"/>
              </a:spcBef>
              <a:buClrTx/>
              <a:buSzTx/>
              <a:buFontTx/>
              <a:buNone/>
            </a:pPr>
            <a:r>
              <a:rPr lang="zh-CN" altLang="en-US" sz="3200">
                <a:solidFill>
                  <a:srgbClr val="FFFFFF"/>
                </a:solidFill>
                <a:ea typeface="黑体" pitchFamily="2" charset="-122"/>
              </a:rPr>
              <a:t>     外存</a:t>
            </a:r>
          </a:p>
        </p:txBody>
      </p:sp>
      <p:sp>
        <p:nvSpPr>
          <p:cNvPr id="18440" name="Line 8"/>
          <p:cNvSpPr>
            <a:spLocks noChangeShapeType="1"/>
          </p:cNvSpPr>
          <p:nvPr/>
        </p:nvSpPr>
        <p:spPr bwMode="auto">
          <a:xfrm>
            <a:off x="3165475" y="1885950"/>
            <a:ext cx="0" cy="1371600"/>
          </a:xfrm>
          <a:prstGeom prst="line">
            <a:avLst/>
          </a:prstGeom>
          <a:noFill/>
          <a:ln w="38100">
            <a:solidFill>
              <a:srgbClr val="0000FF"/>
            </a:solidFill>
            <a:round/>
            <a:headEnd type="triangle" w="med" len="med"/>
            <a:tailEnd type="triangle" w="med" len="med"/>
          </a:ln>
        </p:spPr>
        <p:txBody>
          <a:bodyPr wrap="none" anchor="ctr"/>
          <a:lstStyle/>
          <a:p>
            <a:endParaRPr lang="zh-CN" altLang="en-US"/>
          </a:p>
        </p:txBody>
      </p:sp>
      <p:sp>
        <p:nvSpPr>
          <p:cNvPr id="18441" name="Line 9"/>
          <p:cNvSpPr>
            <a:spLocks noChangeShapeType="1"/>
          </p:cNvSpPr>
          <p:nvPr/>
        </p:nvSpPr>
        <p:spPr bwMode="auto">
          <a:xfrm>
            <a:off x="4308475" y="1885950"/>
            <a:ext cx="0" cy="381000"/>
          </a:xfrm>
          <a:prstGeom prst="line">
            <a:avLst/>
          </a:prstGeom>
          <a:noFill/>
          <a:ln w="28575">
            <a:solidFill>
              <a:srgbClr val="0000FF"/>
            </a:solidFill>
            <a:round/>
            <a:headEnd type="triangle" w="med" len="med"/>
            <a:tailEnd type="triangle" w="med" len="med"/>
          </a:ln>
        </p:spPr>
        <p:txBody>
          <a:bodyPr wrap="none" anchor="ctr"/>
          <a:lstStyle/>
          <a:p>
            <a:endParaRPr lang="zh-CN" altLang="en-US"/>
          </a:p>
        </p:txBody>
      </p:sp>
      <p:sp>
        <p:nvSpPr>
          <p:cNvPr id="18442" name="Line 10"/>
          <p:cNvSpPr>
            <a:spLocks noChangeShapeType="1"/>
          </p:cNvSpPr>
          <p:nvPr/>
        </p:nvSpPr>
        <p:spPr bwMode="auto">
          <a:xfrm>
            <a:off x="4308475" y="2876550"/>
            <a:ext cx="0" cy="381000"/>
          </a:xfrm>
          <a:prstGeom prst="line">
            <a:avLst/>
          </a:prstGeom>
          <a:noFill/>
          <a:ln w="28575">
            <a:solidFill>
              <a:srgbClr val="0000FF"/>
            </a:solidFill>
            <a:round/>
            <a:headEnd type="triangle" w="med" len="med"/>
            <a:tailEnd type="triangle" w="med" len="med"/>
          </a:ln>
        </p:spPr>
        <p:txBody>
          <a:bodyPr wrap="none" anchor="ctr"/>
          <a:lstStyle/>
          <a:p>
            <a:endParaRPr lang="zh-CN" altLang="en-US"/>
          </a:p>
        </p:txBody>
      </p:sp>
      <p:sp>
        <p:nvSpPr>
          <p:cNvPr id="18443" name="Line 11"/>
          <p:cNvSpPr>
            <a:spLocks noChangeShapeType="1"/>
          </p:cNvSpPr>
          <p:nvPr/>
        </p:nvSpPr>
        <p:spPr bwMode="auto">
          <a:xfrm>
            <a:off x="3622675" y="3867150"/>
            <a:ext cx="0" cy="457200"/>
          </a:xfrm>
          <a:prstGeom prst="line">
            <a:avLst/>
          </a:prstGeom>
          <a:noFill/>
          <a:ln w="38100">
            <a:solidFill>
              <a:srgbClr val="0000FF"/>
            </a:solidFill>
            <a:round/>
            <a:headEnd type="triangle" w="med" len="med"/>
            <a:tailEnd type="triangle" w="med" len="med"/>
          </a:ln>
        </p:spPr>
        <p:txBody>
          <a:bodyPr wrap="none" anchor="ctr"/>
          <a:lstStyle/>
          <a:p>
            <a:endParaRPr lang="zh-CN" altLang="en-US"/>
          </a:p>
        </p:txBody>
      </p:sp>
      <p:sp>
        <p:nvSpPr>
          <p:cNvPr id="18444" name="Text Box 12"/>
          <p:cNvSpPr txBox="1">
            <a:spLocks noChangeArrowheads="1"/>
          </p:cNvSpPr>
          <p:nvPr/>
        </p:nvSpPr>
        <p:spPr bwMode="auto">
          <a:xfrm>
            <a:off x="4402138" y="1773238"/>
            <a:ext cx="936625"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b="0">
                <a:solidFill>
                  <a:schemeClr val="tx2"/>
                </a:solidFill>
                <a:ea typeface="黑体" pitchFamily="2" charset="-122"/>
              </a:rPr>
              <a:t>95%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3"/>
          <p:cNvSpPr>
            <a:spLocks noGrp="1"/>
          </p:cNvSpPr>
          <p:nvPr>
            <p:ph type="sldNum" sz="quarter" idx="10"/>
          </p:nvPr>
        </p:nvSpPr>
        <p:spPr bwMode="auto">
          <a:noFill/>
          <a:ln>
            <a:miter lim="800000"/>
            <a:headEnd/>
            <a:tailEnd/>
          </a:ln>
        </p:spPr>
        <p:txBody>
          <a:bodyPr/>
          <a:lstStyle/>
          <a:p>
            <a:fld id="{E4B04915-A72D-4F37-9622-F5717F4F6D4F}" type="slidenum">
              <a:rPr lang="zh-CN" altLang="en-US" smtClean="0"/>
              <a:pPr/>
              <a:t>16</a:t>
            </a:fld>
            <a:endParaRPr lang="en-US" altLang="zh-CN"/>
          </a:p>
        </p:txBody>
      </p:sp>
      <p:sp>
        <p:nvSpPr>
          <p:cNvPr id="19459" name="Rectangle 2"/>
          <p:cNvSpPr>
            <a:spLocks noGrp="1"/>
          </p:cNvSpPr>
          <p:nvPr>
            <p:ph type="title"/>
          </p:nvPr>
        </p:nvSpPr>
        <p:spPr>
          <a:xfrm>
            <a:off x="395288" y="192088"/>
            <a:ext cx="6624637" cy="644525"/>
          </a:xfrm>
        </p:spPr>
        <p:txBody>
          <a:bodyPr/>
          <a:lstStyle/>
          <a:p>
            <a:pPr algn="l"/>
            <a:r>
              <a:rPr lang="zh-CN" altLang="en-US"/>
              <a:t>　内容提要</a:t>
            </a:r>
          </a:p>
        </p:txBody>
      </p:sp>
      <p:sp>
        <p:nvSpPr>
          <p:cNvPr id="828419" name="AutoShape 3"/>
          <p:cNvSpPr>
            <a:spLocks noChangeArrowheads="1"/>
          </p:cNvSpPr>
          <p:nvPr/>
        </p:nvSpPr>
        <p:spPr bwMode="ltGray">
          <a:xfrm rot="5400000" flipH="1">
            <a:off x="-2016918" y="1320006"/>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gradFill rotWithShape="1">
            <a:gsLst>
              <a:gs pos="0">
                <a:schemeClr val="hlink">
                  <a:alpha val="56000"/>
                </a:schemeClr>
              </a:gs>
              <a:gs pos="100000">
                <a:schemeClr val="hlink">
                  <a:gamma/>
                  <a:tint val="0"/>
                  <a:invGamma/>
                  <a:alpha val="48000"/>
                </a:schemeClr>
              </a:gs>
            </a:gsLst>
            <a:lin ang="5400000" scaled="1"/>
          </a:gradFill>
          <a:ln w="0" algn="ctr">
            <a:noFill/>
            <a:miter lim="800000"/>
            <a:headEnd/>
            <a:tailEnd/>
          </a:ln>
          <a:effectLst/>
        </p:spPr>
        <p:txBody>
          <a:bodyPr wrap="none" anchor="ctr"/>
          <a:lstStyle/>
          <a:p>
            <a:pPr>
              <a:defRPr/>
            </a:pPr>
            <a:endParaRPr lang="zh-CN" altLang="en-US"/>
          </a:p>
        </p:txBody>
      </p:sp>
      <p:sp>
        <p:nvSpPr>
          <p:cNvPr id="19461" name="AutoShape 4"/>
          <p:cNvSpPr>
            <a:spLocks noChangeArrowheads="1"/>
          </p:cNvSpPr>
          <p:nvPr/>
        </p:nvSpPr>
        <p:spPr bwMode="gray">
          <a:xfrm>
            <a:off x="2071688" y="4289425"/>
            <a:ext cx="324008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4.4 </a:t>
            </a:r>
            <a:r>
              <a:rPr kumimoji="0" lang="zh-CN" altLang="en-US" sz="2400">
                <a:solidFill>
                  <a:schemeClr val="tx2"/>
                </a:solidFill>
                <a:latin typeface="Arial" charset="0"/>
                <a:ea typeface="黑体" pitchFamily="2" charset="-122"/>
              </a:rPr>
              <a:t>辅助存储器    </a:t>
            </a:r>
          </a:p>
        </p:txBody>
      </p:sp>
      <p:sp>
        <p:nvSpPr>
          <p:cNvPr id="19462" name="AutoShape 5"/>
          <p:cNvSpPr>
            <a:spLocks noChangeArrowheads="1"/>
          </p:cNvSpPr>
          <p:nvPr/>
        </p:nvSpPr>
        <p:spPr bwMode="gray">
          <a:xfrm>
            <a:off x="2287588" y="3352800"/>
            <a:ext cx="31686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4.3 </a:t>
            </a:r>
            <a:r>
              <a:rPr kumimoji="0" lang="zh-CN" altLang="en-US" sz="2400">
                <a:solidFill>
                  <a:schemeClr val="tx2"/>
                </a:solidFill>
                <a:latin typeface="Arial" charset="0"/>
                <a:ea typeface="黑体" pitchFamily="2" charset="-122"/>
              </a:rPr>
              <a:t>高速缓冲存储器  </a:t>
            </a:r>
          </a:p>
        </p:txBody>
      </p:sp>
      <p:sp>
        <p:nvSpPr>
          <p:cNvPr id="19463" name="AutoShape 6"/>
          <p:cNvSpPr>
            <a:spLocks noChangeArrowheads="1"/>
          </p:cNvSpPr>
          <p:nvPr/>
        </p:nvSpPr>
        <p:spPr bwMode="gray">
          <a:xfrm>
            <a:off x="2195513" y="2413000"/>
            <a:ext cx="44640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800">
                <a:solidFill>
                  <a:srgbClr val="FF0000"/>
                </a:solidFill>
                <a:latin typeface="Arial" charset="0"/>
                <a:ea typeface="黑体" pitchFamily="2" charset="-122"/>
              </a:rPr>
              <a:t>4.2 </a:t>
            </a:r>
            <a:r>
              <a:rPr kumimoji="0" lang="zh-CN" altLang="en-US" sz="2800">
                <a:solidFill>
                  <a:srgbClr val="FF0000"/>
                </a:solidFill>
                <a:latin typeface="Arial" charset="0"/>
                <a:ea typeface="黑体" pitchFamily="2" charset="-122"/>
              </a:rPr>
              <a:t>主存储器   </a:t>
            </a:r>
          </a:p>
        </p:txBody>
      </p:sp>
      <p:sp>
        <p:nvSpPr>
          <p:cNvPr id="19464" name="AutoShape 7"/>
          <p:cNvSpPr>
            <a:spLocks noChangeArrowheads="1"/>
          </p:cNvSpPr>
          <p:nvPr/>
        </p:nvSpPr>
        <p:spPr bwMode="gray">
          <a:xfrm>
            <a:off x="1576388" y="1443038"/>
            <a:ext cx="4219575" cy="542925"/>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4.1 </a:t>
            </a:r>
            <a:r>
              <a:rPr kumimoji="0" lang="zh-CN" altLang="en-US" sz="2400">
                <a:solidFill>
                  <a:schemeClr val="tx2"/>
                </a:solidFill>
                <a:latin typeface="Arial" charset="0"/>
                <a:ea typeface="黑体" pitchFamily="2" charset="-122"/>
              </a:rPr>
              <a:t>概述  </a:t>
            </a:r>
            <a:endParaRPr kumimoji="0" lang="en-US" altLang="zh-CN" sz="2400">
              <a:solidFill>
                <a:schemeClr val="tx2"/>
              </a:solidFill>
              <a:latin typeface="Arial" charset="0"/>
              <a:ea typeface="黑体" pitchFamily="2" charset="-122"/>
            </a:endParaRPr>
          </a:p>
        </p:txBody>
      </p:sp>
      <p:grpSp>
        <p:nvGrpSpPr>
          <p:cNvPr id="19465" name="Group 8"/>
          <p:cNvGrpSpPr>
            <a:grpSpLocks/>
          </p:cNvGrpSpPr>
          <p:nvPr/>
        </p:nvGrpSpPr>
        <p:grpSpPr bwMode="auto">
          <a:xfrm>
            <a:off x="1187450" y="1531938"/>
            <a:ext cx="381000" cy="381000"/>
            <a:chOff x="2078" y="1680"/>
            <a:chExt cx="1615" cy="1615"/>
          </a:xfrm>
        </p:grpSpPr>
        <p:sp>
          <p:nvSpPr>
            <p:cNvPr id="19488" name="Oval 9"/>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9489" name="Oval 10"/>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8427" name="Oval 11"/>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9491" name="Oval 12"/>
            <p:cNvSpPr>
              <a:spLocks noChangeArrowheads="1"/>
            </p:cNvSpPr>
            <p:nvPr/>
          </p:nvSpPr>
          <p:spPr bwMode="gray">
            <a:xfrm>
              <a:off x="2254" y="1856"/>
              <a:ext cx="1262" cy="1264"/>
            </a:xfrm>
            <a:prstGeom prst="ellipse">
              <a:avLst/>
            </a:prstGeom>
            <a:gradFill rotWithShape="1">
              <a:gsLst>
                <a:gs pos="0">
                  <a:srgbClr val="000000"/>
                </a:gs>
                <a:gs pos="100000">
                  <a:srgbClr val="FFCC00"/>
                </a:gs>
              </a:gsLst>
              <a:lin ang="2700000" scaled="1"/>
            </a:gradFill>
            <a:ln w="38100" algn="ctr">
              <a:noFill/>
              <a:round/>
              <a:headEnd/>
              <a:tailEnd/>
            </a:ln>
          </p:spPr>
          <p:txBody>
            <a:bodyPr wrap="none" anchor="ctr">
              <a:spAutoFit/>
            </a:bodyPr>
            <a:lstStyle/>
            <a:p>
              <a:endParaRPr lang="zh-CN" altLang="en-US"/>
            </a:p>
          </p:txBody>
        </p:sp>
        <p:sp>
          <p:nvSpPr>
            <p:cNvPr id="828429" name="Oval 13"/>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9493" name="Oval 14"/>
            <p:cNvSpPr>
              <a:spLocks noChangeArrowheads="1"/>
            </p:cNvSpPr>
            <p:nvPr/>
          </p:nvSpPr>
          <p:spPr bwMode="gray">
            <a:xfrm>
              <a:off x="2337" y="1939"/>
              <a:ext cx="1096" cy="1098"/>
            </a:xfrm>
            <a:prstGeom prst="ellipse">
              <a:avLst/>
            </a:prstGeom>
            <a:gradFill rotWithShape="1">
              <a:gsLst>
                <a:gs pos="0">
                  <a:srgbClr val="FFCC00"/>
                </a:gs>
                <a:gs pos="100000">
                  <a:srgbClr val="7C6300"/>
                </a:gs>
              </a:gsLst>
              <a:lin ang="2700000" scaled="1"/>
            </a:gradFill>
            <a:ln w="38100" algn="ctr">
              <a:noFill/>
              <a:round/>
              <a:headEnd/>
              <a:tailEnd/>
            </a:ln>
          </p:spPr>
          <p:txBody>
            <a:bodyPr anchor="ctr">
              <a:spAutoFit/>
            </a:bodyPr>
            <a:lstStyle/>
            <a:p>
              <a:endParaRPr lang="zh-CN" altLang="en-US"/>
            </a:p>
          </p:txBody>
        </p:sp>
      </p:grpSp>
      <p:grpSp>
        <p:nvGrpSpPr>
          <p:cNvPr id="19466" name="Group 15"/>
          <p:cNvGrpSpPr>
            <a:grpSpLocks/>
          </p:cNvGrpSpPr>
          <p:nvPr/>
        </p:nvGrpSpPr>
        <p:grpSpPr bwMode="auto">
          <a:xfrm>
            <a:off x="1763713" y="2416175"/>
            <a:ext cx="381000" cy="381000"/>
            <a:chOff x="2078" y="1680"/>
            <a:chExt cx="1615" cy="1615"/>
          </a:xfrm>
        </p:grpSpPr>
        <p:sp>
          <p:nvSpPr>
            <p:cNvPr id="19482" name="Oval 16"/>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9483" name="Oval 17"/>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8434" name="Oval 18"/>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9485" name="Oval 19"/>
            <p:cNvSpPr>
              <a:spLocks noChangeArrowheads="1"/>
            </p:cNvSpPr>
            <p:nvPr/>
          </p:nvSpPr>
          <p:spPr bwMode="gray">
            <a:xfrm>
              <a:off x="2254" y="1856"/>
              <a:ext cx="1262" cy="1264"/>
            </a:xfrm>
            <a:prstGeom prst="ellipse">
              <a:avLst/>
            </a:prstGeom>
            <a:gradFill rotWithShape="1">
              <a:gsLst>
                <a:gs pos="0">
                  <a:srgbClr val="000000"/>
                </a:gs>
                <a:gs pos="100000">
                  <a:srgbClr val="48BE67"/>
                </a:gs>
              </a:gsLst>
              <a:lin ang="2700000" scaled="1"/>
            </a:gradFill>
            <a:ln w="38100" algn="ctr">
              <a:noFill/>
              <a:round/>
              <a:headEnd/>
              <a:tailEnd/>
            </a:ln>
          </p:spPr>
          <p:txBody>
            <a:bodyPr wrap="none" anchor="ctr">
              <a:spAutoFit/>
            </a:bodyPr>
            <a:lstStyle/>
            <a:p>
              <a:endParaRPr lang="zh-CN" altLang="en-US"/>
            </a:p>
          </p:txBody>
        </p:sp>
        <p:sp>
          <p:nvSpPr>
            <p:cNvPr id="828436" name="Oval 20"/>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9487" name="Oval 21"/>
            <p:cNvSpPr>
              <a:spLocks noChangeArrowheads="1"/>
            </p:cNvSpPr>
            <p:nvPr/>
          </p:nvSpPr>
          <p:spPr bwMode="gray">
            <a:xfrm>
              <a:off x="2337" y="1939"/>
              <a:ext cx="1096" cy="1098"/>
            </a:xfrm>
            <a:prstGeom prst="ellipse">
              <a:avLst/>
            </a:prstGeom>
            <a:gradFill rotWithShape="1">
              <a:gsLst>
                <a:gs pos="0">
                  <a:srgbClr val="48BE67"/>
                </a:gs>
                <a:gs pos="100000">
                  <a:srgbClr val="235C32"/>
                </a:gs>
              </a:gsLst>
              <a:lin ang="2700000" scaled="1"/>
            </a:gradFill>
            <a:ln w="38100" algn="ctr">
              <a:noFill/>
              <a:round/>
              <a:headEnd/>
              <a:tailEnd/>
            </a:ln>
          </p:spPr>
          <p:txBody>
            <a:bodyPr anchor="ctr">
              <a:spAutoFit/>
            </a:bodyPr>
            <a:lstStyle/>
            <a:p>
              <a:endParaRPr lang="zh-CN" altLang="en-US"/>
            </a:p>
          </p:txBody>
        </p:sp>
      </p:grpSp>
      <p:grpSp>
        <p:nvGrpSpPr>
          <p:cNvPr id="19467" name="Group 22"/>
          <p:cNvGrpSpPr>
            <a:grpSpLocks/>
          </p:cNvGrpSpPr>
          <p:nvPr/>
        </p:nvGrpSpPr>
        <p:grpSpPr bwMode="auto">
          <a:xfrm>
            <a:off x="1855788" y="3424238"/>
            <a:ext cx="381000" cy="381000"/>
            <a:chOff x="2078" y="1680"/>
            <a:chExt cx="1615" cy="1615"/>
          </a:xfrm>
        </p:grpSpPr>
        <p:sp>
          <p:nvSpPr>
            <p:cNvPr id="19476" name="Oval 23"/>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9477" name="Oval 24"/>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8441" name="Oval 25"/>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9479" name="Oval 26"/>
            <p:cNvSpPr>
              <a:spLocks noChangeArrowheads="1"/>
            </p:cNvSpPr>
            <p:nvPr/>
          </p:nvSpPr>
          <p:spPr bwMode="gray">
            <a:xfrm>
              <a:off x="2254" y="1856"/>
              <a:ext cx="1262" cy="1264"/>
            </a:xfrm>
            <a:prstGeom prst="ellipse">
              <a:avLst/>
            </a:prstGeom>
            <a:gradFill rotWithShape="1">
              <a:gsLst>
                <a:gs pos="0">
                  <a:srgbClr val="21B3E1"/>
                </a:gs>
                <a:gs pos="100000">
                  <a:srgbClr val="0F5368"/>
                </a:gs>
              </a:gsLst>
              <a:lin ang="5400000" scaled="1"/>
            </a:gradFill>
            <a:ln w="38100" algn="ctr">
              <a:noFill/>
              <a:round/>
              <a:headEnd/>
              <a:tailEnd/>
            </a:ln>
          </p:spPr>
          <p:txBody>
            <a:bodyPr wrap="none" anchor="ctr">
              <a:spAutoFit/>
            </a:bodyPr>
            <a:lstStyle/>
            <a:p>
              <a:endParaRPr lang="zh-CN" altLang="en-US"/>
            </a:p>
          </p:txBody>
        </p:sp>
        <p:sp>
          <p:nvSpPr>
            <p:cNvPr id="828443" name="Oval 27"/>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9481" name="Oval 28"/>
            <p:cNvSpPr>
              <a:spLocks noChangeArrowheads="1"/>
            </p:cNvSpPr>
            <p:nvPr/>
          </p:nvSpPr>
          <p:spPr bwMode="gray">
            <a:xfrm>
              <a:off x="2337" y="1939"/>
              <a:ext cx="1096" cy="1098"/>
            </a:xfrm>
            <a:prstGeom prst="ellipse">
              <a:avLst/>
            </a:prstGeom>
            <a:gradFill rotWithShape="1">
              <a:gsLst>
                <a:gs pos="0">
                  <a:srgbClr val="21B3E1"/>
                </a:gs>
                <a:gs pos="100000">
                  <a:srgbClr val="10576D"/>
                </a:gs>
              </a:gsLst>
              <a:lin ang="2700000" scaled="1"/>
            </a:gradFill>
            <a:ln w="38100" algn="ctr">
              <a:noFill/>
              <a:round/>
              <a:headEnd/>
              <a:tailEnd/>
            </a:ln>
          </p:spPr>
          <p:txBody>
            <a:bodyPr anchor="ctr">
              <a:spAutoFit/>
            </a:bodyPr>
            <a:lstStyle/>
            <a:p>
              <a:endParaRPr lang="zh-CN" altLang="en-US"/>
            </a:p>
          </p:txBody>
        </p:sp>
      </p:grpSp>
      <p:grpSp>
        <p:nvGrpSpPr>
          <p:cNvPr id="19468" name="Group 29"/>
          <p:cNvGrpSpPr>
            <a:grpSpLocks/>
          </p:cNvGrpSpPr>
          <p:nvPr/>
        </p:nvGrpSpPr>
        <p:grpSpPr bwMode="auto">
          <a:xfrm>
            <a:off x="1619250" y="4289425"/>
            <a:ext cx="381000" cy="381000"/>
            <a:chOff x="2078" y="1680"/>
            <a:chExt cx="1615" cy="1615"/>
          </a:xfrm>
        </p:grpSpPr>
        <p:sp>
          <p:nvSpPr>
            <p:cNvPr id="19470" name="Oval 3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9471" name="Oval 3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8448" name="Oval 32"/>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9473" name="Oval 33"/>
            <p:cNvSpPr>
              <a:spLocks noChangeArrowheads="1"/>
            </p:cNvSpPr>
            <p:nvPr/>
          </p:nvSpPr>
          <p:spPr bwMode="gray">
            <a:xfrm>
              <a:off x="2254" y="1856"/>
              <a:ext cx="1262" cy="1264"/>
            </a:xfrm>
            <a:prstGeom prst="ellipse">
              <a:avLst/>
            </a:prstGeom>
            <a:gradFill rotWithShape="1">
              <a:gsLst>
                <a:gs pos="0">
                  <a:srgbClr val="000000"/>
                </a:gs>
                <a:gs pos="100000">
                  <a:srgbClr val="8D67E1"/>
                </a:gs>
              </a:gsLst>
              <a:lin ang="2700000" scaled="1"/>
            </a:gradFill>
            <a:ln w="38100" algn="ctr">
              <a:noFill/>
              <a:round/>
              <a:headEnd/>
              <a:tailEnd/>
            </a:ln>
          </p:spPr>
          <p:txBody>
            <a:bodyPr wrap="none" anchor="ctr">
              <a:spAutoFit/>
            </a:bodyPr>
            <a:lstStyle/>
            <a:p>
              <a:endParaRPr lang="zh-CN" altLang="en-US"/>
            </a:p>
          </p:txBody>
        </p:sp>
        <p:sp>
          <p:nvSpPr>
            <p:cNvPr id="828450" name="Oval 34"/>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9475" name="Oval 35"/>
            <p:cNvSpPr>
              <a:spLocks noChangeArrowheads="1"/>
            </p:cNvSpPr>
            <p:nvPr/>
          </p:nvSpPr>
          <p:spPr bwMode="gray">
            <a:xfrm>
              <a:off x="2337" y="1939"/>
              <a:ext cx="1096" cy="1098"/>
            </a:xfrm>
            <a:prstGeom prst="ellipse">
              <a:avLst/>
            </a:prstGeom>
            <a:gradFill rotWithShape="1">
              <a:gsLst>
                <a:gs pos="0">
                  <a:srgbClr val="8D67E1"/>
                </a:gs>
                <a:gs pos="100000">
                  <a:srgbClr val="45326D"/>
                </a:gs>
              </a:gsLst>
              <a:lin ang="2700000" scaled="1"/>
            </a:gradFill>
            <a:ln w="38100" algn="ctr">
              <a:noFill/>
              <a:round/>
              <a:headEnd/>
              <a:tailEnd/>
            </a:ln>
          </p:spPr>
          <p:txBody>
            <a:bodyPr anchor="ctr">
              <a:spAutoFit/>
            </a:bodyPr>
            <a:lstStyle/>
            <a:p>
              <a:endParaRPr lang="zh-CN" altLang="en-US"/>
            </a:p>
          </p:txBody>
        </p:sp>
      </p:grpSp>
      <p:pic>
        <p:nvPicPr>
          <p:cNvPr id="19469" name="Picture 36" descr="j0195812"/>
          <p:cNvPicPr>
            <a:picLocks noChangeAspect="1" noChangeArrowheads="1"/>
          </p:cNvPicPr>
          <p:nvPr/>
        </p:nvPicPr>
        <p:blipFill>
          <a:blip r:embed="rId2" cstate="print"/>
          <a:srcRect/>
          <a:stretch>
            <a:fillRect/>
          </a:stretch>
        </p:blipFill>
        <p:spPr bwMode="auto">
          <a:xfrm>
            <a:off x="6877050" y="4724400"/>
            <a:ext cx="1681163" cy="1728788"/>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1"/>
          <p:cNvSpPr>
            <a:spLocks noGrp="1"/>
          </p:cNvSpPr>
          <p:nvPr>
            <p:ph type="sldNum" sz="quarter" idx="10"/>
          </p:nvPr>
        </p:nvSpPr>
        <p:spPr bwMode="auto">
          <a:noFill/>
          <a:ln>
            <a:miter lim="800000"/>
            <a:headEnd/>
            <a:tailEnd/>
          </a:ln>
        </p:spPr>
        <p:txBody>
          <a:bodyPr/>
          <a:lstStyle/>
          <a:p>
            <a:fld id="{3F3386A7-D44D-442C-8EBB-4AE24741FDE0}" type="slidenum">
              <a:rPr lang="zh-CN" altLang="en-US" smtClean="0"/>
              <a:pPr/>
              <a:t>17</a:t>
            </a:fld>
            <a:endParaRPr lang="en-US" altLang="zh-CN"/>
          </a:p>
        </p:txBody>
      </p:sp>
      <p:sp>
        <p:nvSpPr>
          <p:cNvPr id="199682" name="Rectangle 2"/>
          <p:cNvSpPr>
            <a:spLocks noGrp="1" noChangeArrowheads="1"/>
          </p:cNvSpPr>
          <p:nvPr>
            <p:ph type="title" idx="4294967295"/>
          </p:nvPr>
        </p:nvSpPr>
        <p:spPr>
          <a:xfrm>
            <a:off x="762000" y="76200"/>
            <a:ext cx="6186488" cy="904875"/>
          </a:xfrm>
        </p:spPr>
        <p:txBody>
          <a:bodyPr lIns="92075" tIns="46038" rIns="92075" bIns="46038"/>
          <a:lstStyle/>
          <a:p>
            <a:pPr eaLnBrk="1" hangingPunct="1">
              <a:defRPr/>
            </a:pPr>
            <a:r>
              <a:rPr lang="zh-CN" altLang="en-US" b="0">
                <a:effectLst>
                  <a:outerShdw blurRad="38100" dist="38100" dir="2700000" algn="tl">
                    <a:srgbClr val="C0C0C0"/>
                  </a:outerShdw>
                </a:effectLst>
              </a:rPr>
              <a:t>4.2 主存储器 </a:t>
            </a:r>
          </a:p>
        </p:txBody>
      </p:sp>
      <p:sp>
        <p:nvSpPr>
          <p:cNvPr id="199683" name="Text Box 3"/>
          <p:cNvSpPr txBox="1">
            <a:spLocks noChangeArrowheads="1"/>
          </p:cNvSpPr>
          <p:nvPr/>
        </p:nvSpPr>
        <p:spPr bwMode="auto">
          <a:xfrm>
            <a:off x="460375" y="835025"/>
            <a:ext cx="2133600" cy="641350"/>
          </a:xfrm>
          <a:prstGeom prst="rect">
            <a:avLst/>
          </a:prstGeom>
          <a:noFill/>
          <a:ln w="9525">
            <a:noFill/>
            <a:miter lim="800000"/>
            <a:headEnd/>
            <a:tailEnd/>
          </a:ln>
        </p:spPr>
        <p:txBody>
          <a:bodyPr wrap="none">
            <a:spAutoFit/>
          </a:bodyPr>
          <a:lstStyle/>
          <a:p>
            <a:pPr algn="l" eaLnBrk="1" hangingPunct="1">
              <a:buClr>
                <a:schemeClr val="accent2"/>
              </a:buClr>
            </a:pPr>
            <a:r>
              <a:rPr lang="zh-CN" altLang="en-US" sz="3600">
                <a:latin typeface="Times New Roman" pitchFamily="18" charset="0"/>
              </a:rPr>
              <a:t>一、概述 </a:t>
            </a:r>
            <a:endParaRPr lang="zh-CN" altLang="en-US" sz="2400">
              <a:latin typeface="Times New Roman" pitchFamily="18" charset="0"/>
            </a:endParaRPr>
          </a:p>
        </p:txBody>
      </p:sp>
      <p:sp>
        <p:nvSpPr>
          <p:cNvPr id="199684" name="Text Box 4"/>
          <p:cNvSpPr txBox="1">
            <a:spLocks noChangeArrowheads="1"/>
          </p:cNvSpPr>
          <p:nvPr/>
        </p:nvSpPr>
        <p:spPr bwMode="auto">
          <a:xfrm>
            <a:off x="898525" y="1543050"/>
            <a:ext cx="3649663"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主存的基本组成 </a:t>
            </a:r>
          </a:p>
        </p:txBody>
      </p:sp>
      <p:sp>
        <p:nvSpPr>
          <p:cNvPr id="20486" name="AutoShape 6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nvGrpSpPr>
          <p:cNvPr id="2" name="Group 83"/>
          <p:cNvGrpSpPr>
            <a:grpSpLocks/>
          </p:cNvGrpSpPr>
          <p:nvPr/>
        </p:nvGrpSpPr>
        <p:grpSpPr bwMode="auto">
          <a:xfrm>
            <a:off x="1458913" y="2225675"/>
            <a:ext cx="6630987" cy="4467225"/>
            <a:chOff x="919" y="1402"/>
            <a:chExt cx="4177" cy="2814"/>
          </a:xfrm>
        </p:grpSpPr>
        <p:grpSp>
          <p:nvGrpSpPr>
            <p:cNvPr id="20488" name="Group 82"/>
            <p:cNvGrpSpPr>
              <a:grpSpLocks/>
            </p:cNvGrpSpPr>
            <p:nvPr/>
          </p:nvGrpSpPr>
          <p:grpSpPr bwMode="auto">
            <a:xfrm>
              <a:off x="919" y="1402"/>
              <a:ext cx="4177" cy="2814"/>
              <a:chOff x="919" y="1402"/>
              <a:chExt cx="4177" cy="2814"/>
            </a:xfrm>
          </p:grpSpPr>
          <p:grpSp>
            <p:nvGrpSpPr>
              <p:cNvPr id="20494" name="Group 81"/>
              <p:cNvGrpSpPr>
                <a:grpSpLocks/>
              </p:cNvGrpSpPr>
              <p:nvPr/>
            </p:nvGrpSpPr>
            <p:grpSpPr bwMode="auto">
              <a:xfrm>
                <a:off x="919" y="1402"/>
                <a:ext cx="4177" cy="2814"/>
                <a:chOff x="919" y="1402"/>
                <a:chExt cx="4177" cy="2814"/>
              </a:xfrm>
            </p:grpSpPr>
            <p:sp>
              <p:nvSpPr>
                <p:cNvPr id="20496" name="Rectangle 7"/>
                <p:cNvSpPr>
                  <a:spLocks noChangeArrowheads="1"/>
                </p:cNvSpPr>
                <p:nvPr/>
              </p:nvSpPr>
              <p:spPr bwMode="auto">
                <a:xfrm>
                  <a:off x="919" y="2609"/>
                  <a:ext cx="1089" cy="27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497" name="Freeform 8"/>
                <p:cNvSpPr>
                  <a:spLocks/>
                </p:cNvSpPr>
                <p:nvPr/>
              </p:nvSpPr>
              <p:spPr bwMode="auto">
                <a:xfrm>
                  <a:off x="1392" y="3912"/>
                  <a:ext cx="190" cy="220"/>
                </a:xfrm>
                <a:custGeom>
                  <a:avLst/>
                  <a:gdLst>
                    <a:gd name="T0" fmla="*/ 0 w 178"/>
                    <a:gd name="T1" fmla="*/ 2 h 328"/>
                    <a:gd name="T2" fmla="*/ 78 w 178"/>
                    <a:gd name="T3" fmla="*/ 2 h 328"/>
                    <a:gd name="T4" fmla="*/ 78 w 178"/>
                    <a:gd name="T5" fmla="*/ 9 h 328"/>
                    <a:gd name="T6" fmla="*/ 241 w 178"/>
                    <a:gd name="T7" fmla="*/ 9 h 328"/>
                    <a:gd name="T8" fmla="*/ 241 w 178"/>
                    <a:gd name="T9" fmla="*/ 2 h 328"/>
                    <a:gd name="T10" fmla="*/ 322 w 178"/>
                    <a:gd name="T11" fmla="*/ 2 h 328"/>
                    <a:gd name="T12" fmla="*/ 156 w 178"/>
                    <a:gd name="T13" fmla="*/ 0 h 328"/>
                    <a:gd name="T14" fmla="*/ 0 w 178"/>
                    <a:gd name="T15" fmla="*/ 2 h 328"/>
                    <a:gd name="T16" fmla="*/ 0 60000 65536"/>
                    <a:gd name="T17" fmla="*/ 0 60000 65536"/>
                    <a:gd name="T18" fmla="*/ 0 60000 65536"/>
                    <a:gd name="T19" fmla="*/ 0 60000 65536"/>
                    <a:gd name="T20" fmla="*/ 0 60000 65536"/>
                    <a:gd name="T21" fmla="*/ 0 60000 65536"/>
                    <a:gd name="T22" fmla="*/ 0 60000 65536"/>
                    <a:gd name="T23" fmla="*/ 0 60000 65536"/>
                    <a:gd name="T24" fmla="*/ 0 w 178"/>
                    <a:gd name="T25" fmla="*/ 0 h 328"/>
                    <a:gd name="T26" fmla="*/ 178 w 178"/>
                    <a:gd name="T27" fmla="*/ 328 h 3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8" h="328">
                      <a:moveTo>
                        <a:pt x="0" y="80"/>
                      </a:moveTo>
                      <a:lnTo>
                        <a:pt x="43" y="80"/>
                      </a:lnTo>
                      <a:lnTo>
                        <a:pt x="43" y="328"/>
                      </a:lnTo>
                      <a:lnTo>
                        <a:pt x="134" y="328"/>
                      </a:lnTo>
                      <a:lnTo>
                        <a:pt x="134" y="80"/>
                      </a:lnTo>
                      <a:lnTo>
                        <a:pt x="178" y="80"/>
                      </a:lnTo>
                      <a:lnTo>
                        <a:pt x="86" y="0"/>
                      </a:lnTo>
                      <a:lnTo>
                        <a:pt x="0" y="80"/>
                      </a:lnTo>
                      <a:close/>
                    </a:path>
                  </a:pathLst>
                </a:custGeom>
                <a:noFill/>
                <a:ln w="38100">
                  <a:solidFill>
                    <a:schemeClr val="folHlink"/>
                  </a:solidFill>
                  <a:round/>
                  <a:headEnd/>
                  <a:tailEnd/>
                </a:ln>
              </p:spPr>
              <p:txBody>
                <a:bodyPr/>
                <a:lstStyle/>
                <a:p>
                  <a:endParaRPr lang="zh-CN" altLang="en-US"/>
                </a:p>
              </p:txBody>
            </p:sp>
            <p:sp>
              <p:nvSpPr>
                <p:cNvPr id="20498" name="Freeform 9"/>
                <p:cNvSpPr>
                  <a:spLocks/>
                </p:cNvSpPr>
                <p:nvPr/>
              </p:nvSpPr>
              <p:spPr bwMode="auto">
                <a:xfrm>
                  <a:off x="4198" y="1792"/>
                  <a:ext cx="898" cy="164"/>
                </a:xfrm>
                <a:custGeom>
                  <a:avLst/>
                  <a:gdLst>
                    <a:gd name="T0" fmla="*/ 0 w 898"/>
                    <a:gd name="T1" fmla="*/ 80 h 164"/>
                    <a:gd name="T2" fmla="*/ 178 w 898"/>
                    <a:gd name="T3" fmla="*/ 164 h 164"/>
                    <a:gd name="T4" fmla="*/ 178 w 898"/>
                    <a:gd name="T5" fmla="*/ 120 h 164"/>
                    <a:gd name="T6" fmla="*/ 720 w 898"/>
                    <a:gd name="T7" fmla="*/ 120 h 164"/>
                    <a:gd name="T8" fmla="*/ 720 w 898"/>
                    <a:gd name="T9" fmla="*/ 164 h 164"/>
                    <a:gd name="T10" fmla="*/ 898 w 898"/>
                    <a:gd name="T11" fmla="*/ 80 h 164"/>
                    <a:gd name="T12" fmla="*/ 720 w 898"/>
                    <a:gd name="T13" fmla="*/ 0 h 164"/>
                    <a:gd name="T14" fmla="*/ 720 w 898"/>
                    <a:gd name="T15" fmla="*/ 40 h 164"/>
                    <a:gd name="T16" fmla="*/ 178 w 898"/>
                    <a:gd name="T17" fmla="*/ 40 h 164"/>
                    <a:gd name="T18" fmla="*/ 178 w 898"/>
                    <a:gd name="T19" fmla="*/ 0 h 164"/>
                    <a:gd name="T20" fmla="*/ 0 w 898"/>
                    <a:gd name="T21" fmla="*/ 80 h 1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98"/>
                    <a:gd name="T34" fmla="*/ 0 h 164"/>
                    <a:gd name="T35" fmla="*/ 898 w 898"/>
                    <a:gd name="T36" fmla="*/ 164 h 1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98" h="164">
                      <a:moveTo>
                        <a:pt x="0" y="80"/>
                      </a:moveTo>
                      <a:lnTo>
                        <a:pt x="178" y="164"/>
                      </a:lnTo>
                      <a:lnTo>
                        <a:pt x="178" y="120"/>
                      </a:lnTo>
                      <a:lnTo>
                        <a:pt x="720" y="120"/>
                      </a:lnTo>
                      <a:lnTo>
                        <a:pt x="720" y="164"/>
                      </a:lnTo>
                      <a:lnTo>
                        <a:pt x="898" y="80"/>
                      </a:lnTo>
                      <a:lnTo>
                        <a:pt x="720" y="0"/>
                      </a:lnTo>
                      <a:lnTo>
                        <a:pt x="720" y="40"/>
                      </a:lnTo>
                      <a:lnTo>
                        <a:pt x="178" y="40"/>
                      </a:lnTo>
                      <a:lnTo>
                        <a:pt x="178" y="0"/>
                      </a:lnTo>
                      <a:lnTo>
                        <a:pt x="0" y="80"/>
                      </a:lnTo>
                      <a:close/>
                    </a:path>
                  </a:pathLst>
                </a:custGeom>
                <a:noFill/>
                <a:ln w="38100">
                  <a:solidFill>
                    <a:schemeClr val="folHlink"/>
                  </a:solidFill>
                  <a:round/>
                  <a:headEnd/>
                  <a:tailEnd/>
                </a:ln>
              </p:spPr>
              <p:txBody>
                <a:bodyPr/>
                <a:lstStyle/>
                <a:p>
                  <a:endParaRPr lang="zh-CN" altLang="en-US"/>
                </a:p>
              </p:txBody>
            </p:sp>
            <p:sp>
              <p:nvSpPr>
                <p:cNvPr id="20499" name="Rectangle 10"/>
                <p:cNvSpPr>
                  <a:spLocks noChangeArrowheads="1"/>
                </p:cNvSpPr>
                <p:nvPr/>
              </p:nvSpPr>
              <p:spPr bwMode="auto">
                <a:xfrm>
                  <a:off x="2208" y="2828"/>
                  <a:ext cx="1267" cy="30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500" name="Freeform 11"/>
                <p:cNvSpPr>
                  <a:spLocks/>
                </p:cNvSpPr>
                <p:nvPr/>
              </p:nvSpPr>
              <p:spPr bwMode="auto">
                <a:xfrm>
                  <a:off x="2731" y="2383"/>
                  <a:ext cx="240" cy="445"/>
                </a:xfrm>
                <a:custGeom>
                  <a:avLst/>
                  <a:gdLst>
                    <a:gd name="T0" fmla="*/ 0 w 240"/>
                    <a:gd name="T1" fmla="*/ 147 h 445"/>
                    <a:gd name="T2" fmla="*/ 58 w 240"/>
                    <a:gd name="T3" fmla="*/ 147 h 445"/>
                    <a:gd name="T4" fmla="*/ 58 w 240"/>
                    <a:gd name="T5" fmla="*/ 445 h 445"/>
                    <a:gd name="T6" fmla="*/ 178 w 240"/>
                    <a:gd name="T7" fmla="*/ 445 h 445"/>
                    <a:gd name="T8" fmla="*/ 178 w 240"/>
                    <a:gd name="T9" fmla="*/ 147 h 445"/>
                    <a:gd name="T10" fmla="*/ 240 w 240"/>
                    <a:gd name="T11" fmla="*/ 147 h 445"/>
                    <a:gd name="T12" fmla="*/ 120 w 240"/>
                    <a:gd name="T13" fmla="*/ 0 h 445"/>
                    <a:gd name="T14" fmla="*/ 0 w 240"/>
                    <a:gd name="T15" fmla="*/ 147 h 445"/>
                    <a:gd name="T16" fmla="*/ 0 60000 65536"/>
                    <a:gd name="T17" fmla="*/ 0 60000 65536"/>
                    <a:gd name="T18" fmla="*/ 0 60000 65536"/>
                    <a:gd name="T19" fmla="*/ 0 60000 65536"/>
                    <a:gd name="T20" fmla="*/ 0 60000 65536"/>
                    <a:gd name="T21" fmla="*/ 0 60000 65536"/>
                    <a:gd name="T22" fmla="*/ 0 60000 65536"/>
                    <a:gd name="T23" fmla="*/ 0 60000 65536"/>
                    <a:gd name="T24" fmla="*/ 0 w 240"/>
                    <a:gd name="T25" fmla="*/ 0 h 445"/>
                    <a:gd name="T26" fmla="*/ 240 w 240"/>
                    <a:gd name="T27" fmla="*/ 445 h 4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0" h="445">
                      <a:moveTo>
                        <a:pt x="0" y="147"/>
                      </a:moveTo>
                      <a:lnTo>
                        <a:pt x="58" y="147"/>
                      </a:lnTo>
                      <a:lnTo>
                        <a:pt x="58" y="445"/>
                      </a:lnTo>
                      <a:lnTo>
                        <a:pt x="178" y="445"/>
                      </a:lnTo>
                      <a:lnTo>
                        <a:pt x="178" y="147"/>
                      </a:lnTo>
                      <a:lnTo>
                        <a:pt x="240" y="147"/>
                      </a:lnTo>
                      <a:lnTo>
                        <a:pt x="120" y="0"/>
                      </a:lnTo>
                      <a:lnTo>
                        <a:pt x="0" y="147"/>
                      </a:lnTo>
                      <a:close/>
                    </a:path>
                  </a:pathLst>
                </a:custGeom>
                <a:noFill/>
                <a:ln w="38100">
                  <a:solidFill>
                    <a:schemeClr val="folHlink"/>
                  </a:solidFill>
                  <a:round/>
                  <a:headEnd/>
                  <a:tailEnd/>
                </a:ln>
              </p:spPr>
              <p:txBody>
                <a:bodyPr/>
                <a:lstStyle/>
                <a:p>
                  <a:endParaRPr lang="zh-CN" altLang="en-US"/>
                </a:p>
              </p:txBody>
            </p:sp>
            <p:grpSp>
              <p:nvGrpSpPr>
                <p:cNvPr id="20501" name="Group 12"/>
                <p:cNvGrpSpPr>
                  <a:grpSpLocks/>
                </p:cNvGrpSpPr>
                <p:nvPr/>
              </p:nvGrpSpPr>
              <p:grpSpPr bwMode="auto">
                <a:xfrm>
                  <a:off x="931" y="1410"/>
                  <a:ext cx="1085" cy="943"/>
                  <a:chOff x="931" y="1410"/>
                  <a:chExt cx="1085" cy="943"/>
                </a:xfrm>
              </p:grpSpPr>
              <p:sp>
                <p:nvSpPr>
                  <p:cNvPr id="20532" name="Rectangle 13"/>
                  <p:cNvSpPr>
                    <a:spLocks noChangeArrowheads="1"/>
                  </p:cNvSpPr>
                  <p:nvPr/>
                </p:nvSpPr>
                <p:spPr bwMode="auto">
                  <a:xfrm>
                    <a:off x="931" y="1410"/>
                    <a:ext cx="1085" cy="94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533" name="Text Box 14"/>
                  <p:cNvSpPr txBox="1">
                    <a:spLocks noChangeArrowheads="1"/>
                  </p:cNvSpPr>
                  <p:nvPr/>
                </p:nvSpPr>
                <p:spPr bwMode="auto">
                  <a:xfrm>
                    <a:off x="1054" y="1709"/>
                    <a:ext cx="899" cy="346"/>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000">
                        <a:latin typeface="Times New Roman" pitchFamily="18" charset="0"/>
                      </a:rPr>
                      <a:t>存储体 </a:t>
                    </a:r>
                  </a:p>
                </p:txBody>
              </p:sp>
            </p:grpSp>
            <p:sp>
              <p:nvSpPr>
                <p:cNvPr id="20502" name="Text Box 15"/>
                <p:cNvSpPr txBox="1">
                  <a:spLocks noChangeArrowheads="1"/>
                </p:cNvSpPr>
                <p:nvPr/>
              </p:nvSpPr>
              <p:spPr bwMode="auto">
                <a:xfrm>
                  <a:off x="1140" y="2610"/>
                  <a:ext cx="691"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驱动器 </a:t>
                  </a:r>
                </a:p>
              </p:txBody>
            </p:sp>
            <p:sp>
              <p:nvSpPr>
                <p:cNvPr id="20503" name="Rectangle 16"/>
                <p:cNvSpPr>
                  <a:spLocks noChangeArrowheads="1"/>
                </p:cNvSpPr>
                <p:nvPr/>
              </p:nvSpPr>
              <p:spPr bwMode="auto">
                <a:xfrm>
                  <a:off x="919" y="3113"/>
                  <a:ext cx="1089" cy="271"/>
                </a:xfrm>
                <a:prstGeom prst="rect">
                  <a:avLst/>
                </a:prstGeom>
                <a:noFill/>
                <a:ln w="38100">
                  <a:solidFill>
                    <a:schemeClr val="folHlink"/>
                  </a:solidFill>
                  <a:miter lim="800000"/>
                  <a:headEnd/>
                  <a:tailEnd/>
                </a:ln>
              </p:spPr>
              <p:txBody>
                <a:bodyPr/>
                <a:lstStyle/>
                <a:p>
                  <a:pPr algn="l" eaLnBrk="1" hangingPunct="1">
                    <a:spcBef>
                      <a:spcPct val="0"/>
                    </a:spcBef>
                    <a:buClrTx/>
                    <a:buSzTx/>
                    <a:buFontTx/>
                    <a:buNone/>
                  </a:pPr>
                  <a:endParaRPr lang="zh-CN" altLang="en-US" sz="2400">
                    <a:latin typeface="Times New Roman" pitchFamily="18" charset="0"/>
                  </a:endParaRPr>
                </a:p>
              </p:txBody>
            </p:sp>
            <p:sp>
              <p:nvSpPr>
                <p:cNvPr id="20504" name="Text Box 17"/>
                <p:cNvSpPr txBox="1">
                  <a:spLocks noChangeArrowheads="1"/>
                </p:cNvSpPr>
                <p:nvPr/>
              </p:nvSpPr>
              <p:spPr bwMode="auto">
                <a:xfrm>
                  <a:off x="1140" y="3114"/>
                  <a:ext cx="691"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译码器 </a:t>
                  </a:r>
                </a:p>
              </p:txBody>
            </p:sp>
            <p:sp>
              <p:nvSpPr>
                <p:cNvPr id="20505" name="Rectangle 18"/>
                <p:cNvSpPr>
                  <a:spLocks noChangeArrowheads="1"/>
                </p:cNvSpPr>
                <p:nvPr/>
              </p:nvSpPr>
              <p:spPr bwMode="auto">
                <a:xfrm>
                  <a:off x="919" y="3628"/>
                  <a:ext cx="1089" cy="27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506" name="Text Box 19"/>
                <p:cNvSpPr txBox="1">
                  <a:spLocks noChangeArrowheads="1"/>
                </p:cNvSpPr>
                <p:nvPr/>
              </p:nvSpPr>
              <p:spPr bwMode="auto">
                <a:xfrm>
                  <a:off x="1195" y="3630"/>
                  <a:ext cx="536"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200">
                      <a:latin typeface="Times New Roman" pitchFamily="18" charset="0"/>
                    </a:rPr>
                    <a:t>MAR</a:t>
                  </a:r>
                </a:p>
              </p:txBody>
            </p:sp>
            <p:sp>
              <p:nvSpPr>
                <p:cNvPr id="20507" name="Text Box 20"/>
                <p:cNvSpPr txBox="1">
                  <a:spLocks noChangeArrowheads="1"/>
                </p:cNvSpPr>
                <p:nvPr/>
              </p:nvSpPr>
              <p:spPr bwMode="auto">
                <a:xfrm>
                  <a:off x="2429" y="2843"/>
                  <a:ext cx="868"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控制电路 </a:t>
                  </a:r>
                </a:p>
              </p:txBody>
            </p:sp>
            <p:grpSp>
              <p:nvGrpSpPr>
                <p:cNvPr id="20508" name="Group 21"/>
                <p:cNvGrpSpPr>
                  <a:grpSpLocks/>
                </p:cNvGrpSpPr>
                <p:nvPr/>
              </p:nvGrpSpPr>
              <p:grpSpPr bwMode="auto">
                <a:xfrm>
                  <a:off x="2568" y="1402"/>
                  <a:ext cx="547" cy="942"/>
                  <a:chOff x="2568" y="1402"/>
                  <a:chExt cx="547" cy="942"/>
                </a:xfrm>
              </p:grpSpPr>
              <p:sp>
                <p:nvSpPr>
                  <p:cNvPr id="20530" name="Rectangle 22"/>
                  <p:cNvSpPr>
                    <a:spLocks noChangeArrowheads="1"/>
                  </p:cNvSpPr>
                  <p:nvPr/>
                </p:nvSpPr>
                <p:spPr bwMode="auto">
                  <a:xfrm>
                    <a:off x="2568" y="1402"/>
                    <a:ext cx="547" cy="942"/>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531" name="Text Box 23"/>
                  <p:cNvSpPr txBox="1">
                    <a:spLocks noChangeArrowheads="1"/>
                  </p:cNvSpPr>
                  <p:nvPr/>
                </p:nvSpPr>
                <p:spPr bwMode="auto">
                  <a:xfrm>
                    <a:off x="2687" y="1421"/>
                    <a:ext cx="309" cy="90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200">
                        <a:latin typeface="Times New Roman" pitchFamily="18" charset="0"/>
                      </a:rPr>
                      <a:t>读</a:t>
                    </a:r>
                  </a:p>
                  <a:p>
                    <a:pPr algn="l" eaLnBrk="1" hangingPunct="1">
                      <a:spcBef>
                        <a:spcPct val="0"/>
                      </a:spcBef>
                      <a:buClrTx/>
                      <a:buSzTx/>
                      <a:buFontTx/>
                      <a:buNone/>
                    </a:pPr>
                    <a:r>
                      <a:rPr lang="zh-CN" altLang="en-US" sz="2200">
                        <a:latin typeface="Times New Roman" pitchFamily="18" charset="0"/>
                      </a:rPr>
                      <a:t>写</a:t>
                    </a:r>
                  </a:p>
                  <a:p>
                    <a:pPr algn="l" eaLnBrk="1" hangingPunct="1">
                      <a:spcBef>
                        <a:spcPct val="0"/>
                      </a:spcBef>
                      <a:buClrTx/>
                      <a:buSzTx/>
                      <a:buFontTx/>
                      <a:buNone/>
                    </a:pPr>
                    <a:r>
                      <a:rPr lang="zh-CN" altLang="en-US" sz="2200">
                        <a:latin typeface="Times New Roman" pitchFamily="18" charset="0"/>
                      </a:rPr>
                      <a:t>电</a:t>
                    </a:r>
                  </a:p>
                  <a:p>
                    <a:pPr algn="l" eaLnBrk="1" hangingPunct="1">
                      <a:spcBef>
                        <a:spcPct val="0"/>
                      </a:spcBef>
                      <a:buClrTx/>
                      <a:buSzTx/>
                      <a:buFontTx/>
                      <a:buNone/>
                    </a:pPr>
                    <a:r>
                      <a:rPr lang="zh-CN" altLang="en-US" sz="2200">
                        <a:latin typeface="Times New Roman" pitchFamily="18" charset="0"/>
                      </a:rPr>
                      <a:t>路</a:t>
                    </a:r>
                  </a:p>
                </p:txBody>
              </p:sp>
            </p:grpSp>
            <p:grpSp>
              <p:nvGrpSpPr>
                <p:cNvPr id="20509" name="Group 24"/>
                <p:cNvGrpSpPr>
                  <a:grpSpLocks/>
                </p:cNvGrpSpPr>
                <p:nvPr/>
              </p:nvGrpSpPr>
              <p:grpSpPr bwMode="auto">
                <a:xfrm>
                  <a:off x="3652" y="1410"/>
                  <a:ext cx="553" cy="943"/>
                  <a:chOff x="3652" y="1410"/>
                  <a:chExt cx="553" cy="943"/>
                </a:xfrm>
              </p:grpSpPr>
              <p:sp>
                <p:nvSpPr>
                  <p:cNvPr id="20528" name="Rectangle 25"/>
                  <p:cNvSpPr>
                    <a:spLocks noChangeArrowheads="1"/>
                  </p:cNvSpPr>
                  <p:nvPr/>
                </p:nvSpPr>
                <p:spPr bwMode="auto">
                  <a:xfrm>
                    <a:off x="3652" y="1410"/>
                    <a:ext cx="547" cy="94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0529" name="Text Box 26"/>
                  <p:cNvSpPr txBox="1">
                    <a:spLocks noChangeArrowheads="1"/>
                  </p:cNvSpPr>
                  <p:nvPr/>
                </p:nvSpPr>
                <p:spPr bwMode="auto">
                  <a:xfrm>
                    <a:off x="3669" y="1747"/>
                    <a:ext cx="536"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200">
                        <a:latin typeface="Times New Roman" pitchFamily="18" charset="0"/>
                      </a:rPr>
                      <a:t>MDR</a:t>
                    </a:r>
                  </a:p>
                </p:txBody>
              </p:sp>
            </p:grpSp>
            <p:sp>
              <p:nvSpPr>
                <p:cNvPr id="20510" name="Line 27"/>
                <p:cNvSpPr>
                  <a:spLocks noChangeShapeType="1"/>
                </p:cNvSpPr>
                <p:nvPr/>
              </p:nvSpPr>
              <p:spPr bwMode="auto">
                <a:xfrm>
                  <a:off x="3114" y="1623"/>
                  <a:ext cx="54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0511" name="Line 28"/>
                <p:cNvSpPr>
                  <a:spLocks noChangeShapeType="1"/>
                </p:cNvSpPr>
                <p:nvPr/>
              </p:nvSpPr>
              <p:spPr bwMode="auto">
                <a:xfrm>
                  <a:off x="3114" y="2163"/>
                  <a:ext cx="54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0512" name="Line 34"/>
                <p:cNvSpPr>
                  <a:spLocks noChangeShapeType="1"/>
                </p:cNvSpPr>
                <p:nvPr/>
              </p:nvSpPr>
              <p:spPr bwMode="auto">
                <a:xfrm>
                  <a:off x="2034" y="1635"/>
                  <a:ext cx="54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0513" name="Line 35"/>
                <p:cNvSpPr>
                  <a:spLocks noChangeShapeType="1"/>
                </p:cNvSpPr>
                <p:nvPr/>
              </p:nvSpPr>
              <p:spPr bwMode="auto">
                <a:xfrm>
                  <a:off x="2034" y="2175"/>
                  <a:ext cx="54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0514" name="Line 41"/>
                <p:cNvSpPr>
                  <a:spLocks noChangeShapeType="1"/>
                </p:cNvSpPr>
                <p:nvPr/>
              </p:nvSpPr>
              <p:spPr bwMode="auto">
                <a:xfrm flipV="1">
                  <a:off x="1110" y="2355"/>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15" name="Line 46"/>
                <p:cNvSpPr>
                  <a:spLocks noChangeShapeType="1"/>
                </p:cNvSpPr>
                <p:nvPr/>
              </p:nvSpPr>
              <p:spPr bwMode="auto">
                <a:xfrm flipV="1">
                  <a:off x="1782" y="2367"/>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16" name="Line 47"/>
                <p:cNvSpPr>
                  <a:spLocks noChangeShapeType="1"/>
                </p:cNvSpPr>
                <p:nvPr/>
              </p:nvSpPr>
              <p:spPr bwMode="auto">
                <a:xfrm flipV="1">
                  <a:off x="1110" y="2859"/>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17" name="Line 52"/>
                <p:cNvSpPr>
                  <a:spLocks noChangeShapeType="1"/>
                </p:cNvSpPr>
                <p:nvPr/>
              </p:nvSpPr>
              <p:spPr bwMode="auto">
                <a:xfrm flipV="1">
                  <a:off x="1782" y="2871"/>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18" name="Line 53"/>
                <p:cNvSpPr>
                  <a:spLocks noChangeShapeType="1"/>
                </p:cNvSpPr>
                <p:nvPr/>
              </p:nvSpPr>
              <p:spPr bwMode="auto">
                <a:xfrm flipV="1">
                  <a:off x="1110" y="3375"/>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19" name="Line 58"/>
                <p:cNvSpPr>
                  <a:spLocks noChangeShapeType="1"/>
                </p:cNvSpPr>
                <p:nvPr/>
              </p:nvSpPr>
              <p:spPr bwMode="auto">
                <a:xfrm flipV="1">
                  <a:off x="1782" y="3387"/>
                  <a:ext cx="0" cy="240"/>
                </a:xfrm>
                <a:prstGeom prst="line">
                  <a:avLst/>
                </a:prstGeom>
                <a:noFill/>
                <a:ln w="38100">
                  <a:solidFill>
                    <a:schemeClr val="folHlink"/>
                  </a:solidFill>
                  <a:round/>
                  <a:headEnd/>
                  <a:tailEnd type="stealth" w="med" len="med"/>
                </a:ln>
              </p:spPr>
              <p:txBody>
                <a:bodyPr wrap="none"/>
                <a:lstStyle/>
                <a:p>
                  <a:endParaRPr lang="zh-CN" altLang="en-US"/>
                </a:p>
              </p:txBody>
            </p:sp>
            <p:sp>
              <p:nvSpPr>
                <p:cNvPr id="20520" name="Text Box 59"/>
                <p:cNvSpPr txBox="1">
                  <a:spLocks noChangeArrowheads="1"/>
                </p:cNvSpPr>
                <p:nvPr/>
              </p:nvSpPr>
              <p:spPr bwMode="auto">
                <a:xfrm>
                  <a:off x="1605" y="3928"/>
                  <a:ext cx="936"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地址总线 </a:t>
                  </a:r>
                </a:p>
              </p:txBody>
            </p:sp>
            <p:sp>
              <p:nvSpPr>
                <p:cNvPr id="20521" name="Text Box 60"/>
                <p:cNvSpPr txBox="1">
                  <a:spLocks noChangeArrowheads="1"/>
                </p:cNvSpPr>
                <p:nvPr/>
              </p:nvSpPr>
              <p:spPr bwMode="auto">
                <a:xfrm>
                  <a:off x="4224" y="1536"/>
                  <a:ext cx="868"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数据总线 </a:t>
                  </a:r>
                </a:p>
              </p:txBody>
            </p:sp>
            <p:grpSp>
              <p:nvGrpSpPr>
                <p:cNvPr id="20522" name="Group 61"/>
                <p:cNvGrpSpPr>
                  <a:grpSpLocks/>
                </p:cNvGrpSpPr>
                <p:nvPr/>
              </p:nvGrpSpPr>
              <p:grpSpPr bwMode="auto">
                <a:xfrm>
                  <a:off x="2331" y="3116"/>
                  <a:ext cx="309" cy="670"/>
                  <a:chOff x="2315" y="3116"/>
                  <a:chExt cx="309" cy="670"/>
                </a:xfrm>
              </p:grpSpPr>
              <p:sp>
                <p:nvSpPr>
                  <p:cNvPr id="20526" name="Line 62"/>
                  <p:cNvSpPr>
                    <a:spLocks noChangeShapeType="1"/>
                  </p:cNvSpPr>
                  <p:nvPr/>
                </p:nvSpPr>
                <p:spPr bwMode="auto">
                  <a:xfrm flipV="1">
                    <a:off x="2470" y="3116"/>
                    <a:ext cx="0" cy="397"/>
                  </a:xfrm>
                  <a:prstGeom prst="line">
                    <a:avLst/>
                  </a:prstGeom>
                  <a:noFill/>
                  <a:ln w="38100">
                    <a:solidFill>
                      <a:schemeClr val="folHlink"/>
                    </a:solidFill>
                    <a:round/>
                    <a:headEnd/>
                    <a:tailEnd type="stealth" w="med" len="med"/>
                  </a:ln>
                </p:spPr>
                <p:txBody>
                  <a:bodyPr wrap="none"/>
                  <a:lstStyle/>
                  <a:p>
                    <a:endParaRPr lang="zh-CN" altLang="en-US"/>
                  </a:p>
                </p:txBody>
              </p:sp>
              <p:sp>
                <p:nvSpPr>
                  <p:cNvPr id="20527" name="Text Box 63"/>
                  <p:cNvSpPr txBox="1">
                    <a:spLocks noChangeArrowheads="1"/>
                  </p:cNvSpPr>
                  <p:nvPr/>
                </p:nvSpPr>
                <p:spPr bwMode="auto">
                  <a:xfrm>
                    <a:off x="2315" y="3498"/>
                    <a:ext cx="309"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读</a:t>
                    </a:r>
                  </a:p>
                </p:txBody>
              </p:sp>
            </p:grpSp>
            <p:grpSp>
              <p:nvGrpSpPr>
                <p:cNvPr id="20523" name="Group 64"/>
                <p:cNvGrpSpPr>
                  <a:grpSpLocks/>
                </p:cNvGrpSpPr>
                <p:nvPr/>
              </p:nvGrpSpPr>
              <p:grpSpPr bwMode="auto">
                <a:xfrm>
                  <a:off x="3024" y="3116"/>
                  <a:ext cx="309" cy="670"/>
                  <a:chOff x="2999" y="3116"/>
                  <a:chExt cx="309" cy="670"/>
                </a:xfrm>
              </p:grpSpPr>
              <p:sp>
                <p:nvSpPr>
                  <p:cNvPr id="20524" name="Line 65"/>
                  <p:cNvSpPr>
                    <a:spLocks noChangeShapeType="1"/>
                  </p:cNvSpPr>
                  <p:nvPr/>
                </p:nvSpPr>
                <p:spPr bwMode="auto">
                  <a:xfrm flipV="1">
                    <a:off x="3154" y="3116"/>
                    <a:ext cx="0" cy="397"/>
                  </a:xfrm>
                  <a:prstGeom prst="line">
                    <a:avLst/>
                  </a:prstGeom>
                  <a:noFill/>
                  <a:ln w="38100">
                    <a:solidFill>
                      <a:schemeClr val="folHlink"/>
                    </a:solidFill>
                    <a:round/>
                    <a:headEnd/>
                    <a:tailEnd type="stealth" w="med" len="med"/>
                  </a:ln>
                </p:spPr>
                <p:txBody>
                  <a:bodyPr wrap="none"/>
                  <a:lstStyle/>
                  <a:p>
                    <a:endParaRPr lang="zh-CN" altLang="en-US"/>
                  </a:p>
                </p:txBody>
              </p:sp>
              <p:sp>
                <p:nvSpPr>
                  <p:cNvPr id="20525" name="Text Box 66"/>
                  <p:cNvSpPr txBox="1">
                    <a:spLocks noChangeArrowheads="1"/>
                  </p:cNvSpPr>
                  <p:nvPr/>
                </p:nvSpPr>
                <p:spPr bwMode="auto">
                  <a:xfrm>
                    <a:off x="2999" y="3498"/>
                    <a:ext cx="309"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写</a:t>
                    </a:r>
                  </a:p>
                </p:txBody>
              </p:sp>
            </p:grpSp>
          </p:grpSp>
          <p:sp>
            <p:nvSpPr>
              <p:cNvPr id="20495" name="Line 67"/>
              <p:cNvSpPr>
                <a:spLocks noChangeShapeType="1"/>
              </p:cNvSpPr>
              <p:nvPr/>
            </p:nvSpPr>
            <p:spPr bwMode="auto">
              <a:xfrm>
                <a:off x="1455" y="4128"/>
                <a:ext cx="66" cy="0"/>
              </a:xfrm>
              <a:prstGeom prst="line">
                <a:avLst/>
              </a:prstGeom>
              <a:noFill/>
              <a:ln w="57150">
                <a:solidFill>
                  <a:srgbClr val="000099"/>
                </a:solidFill>
                <a:round/>
                <a:headEnd/>
                <a:tailEnd/>
              </a:ln>
            </p:spPr>
            <p:txBody>
              <a:bodyPr wrap="none"/>
              <a:lstStyle/>
              <a:p>
                <a:endParaRPr lang="zh-CN" altLang="en-US"/>
              </a:p>
            </p:txBody>
          </p:sp>
        </p:grpSp>
        <p:sp>
          <p:nvSpPr>
            <p:cNvPr id="20489" name="Text Box 76"/>
            <p:cNvSpPr txBox="1">
              <a:spLocks noChangeArrowheads="1"/>
            </p:cNvSpPr>
            <p:nvPr/>
          </p:nvSpPr>
          <p:spPr bwMode="auto">
            <a:xfrm>
              <a:off x="1292" y="2840"/>
              <a:ext cx="363"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a:t>
              </a:r>
              <a:endParaRPr lang="en-US" altLang="zh-CN" sz="2000">
                <a:solidFill>
                  <a:schemeClr val="folHlink"/>
                </a:solidFill>
                <a:latin typeface="宋体" pitchFamily="2" charset="-122"/>
              </a:endParaRPr>
            </a:p>
          </p:txBody>
        </p:sp>
        <p:sp>
          <p:nvSpPr>
            <p:cNvPr id="20490" name="Text Box 77"/>
            <p:cNvSpPr txBox="1">
              <a:spLocks noChangeArrowheads="1"/>
            </p:cNvSpPr>
            <p:nvPr/>
          </p:nvSpPr>
          <p:spPr bwMode="auto">
            <a:xfrm>
              <a:off x="1292" y="3353"/>
              <a:ext cx="363"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a:t>
              </a:r>
              <a:endParaRPr lang="en-US" altLang="zh-CN" sz="2000">
                <a:solidFill>
                  <a:schemeClr val="folHlink"/>
                </a:solidFill>
                <a:latin typeface="宋体" pitchFamily="2" charset="-122"/>
              </a:endParaRPr>
            </a:p>
          </p:txBody>
        </p:sp>
        <p:sp>
          <p:nvSpPr>
            <p:cNvPr id="20491" name="Text Box 78"/>
            <p:cNvSpPr txBox="1">
              <a:spLocks noChangeArrowheads="1"/>
            </p:cNvSpPr>
            <p:nvPr/>
          </p:nvSpPr>
          <p:spPr bwMode="auto">
            <a:xfrm>
              <a:off x="1292" y="2333"/>
              <a:ext cx="363"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a:t>
              </a:r>
              <a:endParaRPr lang="en-US" altLang="zh-CN" sz="2000">
                <a:solidFill>
                  <a:schemeClr val="folHlink"/>
                </a:solidFill>
                <a:latin typeface="宋体" pitchFamily="2" charset="-122"/>
              </a:endParaRPr>
            </a:p>
          </p:txBody>
        </p:sp>
        <p:sp>
          <p:nvSpPr>
            <p:cNvPr id="20492" name="Text Box 79"/>
            <p:cNvSpPr txBox="1">
              <a:spLocks noChangeArrowheads="1"/>
            </p:cNvSpPr>
            <p:nvPr/>
          </p:nvSpPr>
          <p:spPr bwMode="auto">
            <a:xfrm rot="-5400000">
              <a:off x="2056" y="1726"/>
              <a:ext cx="363"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a:t>
              </a:r>
              <a:endParaRPr lang="en-US" altLang="zh-CN" sz="2000">
                <a:solidFill>
                  <a:schemeClr val="folHlink"/>
                </a:solidFill>
                <a:latin typeface="宋体" pitchFamily="2" charset="-122"/>
              </a:endParaRPr>
            </a:p>
          </p:txBody>
        </p:sp>
        <p:sp>
          <p:nvSpPr>
            <p:cNvPr id="20493" name="Text Box 80"/>
            <p:cNvSpPr txBox="1">
              <a:spLocks noChangeArrowheads="1"/>
            </p:cNvSpPr>
            <p:nvPr/>
          </p:nvSpPr>
          <p:spPr bwMode="auto">
            <a:xfrm rot="-5400000">
              <a:off x="3144" y="1726"/>
              <a:ext cx="363"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a:t>
              </a:r>
              <a:endParaRPr lang="en-US" altLang="zh-CN" sz="2000">
                <a:solidFill>
                  <a:schemeClr val="folHlink"/>
                </a:solidFill>
                <a:latin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9683"/>
                                        </p:tgtEl>
                                        <p:attrNameLst>
                                          <p:attrName>style.visibility</p:attrName>
                                        </p:attrNameLst>
                                      </p:cBhvr>
                                      <p:to>
                                        <p:strVal val="visible"/>
                                      </p:to>
                                    </p:set>
                                    <p:animEffect transition="in" filter="blinds(horizontal)">
                                      <p:cBhvr>
                                        <p:cTn id="7" dur="500"/>
                                        <p:tgtEl>
                                          <p:spTgt spid="19968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9684"/>
                                        </p:tgtEl>
                                        <p:attrNameLst>
                                          <p:attrName>style.visibility</p:attrName>
                                        </p:attrNameLst>
                                      </p:cBhvr>
                                      <p:to>
                                        <p:strVal val="visible"/>
                                      </p:to>
                                    </p:set>
                                    <p:animEffect transition="in" filter="blinds(horizontal)">
                                      <p:cBhvr>
                                        <p:cTn id="12" dur="500"/>
                                        <p:tgtEl>
                                          <p:spTgt spid="19968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out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autoUpdateAnimBg="0"/>
      <p:bldP spid="19968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灯片编号占位符 1"/>
          <p:cNvSpPr>
            <a:spLocks noGrp="1"/>
          </p:cNvSpPr>
          <p:nvPr>
            <p:ph type="sldNum" sz="quarter" idx="10"/>
          </p:nvPr>
        </p:nvSpPr>
        <p:spPr bwMode="auto">
          <a:noFill/>
          <a:ln>
            <a:miter lim="800000"/>
            <a:headEnd/>
            <a:tailEnd/>
          </a:ln>
        </p:spPr>
        <p:txBody>
          <a:bodyPr/>
          <a:lstStyle/>
          <a:p>
            <a:fld id="{C9CA8D5C-E484-4BF5-93C6-01676AE84C36}" type="slidenum">
              <a:rPr lang="zh-CN" altLang="en-US" smtClean="0"/>
              <a:pPr/>
              <a:t>18</a:t>
            </a:fld>
            <a:endParaRPr lang="en-US" altLang="zh-CN"/>
          </a:p>
        </p:txBody>
      </p:sp>
      <p:sp>
        <p:nvSpPr>
          <p:cNvPr id="21507" name="Text Box 2"/>
          <p:cNvSpPr txBox="1">
            <a:spLocks noChangeArrowheads="1"/>
          </p:cNvSpPr>
          <p:nvPr/>
        </p:nvSpPr>
        <p:spPr bwMode="auto">
          <a:xfrm>
            <a:off x="468313" y="188913"/>
            <a:ext cx="4791075"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2.  主存和 </a:t>
            </a:r>
            <a:r>
              <a:rPr lang="en-US" altLang="zh-CN" sz="3600">
                <a:latin typeface="Times New Roman" pitchFamily="18" charset="0"/>
              </a:rPr>
              <a:t>CPU </a:t>
            </a:r>
            <a:r>
              <a:rPr lang="zh-CN" altLang="en-US" sz="3600">
                <a:latin typeface="Times New Roman" pitchFamily="18" charset="0"/>
              </a:rPr>
              <a:t>的联系 </a:t>
            </a:r>
          </a:p>
        </p:txBody>
      </p:sp>
      <p:grpSp>
        <p:nvGrpSpPr>
          <p:cNvPr id="2" name="Group 3"/>
          <p:cNvGrpSpPr>
            <a:grpSpLocks/>
          </p:cNvGrpSpPr>
          <p:nvPr/>
        </p:nvGrpSpPr>
        <p:grpSpPr bwMode="auto">
          <a:xfrm>
            <a:off x="1066800" y="1854200"/>
            <a:ext cx="6934200" cy="3556000"/>
            <a:chOff x="672" y="1168"/>
            <a:chExt cx="4368" cy="2240"/>
          </a:xfrm>
        </p:grpSpPr>
        <p:sp>
          <p:nvSpPr>
            <p:cNvPr id="21511" name="Rectangle 4"/>
            <p:cNvSpPr>
              <a:spLocks noChangeArrowheads="1"/>
            </p:cNvSpPr>
            <p:nvPr/>
          </p:nvSpPr>
          <p:spPr bwMode="auto">
            <a:xfrm>
              <a:off x="672" y="1168"/>
              <a:ext cx="1464" cy="224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nvGrpSpPr>
            <p:cNvPr id="21512" name="Group 5"/>
            <p:cNvGrpSpPr>
              <a:grpSpLocks/>
            </p:cNvGrpSpPr>
            <p:nvPr/>
          </p:nvGrpSpPr>
          <p:grpSpPr bwMode="auto">
            <a:xfrm>
              <a:off x="889" y="1433"/>
              <a:ext cx="1031" cy="370"/>
              <a:chOff x="930" y="1433"/>
              <a:chExt cx="1031" cy="370"/>
            </a:xfrm>
          </p:grpSpPr>
          <p:sp>
            <p:nvSpPr>
              <p:cNvPr id="21532" name="Rectangle 6"/>
              <p:cNvSpPr>
                <a:spLocks noChangeArrowheads="1"/>
              </p:cNvSpPr>
              <p:nvPr/>
            </p:nvSpPr>
            <p:spPr bwMode="auto">
              <a:xfrm>
                <a:off x="930" y="1433"/>
                <a:ext cx="1031" cy="37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1533" name="Rectangle 7"/>
              <p:cNvSpPr>
                <a:spLocks noChangeArrowheads="1"/>
              </p:cNvSpPr>
              <p:nvPr/>
            </p:nvSpPr>
            <p:spPr bwMode="auto">
              <a:xfrm>
                <a:off x="1191" y="1471"/>
                <a:ext cx="510" cy="269"/>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800" b="0">
                    <a:latin typeface="Times New Roman" pitchFamily="18" charset="0"/>
                  </a:rPr>
                  <a:t>MDR</a:t>
                </a:r>
                <a:endParaRPr lang="en-US" altLang="zh-CN" sz="2800">
                  <a:latin typeface="Times New Roman" pitchFamily="18" charset="0"/>
                </a:endParaRPr>
              </a:p>
            </p:txBody>
          </p:sp>
        </p:grpSp>
        <p:grpSp>
          <p:nvGrpSpPr>
            <p:cNvPr id="21513" name="Group 8"/>
            <p:cNvGrpSpPr>
              <a:grpSpLocks/>
            </p:cNvGrpSpPr>
            <p:nvPr/>
          </p:nvGrpSpPr>
          <p:grpSpPr bwMode="auto">
            <a:xfrm>
              <a:off x="889" y="2736"/>
              <a:ext cx="1031" cy="370"/>
              <a:chOff x="930" y="2938"/>
              <a:chExt cx="1031" cy="370"/>
            </a:xfrm>
          </p:grpSpPr>
          <p:sp>
            <p:nvSpPr>
              <p:cNvPr id="21530" name="Rectangle 9"/>
              <p:cNvSpPr>
                <a:spLocks noChangeArrowheads="1"/>
              </p:cNvSpPr>
              <p:nvPr/>
            </p:nvSpPr>
            <p:spPr bwMode="auto">
              <a:xfrm>
                <a:off x="930" y="2938"/>
                <a:ext cx="1031" cy="37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1531" name="Rectangle 10"/>
              <p:cNvSpPr>
                <a:spLocks noChangeArrowheads="1"/>
              </p:cNvSpPr>
              <p:nvPr/>
            </p:nvSpPr>
            <p:spPr bwMode="auto">
              <a:xfrm>
                <a:off x="1191" y="2975"/>
                <a:ext cx="510" cy="269"/>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800" b="0">
                    <a:latin typeface="Times New Roman" pitchFamily="18" charset="0"/>
                  </a:rPr>
                  <a:t>MAR</a:t>
                </a:r>
                <a:endParaRPr lang="en-US" altLang="zh-CN" sz="2800">
                  <a:latin typeface="Times New Roman" pitchFamily="18" charset="0"/>
                </a:endParaRPr>
              </a:p>
            </p:txBody>
          </p:sp>
        </p:grpSp>
        <p:sp>
          <p:nvSpPr>
            <p:cNvPr id="21514" name="Rectangle 11"/>
            <p:cNvSpPr>
              <a:spLocks noChangeArrowheads="1"/>
            </p:cNvSpPr>
            <p:nvPr/>
          </p:nvSpPr>
          <p:spPr bwMode="auto">
            <a:xfrm>
              <a:off x="1155" y="2135"/>
              <a:ext cx="498" cy="307"/>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3200" b="0">
                  <a:latin typeface="Times New Roman" pitchFamily="18" charset="0"/>
                </a:rPr>
                <a:t>CPU</a:t>
              </a:r>
            </a:p>
          </p:txBody>
        </p:sp>
        <p:grpSp>
          <p:nvGrpSpPr>
            <p:cNvPr id="21515" name="Group 12"/>
            <p:cNvGrpSpPr>
              <a:grpSpLocks/>
            </p:cNvGrpSpPr>
            <p:nvPr/>
          </p:nvGrpSpPr>
          <p:grpSpPr bwMode="auto">
            <a:xfrm>
              <a:off x="3891" y="1168"/>
              <a:ext cx="1149" cy="2240"/>
              <a:chOff x="3891" y="1168"/>
              <a:chExt cx="1149" cy="2240"/>
            </a:xfrm>
          </p:grpSpPr>
          <p:sp>
            <p:nvSpPr>
              <p:cNvPr id="21528" name="Rectangle 13"/>
              <p:cNvSpPr>
                <a:spLocks noChangeArrowheads="1"/>
              </p:cNvSpPr>
              <p:nvPr/>
            </p:nvSpPr>
            <p:spPr bwMode="auto">
              <a:xfrm>
                <a:off x="3891" y="1168"/>
                <a:ext cx="1149" cy="224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1529" name="Text Box 14"/>
              <p:cNvSpPr txBox="1">
                <a:spLocks noChangeArrowheads="1"/>
              </p:cNvSpPr>
              <p:nvPr/>
            </p:nvSpPr>
            <p:spPr bwMode="auto">
              <a:xfrm>
                <a:off x="4087" y="2095"/>
                <a:ext cx="82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主  存 </a:t>
                </a:r>
              </a:p>
            </p:txBody>
          </p:sp>
        </p:grpSp>
        <p:grpSp>
          <p:nvGrpSpPr>
            <p:cNvPr id="21516" name="Group 15"/>
            <p:cNvGrpSpPr>
              <a:grpSpLocks/>
            </p:cNvGrpSpPr>
            <p:nvPr/>
          </p:nvGrpSpPr>
          <p:grpSpPr bwMode="auto">
            <a:xfrm>
              <a:off x="2143" y="1806"/>
              <a:ext cx="1737" cy="262"/>
              <a:chOff x="2143" y="1806"/>
              <a:chExt cx="1737" cy="262"/>
            </a:xfrm>
          </p:grpSpPr>
          <p:sp>
            <p:nvSpPr>
              <p:cNvPr id="21526" name="Rectangle 16"/>
              <p:cNvSpPr>
                <a:spLocks noChangeArrowheads="1"/>
              </p:cNvSpPr>
              <p:nvPr/>
            </p:nvSpPr>
            <p:spPr bwMode="auto">
              <a:xfrm>
                <a:off x="2915" y="1806"/>
                <a:ext cx="290"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400">
                    <a:latin typeface="宋体" pitchFamily="2" charset="-122"/>
                  </a:rPr>
                  <a:t>读 </a:t>
                </a:r>
                <a:endParaRPr lang="zh-CN" altLang="en-US" sz="2400">
                  <a:latin typeface="Times New Roman" pitchFamily="18" charset="0"/>
                </a:endParaRPr>
              </a:p>
            </p:txBody>
          </p:sp>
          <p:sp>
            <p:nvSpPr>
              <p:cNvPr id="21527" name="Freeform 17"/>
              <p:cNvSpPr>
                <a:spLocks/>
              </p:cNvSpPr>
              <p:nvPr/>
            </p:nvSpPr>
            <p:spPr bwMode="auto">
              <a:xfrm>
                <a:off x="2143" y="2067"/>
                <a:ext cx="1737" cy="1"/>
              </a:xfrm>
              <a:custGeom>
                <a:avLst/>
                <a:gdLst>
                  <a:gd name="T0" fmla="*/ 0 w 1737"/>
                  <a:gd name="T1" fmla="*/ 0 h 1"/>
                  <a:gd name="T2" fmla="*/ 1737 w 1737"/>
                  <a:gd name="T3" fmla="*/ 0 h 1"/>
                  <a:gd name="T4" fmla="*/ 0 60000 65536"/>
                  <a:gd name="T5" fmla="*/ 0 60000 65536"/>
                  <a:gd name="T6" fmla="*/ 0 w 1737"/>
                  <a:gd name="T7" fmla="*/ 0 h 1"/>
                  <a:gd name="T8" fmla="*/ 1737 w 1737"/>
                  <a:gd name="T9" fmla="*/ 1 h 1"/>
                </a:gdLst>
                <a:ahLst/>
                <a:cxnLst>
                  <a:cxn ang="T4">
                    <a:pos x="T0" y="T1"/>
                  </a:cxn>
                  <a:cxn ang="T5">
                    <a:pos x="T2" y="T3"/>
                  </a:cxn>
                </a:cxnLst>
                <a:rect l="T6" t="T7" r="T8" b="T9"/>
                <a:pathLst>
                  <a:path w="1737" h="1">
                    <a:moveTo>
                      <a:pt x="0" y="0"/>
                    </a:moveTo>
                    <a:lnTo>
                      <a:pt x="1737" y="0"/>
                    </a:lnTo>
                  </a:path>
                </a:pathLst>
              </a:custGeom>
              <a:noFill/>
              <a:ln w="38100">
                <a:solidFill>
                  <a:schemeClr val="folHlink"/>
                </a:solidFill>
                <a:round/>
                <a:headEnd/>
                <a:tailEnd type="stealth" w="med" len="med"/>
              </a:ln>
            </p:spPr>
            <p:txBody>
              <a:bodyPr wrap="none"/>
              <a:lstStyle/>
              <a:p>
                <a:endParaRPr lang="zh-CN" altLang="en-US"/>
              </a:p>
            </p:txBody>
          </p:sp>
        </p:grpSp>
        <p:grpSp>
          <p:nvGrpSpPr>
            <p:cNvPr id="21517" name="Group 18"/>
            <p:cNvGrpSpPr>
              <a:grpSpLocks/>
            </p:cNvGrpSpPr>
            <p:nvPr/>
          </p:nvGrpSpPr>
          <p:grpSpPr bwMode="auto">
            <a:xfrm>
              <a:off x="1920" y="1310"/>
              <a:ext cx="1968" cy="370"/>
              <a:chOff x="1920" y="1310"/>
              <a:chExt cx="1968" cy="370"/>
            </a:xfrm>
          </p:grpSpPr>
          <p:sp>
            <p:nvSpPr>
              <p:cNvPr id="21524" name="Rectangle 19"/>
              <p:cNvSpPr>
                <a:spLocks noChangeArrowheads="1"/>
              </p:cNvSpPr>
              <p:nvPr/>
            </p:nvSpPr>
            <p:spPr bwMode="auto">
              <a:xfrm>
                <a:off x="2626" y="1310"/>
                <a:ext cx="86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400">
                    <a:latin typeface="宋体" pitchFamily="2" charset="-122"/>
                  </a:rPr>
                  <a:t>数据总线 </a:t>
                </a:r>
                <a:endParaRPr lang="zh-CN" altLang="en-US" sz="2400">
                  <a:latin typeface="Times New Roman" pitchFamily="18" charset="0"/>
                </a:endParaRPr>
              </a:p>
            </p:txBody>
          </p:sp>
          <p:sp>
            <p:nvSpPr>
              <p:cNvPr id="21525" name="AutoShape 20"/>
              <p:cNvSpPr>
                <a:spLocks noChangeArrowheads="1"/>
              </p:cNvSpPr>
              <p:nvPr/>
            </p:nvSpPr>
            <p:spPr bwMode="auto">
              <a:xfrm>
                <a:off x="1920" y="1536"/>
                <a:ext cx="1968" cy="144"/>
              </a:xfrm>
              <a:prstGeom prst="leftRightArrow">
                <a:avLst>
                  <a:gd name="adj1" fmla="val 50000"/>
                  <a:gd name="adj2" fmla="val 131605"/>
                </a:avLst>
              </a:prstGeom>
              <a:solidFill>
                <a:schemeClr val="folHlink"/>
              </a:solidFill>
              <a:ln w="9525">
                <a:no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21518" name="Group 21"/>
            <p:cNvGrpSpPr>
              <a:grpSpLocks/>
            </p:cNvGrpSpPr>
            <p:nvPr/>
          </p:nvGrpSpPr>
          <p:grpSpPr bwMode="auto">
            <a:xfrm>
              <a:off x="1920" y="2640"/>
              <a:ext cx="1968" cy="348"/>
              <a:chOff x="1920" y="2640"/>
              <a:chExt cx="1968" cy="348"/>
            </a:xfrm>
          </p:grpSpPr>
          <p:sp>
            <p:nvSpPr>
              <p:cNvPr id="21522" name="Rectangle 22"/>
              <p:cNvSpPr>
                <a:spLocks noChangeArrowheads="1"/>
              </p:cNvSpPr>
              <p:nvPr/>
            </p:nvSpPr>
            <p:spPr bwMode="auto">
              <a:xfrm>
                <a:off x="2626" y="2640"/>
                <a:ext cx="86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400">
                    <a:latin typeface="宋体" pitchFamily="2" charset="-122"/>
                  </a:rPr>
                  <a:t>地址总线 </a:t>
                </a:r>
                <a:endParaRPr lang="zh-CN" altLang="en-US" sz="2400">
                  <a:latin typeface="Times New Roman" pitchFamily="18" charset="0"/>
                </a:endParaRPr>
              </a:p>
            </p:txBody>
          </p:sp>
          <p:sp>
            <p:nvSpPr>
              <p:cNvPr id="21523" name="AutoShape 23"/>
              <p:cNvSpPr>
                <a:spLocks noChangeArrowheads="1"/>
              </p:cNvSpPr>
              <p:nvPr/>
            </p:nvSpPr>
            <p:spPr bwMode="auto">
              <a:xfrm>
                <a:off x="1920" y="2844"/>
                <a:ext cx="1968" cy="144"/>
              </a:xfrm>
              <a:prstGeom prst="rightArrow">
                <a:avLst>
                  <a:gd name="adj1" fmla="val 50000"/>
                  <a:gd name="adj2" fmla="val 129137"/>
                </a:avLst>
              </a:prstGeom>
              <a:solidFill>
                <a:schemeClr val="folHlink"/>
              </a:solidFill>
              <a:ln w="9525">
                <a:no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21519" name="Group 24"/>
            <p:cNvGrpSpPr>
              <a:grpSpLocks/>
            </p:cNvGrpSpPr>
            <p:nvPr/>
          </p:nvGrpSpPr>
          <p:grpSpPr bwMode="auto">
            <a:xfrm>
              <a:off x="2144" y="2196"/>
              <a:ext cx="1737" cy="260"/>
              <a:chOff x="2144" y="2196"/>
              <a:chExt cx="1737" cy="260"/>
            </a:xfrm>
          </p:grpSpPr>
          <p:sp>
            <p:nvSpPr>
              <p:cNvPr id="21520" name="Rectangle 25"/>
              <p:cNvSpPr>
                <a:spLocks noChangeArrowheads="1"/>
              </p:cNvSpPr>
              <p:nvPr/>
            </p:nvSpPr>
            <p:spPr bwMode="auto">
              <a:xfrm>
                <a:off x="2915" y="2196"/>
                <a:ext cx="19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400">
                    <a:latin typeface="宋体" pitchFamily="2" charset="-122"/>
                  </a:rPr>
                  <a:t>写</a:t>
                </a:r>
                <a:endParaRPr lang="zh-CN" altLang="en-US" sz="2400">
                  <a:latin typeface="Times New Roman" pitchFamily="18" charset="0"/>
                </a:endParaRPr>
              </a:p>
            </p:txBody>
          </p:sp>
          <p:sp>
            <p:nvSpPr>
              <p:cNvPr id="21521" name="Freeform 26"/>
              <p:cNvSpPr>
                <a:spLocks/>
              </p:cNvSpPr>
              <p:nvPr/>
            </p:nvSpPr>
            <p:spPr bwMode="auto">
              <a:xfrm>
                <a:off x="2144" y="2455"/>
                <a:ext cx="1737" cy="1"/>
              </a:xfrm>
              <a:custGeom>
                <a:avLst/>
                <a:gdLst>
                  <a:gd name="T0" fmla="*/ 0 w 1737"/>
                  <a:gd name="T1" fmla="*/ 0 h 1"/>
                  <a:gd name="T2" fmla="*/ 1737 w 1737"/>
                  <a:gd name="T3" fmla="*/ 0 h 1"/>
                  <a:gd name="T4" fmla="*/ 0 60000 65536"/>
                  <a:gd name="T5" fmla="*/ 0 60000 65536"/>
                  <a:gd name="T6" fmla="*/ 0 w 1737"/>
                  <a:gd name="T7" fmla="*/ 0 h 1"/>
                  <a:gd name="T8" fmla="*/ 1737 w 1737"/>
                  <a:gd name="T9" fmla="*/ 1 h 1"/>
                </a:gdLst>
                <a:ahLst/>
                <a:cxnLst>
                  <a:cxn ang="T4">
                    <a:pos x="T0" y="T1"/>
                  </a:cxn>
                  <a:cxn ang="T5">
                    <a:pos x="T2" y="T3"/>
                  </a:cxn>
                </a:cxnLst>
                <a:rect l="T6" t="T7" r="T8" b="T9"/>
                <a:pathLst>
                  <a:path w="1737" h="1">
                    <a:moveTo>
                      <a:pt x="0" y="0"/>
                    </a:moveTo>
                    <a:lnTo>
                      <a:pt x="1737" y="0"/>
                    </a:lnTo>
                  </a:path>
                </a:pathLst>
              </a:custGeom>
              <a:noFill/>
              <a:ln w="38100">
                <a:solidFill>
                  <a:schemeClr val="folHlink"/>
                </a:solidFill>
                <a:round/>
                <a:headEnd/>
                <a:tailEnd type="stealth" w="med" len="med"/>
              </a:ln>
            </p:spPr>
            <p:txBody>
              <a:bodyPr wrap="none"/>
              <a:lstStyle/>
              <a:p>
                <a:endParaRPr lang="zh-CN" altLang="en-US"/>
              </a:p>
            </p:txBody>
          </p:sp>
        </p:grpSp>
      </p:grpSp>
      <p:sp>
        <p:nvSpPr>
          <p:cNvPr id="200731" name="Rectangle 2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1510" name="AutoShape 2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1"/>
          <p:cNvSpPr>
            <a:spLocks noGrp="1"/>
          </p:cNvSpPr>
          <p:nvPr>
            <p:ph type="sldNum" sz="quarter" idx="10"/>
          </p:nvPr>
        </p:nvSpPr>
        <p:spPr bwMode="auto">
          <a:noFill/>
          <a:ln>
            <a:miter lim="800000"/>
            <a:headEnd/>
            <a:tailEnd/>
          </a:ln>
        </p:spPr>
        <p:txBody>
          <a:bodyPr/>
          <a:lstStyle/>
          <a:p>
            <a:fld id="{66DD8CC1-A2A6-49F7-BF5D-2E4264F87874}" type="slidenum">
              <a:rPr lang="zh-CN" altLang="en-US" smtClean="0"/>
              <a:pPr/>
              <a:t>19</a:t>
            </a:fld>
            <a:endParaRPr lang="en-US" altLang="zh-CN"/>
          </a:p>
        </p:txBody>
      </p:sp>
      <p:sp>
        <p:nvSpPr>
          <p:cNvPr id="201730" name="Text Box 2"/>
          <p:cNvSpPr txBox="1">
            <a:spLocks noChangeArrowheads="1"/>
          </p:cNvSpPr>
          <p:nvPr/>
        </p:nvSpPr>
        <p:spPr bwMode="auto">
          <a:xfrm>
            <a:off x="304800" y="1125538"/>
            <a:ext cx="39338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2400">
                <a:solidFill>
                  <a:schemeClr val="folHlink"/>
                </a:solidFill>
                <a:latin typeface="Times New Roman" pitchFamily="18" charset="0"/>
              </a:rPr>
              <a:t>高位字节 </a:t>
            </a:r>
            <a:r>
              <a:rPr lang="zh-CN" altLang="en-US" sz="2400">
                <a:latin typeface="Times New Roman" pitchFamily="18" charset="0"/>
              </a:rPr>
              <a:t>地址为字地址 </a:t>
            </a:r>
          </a:p>
        </p:txBody>
      </p:sp>
      <p:sp>
        <p:nvSpPr>
          <p:cNvPr id="201731" name="Text Box 3"/>
          <p:cNvSpPr txBox="1">
            <a:spLocks noChangeArrowheads="1"/>
          </p:cNvSpPr>
          <p:nvPr/>
        </p:nvSpPr>
        <p:spPr bwMode="auto">
          <a:xfrm>
            <a:off x="4926013" y="1125538"/>
            <a:ext cx="36290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2400">
                <a:solidFill>
                  <a:schemeClr val="folHlink"/>
                </a:solidFill>
                <a:latin typeface="Times New Roman" pitchFamily="18" charset="0"/>
              </a:rPr>
              <a:t>低位字节 </a:t>
            </a:r>
            <a:r>
              <a:rPr lang="zh-CN" altLang="en-US" sz="2400">
                <a:latin typeface="Times New Roman" pitchFamily="18" charset="0"/>
              </a:rPr>
              <a:t>地址为字地址 </a:t>
            </a:r>
          </a:p>
        </p:txBody>
      </p:sp>
      <p:sp>
        <p:nvSpPr>
          <p:cNvPr id="201732" name="Text Box 4"/>
          <p:cNvSpPr txBox="1">
            <a:spLocks noChangeArrowheads="1"/>
          </p:cNvSpPr>
          <p:nvPr/>
        </p:nvSpPr>
        <p:spPr bwMode="auto">
          <a:xfrm>
            <a:off x="1452563" y="5013325"/>
            <a:ext cx="3500437"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设地址线 </a:t>
            </a:r>
            <a:r>
              <a:rPr lang="zh-CN" altLang="en-US" sz="2400">
                <a:solidFill>
                  <a:schemeClr val="folHlink"/>
                </a:solidFill>
                <a:latin typeface="Times New Roman" pitchFamily="18" charset="0"/>
              </a:rPr>
              <a:t>24 </a:t>
            </a:r>
            <a:r>
              <a:rPr lang="zh-CN" altLang="en-US" sz="2400">
                <a:latin typeface="Times New Roman" pitchFamily="18" charset="0"/>
              </a:rPr>
              <a:t>根</a:t>
            </a:r>
          </a:p>
        </p:txBody>
      </p:sp>
      <p:sp>
        <p:nvSpPr>
          <p:cNvPr id="201733" name="Text Box 5"/>
          <p:cNvSpPr txBox="1">
            <a:spLocks noChangeArrowheads="1"/>
          </p:cNvSpPr>
          <p:nvPr/>
        </p:nvSpPr>
        <p:spPr bwMode="auto">
          <a:xfrm>
            <a:off x="4198938" y="5013325"/>
            <a:ext cx="235426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按 </a:t>
            </a:r>
            <a:r>
              <a:rPr lang="zh-CN" altLang="en-US" sz="2400">
                <a:solidFill>
                  <a:schemeClr val="folHlink"/>
                </a:solidFill>
                <a:latin typeface="Times New Roman" pitchFamily="18" charset="0"/>
              </a:rPr>
              <a:t>字节 </a:t>
            </a:r>
            <a:r>
              <a:rPr lang="zh-CN" altLang="en-US" sz="2400">
                <a:latin typeface="Times New Roman" pitchFamily="18" charset="0"/>
              </a:rPr>
              <a:t>寻址</a:t>
            </a:r>
            <a:endParaRPr lang="en-US" altLang="zh-CN" sz="2400">
              <a:solidFill>
                <a:schemeClr val="folHlink"/>
              </a:solidFill>
              <a:latin typeface="Times New Roman" pitchFamily="18" charset="0"/>
            </a:endParaRPr>
          </a:p>
        </p:txBody>
      </p:sp>
      <p:sp>
        <p:nvSpPr>
          <p:cNvPr id="201734" name="Text Box 6"/>
          <p:cNvSpPr txBox="1">
            <a:spLocks noChangeArrowheads="1"/>
          </p:cNvSpPr>
          <p:nvPr/>
        </p:nvSpPr>
        <p:spPr bwMode="auto">
          <a:xfrm>
            <a:off x="4206875" y="5546725"/>
            <a:ext cx="27273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按   </a:t>
            </a:r>
            <a:r>
              <a:rPr lang="zh-CN" altLang="en-US" sz="2400">
                <a:solidFill>
                  <a:schemeClr val="folHlink"/>
                </a:solidFill>
                <a:latin typeface="Times New Roman" pitchFamily="18" charset="0"/>
              </a:rPr>
              <a:t>字</a:t>
            </a:r>
            <a:r>
              <a:rPr lang="zh-CN" altLang="en-US" sz="2400">
                <a:latin typeface="Times New Roman" pitchFamily="18" charset="0"/>
              </a:rPr>
              <a:t>   寻址 </a:t>
            </a:r>
            <a:endParaRPr lang="en-US" altLang="zh-CN" sz="2400">
              <a:solidFill>
                <a:schemeClr val="folHlink"/>
              </a:solidFill>
              <a:latin typeface="Times New Roman" pitchFamily="18" charset="0"/>
            </a:endParaRPr>
          </a:p>
        </p:txBody>
      </p:sp>
      <p:sp>
        <p:nvSpPr>
          <p:cNvPr id="201735" name="Text Box 7"/>
          <p:cNvSpPr txBox="1">
            <a:spLocks noChangeArrowheads="1"/>
          </p:cNvSpPr>
          <p:nvPr/>
        </p:nvSpPr>
        <p:spPr bwMode="auto">
          <a:xfrm>
            <a:off x="1460500" y="5546725"/>
            <a:ext cx="28829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若字长为 </a:t>
            </a:r>
            <a:r>
              <a:rPr lang="zh-CN" altLang="en-US" sz="2400">
                <a:solidFill>
                  <a:schemeClr val="folHlink"/>
                </a:solidFill>
                <a:latin typeface="Times New Roman" pitchFamily="18" charset="0"/>
              </a:rPr>
              <a:t>16 </a:t>
            </a:r>
            <a:r>
              <a:rPr lang="zh-CN" altLang="en-US" sz="2400">
                <a:latin typeface="Times New Roman" pitchFamily="18" charset="0"/>
              </a:rPr>
              <a:t>位</a:t>
            </a:r>
          </a:p>
        </p:txBody>
      </p:sp>
      <p:sp>
        <p:nvSpPr>
          <p:cNvPr id="201736" name="Text Box 8"/>
          <p:cNvSpPr txBox="1">
            <a:spLocks noChangeArrowheads="1"/>
          </p:cNvSpPr>
          <p:nvPr/>
        </p:nvSpPr>
        <p:spPr bwMode="auto">
          <a:xfrm>
            <a:off x="4194175" y="6078538"/>
            <a:ext cx="40354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按   </a:t>
            </a:r>
            <a:r>
              <a:rPr lang="zh-CN" altLang="en-US" sz="2400">
                <a:solidFill>
                  <a:schemeClr val="folHlink"/>
                </a:solidFill>
                <a:latin typeface="Times New Roman" pitchFamily="18" charset="0"/>
              </a:rPr>
              <a:t>字</a:t>
            </a:r>
            <a:r>
              <a:rPr lang="zh-CN" altLang="en-US" sz="2400">
                <a:latin typeface="Times New Roman" pitchFamily="18" charset="0"/>
              </a:rPr>
              <a:t>   寻址</a:t>
            </a:r>
            <a:endParaRPr lang="en-US" altLang="zh-CN" sz="2400">
              <a:solidFill>
                <a:schemeClr val="folHlink"/>
              </a:solidFill>
              <a:latin typeface="Times New Roman" pitchFamily="18" charset="0"/>
            </a:endParaRPr>
          </a:p>
        </p:txBody>
      </p:sp>
      <p:sp>
        <p:nvSpPr>
          <p:cNvPr id="201737" name="Text Box 9"/>
          <p:cNvSpPr txBox="1">
            <a:spLocks noChangeArrowheads="1"/>
          </p:cNvSpPr>
          <p:nvPr/>
        </p:nvSpPr>
        <p:spPr bwMode="auto">
          <a:xfrm>
            <a:off x="1447800" y="6078538"/>
            <a:ext cx="36576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若字长为 </a:t>
            </a:r>
            <a:r>
              <a:rPr lang="zh-CN" altLang="en-US" sz="2400">
                <a:solidFill>
                  <a:schemeClr val="folHlink"/>
                </a:solidFill>
                <a:latin typeface="Times New Roman" pitchFamily="18" charset="0"/>
              </a:rPr>
              <a:t>32</a:t>
            </a:r>
            <a:r>
              <a:rPr lang="zh-CN" altLang="en-US" sz="2400">
                <a:latin typeface="Times New Roman" pitchFamily="18" charset="0"/>
              </a:rPr>
              <a:t> 位</a:t>
            </a:r>
          </a:p>
        </p:txBody>
      </p:sp>
      <p:grpSp>
        <p:nvGrpSpPr>
          <p:cNvPr id="2" name="Group 10"/>
          <p:cNvGrpSpPr>
            <a:grpSpLocks/>
          </p:cNvGrpSpPr>
          <p:nvPr/>
        </p:nvGrpSpPr>
        <p:grpSpPr bwMode="auto">
          <a:xfrm>
            <a:off x="490538" y="1765300"/>
            <a:ext cx="3852862" cy="2027238"/>
            <a:chOff x="309" y="1296"/>
            <a:chExt cx="2427" cy="1277"/>
          </a:xfrm>
        </p:grpSpPr>
        <p:sp>
          <p:nvSpPr>
            <p:cNvPr id="22577" name="Text Box 11"/>
            <p:cNvSpPr txBox="1">
              <a:spLocks noChangeArrowheads="1"/>
            </p:cNvSpPr>
            <p:nvPr/>
          </p:nvSpPr>
          <p:spPr bwMode="auto">
            <a:xfrm>
              <a:off x="309" y="1392"/>
              <a:ext cx="791" cy="269"/>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200">
                  <a:latin typeface="Times New Roman" pitchFamily="18" charset="0"/>
                </a:rPr>
                <a:t>字地址</a:t>
              </a:r>
            </a:p>
          </p:txBody>
        </p:sp>
        <p:sp>
          <p:nvSpPr>
            <p:cNvPr id="22578" name="Text Box 12"/>
            <p:cNvSpPr txBox="1">
              <a:spLocks noChangeArrowheads="1"/>
            </p:cNvSpPr>
            <p:nvPr/>
          </p:nvSpPr>
          <p:spPr bwMode="auto">
            <a:xfrm>
              <a:off x="1440" y="1296"/>
              <a:ext cx="824"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字节地址</a:t>
              </a:r>
            </a:p>
          </p:txBody>
        </p:sp>
        <p:sp>
          <p:nvSpPr>
            <p:cNvPr id="22579" name="AutoShape 13"/>
            <p:cNvSpPr>
              <a:spLocks/>
            </p:cNvSpPr>
            <p:nvPr/>
          </p:nvSpPr>
          <p:spPr bwMode="auto">
            <a:xfrm rot="5400000">
              <a:off x="1746" y="719"/>
              <a:ext cx="144" cy="1836"/>
            </a:xfrm>
            <a:prstGeom prst="leftBrace">
              <a:avLst>
                <a:gd name="adj1" fmla="val 106250"/>
                <a:gd name="adj2" fmla="val 50000"/>
              </a:avLst>
            </a:prstGeom>
            <a:noFill/>
            <a:ln w="28575">
              <a:solidFill>
                <a:schemeClr val="tx1"/>
              </a:solidFill>
              <a:round/>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grpSp>
          <p:nvGrpSpPr>
            <p:cNvPr id="22580" name="Group 14"/>
            <p:cNvGrpSpPr>
              <a:grpSpLocks/>
            </p:cNvGrpSpPr>
            <p:nvPr/>
          </p:nvGrpSpPr>
          <p:grpSpPr bwMode="auto">
            <a:xfrm>
              <a:off x="912" y="1705"/>
              <a:ext cx="1824" cy="868"/>
              <a:chOff x="912" y="1961"/>
              <a:chExt cx="1824" cy="868"/>
            </a:xfrm>
          </p:grpSpPr>
          <p:sp>
            <p:nvSpPr>
              <p:cNvPr id="22584" name="Rectangle 15"/>
              <p:cNvSpPr>
                <a:spLocks noChangeArrowheads="1"/>
              </p:cNvSpPr>
              <p:nvPr/>
            </p:nvSpPr>
            <p:spPr bwMode="auto">
              <a:xfrm>
                <a:off x="2280" y="254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11</a:t>
                </a:r>
              </a:p>
            </p:txBody>
          </p:sp>
          <p:sp>
            <p:nvSpPr>
              <p:cNvPr id="22585" name="Rectangle 16"/>
              <p:cNvSpPr>
                <a:spLocks noChangeArrowheads="1"/>
              </p:cNvSpPr>
              <p:nvPr/>
            </p:nvSpPr>
            <p:spPr bwMode="auto">
              <a:xfrm>
                <a:off x="1824" y="254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10</a:t>
                </a:r>
              </a:p>
            </p:txBody>
          </p:sp>
          <p:sp>
            <p:nvSpPr>
              <p:cNvPr id="22586" name="Rectangle 17"/>
              <p:cNvSpPr>
                <a:spLocks noChangeArrowheads="1"/>
              </p:cNvSpPr>
              <p:nvPr/>
            </p:nvSpPr>
            <p:spPr bwMode="auto">
              <a:xfrm>
                <a:off x="1368" y="254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9</a:t>
                </a:r>
              </a:p>
            </p:txBody>
          </p:sp>
          <p:sp>
            <p:nvSpPr>
              <p:cNvPr id="22587" name="Rectangle 18"/>
              <p:cNvSpPr>
                <a:spLocks noChangeArrowheads="1"/>
              </p:cNvSpPr>
              <p:nvPr/>
            </p:nvSpPr>
            <p:spPr bwMode="auto">
              <a:xfrm>
                <a:off x="912" y="254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8</a:t>
                </a:r>
              </a:p>
            </p:txBody>
          </p:sp>
          <p:sp>
            <p:nvSpPr>
              <p:cNvPr id="22588" name="Rectangle 19"/>
              <p:cNvSpPr>
                <a:spLocks noChangeArrowheads="1"/>
              </p:cNvSpPr>
              <p:nvPr/>
            </p:nvSpPr>
            <p:spPr bwMode="auto">
              <a:xfrm>
                <a:off x="2280" y="2255"/>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7</a:t>
                </a:r>
              </a:p>
            </p:txBody>
          </p:sp>
          <p:sp>
            <p:nvSpPr>
              <p:cNvPr id="22589" name="Rectangle 20"/>
              <p:cNvSpPr>
                <a:spLocks noChangeArrowheads="1"/>
              </p:cNvSpPr>
              <p:nvPr/>
            </p:nvSpPr>
            <p:spPr bwMode="auto">
              <a:xfrm>
                <a:off x="1824" y="2255"/>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6</a:t>
                </a:r>
              </a:p>
            </p:txBody>
          </p:sp>
          <p:sp>
            <p:nvSpPr>
              <p:cNvPr id="22590" name="Rectangle 21"/>
              <p:cNvSpPr>
                <a:spLocks noChangeArrowheads="1"/>
              </p:cNvSpPr>
              <p:nvPr/>
            </p:nvSpPr>
            <p:spPr bwMode="auto">
              <a:xfrm>
                <a:off x="1368" y="2255"/>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5</a:t>
                </a:r>
              </a:p>
            </p:txBody>
          </p:sp>
          <p:sp>
            <p:nvSpPr>
              <p:cNvPr id="22591" name="Rectangle 22"/>
              <p:cNvSpPr>
                <a:spLocks noChangeArrowheads="1"/>
              </p:cNvSpPr>
              <p:nvPr/>
            </p:nvSpPr>
            <p:spPr bwMode="auto">
              <a:xfrm>
                <a:off x="912" y="2255"/>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4</a:t>
                </a:r>
              </a:p>
            </p:txBody>
          </p:sp>
          <p:sp>
            <p:nvSpPr>
              <p:cNvPr id="22592" name="Rectangle 23"/>
              <p:cNvSpPr>
                <a:spLocks noChangeArrowheads="1"/>
              </p:cNvSpPr>
              <p:nvPr/>
            </p:nvSpPr>
            <p:spPr bwMode="auto">
              <a:xfrm>
                <a:off x="2280" y="1968"/>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3</a:t>
                </a:r>
              </a:p>
            </p:txBody>
          </p:sp>
          <p:sp>
            <p:nvSpPr>
              <p:cNvPr id="22593" name="Rectangle 24"/>
              <p:cNvSpPr>
                <a:spLocks noChangeArrowheads="1"/>
              </p:cNvSpPr>
              <p:nvPr/>
            </p:nvSpPr>
            <p:spPr bwMode="auto">
              <a:xfrm>
                <a:off x="1824" y="1968"/>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2</a:t>
                </a:r>
              </a:p>
            </p:txBody>
          </p:sp>
          <p:sp>
            <p:nvSpPr>
              <p:cNvPr id="22594" name="Rectangle 25"/>
              <p:cNvSpPr>
                <a:spLocks noChangeArrowheads="1"/>
              </p:cNvSpPr>
              <p:nvPr/>
            </p:nvSpPr>
            <p:spPr bwMode="auto">
              <a:xfrm>
                <a:off x="1368" y="1968"/>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1</a:t>
                </a:r>
              </a:p>
            </p:txBody>
          </p:sp>
          <p:sp>
            <p:nvSpPr>
              <p:cNvPr id="22595" name="Rectangle 26"/>
              <p:cNvSpPr>
                <a:spLocks noChangeArrowheads="1"/>
              </p:cNvSpPr>
              <p:nvPr/>
            </p:nvSpPr>
            <p:spPr bwMode="auto">
              <a:xfrm>
                <a:off x="912" y="1968"/>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0</a:t>
                </a:r>
              </a:p>
            </p:txBody>
          </p:sp>
          <p:sp>
            <p:nvSpPr>
              <p:cNvPr id="22596" name="Line 27"/>
              <p:cNvSpPr>
                <a:spLocks noChangeShapeType="1"/>
              </p:cNvSpPr>
              <p:nvPr/>
            </p:nvSpPr>
            <p:spPr bwMode="auto">
              <a:xfrm>
                <a:off x="912" y="2255"/>
                <a:ext cx="1824" cy="0"/>
              </a:xfrm>
              <a:prstGeom prst="line">
                <a:avLst/>
              </a:prstGeom>
              <a:noFill/>
              <a:ln w="28575">
                <a:solidFill>
                  <a:schemeClr val="tx1"/>
                </a:solidFill>
                <a:round/>
                <a:headEnd/>
                <a:tailEnd/>
              </a:ln>
            </p:spPr>
            <p:txBody>
              <a:bodyPr wrap="none" anchor="ctr" anchorCtr="1"/>
              <a:lstStyle/>
              <a:p>
                <a:endParaRPr lang="zh-CN" altLang="en-US"/>
              </a:p>
            </p:txBody>
          </p:sp>
          <p:sp>
            <p:nvSpPr>
              <p:cNvPr id="22597" name="Line 28"/>
              <p:cNvSpPr>
                <a:spLocks noChangeShapeType="1"/>
              </p:cNvSpPr>
              <p:nvPr/>
            </p:nvSpPr>
            <p:spPr bwMode="auto">
              <a:xfrm>
                <a:off x="912" y="2542"/>
                <a:ext cx="1824" cy="0"/>
              </a:xfrm>
              <a:prstGeom prst="line">
                <a:avLst/>
              </a:prstGeom>
              <a:noFill/>
              <a:ln w="28575">
                <a:solidFill>
                  <a:schemeClr val="tx1"/>
                </a:solidFill>
                <a:round/>
                <a:headEnd/>
                <a:tailEnd/>
              </a:ln>
            </p:spPr>
            <p:txBody>
              <a:bodyPr wrap="none" anchor="ctr" anchorCtr="1"/>
              <a:lstStyle/>
              <a:p>
                <a:endParaRPr lang="zh-CN" altLang="en-US"/>
              </a:p>
            </p:txBody>
          </p:sp>
          <p:sp>
            <p:nvSpPr>
              <p:cNvPr id="22598" name="Line 29"/>
              <p:cNvSpPr>
                <a:spLocks noChangeShapeType="1"/>
              </p:cNvSpPr>
              <p:nvPr/>
            </p:nvSpPr>
            <p:spPr bwMode="auto">
              <a:xfrm>
                <a:off x="912" y="2829"/>
                <a:ext cx="1824" cy="0"/>
              </a:xfrm>
              <a:prstGeom prst="line">
                <a:avLst/>
              </a:prstGeom>
              <a:noFill/>
              <a:ln w="28575" cap="sq">
                <a:solidFill>
                  <a:schemeClr val="tx1"/>
                </a:solidFill>
                <a:round/>
                <a:headEnd/>
                <a:tailEnd/>
              </a:ln>
            </p:spPr>
            <p:txBody>
              <a:bodyPr wrap="none" anchor="ctr" anchorCtr="1"/>
              <a:lstStyle/>
              <a:p>
                <a:endParaRPr lang="zh-CN" altLang="en-US"/>
              </a:p>
            </p:txBody>
          </p:sp>
          <p:sp>
            <p:nvSpPr>
              <p:cNvPr id="22599" name="Line 30"/>
              <p:cNvSpPr>
                <a:spLocks noChangeShapeType="1"/>
              </p:cNvSpPr>
              <p:nvPr/>
            </p:nvSpPr>
            <p:spPr bwMode="auto">
              <a:xfrm>
                <a:off x="912" y="1968"/>
                <a:ext cx="0" cy="861"/>
              </a:xfrm>
              <a:prstGeom prst="line">
                <a:avLst/>
              </a:prstGeom>
              <a:noFill/>
              <a:ln w="28575" cap="sq">
                <a:solidFill>
                  <a:schemeClr val="tx1"/>
                </a:solidFill>
                <a:round/>
                <a:headEnd/>
                <a:tailEnd/>
              </a:ln>
            </p:spPr>
            <p:txBody>
              <a:bodyPr wrap="none" anchor="ctr" anchorCtr="1"/>
              <a:lstStyle/>
              <a:p>
                <a:endParaRPr lang="zh-CN" altLang="en-US"/>
              </a:p>
            </p:txBody>
          </p:sp>
          <p:sp>
            <p:nvSpPr>
              <p:cNvPr id="22600" name="Line 31"/>
              <p:cNvSpPr>
                <a:spLocks noChangeShapeType="1"/>
              </p:cNvSpPr>
              <p:nvPr/>
            </p:nvSpPr>
            <p:spPr bwMode="auto">
              <a:xfrm>
                <a:off x="1368"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601" name="Line 32"/>
              <p:cNvSpPr>
                <a:spLocks noChangeShapeType="1"/>
              </p:cNvSpPr>
              <p:nvPr/>
            </p:nvSpPr>
            <p:spPr bwMode="auto">
              <a:xfrm>
                <a:off x="1824"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602" name="Line 33"/>
              <p:cNvSpPr>
                <a:spLocks noChangeShapeType="1"/>
              </p:cNvSpPr>
              <p:nvPr/>
            </p:nvSpPr>
            <p:spPr bwMode="auto">
              <a:xfrm>
                <a:off x="2280"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603" name="Line 34"/>
              <p:cNvSpPr>
                <a:spLocks noChangeShapeType="1"/>
              </p:cNvSpPr>
              <p:nvPr/>
            </p:nvSpPr>
            <p:spPr bwMode="auto">
              <a:xfrm>
                <a:off x="2736" y="1968"/>
                <a:ext cx="0" cy="861"/>
              </a:xfrm>
              <a:prstGeom prst="line">
                <a:avLst/>
              </a:prstGeom>
              <a:noFill/>
              <a:ln w="28575" cap="sq">
                <a:solidFill>
                  <a:schemeClr val="tx1"/>
                </a:solidFill>
                <a:round/>
                <a:headEnd/>
                <a:tailEnd/>
              </a:ln>
            </p:spPr>
            <p:txBody>
              <a:bodyPr wrap="none" anchor="ctr" anchorCtr="1"/>
              <a:lstStyle/>
              <a:p>
                <a:endParaRPr lang="zh-CN" altLang="en-US"/>
              </a:p>
            </p:txBody>
          </p:sp>
          <p:sp>
            <p:nvSpPr>
              <p:cNvPr id="22604" name="Freeform 35"/>
              <p:cNvSpPr>
                <a:spLocks/>
              </p:cNvSpPr>
              <p:nvPr/>
            </p:nvSpPr>
            <p:spPr bwMode="auto">
              <a:xfrm>
                <a:off x="912" y="1961"/>
                <a:ext cx="1821" cy="5"/>
              </a:xfrm>
              <a:custGeom>
                <a:avLst/>
                <a:gdLst>
                  <a:gd name="T0" fmla="*/ 0 w 1821"/>
                  <a:gd name="T1" fmla="*/ 5 h 5"/>
                  <a:gd name="T2" fmla="*/ 1821 w 1821"/>
                  <a:gd name="T3" fmla="*/ 0 h 5"/>
                  <a:gd name="T4" fmla="*/ 0 60000 65536"/>
                  <a:gd name="T5" fmla="*/ 0 60000 65536"/>
                  <a:gd name="T6" fmla="*/ 0 w 1821"/>
                  <a:gd name="T7" fmla="*/ 0 h 5"/>
                  <a:gd name="T8" fmla="*/ 1821 w 1821"/>
                  <a:gd name="T9" fmla="*/ 5 h 5"/>
                </a:gdLst>
                <a:ahLst/>
                <a:cxnLst>
                  <a:cxn ang="T4">
                    <a:pos x="T0" y="T1"/>
                  </a:cxn>
                  <a:cxn ang="T5">
                    <a:pos x="T2" y="T3"/>
                  </a:cxn>
                </a:cxnLst>
                <a:rect l="T6" t="T7" r="T8" b="T9"/>
                <a:pathLst>
                  <a:path w="1821" h="5">
                    <a:moveTo>
                      <a:pt x="0" y="5"/>
                    </a:moveTo>
                    <a:lnTo>
                      <a:pt x="1821" y="0"/>
                    </a:lnTo>
                  </a:path>
                </a:pathLst>
              </a:custGeom>
              <a:noFill/>
              <a:ln w="28575" cap="sq">
                <a:solidFill>
                  <a:schemeClr val="tx1"/>
                </a:solidFill>
                <a:round/>
                <a:headEnd/>
                <a:tailEnd/>
              </a:ln>
            </p:spPr>
            <p:txBody>
              <a:bodyPr wrap="none" anchor="ctr" anchorCtr="1"/>
              <a:lstStyle/>
              <a:p>
                <a:endParaRPr lang="zh-CN" altLang="en-US"/>
              </a:p>
            </p:txBody>
          </p:sp>
        </p:grpSp>
        <p:sp>
          <p:nvSpPr>
            <p:cNvPr id="22581" name="Rectangle 36"/>
            <p:cNvSpPr>
              <a:spLocks noChangeArrowheads="1"/>
            </p:cNvSpPr>
            <p:nvPr/>
          </p:nvSpPr>
          <p:spPr bwMode="auto">
            <a:xfrm>
              <a:off x="384" y="2286"/>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8</a:t>
              </a:r>
            </a:p>
          </p:txBody>
        </p:sp>
        <p:sp>
          <p:nvSpPr>
            <p:cNvPr id="22582" name="Rectangle 37"/>
            <p:cNvSpPr>
              <a:spLocks noChangeArrowheads="1"/>
            </p:cNvSpPr>
            <p:nvPr/>
          </p:nvSpPr>
          <p:spPr bwMode="auto">
            <a:xfrm>
              <a:off x="384" y="1999"/>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4</a:t>
              </a:r>
            </a:p>
          </p:txBody>
        </p:sp>
        <p:sp>
          <p:nvSpPr>
            <p:cNvPr id="22583" name="Rectangle 38"/>
            <p:cNvSpPr>
              <a:spLocks noChangeArrowheads="1"/>
            </p:cNvSpPr>
            <p:nvPr/>
          </p:nvSpPr>
          <p:spPr bwMode="auto">
            <a:xfrm>
              <a:off x="384" y="171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0</a:t>
              </a:r>
            </a:p>
          </p:txBody>
        </p:sp>
      </p:grpSp>
      <p:sp>
        <p:nvSpPr>
          <p:cNvPr id="22540" name="Text Box 60"/>
          <p:cNvSpPr txBox="1">
            <a:spLocks noChangeArrowheads="1"/>
          </p:cNvSpPr>
          <p:nvPr/>
        </p:nvSpPr>
        <p:spPr bwMode="auto">
          <a:xfrm>
            <a:off x="323850" y="260350"/>
            <a:ext cx="6375400" cy="641350"/>
          </a:xfrm>
          <a:prstGeom prst="rect">
            <a:avLst/>
          </a:prstGeom>
          <a:noFill/>
          <a:ln w="9525">
            <a:noFill/>
            <a:miter lim="800000"/>
            <a:headEnd/>
            <a:tailEnd/>
          </a:ln>
        </p:spPr>
        <p:txBody>
          <a:bodyPr wrap="none">
            <a:spAutoFit/>
          </a:bodyPr>
          <a:lstStyle/>
          <a:p>
            <a:pPr algn="l" eaLnBrk="1" hangingPunct="1">
              <a:buClr>
                <a:schemeClr val="accent2"/>
              </a:buClr>
            </a:pPr>
            <a:r>
              <a:rPr lang="zh-CN" altLang="en-US" sz="3600">
                <a:latin typeface="Times New Roman" pitchFamily="18" charset="0"/>
              </a:rPr>
              <a:t>3.  主存中存储单元地址的分配 </a:t>
            </a:r>
          </a:p>
        </p:txBody>
      </p:sp>
      <p:sp>
        <p:nvSpPr>
          <p:cNvPr id="201789" name="Rectangle 6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01790" name="Text Box 62"/>
          <p:cNvSpPr txBox="1">
            <a:spLocks noChangeArrowheads="1"/>
          </p:cNvSpPr>
          <p:nvPr/>
        </p:nvSpPr>
        <p:spPr bwMode="auto">
          <a:xfrm>
            <a:off x="6172200" y="5013325"/>
            <a:ext cx="22098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2</a:t>
            </a:r>
            <a:r>
              <a:rPr lang="zh-CN" altLang="en-US" sz="2400" baseline="45000">
                <a:solidFill>
                  <a:schemeClr val="folHlink"/>
                </a:solidFill>
                <a:latin typeface="Times New Roman" pitchFamily="18" charset="0"/>
              </a:rPr>
              <a:t>24</a:t>
            </a:r>
            <a:r>
              <a:rPr lang="zh-CN" altLang="en-US" sz="2400">
                <a:solidFill>
                  <a:schemeClr val="folHlink"/>
                </a:solidFill>
                <a:latin typeface="Times New Roman" pitchFamily="18" charset="0"/>
              </a:rPr>
              <a:t> = 16 </a:t>
            </a:r>
            <a:r>
              <a:rPr lang="en-US" altLang="zh-CN" sz="2400">
                <a:solidFill>
                  <a:schemeClr val="folHlink"/>
                </a:solidFill>
                <a:latin typeface="Times New Roman" pitchFamily="18" charset="0"/>
              </a:rPr>
              <a:t>M</a:t>
            </a:r>
            <a:endParaRPr lang="zh-CN" altLang="en-US" sz="2400">
              <a:solidFill>
                <a:schemeClr val="folHlink"/>
              </a:solidFill>
              <a:latin typeface="Times New Roman" pitchFamily="18" charset="0"/>
            </a:endParaRPr>
          </a:p>
        </p:txBody>
      </p:sp>
      <p:sp>
        <p:nvSpPr>
          <p:cNvPr id="201791" name="Text Box 63"/>
          <p:cNvSpPr txBox="1">
            <a:spLocks noChangeArrowheads="1"/>
          </p:cNvSpPr>
          <p:nvPr/>
        </p:nvSpPr>
        <p:spPr bwMode="auto">
          <a:xfrm>
            <a:off x="7010400" y="5564188"/>
            <a:ext cx="20574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8 </a:t>
            </a:r>
            <a:r>
              <a:rPr lang="en-US" altLang="zh-CN" sz="2400">
                <a:solidFill>
                  <a:schemeClr val="folHlink"/>
                </a:solidFill>
                <a:latin typeface="Times New Roman" pitchFamily="18" charset="0"/>
              </a:rPr>
              <a:t>M</a:t>
            </a:r>
            <a:endParaRPr lang="zh-CN" altLang="en-US" sz="2400" b="0">
              <a:latin typeface="Times New Roman" pitchFamily="18" charset="0"/>
            </a:endParaRPr>
          </a:p>
        </p:txBody>
      </p:sp>
      <p:sp>
        <p:nvSpPr>
          <p:cNvPr id="201792" name="Text Box 64"/>
          <p:cNvSpPr txBox="1">
            <a:spLocks noChangeArrowheads="1"/>
          </p:cNvSpPr>
          <p:nvPr/>
        </p:nvSpPr>
        <p:spPr bwMode="auto">
          <a:xfrm>
            <a:off x="7010400" y="6140450"/>
            <a:ext cx="20574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4 </a:t>
            </a:r>
            <a:r>
              <a:rPr lang="en-US" altLang="zh-CN" sz="2400">
                <a:solidFill>
                  <a:schemeClr val="folHlink"/>
                </a:solidFill>
                <a:latin typeface="Times New Roman" pitchFamily="18" charset="0"/>
              </a:rPr>
              <a:t>M</a:t>
            </a:r>
            <a:endParaRPr lang="zh-CN" altLang="en-US" sz="2400">
              <a:solidFill>
                <a:schemeClr val="folHlink"/>
              </a:solidFill>
              <a:latin typeface="Times New Roman" pitchFamily="18" charset="0"/>
            </a:endParaRPr>
          </a:p>
        </p:txBody>
      </p:sp>
      <p:sp>
        <p:nvSpPr>
          <p:cNvPr id="22545" name="AutoShape 6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719938" name="Rectangle 66"/>
          <p:cNvSpPr>
            <a:spLocks noChangeArrowheads="1"/>
          </p:cNvSpPr>
          <p:nvPr/>
        </p:nvSpPr>
        <p:spPr bwMode="auto">
          <a:xfrm>
            <a:off x="684213" y="3933825"/>
            <a:ext cx="3743325" cy="641350"/>
          </a:xfrm>
          <a:prstGeom prst="rect">
            <a:avLst/>
          </a:prstGeom>
          <a:noFill/>
          <a:ln w="9525" algn="ctr">
            <a:noFill/>
            <a:miter lim="800000"/>
            <a:headEnd/>
            <a:tailEnd/>
          </a:ln>
        </p:spPr>
        <p:txBody>
          <a:bodyPr>
            <a:spAutoFit/>
          </a:bodyPr>
          <a:lstStyle/>
          <a:p>
            <a:pPr marL="342900" indent="-342900" algn="l"/>
            <a:r>
              <a:rPr lang="zh-CN" altLang="en-US"/>
              <a:t>大端法</a:t>
            </a:r>
            <a:r>
              <a:rPr lang="en-US" altLang="zh-CN"/>
              <a:t>(Big-Endian):</a:t>
            </a:r>
            <a:r>
              <a:rPr lang="zh-CN" altLang="en-US"/>
              <a:t>高位字节排放在内存的低地址端</a:t>
            </a:r>
            <a:endParaRPr lang="en-US" altLang="zh-CN"/>
          </a:p>
        </p:txBody>
      </p:sp>
      <p:sp>
        <p:nvSpPr>
          <p:cNvPr id="719939" name="Rectangle 67"/>
          <p:cNvSpPr>
            <a:spLocks noChangeArrowheads="1"/>
          </p:cNvSpPr>
          <p:nvPr/>
        </p:nvSpPr>
        <p:spPr bwMode="auto">
          <a:xfrm>
            <a:off x="5508625" y="4005263"/>
            <a:ext cx="3384550" cy="641350"/>
          </a:xfrm>
          <a:prstGeom prst="rect">
            <a:avLst/>
          </a:prstGeom>
          <a:noFill/>
          <a:ln w="9525" algn="ctr">
            <a:noFill/>
            <a:miter lim="800000"/>
            <a:headEnd/>
            <a:tailEnd/>
          </a:ln>
        </p:spPr>
        <p:txBody>
          <a:bodyPr>
            <a:spAutoFit/>
          </a:bodyPr>
          <a:lstStyle/>
          <a:p>
            <a:pPr marL="342900" indent="-342900" algn="l"/>
            <a:r>
              <a:rPr lang="zh-CN" altLang="en-US"/>
              <a:t>小端法</a:t>
            </a:r>
            <a:r>
              <a:rPr lang="en-US" altLang="zh-CN"/>
              <a:t>(Little-Endian):</a:t>
            </a:r>
            <a:r>
              <a:rPr lang="zh-CN" altLang="en-US"/>
              <a:t>低位字节排放在内存的低地址端 </a:t>
            </a:r>
          </a:p>
        </p:txBody>
      </p:sp>
      <p:grpSp>
        <p:nvGrpSpPr>
          <p:cNvPr id="4" name="Group 10"/>
          <p:cNvGrpSpPr>
            <a:grpSpLocks/>
          </p:cNvGrpSpPr>
          <p:nvPr/>
        </p:nvGrpSpPr>
        <p:grpSpPr bwMode="auto">
          <a:xfrm>
            <a:off x="4822825" y="1762125"/>
            <a:ext cx="3852863" cy="2027238"/>
            <a:chOff x="309" y="1296"/>
            <a:chExt cx="2427" cy="1277"/>
          </a:xfrm>
        </p:grpSpPr>
        <p:sp>
          <p:nvSpPr>
            <p:cNvPr id="22549" name="Text Box 11"/>
            <p:cNvSpPr txBox="1">
              <a:spLocks noChangeArrowheads="1"/>
            </p:cNvSpPr>
            <p:nvPr/>
          </p:nvSpPr>
          <p:spPr bwMode="auto">
            <a:xfrm>
              <a:off x="309" y="1392"/>
              <a:ext cx="791" cy="269"/>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200">
                  <a:latin typeface="Times New Roman" pitchFamily="18" charset="0"/>
                </a:rPr>
                <a:t>字地址</a:t>
              </a:r>
            </a:p>
          </p:txBody>
        </p:sp>
        <p:sp>
          <p:nvSpPr>
            <p:cNvPr id="22550" name="Text Box 12"/>
            <p:cNvSpPr txBox="1">
              <a:spLocks noChangeArrowheads="1"/>
            </p:cNvSpPr>
            <p:nvPr/>
          </p:nvSpPr>
          <p:spPr bwMode="auto">
            <a:xfrm>
              <a:off x="1440" y="1296"/>
              <a:ext cx="820"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字节地址</a:t>
              </a:r>
            </a:p>
          </p:txBody>
        </p:sp>
        <p:sp>
          <p:nvSpPr>
            <p:cNvPr id="22551" name="AutoShape 13"/>
            <p:cNvSpPr>
              <a:spLocks/>
            </p:cNvSpPr>
            <p:nvPr/>
          </p:nvSpPr>
          <p:spPr bwMode="auto">
            <a:xfrm rot="5400000">
              <a:off x="1746" y="719"/>
              <a:ext cx="144" cy="1836"/>
            </a:xfrm>
            <a:prstGeom prst="leftBrace">
              <a:avLst>
                <a:gd name="adj1" fmla="val 106250"/>
                <a:gd name="adj2" fmla="val 50000"/>
              </a:avLst>
            </a:prstGeom>
            <a:noFill/>
            <a:ln w="28575">
              <a:solidFill>
                <a:schemeClr val="tx1"/>
              </a:solidFill>
              <a:round/>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grpSp>
          <p:nvGrpSpPr>
            <p:cNvPr id="22552" name="Group 14"/>
            <p:cNvGrpSpPr>
              <a:grpSpLocks/>
            </p:cNvGrpSpPr>
            <p:nvPr/>
          </p:nvGrpSpPr>
          <p:grpSpPr bwMode="auto">
            <a:xfrm>
              <a:off x="912" y="1705"/>
              <a:ext cx="1824" cy="868"/>
              <a:chOff x="912" y="1961"/>
              <a:chExt cx="1824" cy="868"/>
            </a:xfrm>
          </p:grpSpPr>
          <p:sp>
            <p:nvSpPr>
              <p:cNvPr id="22556" name="Rectangle 15"/>
              <p:cNvSpPr>
                <a:spLocks noChangeArrowheads="1"/>
              </p:cNvSpPr>
              <p:nvPr/>
            </p:nvSpPr>
            <p:spPr bwMode="auto">
              <a:xfrm>
                <a:off x="2280" y="2542"/>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8</a:t>
                </a:r>
              </a:p>
            </p:txBody>
          </p:sp>
          <p:sp>
            <p:nvSpPr>
              <p:cNvPr id="22557" name="Rectangle 16"/>
              <p:cNvSpPr>
                <a:spLocks noChangeArrowheads="1"/>
              </p:cNvSpPr>
              <p:nvPr/>
            </p:nvSpPr>
            <p:spPr bwMode="auto">
              <a:xfrm>
                <a:off x="1824" y="2542"/>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9</a:t>
                </a:r>
              </a:p>
            </p:txBody>
          </p:sp>
          <p:sp>
            <p:nvSpPr>
              <p:cNvPr id="22558" name="Rectangle 17"/>
              <p:cNvSpPr>
                <a:spLocks noChangeArrowheads="1"/>
              </p:cNvSpPr>
              <p:nvPr/>
            </p:nvSpPr>
            <p:spPr bwMode="auto">
              <a:xfrm>
                <a:off x="1368" y="2542"/>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10</a:t>
                </a:r>
              </a:p>
            </p:txBody>
          </p:sp>
          <p:sp>
            <p:nvSpPr>
              <p:cNvPr id="22559" name="Rectangle 18"/>
              <p:cNvSpPr>
                <a:spLocks noChangeArrowheads="1"/>
              </p:cNvSpPr>
              <p:nvPr/>
            </p:nvSpPr>
            <p:spPr bwMode="auto">
              <a:xfrm>
                <a:off x="912" y="2542"/>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11</a:t>
                </a:r>
              </a:p>
            </p:txBody>
          </p:sp>
          <p:sp>
            <p:nvSpPr>
              <p:cNvPr id="22560" name="Rectangle 19"/>
              <p:cNvSpPr>
                <a:spLocks noChangeArrowheads="1"/>
              </p:cNvSpPr>
              <p:nvPr/>
            </p:nvSpPr>
            <p:spPr bwMode="auto">
              <a:xfrm>
                <a:off x="2280" y="2255"/>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4</a:t>
                </a:r>
              </a:p>
            </p:txBody>
          </p:sp>
          <p:sp>
            <p:nvSpPr>
              <p:cNvPr id="22561" name="Rectangle 20"/>
              <p:cNvSpPr>
                <a:spLocks noChangeArrowheads="1"/>
              </p:cNvSpPr>
              <p:nvPr/>
            </p:nvSpPr>
            <p:spPr bwMode="auto">
              <a:xfrm>
                <a:off x="1824" y="2255"/>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5</a:t>
                </a:r>
              </a:p>
            </p:txBody>
          </p:sp>
          <p:sp>
            <p:nvSpPr>
              <p:cNvPr id="22562" name="Rectangle 21"/>
              <p:cNvSpPr>
                <a:spLocks noChangeArrowheads="1"/>
              </p:cNvSpPr>
              <p:nvPr/>
            </p:nvSpPr>
            <p:spPr bwMode="auto">
              <a:xfrm>
                <a:off x="1368" y="2255"/>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6</a:t>
                </a:r>
              </a:p>
            </p:txBody>
          </p:sp>
          <p:sp>
            <p:nvSpPr>
              <p:cNvPr id="22563" name="Rectangle 22"/>
              <p:cNvSpPr>
                <a:spLocks noChangeArrowheads="1"/>
              </p:cNvSpPr>
              <p:nvPr/>
            </p:nvSpPr>
            <p:spPr bwMode="auto">
              <a:xfrm>
                <a:off x="912" y="2255"/>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7</a:t>
                </a:r>
              </a:p>
            </p:txBody>
          </p:sp>
          <p:sp>
            <p:nvSpPr>
              <p:cNvPr id="22564" name="Rectangle 23"/>
              <p:cNvSpPr>
                <a:spLocks noChangeArrowheads="1"/>
              </p:cNvSpPr>
              <p:nvPr/>
            </p:nvSpPr>
            <p:spPr bwMode="auto">
              <a:xfrm>
                <a:off x="2280" y="1968"/>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0</a:t>
                </a:r>
              </a:p>
            </p:txBody>
          </p:sp>
          <p:sp>
            <p:nvSpPr>
              <p:cNvPr id="22565" name="Rectangle 24"/>
              <p:cNvSpPr>
                <a:spLocks noChangeArrowheads="1"/>
              </p:cNvSpPr>
              <p:nvPr/>
            </p:nvSpPr>
            <p:spPr bwMode="auto">
              <a:xfrm>
                <a:off x="1824" y="1968"/>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1</a:t>
                </a:r>
              </a:p>
            </p:txBody>
          </p:sp>
          <p:sp>
            <p:nvSpPr>
              <p:cNvPr id="22566" name="Rectangle 25"/>
              <p:cNvSpPr>
                <a:spLocks noChangeArrowheads="1"/>
              </p:cNvSpPr>
              <p:nvPr/>
            </p:nvSpPr>
            <p:spPr bwMode="auto">
              <a:xfrm>
                <a:off x="1368" y="1968"/>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2</a:t>
                </a:r>
              </a:p>
            </p:txBody>
          </p:sp>
          <p:sp>
            <p:nvSpPr>
              <p:cNvPr id="22567" name="Rectangle 26"/>
              <p:cNvSpPr>
                <a:spLocks noChangeArrowheads="1"/>
              </p:cNvSpPr>
              <p:nvPr/>
            </p:nvSpPr>
            <p:spPr bwMode="auto">
              <a:xfrm>
                <a:off x="912" y="1968"/>
                <a:ext cx="456" cy="287"/>
              </a:xfrm>
              <a:prstGeom prst="rect">
                <a:avLst/>
              </a:prstGeom>
              <a:noFill/>
              <a:ln w="9525">
                <a:noFill/>
                <a:miter lim="800000"/>
                <a:headEnd/>
                <a:tailEnd/>
              </a:ln>
            </p:spPr>
            <p:txBody>
              <a:bodyPr anchor="ctr" anchorCtr="1"/>
              <a:lstStyle/>
              <a:p>
                <a:pPr algn="l" eaLnBrk="1" hangingPunct="1">
                  <a:buClr>
                    <a:schemeClr val="accent2"/>
                  </a:buClr>
                </a:pPr>
                <a:r>
                  <a:rPr lang="en-US" altLang="zh-CN" sz="2400">
                    <a:latin typeface="Times New Roman" pitchFamily="18" charset="0"/>
                  </a:rPr>
                  <a:t>3</a:t>
                </a:r>
              </a:p>
            </p:txBody>
          </p:sp>
          <p:sp>
            <p:nvSpPr>
              <p:cNvPr id="22568" name="Line 27"/>
              <p:cNvSpPr>
                <a:spLocks noChangeShapeType="1"/>
              </p:cNvSpPr>
              <p:nvPr/>
            </p:nvSpPr>
            <p:spPr bwMode="auto">
              <a:xfrm>
                <a:off x="912" y="2255"/>
                <a:ext cx="1824" cy="0"/>
              </a:xfrm>
              <a:prstGeom prst="line">
                <a:avLst/>
              </a:prstGeom>
              <a:noFill/>
              <a:ln w="28575">
                <a:solidFill>
                  <a:schemeClr val="tx1"/>
                </a:solidFill>
                <a:round/>
                <a:headEnd/>
                <a:tailEnd/>
              </a:ln>
            </p:spPr>
            <p:txBody>
              <a:bodyPr wrap="none" anchor="ctr" anchorCtr="1"/>
              <a:lstStyle/>
              <a:p>
                <a:endParaRPr lang="zh-CN" altLang="en-US"/>
              </a:p>
            </p:txBody>
          </p:sp>
          <p:sp>
            <p:nvSpPr>
              <p:cNvPr id="22569" name="Line 28"/>
              <p:cNvSpPr>
                <a:spLocks noChangeShapeType="1"/>
              </p:cNvSpPr>
              <p:nvPr/>
            </p:nvSpPr>
            <p:spPr bwMode="auto">
              <a:xfrm>
                <a:off x="912" y="2542"/>
                <a:ext cx="1824" cy="0"/>
              </a:xfrm>
              <a:prstGeom prst="line">
                <a:avLst/>
              </a:prstGeom>
              <a:noFill/>
              <a:ln w="28575">
                <a:solidFill>
                  <a:schemeClr val="tx1"/>
                </a:solidFill>
                <a:round/>
                <a:headEnd/>
                <a:tailEnd/>
              </a:ln>
            </p:spPr>
            <p:txBody>
              <a:bodyPr wrap="none" anchor="ctr" anchorCtr="1"/>
              <a:lstStyle/>
              <a:p>
                <a:endParaRPr lang="zh-CN" altLang="en-US"/>
              </a:p>
            </p:txBody>
          </p:sp>
          <p:sp>
            <p:nvSpPr>
              <p:cNvPr id="22570" name="Line 29"/>
              <p:cNvSpPr>
                <a:spLocks noChangeShapeType="1"/>
              </p:cNvSpPr>
              <p:nvPr/>
            </p:nvSpPr>
            <p:spPr bwMode="auto">
              <a:xfrm>
                <a:off x="912" y="2829"/>
                <a:ext cx="1824" cy="0"/>
              </a:xfrm>
              <a:prstGeom prst="line">
                <a:avLst/>
              </a:prstGeom>
              <a:noFill/>
              <a:ln w="28575" cap="sq">
                <a:solidFill>
                  <a:schemeClr val="tx1"/>
                </a:solidFill>
                <a:round/>
                <a:headEnd/>
                <a:tailEnd/>
              </a:ln>
            </p:spPr>
            <p:txBody>
              <a:bodyPr wrap="none" anchor="ctr" anchorCtr="1"/>
              <a:lstStyle/>
              <a:p>
                <a:endParaRPr lang="zh-CN" altLang="en-US"/>
              </a:p>
            </p:txBody>
          </p:sp>
          <p:sp>
            <p:nvSpPr>
              <p:cNvPr id="22571" name="Line 30"/>
              <p:cNvSpPr>
                <a:spLocks noChangeShapeType="1"/>
              </p:cNvSpPr>
              <p:nvPr/>
            </p:nvSpPr>
            <p:spPr bwMode="auto">
              <a:xfrm>
                <a:off x="912" y="1968"/>
                <a:ext cx="0" cy="861"/>
              </a:xfrm>
              <a:prstGeom prst="line">
                <a:avLst/>
              </a:prstGeom>
              <a:noFill/>
              <a:ln w="28575" cap="sq">
                <a:solidFill>
                  <a:schemeClr val="tx1"/>
                </a:solidFill>
                <a:round/>
                <a:headEnd/>
                <a:tailEnd/>
              </a:ln>
            </p:spPr>
            <p:txBody>
              <a:bodyPr wrap="none" anchor="ctr" anchorCtr="1"/>
              <a:lstStyle/>
              <a:p>
                <a:endParaRPr lang="zh-CN" altLang="en-US"/>
              </a:p>
            </p:txBody>
          </p:sp>
          <p:sp>
            <p:nvSpPr>
              <p:cNvPr id="22572" name="Line 31"/>
              <p:cNvSpPr>
                <a:spLocks noChangeShapeType="1"/>
              </p:cNvSpPr>
              <p:nvPr/>
            </p:nvSpPr>
            <p:spPr bwMode="auto">
              <a:xfrm>
                <a:off x="1368"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573" name="Line 32"/>
              <p:cNvSpPr>
                <a:spLocks noChangeShapeType="1"/>
              </p:cNvSpPr>
              <p:nvPr/>
            </p:nvSpPr>
            <p:spPr bwMode="auto">
              <a:xfrm>
                <a:off x="1824"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574" name="Line 33"/>
              <p:cNvSpPr>
                <a:spLocks noChangeShapeType="1"/>
              </p:cNvSpPr>
              <p:nvPr/>
            </p:nvSpPr>
            <p:spPr bwMode="auto">
              <a:xfrm>
                <a:off x="2280" y="1968"/>
                <a:ext cx="0" cy="861"/>
              </a:xfrm>
              <a:prstGeom prst="line">
                <a:avLst/>
              </a:prstGeom>
              <a:noFill/>
              <a:ln w="28575">
                <a:solidFill>
                  <a:schemeClr val="tx1"/>
                </a:solidFill>
                <a:round/>
                <a:headEnd/>
                <a:tailEnd/>
              </a:ln>
            </p:spPr>
            <p:txBody>
              <a:bodyPr wrap="none" anchor="ctr" anchorCtr="1"/>
              <a:lstStyle/>
              <a:p>
                <a:endParaRPr lang="zh-CN" altLang="en-US"/>
              </a:p>
            </p:txBody>
          </p:sp>
          <p:sp>
            <p:nvSpPr>
              <p:cNvPr id="22575" name="Line 34"/>
              <p:cNvSpPr>
                <a:spLocks noChangeShapeType="1"/>
              </p:cNvSpPr>
              <p:nvPr/>
            </p:nvSpPr>
            <p:spPr bwMode="auto">
              <a:xfrm>
                <a:off x="2736" y="1968"/>
                <a:ext cx="0" cy="861"/>
              </a:xfrm>
              <a:prstGeom prst="line">
                <a:avLst/>
              </a:prstGeom>
              <a:noFill/>
              <a:ln w="28575" cap="sq">
                <a:solidFill>
                  <a:schemeClr val="tx1"/>
                </a:solidFill>
                <a:round/>
                <a:headEnd/>
                <a:tailEnd/>
              </a:ln>
            </p:spPr>
            <p:txBody>
              <a:bodyPr wrap="none" anchor="ctr" anchorCtr="1"/>
              <a:lstStyle/>
              <a:p>
                <a:endParaRPr lang="zh-CN" altLang="en-US"/>
              </a:p>
            </p:txBody>
          </p:sp>
          <p:sp>
            <p:nvSpPr>
              <p:cNvPr id="22576" name="Freeform 35"/>
              <p:cNvSpPr>
                <a:spLocks/>
              </p:cNvSpPr>
              <p:nvPr/>
            </p:nvSpPr>
            <p:spPr bwMode="auto">
              <a:xfrm>
                <a:off x="912" y="1961"/>
                <a:ext cx="1821" cy="5"/>
              </a:xfrm>
              <a:custGeom>
                <a:avLst/>
                <a:gdLst>
                  <a:gd name="T0" fmla="*/ 0 w 1821"/>
                  <a:gd name="T1" fmla="*/ 5 h 5"/>
                  <a:gd name="T2" fmla="*/ 1821 w 1821"/>
                  <a:gd name="T3" fmla="*/ 0 h 5"/>
                  <a:gd name="T4" fmla="*/ 0 60000 65536"/>
                  <a:gd name="T5" fmla="*/ 0 60000 65536"/>
                  <a:gd name="T6" fmla="*/ 0 w 1821"/>
                  <a:gd name="T7" fmla="*/ 0 h 5"/>
                  <a:gd name="T8" fmla="*/ 1821 w 1821"/>
                  <a:gd name="T9" fmla="*/ 5 h 5"/>
                </a:gdLst>
                <a:ahLst/>
                <a:cxnLst>
                  <a:cxn ang="T4">
                    <a:pos x="T0" y="T1"/>
                  </a:cxn>
                  <a:cxn ang="T5">
                    <a:pos x="T2" y="T3"/>
                  </a:cxn>
                </a:cxnLst>
                <a:rect l="T6" t="T7" r="T8" b="T9"/>
                <a:pathLst>
                  <a:path w="1821" h="5">
                    <a:moveTo>
                      <a:pt x="0" y="5"/>
                    </a:moveTo>
                    <a:lnTo>
                      <a:pt x="1821" y="0"/>
                    </a:lnTo>
                  </a:path>
                </a:pathLst>
              </a:custGeom>
              <a:noFill/>
              <a:ln w="28575" cap="sq">
                <a:solidFill>
                  <a:schemeClr val="tx1"/>
                </a:solidFill>
                <a:round/>
                <a:headEnd/>
                <a:tailEnd/>
              </a:ln>
            </p:spPr>
            <p:txBody>
              <a:bodyPr wrap="none" anchor="ctr" anchorCtr="1"/>
              <a:lstStyle/>
              <a:p>
                <a:endParaRPr lang="zh-CN" altLang="en-US"/>
              </a:p>
            </p:txBody>
          </p:sp>
        </p:grpSp>
        <p:sp>
          <p:nvSpPr>
            <p:cNvPr id="22553" name="Rectangle 36"/>
            <p:cNvSpPr>
              <a:spLocks noChangeArrowheads="1"/>
            </p:cNvSpPr>
            <p:nvPr/>
          </p:nvSpPr>
          <p:spPr bwMode="auto">
            <a:xfrm>
              <a:off x="384" y="2286"/>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8</a:t>
              </a:r>
            </a:p>
          </p:txBody>
        </p:sp>
        <p:sp>
          <p:nvSpPr>
            <p:cNvPr id="22554" name="Rectangle 37"/>
            <p:cNvSpPr>
              <a:spLocks noChangeArrowheads="1"/>
            </p:cNvSpPr>
            <p:nvPr/>
          </p:nvSpPr>
          <p:spPr bwMode="auto">
            <a:xfrm>
              <a:off x="384" y="1999"/>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4</a:t>
              </a:r>
            </a:p>
          </p:txBody>
        </p:sp>
        <p:sp>
          <p:nvSpPr>
            <p:cNvPr id="22555" name="Rectangle 38"/>
            <p:cNvSpPr>
              <a:spLocks noChangeArrowheads="1"/>
            </p:cNvSpPr>
            <p:nvPr/>
          </p:nvSpPr>
          <p:spPr bwMode="auto">
            <a:xfrm>
              <a:off x="384" y="1712"/>
              <a:ext cx="456" cy="287"/>
            </a:xfrm>
            <a:prstGeom prst="rect">
              <a:avLst/>
            </a:prstGeom>
            <a:noFill/>
            <a:ln w="9525">
              <a:noFill/>
              <a:miter lim="800000"/>
              <a:headEnd/>
              <a:tailEnd/>
            </a:ln>
          </p:spPr>
          <p:txBody>
            <a:bodyPr anchor="ctr" anchorCtr="1"/>
            <a:lstStyle/>
            <a:p>
              <a:pPr algn="l" eaLnBrk="1" hangingPunct="1">
                <a:buClr>
                  <a:schemeClr val="accent2"/>
                </a:buClr>
              </a:pPr>
              <a:r>
                <a:rPr lang="zh-CN" altLang="en-US" sz="2400">
                  <a:latin typeface="Times New Roman" pitchFamily="18" charset="0"/>
                </a:rPr>
                <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1730"/>
                                        </p:tgtEl>
                                        <p:attrNameLst>
                                          <p:attrName>style.visibility</p:attrName>
                                        </p:attrNameLst>
                                      </p:cBhvr>
                                      <p:to>
                                        <p:strVal val="visible"/>
                                      </p:to>
                                    </p:set>
                                    <p:animEffect transition="in" filter="blinds(horizontal)">
                                      <p:cBhvr>
                                        <p:cTn id="7" dur="500"/>
                                        <p:tgtEl>
                                          <p:spTgt spid="2017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9938"/>
                                        </p:tgtEl>
                                        <p:attrNameLst>
                                          <p:attrName>style.visibility</p:attrName>
                                        </p:attrNameLst>
                                      </p:cBhvr>
                                      <p:to>
                                        <p:strVal val="visible"/>
                                      </p:to>
                                    </p:set>
                                    <p:animEffect transition="in" filter="blinds(horizontal)">
                                      <p:cBhvr>
                                        <p:cTn id="17" dur="500"/>
                                        <p:tgtEl>
                                          <p:spTgt spid="71993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1731"/>
                                        </p:tgtEl>
                                        <p:attrNameLst>
                                          <p:attrName>style.visibility</p:attrName>
                                        </p:attrNameLst>
                                      </p:cBhvr>
                                      <p:to>
                                        <p:strVal val="visible"/>
                                      </p:to>
                                    </p:set>
                                    <p:animEffect transition="in" filter="blinds(horizontal)">
                                      <p:cBhvr>
                                        <p:cTn id="22" dur="500"/>
                                        <p:tgtEl>
                                          <p:spTgt spid="20173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out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19939"/>
                                        </p:tgtEl>
                                        <p:attrNameLst>
                                          <p:attrName>style.visibility</p:attrName>
                                        </p:attrNameLst>
                                      </p:cBhvr>
                                      <p:to>
                                        <p:strVal val="visible"/>
                                      </p:to>
                                    </p:set>
                                    <p:animEffect transition="in" filter="blinds(horizontal)">
                                      <p:cBhvr>
                                        <p:cTn id="32" dur="500"/>
                                        <p:tgtEl>
                                          <p:spTgt spid="7199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1732"/>
                                        </p:tgtEl>
                                        <p:attrNameLst>
                                          <p:attrName>style.visibility</p:attrName>
                                        </p:attrNameLst>
                                      </p:cBhvr>
                                      <p:to>
                                        <p:strVal val="visible"/>
                                      </p:to>
                                    </p:set>
                                    <p:animEffect transition="in" filter="blinds(horizontal)">
                                      <p:cBhvr>
                                        <p:cTn id="37" dur="500"/>
                                        <p:tgtEl>
                                          <p:spTgt spid="2017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1733"/>
                                        </p:tgtEl>
                                        <p:attrNameLst>
                                          <p:attrName>style.visibility</p:attrName>
                                        </p:attrNameLst>
                                      </p:cBhvr>
                                      <p:to>
                                        <p:strVal val="visible"/>
                                      </p:to>
                                    </p:set>
                                    <p:animEffect transition="in" filter="blinds(horizontal)">
                                      <p:cBhvr>
                                        <p:cTn id="42" dur="500"/>
                                        <p:tgtEl>
                                          <p:spTgt spid="20173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1790"/>
                                        </p:tgtEl>
                                        <p:attrNameLst>
                                          <p:attrName>style.visibility</p:attrName>
                                        </p:attrNameLst>
                                      </p:cBhvr>
                                      <p:to>
                                        <p:strVal val="visible"/>
                                      </p:to>
                                    </p:set>
                                    <p:animEffect transition="in" filter="blinds(horizontal)">
                                      <p:cBhvr>
                                        <p:cTn id="47" dur="500"/>
                                        <p:tgtEl>
                                          <p:spTgt spid="20179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1735"/>
                                        </p:tgtEl>
                                        <p:attrNameLst>
                                          <p:attrName>style.visibility</p:attrName>
                                        </p:attrNameLst>
                                      </p:cBhvr>
                                      <p:to>
                                        <p:strVal val="visible"/>
                                      </p:to>
                                    </p:set>
                                    <p:animEffect transition="in" filter="blinds(horizontal)">
                                      <p:cBhvr>
                                        <p:cTn id="52" dur="500"/>
                                        <p:tgtEl>
                                          <p:spTgt spid="20173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1734"/>
                                        </p:tgtEl>
                                        <p:attrNameLst>
                                          <p:attrName>style.visibility</p:attrName>
                                        </p:attrNameLst>
                                      </p:cBhvr>
                                      <p:to>
                                        <p:strVal val="visible"/>
                                      </p:to>
                                    </p:set>
                                    <p:animEffect transition="in" filter="blinds(horizontal)">
                                      <p:cBhvr>
                                        <p:cTn id="57" dur="500"/>
                                        <p:tgtEl>
                                          <p:spTgt spid="20173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1791"/>
                                        </p:tgtEl>
                                        <p:attrNameLst>
                                          <p:attrName>style.visibility</p:attrName>
                                        </p:attrNameLst>
                                      </p:cBhvr>
                                      <p:to>
                                        <p:strVal val="visible"/>
                                      </p:to>
                                    </p:set>
                                    <p:animEffect transition="in" filter="blinds(horizontal)">
                                      <p:cBhvr>
                                        <p:cTn id="62" dur="500"/>
                                        <p:tgtEl>
                                          <p:spTgt spid="20179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1737"/>
                                        </p:tgtEl>
                                        <p:attrNameLst>
                                          <p:attrName>style.visibility</p:attrName>
                                        </p:attrNameLst>
                                      </p:cBhvr>
                                      <p:to>
                                        <p:strVal val="visible"/>
                                      </p:to>
                                    </p:set>
                                    <p:animEffect transition="in" filter="blinds(horizontal)">
                                      <p:cBhvr>
                                        <p:cTn id="67" dur="500"/>
                                        <p:tgtEl>
                                          <p:spTgt spid="20173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1736"/>
                                        </p:tgtEl>
                                        <p:attrNameLst>
                                          <p:attrName>style.visibility</p:attrName>
                                        </p:attrNameLst>
                                      </p:cBhvr>
                                      <p:to>
                                        <p:strVal val="visible"/>
                                      </p:to>
                                    </p:set>
                                    <p:animEffect transition="in" filter="blinds(horizontal)">
                                      <p:cBhvr>
                                        <p:cTn id="72" dur="500"/>
                                        <p:tgtEl>
                                          <p:spTgt spid="20173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01792"/>
                                        </p:tgtEl>
                                        <p:attrNameLst>
                                          <p:attrName>style.visibility</p:attrName>
                                        </p:attrNameLst>
                                      </p:cBhvr>
                                      <p:to>
                                        <p:strVal val="visible"/>
                                      </p:to>
                                    </p:set>
                                    <p:animEffect transition="in" filter="blinds(horizontal)">
                                      <p:cBhvr>
                                        <p:cTn id="77" dur="500"/>
                                        <p:tgtEl>
                                          <p:spTgt spid="2017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autoUpdateAnimBg="0"/>
      <p:bldP spid="201731" grpId="0" autoUpdateAnimBg="0"/>
      <p:bldP spid="201732" grpId="0" autoUpdateAnimBg="0"/>
      <p:bldP spid="201733" grpId="0" autoUpdateAnimBg="0"/>
      <p:bldP spid="201734" grpId="0" autoUpdateAnimBg="0"/>
      <p:bldP spid="201735" grpId="0" autoUpdateAnimBg="0"/>
      <p:bldP spid="201736" grpId="0" autoUpdateAnimBg="0"/>
      <p:bldP spid="201737" grpId="0" autoUpdateAnimBg="0"/>
      <p:bldP spid="201790" grpId="0" autoUpdateAnimBg="0"/>
      <p:bldP spid="201791" grpId="0" autoUpdateAnimBg="0"/>
      <p:bldP spid="201792" grpId="0" autoUpdateAnimBg="0"/>
      <p:bldP spid="719938" grpId="0"/>
      <p:bldP spid="7199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3"/>
          <p:cNvSpPr>
            <a:spLocks noGrp="1"/>
          </p:cNvSpPr>
          <p:nvPr>
            <p:ph type="sldNum" sz="quarter" idx="10"/>
          </p:nvPr>
        </p:nvSpPr>
        <p:spPr bwMode="auto">
          <a:noFill/>
          <a:ln>
            <a:miter lim="800000"/>
            <a:headEnd/>
            <a:tailEnd/>
          </a:ln>
        </p:spPr>
        <p:txBody>
          <a:bodyPr/>
          <a:lstStyle/>
          <a:p>
            <a:fld id="{70202972-5569-4082-9E7E-166784FC72AA}" type="slidenum">
              <a:rPr lang="zh-CN" altLang="en-US" smtClean="0"/>
              <a:pPr/>
              <a:t>20</a:t>
            </a:fld>
            <a:endParaRPr lang="en-US" altLang="zh-CN"/>
          </a:p>
        </p:txBody>
      </p:sp>
      <p:sp>
        <p:nvSpPr>
          <p:cNvPr id="23555" name="Rectangle 2"/>
          <p:cNvSpPr>
            <a:spLocks noGrp="1"/>
          </p:cNvSpPr>
          <p:nvPr>
            <p:ph type="title"/>
          </p:nvPr>
        </p:nvSpPr>
        <p:spPr/>
        <p:txBody>
          <a:bodyPr/>
          <a:lstStyle/>
          <a:p>
            <a:endParaRPr lang="zh-CN" altLang="en-US"/>
          </a:p>
        </p:txBody>
      </p:sp>
      <p:sp>
        <p:nvSpPr>
          <p:cNvPr id="23556" name="Rectangle 3"/>
          <p:cNvSpPr>
            <a:spLocks noGrp="1"/>
          </p:cNvSpPr>
          <p:nvPr>
            <p:ph type="body" idx="1"/>
          </p:nvPr>
        </p:nvSpPr>
        <p:spPr/>
        <p:txBody>
          <a:bodyPr/>
          <a:lstStyle/>
          <a:p>
            <a:endParaRPr lang="zh-CN" altLang="en-US"/>
          </a:p>
        </p:txBody>
      </p:sp>
      <p:pic>
        <p:nvPicPr>
          <p:cNvPr id="23557" name="Picture 5" descr="zijiexu_pic_1_2"/>
          <p:cNvPicPr>
            <a:picLocks noChangeAspect="1" noChangeArrowheads="1"/>
          </p:cNvPicPr>
          <p:nvPr/>
        </p:nvPicPr>
        <p:blipFill>
          <a:blip r:embed="rId2" cstate="print"/>
          <a:srcRect/>
          <a:stretch>
            <a:fillRect/>
          </a:stretch>
        </p:blipFill>
        <p:spPr bwMode="auto">
          <a:xfrm>
            <a:off x="539750" y="1052513"/>
            <a:ext cx="8208963" cy="51466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1"/>
          <p:cNvSpPr>
            <a:spLocks noGrp="1"/>
          </p:cNvSpPr>
          <p:nvPr>
            <p:ph type="sldNum" sz="quarter" idx="10"/>
          </p:nvPr>
        </p:nvSpPr>
        <p:spPr bwMode="auto">
          <a:noFill/>
          <a:ln>
            <a:miter lim="800000"/>
            <a:headEnd/>
            <a:tailEnd/>
          </a:ln>
        </p:spPr>
        <p:txBody>
          <a:bodyPr/>
          <a:lstStyle/>
          <a:p>
            <a:fld id="{25DE57BB-EB75-4C06-9AD9-E04746E80687}" type="slidenum">
              <a:rPr lang="zh-CN" altLang="en-US" smtClean="0"/>
              <a:pPr/>
              <a:t>21</a:t>
            </a:fld>
            <a:endParaRPr lang="en-US" altLang="zh-CN"/>
          </a:p>
        </p:txBody>
      </p:sp>
      <p:sp>
        <p:nvSpPr>
          <p:cNvPr id="202754" name="Text Box 2"/>
          <p:cNvSpPr txBox="1">
            <a:spLocks noChangeArrowheads="1"/>
          </p:cNvSpPr>
          <p:nvPr/>
        </p:nvSpPr>
        <p:spPr bwMode="auto">
          <a:xfrm>
            <a:off x="871538" y="2022475"/>
            <a:ext cx="3167062"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(2) 存储速度</a:t>
            </a:r>
          </a:p>
        </p:txBody>
      </p:sp>
      <p:sp>
        <p:nvSpPr>
          <p:cNvPr id="24580" name="Text Box 3"/>
          <p:cNvSpPr txBox="1">
            <a:spLocks noChangeArrowheads="1"/>
          </p:cNvSpPr>
          <p:nvPr/>
        </p:nvSpPr>
        <p:spPr bwMode="auto">
          <a:xfrm>
            <a:off x="395288" y="188913"/>
            <a:ext cx="4195762"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4.  主存的技术指标  </a:t>
            </a:r>
          </a:p>
        </p:txBody>
      </p:sp>
      <p:sp>
        <p:nvSpPr>
          <p:cNvPr id="202756" name="Text Box 4"/>
          <p:cNvSpPr txBox="1">
            <a:spLocks noChangeArrowheads="1"/>
          </p:cNvSpPr>
          <p:nvPr/>
        </p:nvSpPr>
        <p:spPr bwMode="auto">
          <a:xfrm>
            <a:off x="871538" y="1273175"/>
            <a:ext cx="3090862"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存储容量</a:t>
            </a:r>
            <a:endParaRPr lang="zh-CN" altLang="en-US" sz="2800">
              <a:latin typeface="Times New Roman" pitchFamily="18" charset="0"/>
            </a:endParaRPr>
          </a:p>
        </p:txBody>
      </p:sp>
      <p:sp>
        <p:nvSpPr>
          <p:cNvPr id="202757" name="Text Box 5"/>
          <p:cNvSpPr txBox="1">
            <a:spLocks noChangeArrowheads="1"/>
          </p:cNvSpPr>
          <p:nvPr/>
        </p:nvSpPr>
        <p:spPr bwMode="auto">
          <a:xfrm>
            <a:off x="871538" y="5791200"/>
            <a:ext cx="4157662"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(3) 存储器的带宽</a:t>
            </a:r>
            <a:endParaRPr lang="zh-CN" altLang="en-US" sz="2800">
              <a:latin typeface="Times New Roman" pitchFamily="18" charset="0"/>
            </a:endParaRPr>
          </a:p>
        </p:txBody>
      </p:sp>
      <p:sp>
        <p:nvSpPr>
          <p:cNvPr id="202758" name="Text Box 6"/>
          <p:cNvSpPr txBox="1">
            <a:spLocks noChangeArrowheads="1"/>
          </p:cNvSpPr>
          <p:nvPr/>
        </p:nvSpPr>
        <p:spPr bwMode="auto">
          <a:xfrm>
            <a:off x="3575050" y="1301750"/>
            <a:ext cx="526415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 </a:t>
            </a:r>
            <a:r>
              <a:rPr lang="zh-CN" altLang="en-US" sz="2800">
                <a:solidFill>
                  <a:schemeClr val="folHlink"/>
                </a:solidFill>
                <a:latin typeface="Times New Roman" pitchFamily="18" charset="0"/>
              </a:rPr>
              <a:t>存放二进制代码的总位数</a:t>
            </a:r>
            <a:r>
              <a:rPr lang="zh-CN" altLang="en-US" sz="2800">
                <a:latin typeface="Times New Roman" pitchFamily="18" charset="0"/>
              </a:rPr>
              <a:t> </a:t>
            </a:r>
          </a:p>
        </p:txBody>
      </p:sp>
      <p:sp>
        <p:nvSpPr>
          <p:cNvPr id="202759" name="Text Box 7"/>
          <p:cNvSpPr txBox="1">
            <a:spLocks noChangeArrowheads="1"/>
          </p:cNvSpPr>
          <p:nvPr/>
        </p:nvSpPr>
        <p:spPr bwMode="auto">
          <a:xfrm>
            <a:off x="3575050" y="3282950"/>
            <a:ext cx="3584575"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 读出时间   写入时间 </a:t>
            </a:r>
          </a:p>
        </p:txBody>
      </p:sp>
      <p:sp>
        <p:nvSpPr>
          <p:cNvPr id="202760" name="Text Box 8"/>
          <p:cNvSpPr txBox="1">
            <a:spLocks noChangeArrowheads="1"/>
          </p:cNvSpPr>
          <p:nvPr/>
        </p:nvSpPr>
        <p:spPr bwMode="auto">
          <a:xfrm>
            <a:off x="3575050" y="2692400"/>
            <a:ext cx="3876675"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 存储器的 </a:t>
            </a:r>
            <a:r>
              <a:rPr lang="zh-CN" altLang="en-US" sz="2800">
                <a:solidFill>
                  <a:schemeClr val="folHlink"/>
                </a:solidFill>
                <a:latin typeface="Times New Roman" pitchFamily="18" charset="0"/>
              </a:rPr>
              <a:t>访问时间</a:t>
            </a:r>
            <a:r>
              <a:rPr lang="zh-CN" altLang="en-US" sz="2800">
                <a:latin typeface="Times New Roman" pitchFamily="18" charset="0"/>
              </a:rPr>
              <a:t> </a:t>
            </a:r>
          </a:p>
        </p:txBody>
      </p:sp>
      <p:grpSp>
        <p:nvGrpSpPr>
          <p:cNvPr id="2" name="Group 9"/>
          <p:cNvGrpSpPr>
            <a:grpSpLocks/>
          </p:cNvGrpSpPr>
          <p:nvPr/>
        </p:nvGrpSpPr>
        <p:grpSpPr bwMode="auto">
          <a:xfrm>
            <a:off x="1490663" y="2692400"/>
            <a:ext cx="1914525" cy="1814513"/>
            <a:chOff x="939" y="1696"/>
            <a:chExt cx="1206" cy="1143"/>
          </a:xfrm>
        </p:grpSpPr>
        <p:sp>
          <p:nvSpPr>
            <p:cNvPr id="24594" name="Text Box 10"/>
            <p:cNvSpPr txBox="1">
              <a:spLocks noChangeArrowheads="1"/>
            </p:cNvSpPr>
            <p:nvPr/>
          </p:nvSpPr>
          <p:spPr bwMode="auto">
            <a:xfrm>
              <a:off x="939" y="1696"/>
              <a:ext cx="1206" cy="327"/>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存取时间 </a:t>
              </a:r>
            </a:p>
          </p:txBody>
        </p:sp>
        <p:sp>
          <p:nvSpPr>
            <p:cNvPr id="24595" name="Text Box 11"/>
            <p:cNvSpPr txBox="1">
              <a:spLocks noChangeArrowheads="1"/>
            </p:cNvSpPr>
            <p:nvPr/>
          </p:nvSpPr>
          <p:spPr bwMode="auto">
            <a:xfrm>
              <a:off x="939" y="2512"/>
              <a:ext cx="1202" cy="327"/>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存取周期 </a:t>
              </a:r>
            </a:p>
          </p:txBody>
        </p:sp>
      </p:grpSp>
      <p:sp>
        <p:nvSpPr>
          <p:cNvPr id="202764" name="Text Box 12"/>
          <p:cNvSpPr txBox="1">
            <a:spLocks noChangeArrowheads="1"/>
          </p:cNvSpPr>
          <p:nvPr/>
        </p:nvSpPr>
        <p:spPr bwMode="auto">
          <a:xfrm>
            <a:off x="3575050" y="5187950"/>
            <a:ext cx="391795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 读周期   写周期 </a:t>
            </a:r>
            <a:endParaRPr lang="en-US" altLang="zh-CN" sz="2800">
              <a:latin typeface="Times New Roman" pitchFamily="18" charset="0"/>
            </a:endParaRPr>
          </a:p>
        </p:txBody>
      </p:sp>
      <p:grpSp>
        <p:nvGrpSpPr>
          <p:cNvPr id="3" name="Group 13"/>
          <p:cNvGrpSpPr>
            <a:grpSpLocks/>
          </p:cNvGrpSpPr>
          <p:nvPr/>
        </p:nvGrpSpPr>
        <p:grpSpPr bwMode="auto">
          <a:xfrm>
            <a:off x="3575050" y="3987800"/>
            <a:ext cx="5568950" cy="1119188"/>
            <a:chOff x="2252" y="2512"/>
            <a:chExt cx="3508" cy="705"/>
          </a:xfrm>
        </p:grpSpPr>
        <p:sp>
          <p:nvSpPr>
            <p:cNvPr id="24592" name="Text Box 14"/>
            <p:cNvSpPr txBox="1">
              <a:spLocks noChangeArrowheads="1"/>
            </p:cNvSpPr>
            <p:nvPr/>
          </p:nvSpPr>
          <p:spPr bwMode="auto">
            <a:xfrm>
              <a:off x="2252" y="2512"/>
              <a:ext cx="3508"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 </a:t>
              </a:r>
              <a:r>
                <a:rPr lang="zh-CN" altLang="en-US" sz="2800">
                  <a:solidFill>
                    <a:schemeClr val="folHlink"/>
                  </a:solidFill>
                  <a:latin typeface="Times New Roman" pitchFamily="18" charset="0"/>
                </a:rPr>
                <a:t>连续两次独立的存储器操作</a:t>
              </a:r>
            </a:p>
          </p:txBody>
        </p:sp>
        <p:sp>
          <p:nvSpPr>
            <p:cNvPr id="24593" name="Text Box 15"/>
            <p:cNvSpPr txBox="1">
              <a:spLocks noChangeArrowheads="1"/>
            </p:cNvSpPr>
            <p:nvPr/>
          </p:nvSpPr>
          <p:spPr bwMode="auto">
            <a:xfrm>
              <a:off x="2252" y="2890"/>
              <a:ext cx="3508"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（读或写）所需的 </a:t>
              </a:r>
              <a:r>
                <a:rPr lang="zh-CN" altLang="en-US" sz="2800">
                  <a:solidFill>
                    <a:schemeClr val="folHlink"/>
                  </a:solidFill>
                  <a:latin typeface="Times New Roman" pitchFamily="18" charset="0"/>
                </a:rPr>
                <a:t>最小间隔时间</a:t>
              </a:r>
              <a:r>
                <a:rPr lang="zh-CN" altLang="en-US" sz="2800">
                  <a:latin typeface="Times New Roman" pitchFamily="18" charset="0"/>
                </a:rPr>
                <a:t> </a:t>
              </a:r>
            </a:p>
          </p:txBody>
        </p:sp>
      </p:grpSp>
      <p:sp>
        <p:nvSpPr>
          <p:cNvPr id="202768" name="Text Box 16"/>
          <p:cNvSpPr txBox="1">
            <a:spLocks noChangeArrowheads="1"/>
          </p:cNvSpPr>
          <p:nvPr/>
        </p:nvSpPr>
        <p:spPr bwMode="auto">
          <a:xfrm>
            <a:off x="4306888" y="5821363"/>
            <a:ext cx="4441825"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例如：</a:t>
            </a:r>
            <a:r>
              <a:rPr lang="en-US" altLang="zh-CN" sz="2800">
                <a:solidFill>
                  <a:schemeClr val="folHlink"/>
                </a:solidFill>
                <a:latin typeface="Times New Roman" pitchFamily="18" charset="0"/>
              </a:rPr>
              <a:t>32M</a:t>
            </a:r>
            <a:r>
              <a:rPr lang="zh-CN" altLang="en-US" sz="2800">
                <a:solidFill>
                  <a:schemeClr val="folHlink"/>
                </a:solidFill>
                <a:latin typeface="Times New Roman" pitchFamily="18" charset="0"/>
              </a:rPr>
              <a:t>位/秒  </a:t>
            </a:r>
          </a:p>
        </p:txBody>
      </p:sp>
      <p:sp>
        <p:nvSpPr>
          <p:cNvPr id="202769" name="Rectangle 1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4591" name="AutoShape 1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2756"/>
                                        </p:tgtEl>
                                        <p:attrNameLst>
                                          <p:attrName>style.visibility</p:attrName>
                                        </p:attrNameLst>
                                      </p:cBhvr>
                                      <p:to>
                                        <p:strVal val="visible"/>
                                      </p:to>
                                    </p:set>
                                    <p:animEffect transition="in" filter="blinds(horizontal)">
                                      <p:cBhvr>
                                        <p:cTn id="7" dur="500"/>
                                        <p:tgtEl>
                                          <p:spTgt spid="2027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2758"/>
                                        </p:tgtEl>
                                        <p:attrNameLst>
                                          <p:attrName>style.visibility</p:attrName>
                                        </p:attrNameLst>
                                      </p:cBhvr>
                                      <p:to>
                                        <p:strVal val="visible"/>
                                      </p:to>
                                    </p:set>
                                    <p:animEffect transition="in" filter="blinds(horizontal)">
                                      <p:cBhvr>
                                        <p:cTn id="12" dur="500"/>
                                        <p:tgtEl>
                                          <p:spTgt spid="20275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2754"/>
                                        </p:tgtEl>
                                        <p:attrNameLst>
                                          <p:attrName>style.visibility</p:attrName>
                                        </p:attrNameLst>
                                      </p:cBhvr>
                                      <p:to>
                                        <p:strVal val="visible"/>
                                      </p:to>
                                    </p:set>
                                    <p:animEffect transition="in" filter="blinds(horizontal)">
                                      <p:cBhvr>
                                        <p:cTn id="17" dur="500"/>
                                        <p:tgtEl>
                                          <p:spTgt spid="20275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2760"/>
                                        </p:tgtEl>
                                        <p:attrNameLst>
                                          <p:attrName>style.visibility</p:attrName>
                                        </p:attrNameLst>
                                      </p:cBhvr>
                                      <p:to>
                                        <p:strVal val="visible"/>
                                      </p:to>
                                    </p:set>
                                    <p:animEffect transition="in" filter="blinds(horizontal)">
                                      <p:cBhvr>
                                        <p:cTn id="27" dur="500"/>
                                        <p:tgtEl>
                                          <p:spTgt spid="2027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2759"/>
                                        </p:tgtEl>
                                        <p:attrNameLst>
                                          <p:attrName>style.visibility</p:attrName>
                                        </p:attrNameLst>
                                      </p:cBhvr>
                                      <p:to>
                                        <p:strVal val="visible"/>
                                      </p:to>
                                    </p:set>
                                    <p:animEffect transition="in" filter="blinds(horizontal)">
                                      <p:cBhvr>
                                        <p:cTn id="32" dur="500"/>
                                        <p:tgtEl>
                                          <p:spTgt spid="20275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linds(horizontal)">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2764"/>
                                        </p:tgtEl>
                                        <p:attrNameLst>
                                          <p:attrName>style.visibility</p:attrName>
                                        </p:attrNameLst>
                                      </p:cBhvr>
                                      <p:to>
                                        <p:strVal val="visible"/>
                                      </p:to>
                                    </p:set>
                                    <p:animEffect transition="in" filter="blinds(horizontal)">
                                      <p:cBhvr>
                                        <p:cTn id="42" dur="500"/>
                                        <p:tgtEl>
                                          <p:spTgt spid="20276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2757"/>
                                        </p:tgtEl>
                                        <p:attrNameLst>
                                          <p:attrName>style.visibility</p:attrName>
                                        </p:attrNameLst>
                                      </p:cBhvr>
                                      <p:to>
                                        <p:strVal val="visible"/>
                                      </p:to>
                                    </p:set>
                                    <p:animEffect transition="in" filter="blinds(horizontal)">
                                      <p:cBhvr>
                                        <p:cTn id="47" dur="500"/>
                                        <p:tgtEl>
                                          <p:spTgt spid="20275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2768"/>
                                        </p:tgtEl>
                                        <p:attrNameLst>
                                          <p:attrName>style.visibility</p:attrName>
                                        </p:attrNameLst>
                                      </p:cBhvr>
                                      <p:to>
                                        <p:strVal val="visible"/>
                                      </p:to>
                                    </p:set>
                                    <p:animEffect transition="in" filter="blinds(horizontal)">
                                      <p:cBhvr>
                                        <p:cTn id="52" dur="500"/>
                                        <p:tgtEl>
                                          <p:spTgt spid="2027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6" grpId="0" autoUpdateAnimBg="0"/>
      <p:bldP spid="202757" grpId="0" autoUpdateAnimBg="0"/>
      <p:bldP spid="202758" grpId="0" autoUpdateAnimBg="0"/>
      <p:bldP spid="202759" grpId="0" autoUpdateAnimBg="0"/>
      <p:bldP spid="202760" grpId="0" autoUpdateAnimBg="0"/>
      <p:bldP spid="202764" grpId="0" autoUpdateAnimBg="0"/>
      <p:bldP spid="20276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灯片编号占位符 1"/>
          <p:cNvSpPr>
            <a:spLocks noGrp="1"/>
          </p:cNvSpPr>
          <p:nvPr>
            <p:ph type="sldNum" sz="quarter" idx="10"/>
          </p:nvPr>
        </p:nvSpPr>
        <p:spPr bwMode="auto">
          <a:noFill/>
          <a:ln>
            <a:miter lim="800000"/>
            <a:headEnd/>
            <a:tailEnd/>
          </a:ln>
        </p:spPr>
        <p:txBody>
          <a:bodyPr/>
          <a:lstStyle/>
          <a:p>
            <a:fld id="{05E4169D-B116-4DD4-89CA-9AF75C56B329}" type="slidenum">
              <a:rPr lang="zh-CN" altLang="en-US" smtClean="0"/>
              <a:pPr/>
              <a:t>22</a:t>
            </a:fld>
            <a:endParaRPr lang="en-US" altLang="zh-CN"/>
          </a:p>
        </p:txBody>
      </p:sp>
      <p:sp>
        <p:nvSpPr>
          <p:cNvPr id="203778" name="Text Box 2"/>
          <p:cNvSpPr txBox="1">
            <a:spLocks noChangeArrowheads="1"/>
          </p:cNvSpPr>
          <p:nvPr/>
        </p:nvSpPr>
        <p:spPr bwMode="auto">
          <a:xfrm>
            <a:off x="6188075" y="4821238"/>
            <a:ext cx="23463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芯片容量 </a:t>
            </a:r>
          </a:p>
        </p:txBody>
      </p:sp>
      <p:sp>
        <p:nvSpPr>
          <p:cNvPr id="25604" name="Text Box 3"/>
          <p:cNvSpPr txBox="1">
            <a:spLocks noChangeArrowheads="1"/>
          </p:cNvSpPr>
          <p:nvPr/>
        </p:nvSpPr>
        <p:spPr bwMode="auto">
          <a:xfrm>
            <a:off x="114300" y="188913"/>
            <a:ext cx="5345113"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dirty="0">
                <a:latin typeface="Times New Roman" pitchFamily="18" charset="0"/>
              </a:rPr>
              <a:t>二、半导体存储芯片简介 </a:t>
            </a:r>
          </a:p>
        </p:txBody>
      </p:sp>
      <p:sp>
        <p:nvSpPr>
          <p:cNvPr id="203780" name="Text Box 4"/>
          <p:cNvSpPr txBox="1">
            <a:spLocks noChangeArrowheads="1"/>
          </p:cNvSpPr>
          <p:nvPr/>
        </p:nvSpPr>
        <p:spPr bwMode="auto">
          <a:xfrm>
            <a:off x="574675" y="1276350"/>
            <a:ext cx="568960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dirty="0">
                <a:latin typeface="Times New Roman" pitchFamily="18" charset="0"/>
              </a:rPr>
              <a:t>1.  半导体存储芯片的基本结构 </a:t>
            </a:r>
          </a:p>
        </p:txBody>
      </p:sp>
      <p:grpSp>
        <p:nvGrpSpPr>
          <p:cNvPr id="2" name="Group 5"/>
          <p:cNvGrpSpPr>
            <a:grpSpLocks/>
          </p:cNvGrpSpPr>
          <p:nvPr/>
        </p:nvGrpSpPr>
        <p:grpSpPr bwMode="auto">
          <a:xfrm>
            <a:off x="2268538" y="2063750"/>
            <a:ext cx="4624387" cy="2471738"/>
            <a:chOff x="1429" y="1300"/>
            <a:chExt cx="2913" cy="1557"/>
          </a:xfrm>
        </p:grpSpPr>
        <p:sp>
          <p:nvSpPr>
            <p:cNvPr id="25646" name="Rectangle 6"/>
            <p:cNvSpPr>
              <a:spLocks noChangeArrowheads="1"/>
            </p:cNvSpPr>
            <p:nvPr/>
          </p:nvSpPr>
          <p:spPr bwMode="auto">
            <a:xfrm>
              <a:off x="1429" y="1300"/>
              <a:ext cx="2913" cy="1557"/>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5647" name="Rectangle 7"/>
            <p:cNvSpPr>
              <a:spLocks noChangeArrowheads="1"/>
            </p:cNvSpPr>
            <p:nvPr/>
          </p:nvSpPr>
          <p:spPr bwMode="auto">
            <a:xfrm>
              <a:off x="1584" y="1513"/>
              <a:ext cx="461" cy="113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5648" name="Rectangle 8"/>
            <p:cNvSpPr>
              <a:spLocks noChangeArrowheads="1"/>
            </p:cNvSpPr>
            <p:nvPr/>
          </p:nvSpPr>
          <p:spPr bwMode="auto">
            <a:xfrm>
              <a:off x="2196" y="1512"/>
              <a:ext cx="1379" cy="113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5649" name="Rectangle 9"/>
            <p:cNvSpPr>
              <a:spLocks noChangeArrowheads="1"/>
            </p:cNvSpPr>
            <p:nvPr/>
          </p:nvSpPr>
          <p:spPr bwMode="auto">
            <a:xfrm>
              <a:off x="3726" y="1502"/>
              <a:ext cx="461" cy="1129"/>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5650" name="Text Box 10"/>
            <p:cNvSpPr txBox="1">
              <a:spLocks noChangeArrowheads="1"/>
            </p:cNvSpPr>
            <p:nvPr/>
          </p:nvSpPr>
          <p:spPr bwMode="auto">
            <a:xfrm>
              <a:off x="1652" y="1549"/>
              <a:ext cx="325" cy="105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译</a:t>
              </a:r>
            </a:p>
            <a:p>
              <a:pPr algn="l" eaLnBrk="1" hangingPunct="1">
                <a:spcBef>
                  <a:spcPct val="0"/>
                </a:spcBef>
                <a:buClrTx/>
                <a:buSzTx/>
                <a:buFontTx/>
                <a:buNone/>
              </a:pPr>
              <a:r>
                <a:rPr lang="zh-CN" altLang="en-US" sz="2600">
                  <a:latin typeface="Times New Roman" pitchFamily="18" charset="0"/>
                </a:rPr>
                <a:t>码</a:t>
              </a:r>
            </a:p>
            <a:p>
              <a:pPr algn="l" eaLnBrk="1" hangingPunct="1">
                <a:spcBef>
                  <a:spcPct val="0"/>
                </a:spcBef>
                <a:buClrTx/>
                <a:buSzTx/>
                <a:buFontTx/>
                <a:buNone/>
              </a:pPr>
              <a:r>
                <a:rPr lang="zh-CN" altLang="en-US" sz="2600">
                  <a:latin typeface="Times New Roman" pitchFamily="18" charset="0"/>
                </a:rPr>
                <a:t>驱</a:t>
              </a:r>
            </a:p>
            <a:p>
              <a:pPr algn="l" eaLnBrk="1" hangingPunct="1">
                <a:spcBef>
                  <a:spcPct val="0"/>
                </a:spcBef>
                <a:buClrTx/>
                <a:buSzTx/>
                <a:buFontTx/>
                <a:buNone/>
              </a:pPr>
              <a:r>
                <a:rPr lang="zh-CN" altLang="en-US" sz="2600">
                  <a:latin typeface="Times New Roman" pitchFamily="18" charset="0"/>
                </a:rPr>
                <a:t>动</a:t>
              </a:r>
            </a:p>
          </p:txBody>
        </p:sp>
        <p:sp>
          <p:nvSpPr>
            <p:cNvPr id="25651" name="Text Box 11"/>
            <p:cNvSpPr txBox="1">
              <a:spLocks noChangeArrowheads="1"/>
            </p:cNvSpPr>
            <p:nvPr/>
          </p:nvSpPr>
          <p:spPr bwMode="auto">
            <a:xfrm>
              <a:off x="2715" y="1548"/>
              <a:ext cx="341" cy="105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600">
                  <a:latin typeface="Times New Roman" pitchFamily="18" charset="0"/>
                </a:rPr>
                <a:t>存</a:t>
              </a:r>
            </a:p>
            <a:p>
              <a:pPr algn="l" eaLnBrk="1" hangingPunct="1">
                <a:spcBef>
                  <a:spcPct val="0"/>
                </a:spcBef>
                <a:buClrTx/>
                <a:buSzTx/>
                <a:buFontTx/>
                <a:buNone/>
              </a:pPr>
              <a:r>
                <a:rPr lang="zh-CN" altLang="en-US" sz="2600">
                  <a:latin typeface="Times New Roman" pitchFamily="18" charset="0"/>
                </a:rPr>
                <a:t>储</a:t>
              </a:r>
            </a:p>
            <a:p>
              <a:pPr algn="l" eaLnBrk="1" hangingPunct="1">
                <a:spcBef>
                  <a:spcPct val="0"/>
                </a:spcBef>
                <a:buClrTx/>
                <a:buSzTx/>
                <a:buFontTx/>
                <a:buNone/>
              </a:pPr>
              <a:r>
                <a:rPr lang="zh-CN" altLang="en-US" sz="2600">
                  <a:latin typeface="Times New Roman" pitchFamily="18" charset="0"/>
                </a:rPr>
                <a:t>矩</a:t>
              </a:r>
            </a:p>
            <a:p>
              <a:pPr algn="l" eaLnBrk="1" hangingPunct="1">
                <a:spcBef>
                  <a:spcPct val="0"/>
                </a:spcBef>
                <a:buClrTx/>
                <a:buSzTx/>
                <a:buFontTx/>
                <a:buNone/>
              </a:pPr>
              <a:r>
                <a:rPr lang="zh-CN" altLang="en-US" sz="2600">
                  <a:latin typeface="Times New Roman" pitchFamily="18" charset="0"/>
                </a:rPr>
                <a:t>阵</a:t>
              </a:r>
            </a:p>
          </p:txBody>
        </p:sp>
        <p:sp>
          <p:nvSpPr>
            <p:cNvPr id="25652" name="Text Box 12"/>
            <p:cNvSpPr txBox="1">
              <a:spLocks noChangeArrowheads="1"/>
            </p:cNvSpPr>
            <p:nvPr/>
          </p:nvSpPr>
          <p:spPr bwMode="auto">
            <a:xfrm>
              <a:off x="3794" y="1537"/>
              <a:ext cx="325" cy="105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读</a:t>
              </a:r>
            </a:p>
            <a:p>
              <a:pPr algn="l" eaLnBrk="1" hangingPunct="1">
                <a:spcBef>
                  <a:spcPct val="0"/>
                </a:spcBef>
                <a:buClrTx/>
                <a:buSzTx/>
                <a:buFontTx/>
                <a:buNone/>
              </a:pPr>
              <a:r>
                <a:rPr lang="zh-CN" altLang="en-US" sz="2600">
                  <a:latin typeface="Times New Roman" pitchFamily="18" charset="0"/>
                </a:rPr>
                <a:t>写</a:t>
              </a:r>
            </a:p>
            <a:p>
              <a:pPr algn="l" eaLnBrk="1" hangingPunct="1">
                <a:spcBef>
                  <a:spcPct val="0"/>
                </a:spcBef>
                <a:buClrTx/>
                <a:buSzTx/>
                <a:buFontTx/>
                <a:buNone/>
              </a:pPr>
              <a:r>
                <a:rPr lang="zh-CN" altLang="en-US" sz="2600">
                  <a:latin typeface="Times New Roman" pitchFamily="18" charset="0"/>
                </a:rPr>
                <a:t>电</a:t>
              </a:r>
            </a:p>
            <a:p>
              <a:pPr algn="l" eaLnBrk="1" hangingPunct="1">
                <a:spcBef>
                  <a:spcPct val="0"/>
                </a:spcBef>
                <a:buClrTx/>
                <a:buSzTx/>
                <a:buFontTx/>
                <a:buNone/>
              </a:pPr>
              <a:r>
                <a:rPr lang="zh-CN" altLang="en-US" sz="2600">
                  <a:latin typeface="Times New Roman" pitchFamily="18" charset="0"/>
                </a:rPr>
                <a:t>路</a:t>
              </a:r>
            </a:p>
          </p:txBody>
        </p:sp>
      </p:grpSp>
      <p:sp>
        <p:nvSpPr>
          <p:cNvPr id="203789" name="Text Box 13"/>
          <p:cNvSpPr txBox="1">
            <a:spLocks noChangeArrowheads="1"/>
          </p:cNvSpPr>
          <p:nvPr/>
        </p:nvSpPr>
        <p:spPr bwMode="auto">
          <a:xfrm>
            <a:off x="6248400" y="5299075"/>
            <a:ext cx="16764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1</a:t>
            </a:r>
            <a:r>
              <a:rPr lang="en-US" altLang="zh-CN" sz="2400">
                <a:latin typeface="Times New Roman" pitchFamily="18" charset="0"/>
              </a:rPr>
              <a:t>K×4</a:t>
            </a:r>
            <a:r>
              <a:rPr lang="zh-CN" altLang="en-US" sz="2400">
                <a:latin typeface="Times New Roman" pitchFamily="18" charset="0"/>
              </a:rPr>
              <a:t>位 </a:t>
            </a:r>
          </a:p>
        </p:txBody>
      </p:sp>
      <p:sp>
        <p:nvSpPr>
          <p:cNvPr id="203790" name="Text Box 14"/>
          <p:cNvSpPr txBox="1">
            <a:spLocks noChangeArrowheads="1"/>
          </p:cNvSpPr>
          <p:nvPr/>
        </p:nvSpPr>
        <p:spPr bwMode="auto">
          <a:xfrm>
            <a:off x="6096000" y="5770563"/>
            <a:ext cx="19812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K×1</a:t>
            </a:r>
            <a:r>
              <a:rPr lang="zh-CN" altLang="en-US" sz="2400">
                <a:latin typeface="Times New Roman" pitchFamily="18" charset="0"/>
              </a:rPr>
              <a:t>位 </a:t>
            </a:r>
          </a:p>
        </p:txBody>
      </p:sp>
      <p:sp>
        <p:nvSpPr>
          <p:cNvPr id="203791" name="Text Box 15"/>
          <p:cNvSpPr txBox="1">
            <a:spLocks noChangeArrowheads="1"/>
          </p:cNvSpPr>
          <p:nvPr/>
        </p:nvSpPr>
        <p:spPr bwMode="auto">
          <a:xfrm>
            <a:off x="6248400" y="6270625"/>
            <a:ext cx="19050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8</a:t>
            </a:r>
            <a:r>
              <a:rPr lang="en-US" altLang="zh-CN" sz="2400">
                <a:latin typeface="Times New Roman" pitchFamily="18" charset="0"/>
              </a:rPr>
              <a:t>K×8</a:t>
            </a:r>
            <a:r>
              <a:rPr lang="zh-CN" altLang="en-US" sz="2400">
                <a:latin typeface="Times New Roman" pitchFamily="18" charset="0"/>
              </a:rPr>
              <a:t>位 </a:t>
            </a:r>
          </a:p>
        </p:txBody>
      </p:sp>
      <p:grpSp>
        <p:nvGrpSpPr>
          <p:cNvPr id="3" name="Group 16"/>
          <p:cNvGrpSpPr>
            <a:grpSpLocks/>
          </p:cNvGrpSpPr>
          <p:nvPr/>
        </p:nvGrpSpPr>
        <p:grpSpPr bwMode="auto">
          <a:xfrm>
            <a:off x="422275" y="4010025"/>
            <a:ext cx="1863725" cy="488950"/>
            <a:chOff x="266" y="2526"/>
            <a:chExt cx="1174" cy="308"/>
          </a:xfrm>
        </p:grpSpPr>
        <p:sp>
          <p:nvSpPr>
            <p:cNvPr id="25644" name="Text Box 17"/>
            <p:cNvSpPr txBox="1">
              <a:spLocks noChangeArrowheads="1"/>
            </p:cNvSpPr>
            <p:nvPr/>
          </p:nvSpPr>
          <p:spPr bwMode="auto">
            <a:xfrm>
              <a:off x="266" y="2526"/>
              <a:ext cx="743" cy="3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片选线</a:t>
              </a:r>
            </a:p>
          </p:txBody>
        </p:sp>
        <p:sp>
          <p:nvSpPr>
            <p:cNvPr id="25645" name="Line 18"/>
            <p:cNvSpPr>
              <a:spLocks noChangeShapeType="1"/>
            </p:cNvSpPr>
            <p:nvPr/>
          </p:nvSpPr>
          <p:spPr bwMode="auto">
            <a:xfrm>
              <a:off x="960" y="2688"/>
              <a:ext cx="480" cy="0"/>
            </a:xfrm>
            <a:prstGeom prst="line">
              <a:avLst/>
            </a:prstGeom>
            <a:noFill/>
            <a:ln w="38100">
              <a:solidFill>
                <a:schemeClr val="folHlink"/>
              </a:solidFill>
              <a:round/>
              <a:headEnd/>
              <a:tailEnd type="stealth" w="med" len="med"/>
            </a:ln>
          </p:spPr>
          <p:txBody>
            <a:bodyPr wrap="none"/>
            <a:lstStyle/>
            <a:p>
              <a:endParaRPr lang="zh-CN" altLang="en-US"/>
            </a:p>
          </p:txBody>
        </p:sp>
      </p:grpSp>
      <p:grpSp>
        <p:nvGrpSpPr>
          <p:cNvPr id="4" name="Group 19"/>
          <p:cNvGrpSpPr>
            <a:grpSpLocks/>
          </p:cNvGrpSpPr>
          <p:nvPr/>
        </p:nvGrpSpPr>
        <p:grpSpPr bwMode="auto">
          <a:xfrm>
            <a:off x="6877050" y="4235450"/>
            <a:ext cx="2151063" cy="488950"/>
            <a:chOff x="4332" y="2668"/>
            <a:chExt cx="1355" cy="308"/>
          </a:xfrm>
        </p:grpSpPr>
        <p:sp>
          <p:nvSpPr>
            <p:cNvPr id="25642" name="Text Box 20"/>
            <p:cNvSpPr txBox="1">
              <a:spLocks noChangeArrowheads="1"/>
            </p:cNvSpPr>
            <p:nvPr/>
          </p:nvSpPr>
          <p:spPr bwMode="auto">
            <a:xfrm>
              <a:off x="4416" y="2668"/>
              <a:ext cx="1271" cy="3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读/写控制线 </a:t>
              </a:r>
            </a:p>
          </p:txBody>
        </p:sp>
        <p:sp>
          <p:nvSpPr>
            <p:cNvPr id="25643" name="Line 21"/>
            <p:cNvSpPr>
              <a:spLocks noChangeShapeType="1"/>
            </p:cNvSpPr>
            <p:nvPr/>
          </p:nvSpPr>
          <p:spPr bwMode="auto">
            <a:xfrm rot="10800000">
              <a:off x="4332" y="2688"/>
              <a:ext cx="480" cy="0"/>
            </a:xfrm>
            <a:prstGeom prst="line">
              <a:avLst/>
            </a:prstGeom>
            <a:noFill/>
            <a:ln w="38100">
              <a:solidFill>
                <a:schemeClr val="folHlink"/>
              </a:solidFill>
              <a:round/>
              <a:headEnd/>
              <a:tailEnd type="stealth" w="med" len="med"/>
            </a:ln>
          </p:spPr>
          <p:txBody>
            <a:bodyPr wrap="none"/>
            <a:lstStyle/>
            <a:p>
              <a:endParaRPr lang="zh-CN" altLang="en-US"/>
            </a:p>
          </p:txBody>
        </p:sp>
      </p:grpSp>
      <p:grpSp>
        <p:nvGrpSpPr>
          <p:cNvPr id="5" name="Group 53"/>
          <p:cNvGrpSpPr>
            <a:grpSpLocks/>
          </p:cNvGrpSpPr>
          <p:nvPr/>
        </p:nvGrpSpPr>
        <p:grpSpPr bwMode="auto">
          <a:xfrm>
            <a:off x="688975" y="2338388"/>
            <a:ext cx="1597025" cy="1547812"/>
            <a:chOff x="434" y="1473"/>
            <a:chExt cx="1006" cy="975"/>
          </a:xfrm>
        </p:grpSpPr>
        <p:sp>
          <p:nvSpPr>
            <p:cNvPr id="25635" name="Freeform 23"/>
            <p:cNvSpPr>
              <a:spLocks/>
            </p:cNvSpPr>
            <p:nvPr/>
          </p:nvSpPr>
          <p:spPr bwMode="auto">
            <a:xfrm>
              <a:off x="790" y="1473"/>
              <a:ext cx="133" cy="954"/>
            </a:xfrm>
            <a:custGeom>
              <a:avLst/>
              <a:gdLst>
                <a:gd name="T0" fmla="*/ 67889 w 61"/>
                <a:gd name="T1" fmla="*/ 0 h 930"/>
                <a:gd name="T2" fmla="*/ 54602 w 61"/>
                <a:gd name="T3" fmla="*/ 9 h 930"/>
                <a:gd name="T4" fmla="*/ 45418 w 61"/>
                <a:gd name="T5" fmla="*/ 34 h 930"/>
                <a:gd name="T6" fmla="*/ 36767 w 61"/>
                <a:gd name="T7" fmla="*/ 58 h 930"/>
                <a:gd name="T8" fmla="*/ 32131 w 61"/>
                <a:gd name="T9" fmla="*/ 96 h 930"/>
                <a:gd name="T10" fmla="*/ 32131 w 61"/>
                <a:gd name="T11" fmla="*/ 488 h 930"/>
                <a:gd name="T12" fmla="*/ 32131 w 61"/>
                <a:gd name="T13" fmla="*/ 525 h 930"/>
                <a:gd name="T14" fmla="*/ 23412 w 61"/>
                <a:gd name="T15" fmla="*/ 555 h 930"/>
                <a:gd name="T16" fmla="*/ 13311 w 61"/>
                <a:gd name="T17" fmla="*/ 574 h 930"/>
                <a:gd name="T18" fmla="*/ 0 w 61"/>
                <a:gd name="T19" fmla="*/ 585 h 930"/>
                <a:gd name="T20" fmla="*/ 13311 w 61"/>
                <a:gd name="T21" fmla="*/ 590 h 930"/>
                <a:gd name="T22" fmla="*/ 23412 w 61"/>
                <a:gd name="T23" fmla="*/ 612 h 930"/>
                <a:gd name="T24" fmla="*/ 32131 w 61"/>
                <a:gd name="T25" fmla="*/ 641 h 930"/>
                <a:gd name="T26" fmla="*/ 32131 w 61"/>
                <a:gd name="T27" fmla="*/ 683 h 930"/>
                <a:gd name="T28" fmla="*/ 32131 w 61"/>
                <a:gd name="T29" fmla="*/ 1073 h 930"/>
                <a:gd name="T30" fmla="*/ 36767 w 61"/>
                <a:gd name="T31" fmla="*/ 1109 h 930"/>
                <a:gd name="T32" fmla="*/ 45418 w 61"/>
                <a:gd name="T33" fmla="*/ 1140 h 930"/>
                <a:gd name="T34" fmla="*/ 54602 w 61"/>
                <a:gd name="T35" fmla="*/ 1159 h 930"/>
                <a:gd name="T36" fmla="*/ 67889 w 61"/>
                <a:gd name="T37" fmla="*/ 1170 h 9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930"/>
                <a:gd name="T59" fmla="*/ 61 w 61"/>
                <a:gd name="T60" fmla="*/ 930 h 9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930">
                  <a:moveTo>
                    <a:pt x="61" y="0"/>
                  </a:moveTo>
                  <a:lnTo>
                    <a:pt x="49" y="9"/>
                  </a:lnTo>
                  <a:lnTo>
                    <a:pt x="41" y="25"/>
                  </a:lnTo>
                  <a:lnTo>
                    <a:pt x="33" y="49"/>
                  </a:lnTo>
                  <a:lnTo>
                    <a:pt x="29" y="78"/>
                  </a:lnTo>
                  <a:lnTo>
                    <a:pt x="29" y="388"/>
                  </a:lnTo>
                  <a:lnTo>
                    <a:pt x="29" y="417"/>
                  </a:lnTo>
                  <a:lnTo>
                    <a:pt x="21" y="441"/>
                  </a:lnTo>
                  <a:lnTo>
                    <a:pt x="12" y="457"/>
                  </a:lnTo>
                  <a:lnTo>
                    <a:pt x="0" y="465"/>
                  </a:lnTo>
                  <a:lnTo>
                    <a:pt x="12" y="470"/>
                  </a:lnTo>
                  <a:lnTo>
                    <a:pt x="21" y="486"/>
                  </a:lnTo>
                  <a:lnTo>
                    <a:pt x="29" y="510"/>
                  </a:lnTo>
                  <a:lnTo>
                    <a:pt x="29" y="543"/>
                  </a:lnTo>
                  <a:lnTo>
                    <a:pt x="29" y="853"/>
                  </a:lnTo>
                  <a:lnTo>
                    <a:pt x="33" y="881"/>
                  </a:lnTo>
                  <a:lnTo>
                    <a:pt x="41" y="906"/>
                  </a:lnTo>
                  <a:lnTo>
                    <a:pt x="49" y="922"/>
                  </a:lnTo>
                  <a:lnTo>
                    <a:pt x="61" y="930"/>
                  </a:lnTo>
                </a:path>
              </a:pathLst>
            </a:custGeom>
            <a:noFill/>
            <a:ln w="38100">
              <a:solidFill>
                <a:schemeClr val="folHlink"/>
              </a:solidFill>
              <a:round/>
              <a:headEnd/>
              <a:tailEnd/>
            </a:ln>
          </p:spPr>
          <p:txBody>
            <a:bodyPr/>
            <a:lstStyle/>
            <a:p>
              <a:endParaRPr lang="zh-CN" altLang="en-US"/>
            </a:p>
          </p:txBody>
        </p:sp>
        <p:sp>
          <p:nvSpPr>
            <p:cNvPr id="25636" name="Text Box 24"/>
            <p:cNvSpPr txBox="1">
              <a:spLocks noChangeArrowheads="1"/>
            </p:cNvSpPr>
            <p:nvPr/>
          </p:nvSpPr>
          <p:spPr bwMode="auto">
            <a:xfrm>
              <a:off x="434" y="1544"/>
              <a:ext cx="309" cy="80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600">
                  <a:latin typeface="Times New Roman" pitchFamily="18" charset="0"/>
                </a:rPr>
                <a:t>地</a:t>
              </a:r>
            </a:p>
            <a:p>
              <a:pPr algn="l" eaLnBrk="1" hangingPunct="1">
                <a:spcBef>
                  <a:spcPct val="0"/>
                </a:spcBef>
                <a:buClrTx/>
                <a:buSzTx/>
                <a:buFontTx/>
                <a:buNone/>
              </a:pPr>
              <a:r>
                <a:rPr lang="zh-CN" altLang="en-US" sz="2600">
                  <a:latin typeface="Times New Roman" pitchFamily="18" charset="0"/>
                </a:rPr>
                <a:t>址</a:t>
              </a:r>
            </a:p>
            <a:p>
              <a:pPr algn="l" eaLnBrk="1" hangingPunct="1">
                <a:spcBef>
                  <a:spcPct val="0"/>
                </a:spcBef>
                <a:buClrTx/>
                <a:buSzTx/>
                <a:buFontTx/>
                <a:buNone/>
              </a:pPr>
              <a:r>
                <a:rPr lang="zh-CN" altLang="en-US" sz="2600">
                  <a:latin typeface="Times New Roman" pitchFamily="18" charset="0"/>
                </a:rPr>
                <a:t>线</a:t>
              </a:r>
            </a:p>
          </p:txBody>
        </p:sp>
        <p:sp>
          <p:nvSpPr>
            <p:cNvPr id="25637" name="Line 25"/>
            <p:cNvSpPr>
              <a:spLocks noChangeShapeType="1"/>
            </p:cNvSpPr>
            <p:nvPr/>
          </p:nvSpPr>
          <p:spPr bwMode="auto">
            <a:xfrm>
              <a:off x="960" y="1488"/>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5638" name="Line 26"/>
            <p:cNvSpPr>
              <a:spLocks noChangeShapeType="1"/>
            </p:cNvSpPr>
            <p:nvPr/>
          </p:nvSpPr>
          <p:spPr bwMode="auto">
            <a:xfrm>
              <a:off x="960" y="1632"/>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5639" name="Line 27"/>
            <p:cNvSpPr>
              <a:spLocks noChangeShapeType="1"/>
            </p:cNvSpPr>
            <p:nvPr/>
          </p:nvSpPr>
          <p:spPr bwMode="auto">
            <a:xfrm>
              <a:off x="960" y="2304"/>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5640" name="Line 28"/>
            <p:cNvSpPr>
              <a:spLocks noChangeShapeType="1"/>
            </p:cNvSpPr>
            <p:nvPr/>
          </p:nvSpPr>
          <p:spPr bwMode="auto">
            <a:xfrm>
              <a:off x="960" y="2448"/>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5641" name="Text Box 29"/>
            <p:cNvSpPr txBox="1">
              <a:spLocks noChangeArrowheads="1"/>
            </p:cNvSpPr>
            <p:nvPr/>
          </p:nvSpPr>
          <p:spPr bwMode="auto">
            <a:xfrm>
              <a:off x="1017" y="1791"/>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6" name="Group 52"/>
          <p:cNvGrpSpPr>
            <a:grpSpLocks/>
          </p:cNvGrpSpPr>
          <p:nvPr/>
        </p:nvGrpSpPr>
        <p:grpSpPr bwMode="auto">
          <a:xfrm>
            <a:off x="6877050" y="2362200"/>
            <a:ext cx="1547813" cy="1528763"/>
            <a:chOff x="4332" y="1488"/>
            <a:chExt cx="975" cy="963"/>
          </a:xfrm>
        </p:grpSpPr>
        <p:sp>
          <p:nvSpPr>
            <p:cNvPr id="25628" name="Freeform 31"/>
            <p:cNvSpPr>
              <a:spLocks/>
            </p:cNvSpPr>
            <p:nvPr/>
          </p:nvSpPr>
          <p:spPr bwMode="auto">
            <a:xfrm>
              <a:off x="4852" y="1525"/>
              <a:ext cx="101" cy="926"/>
            </a:xfrm>
            <a:custGeom>
              <a:avLst/>
              <a:gdLst>
                <a:gd name="T0" fmla="*/ 0 w 53"/>
                <a:gd name="T1" fmla="*/ 0 h 926"/>
                <a:gd name="T2" fmla="*/ 4021 w 53"/>
                <a:gd name="T3" fmla="*/ 4 h 926"/>
                <a:gd name="T4" fmla="*/ 6555 w 53"/>
                <a:gd name="T5" fmla="*/ 20 h 926"/>
                <a:gd name="T6" fmla="*/ 9576 w 53"/>
                <a:gd name="T7" fmla="*/ 45 h 926"/>
                <a:gd name="T8" fmla="*/ 9576 w 53"/>
                <a:gd name="T9" fmla="*/ 78 h 926"/>
                <a:gd name="T10" fmla="*/ 9576 w 53"/>
                <a:gd name="T11" fmla="*/ 388 h 926"/>
                <a:gd name="T12" fmla="*/ 9576 w 53"/>
                <a:gd name="T13" fmla="*/ 416 h 926"/>
                <a:gd name="T14" fmla="*/ 12318 w 53"/>
                <a:gd name="T15" fmla="*/ 441 h 926"/>
                <a:gd name="T16" fmla="*/ 13601 w 53"/>
                <a:gd name="T17" fmla="*/ 457 h 926"/>
                <a:gd name="T18" fmla="*/ 17515 w 53"/>
                <a:gd name="T19" fmla="*/ 465 h 926"/>
                <a:gd name="T20" fmla="*/ 13601 w 53"/>
                <a:gd name="T21" fmla="*/ 469 h 926"/>
                <a:gd name="T22" fmla="*/ 12318 w 53"/>
                <a:gd name="T23" fmla="*/ 485 h 926"/>
                <a:gd name="T24" fmla="*/ 9576 w 53"/>
                <a:gd name="T25" fmla="*/ 510 h 926"/>
                <a:gd name="T26" fmla="*/ 9576 w 53"/>
                <a:gd name="T27" fmla="*/ 543 h 926"/>
                <a:gd name="T28" fmla="*/ 9576 w 53"/>
                <a:gd name="T29" fmla="*/ 848 h 926"/>
                <a:gd name="T30" fmla="*/ 9576 w 53"/>
                <a:gd name="T31" fmla="*/ 881 h 926"/>
                <a:gd name="T32" fmla="*/ 6555 w 53"/>
                <a:gd name="T33" fmla="*/ 906 h 926"/>
                <a:gd name="T34" fmla="*/ 4021 w 53"/>
                <a:gd name="T35" fmla="*/ 922 h 926"/>
                <a:gd name="T36" fmla="*/ 0 w 53"/>
                <a:gd name="T37" fmla="*/ 926 h 9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926"/>
                <a:gd name="T59" fmla="*/ 53 w 53"/>
                <a:gd name="T60" fmla="*/ 926 h 9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926">
                  <a:moveTo>
                    <a:pt x="0" y="0"/>
                  </a:moveTo>
                  <a:lnTo>
                    <a:pt x="12" y="4"/>
                  </a:lnTo>
                  <a:lnTo>
                    <a:pt x="20" y="20"/>
                  </a:lnTo>
                  <a:lnTo>
                    <a:pt x="29" y="45"/>
                  </a:lnTo>
                  <a:lnTo>
                    <a:pt x="29" y="78"/>
                  </a:lnTo>
                  <a:lnTo>
                    <a:pt x="29" y="388"/>
                  </a:lnTo>
                  <a:lnTo>
                    <a:pt x="29" y="416"/>
                  </a:lnTo>
                  <a:lnTo>
                    <a:pt x="37" y="441"/>
                  </a:lnTo>
                  <a:lnTo>
                    <a:pt x="41" y="457"/>
                  </a:lnTo>
                  <a:lnTo>
                    <a:pt x="53" y="465"/>
                  </a:lnTo>
                  <a:lnTo>
                    <a:pt x="41" y="469"/>
                  </a:lnTo>
                  <a:lnTo>
                    <a:pt x="37" y="485"/>
                  </a:lnTo>
                  <a:lnTo>
                    <a:pt x="29" y="510"/>
                  </a:lnTo>
                  <a:lnTo>
                    <a:pt x="29" y="543"/>
                  </a:lnTo>
                  <a:lnTo>
                    <a:pt x="29" y="848"/>
                  </a:lnTo>
                  <a:lnTo>
                    <a:pt x="29" y="881"/>
                  </a:lnTo>
                  <a:lnTo>
                    <a:pt x="20" y="906"/>
                  </a:lnTo>
                  <a:lnTo>
                    <a:pt x="12" y="922"/>
                  </a:lnTo>
                  <a:lnTo>
                    <a:pt x="0" y="926"/>
                  </a:lnTo>
                </a:path>
              </a:pathLst>
            </a:custGeom>
            <a:noFill/>
            <a:ln w="38100">
              <a:solidFill>
                <a:schemeClr val="folHlink"/>
              </a:solidFill>
              <a:round/>
              <a:headEnd/>
              <a:tailEnd/>
            </a:ln>
          </p:spPr>
          <p:txBody>
            <a:bodyPr/>
            <a:lstStyle/>
            <a:p>
              <a:endParaRPr lang="zh-CN" altLang="en-US"/>
            </a:p>
          </p:txBody>
        </p:sp>
        <p:sp>
          <p:nvSpPr>
            <p:cNvPr id="25629" name="Text Box 32"/>
            <p:cNvSpPr txBox="1">
              <a:spLocks noChangeArrowheads="1"/>
            </p:cNvSpPr>
            <p:nvPr/>
          </p:nvSpPr>
          <p:spPr bwMode="auto">
            <a:xfrm>
              <a:off x="4982" y="1592"/>
              <a:ext cx="325" cy="8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数</a:t>
              </a:r>
            </a:p>
            <a:p>
              <a:pPr algn="l" eaLnBrk="1" hangingPunct="1">
                <a:spcBef>
                  <a:spcPct val="0"/>
                </a:spcBef>
                <a:buClrTx/>
                <a:buSzTx/>
                <a:buFontTx/>
                <a:buNone/>
              </a:pPr>
              <a:r>
                <a:rPr lang="zh-CN" altLang="en-US" sz="2600">
                  <a:latin typeface="Times New Roman" pitchFamily="18" charset="0"/>
                </a:rPr>
                <a:t>据</a:t>
              </a:r>
            </a:p>
            <a:p>
              <a:pPr algn="l" eaLnBrk="1" hangingPunct="1">
                <a:spcBef>
                  <a:spcPct val="0"/>
                </a:spcBef>
                <a:buClrTx/>
                <a:buSzTx/>
                <a:buFontTx/>
                <a:buNone/>
              </a:pPr>
              <a:r>
                <a:rPr lang="zh-CN" altLang="en-US" sz="2600">
                  <a:latin typeface="Times New Roman" pitchFamily="18" charset="0"/>
                </a:rPr>
                <a:t>线</a:t>
              </a:r>
            </a:p>
          </p:txBody>
        </p:sp>
        <p:sp>
          <p:nvSpPr>
            <p:cNvPr id="25630" name="Line 33"/>
            <p:cNvSpPr>
              <a:spLocks noChangeShapeType="1"/>
            </p:cNvSpPr>
            <p:nvPr/>
          </p:nvSpPr>
          <p:spPr bwMode="auto">
            <a:xfrm rot="10800000">
              <a:off x="4332" y="2448"/>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5631" name="Line 34"/>
            <p:cNvSpPr>
              <a:spLocks noChangeShapeType="1"/>
            </p:cNvSpPr>
            <p:nvPr/>
          </p:nvSpPr>
          <p:spPr bwMode="auto">
            <a:xfrm rot="10800000">
              <a:off x="4332" y="2304"/>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5632" name="Line 35"/>
            <p:cNvSpPr>
              <a:spLocks noChangeShapeType="1"/>
            </p:cNvSpPr>
            <p:nvPr/>
          </p:nvSpPr>
          <p:spPr bwMode="auto">
            <a:xfrm rot="10800000">
              <a:off x="4332" y="1632"/>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5633" name="Line 36"/>
            <p:cNvSpPr>
              <a:spLocks noChangeShapeType="1"/>
            </p:cNvSpPr>
            <p:nvPr/>
          </p:nvSpPr>
          <p:spPr bwMode="auto">
            <a:xfrm rot="10800000">
              <a:off x="4332" y="1488"/>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5634" name="Text Box 37"/>
            <p:cNvSpPr txBox="1">
              <a:spLocks noChangeArrowheads="1"/>
            </p:cNvSpPr>
            <p:nvPr/>
          </p:nvSpPr>
          <p:spPr bwMode="auto">
            <a:xfrm>
              <a:off x="4425" y="1791"/>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7" name="Group 38"/>
          <p:cNvGrpSpPr>
            <a:grpSpLocks/>
          </p:cNvGrpSpPr>
          <p:nvPr/>
        </p:nvGrpSpPr>
        <p:grpSpPr bwMode="auto">
          <a:xfrm>
            <a:off x="1371600" y="4821238"/>
            <a:ext cx="2271713" cy="457200"/>
            <a:chOff x="864" y="3037"/>
            <a:chExt cx="1431" cy="288"/>
          </a:xfrm>
        </p:grpSpPr>
        <p:sp>
          <p:nvSpPr>
            <p:cNvPr id="25626" name="Text Box 39"/>
            <p:cNvSpPr txBox="1">
              <a:spLocks noChangeArrowheads="1"/>
            </p:cNvSpPr>
            <p:nvPr/>
          </p:nvSpPr>
          <p:spPr bwMode="auto">
            <a:xfrm>
              <a:off x="864" y="3037"/>
              <a:ext cx="1152"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地址线</a:t>
              </a:r>
            </a:p>
          </p:txBody>
        </p:sp>
        <p:sp>
          <p:nvSpPr>
            <p:cNvPr id="25627" name="Text Box 40"/>
            <p:cNvSpPr txBox="1">
              <a:spLocks noChangeArrowheads="1"/>
            </p:cNvSpPr>
            <p:nvPr/>
          </p:nvSpPr>
          <p:spPr bwMode="auto">
            <a:xfrm>
              <a:off x="1411" y="3037"/>
              <a:ext cx="88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（单向）</a:t>
              </a:r>
            </a:p>
          </p:txBody>
        </p:sp>
      </p:grpSp>
      <p:grpSp>
        <p:nvGrpSpPr>
          <p:cNvPr id="8" name="Group 41"/>
          <p:cNvGrpSpPr>
            <a:grpSpLocks/>
          </p:cNvGrpSpPr>
          <p:nvPr/>
        </p:nvGrpSpPr>
        <p:grpSpPr bwMode="auto">
          <a:xfrm>
            <a:off x="3746500" y="4821238"/>
            <a:ext cx="2654300" cy="457200"/>
            <a:chOff x="2360" y="3037"/>
            <a:chExt cx="1672" cy="288"/>
          </a:xfrm>
        </p:grpSpPr>
        <p:sp>
          <p:nvSpPr>
            <p:cNvPr id="25624" name="Text Box 42"/>
            <p:cNvSpPr txBox="1">
              <a:spLocks noChangeArrowheads="1"/>
            </p:cNvSpPr>
            <p:nvPr/>
          </p:nvSpPr>
          <p:spPr bwMode="auto">
            <a:xfrm>
              <a:off x="2360" y="3037"/>
              <a:ext cx="1149"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数据线</a:t>
              </a:r>
            </a:p>
          </p:txBody>
        </p:sp>
        <p:sp>
          <p:nvSpPr>
            <p:cNvPr id="25625" name="Text Box 43"/>
            <p:cNvSpPr txBox="1">
              <a:spLocks noChangeArrowheads="1"/>
            </p:cNvSpPr>
            <p:nvPr/>
          </p:nvSpPr>
          <p:spPr bwMode="auto">
            <a:xfrm>
              <a:off x="2908" y="3037"/>
              <a:ext cx="1124"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（双向）</a:t>
              </a:r>
            </a:p>
          </p:txBody>
        </p:sp>
      </p:grpSp>
      <p:sp>
        <p:nvSpPr>
          <p:cNvPr id="203820" name="Text Box 44"/>
          <p:cNvSpPr txBox="1">
            <a:spLocks noChangeArrowheads="1"/>
          </p:cNvSpPr>
          <p:nvPr/>
        </p:nvSpPr>
        <p:spPr bwMode="auto">
          <a:xfrm>
            <a:off x="2041525" y="5299075"/>
            <a:ext cx="4889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10</a:t>
            </a:r>
          </a:p>
        </p:txBody>
      </p:sp>
      <p:sp>
        <p:nvSpPr>
          <p:cNvPr id="203821" name="Text Box 45"/>
          <p:cNvSpPr txBox="1">
            <a:spLocks noChangeArrowheads="1"/>
          </p:cNvSpPr>
          <p:nvPr/>
        </p:nvSpPr>
        <p:spPr bwMode="auto">
          <a:xfrm>
            <a:off x="4387850" y="5299075"/>
            <a:ext cx="3365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4</a:t>
            </a:r>
          </a:p>
        </p:txBody>
      </p:sp>
      <p:sp>
        <p:nvSpPr>
          <p:cNvPr id="203822" name="Text Box 46"/>
          <p:cNvSpPr txBox="1">
            <a:spLocks noChangeArrowheads="1"/>
          </p:cNvSpPr>
          <p:nvPr/>
        </p:nvSpPr>
        <p:spPr bwMode="auto">
          <a:xfrm>
            <a:off x="2041525" y="5770563"/>
            <a:ext cx="4889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14</a:t>
            </a:r>
          </a:p>
        </p:txBody>
      </p:sp>
      <p:sp>
        <p:nvSpPr>
          <p:cNvPr id="203823" name="Text Box 47"/>
          <p:cNvSpPr txBox="1">
            <a:spLocks noChangeArrowheads="1"/>
          </p:cNvSpPr>
          <p:nvPr/>
        </p:nvSpPr>
        <p:spPr bwMode="auto">
          <a:xfrm>
            <a:off x="4387850" y="5770563"/>
            <a:ext cx="3365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203824" name="Text Box 48"/>
          <p:cNvSpPr txBox="1">
            <a:spLocks noChangeArrowheads="1"/>
          </p:cNvSpPr>
          <p:nvPr/>
        </p:nvSpPr>
        <p:spPr bwMode="auto">
          <a:xfrm>
            <a:off x="2041525" y="6270625"/>
            <a:ext cx="4889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13</a:t>
            </a:r>
          </a:p>
        </p:txBody>
      </p:sp>
      <p:sp>
        <p:nvSpPr>
          <p:cNvPr id="203825" name="Text Box 49"/>
          <p:cNvSpPr txBox="1">
            <a:spLocks noChangeArrowheads="1"/>
          </p:cNvSpPr>
          <p:nvPr/>
        </p:nvSpPr>
        <p:spPr bwMode="auto">
          <a:xfrm>
            <a:off x="4387850" y="6270625"/>
            <a:ext cx="3365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8</a:t>
            </a:r>
          </a:p>
        </p:txBody>
      </p:sp>
      <p:sp>
        <p:nvSpPr>
          <p:cNvPr id="203826" name="Rectangle 5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5623" name="AutoShape 5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3780"/>
                                        </p:tgtEl>
                                        <p:attrNameLst>
                                          <p:attrName>style.visibility</p:attrName>
                                        </p:attrNameLst>
                                      </p:cBhvr>
                                      <p:to>
                                        <p:strVal val="visible"/>
                                      </p:to>
                                    </p:set>
                                    <p:animEffect transition="in" filter="blinds(horizontal)">
                                      <p:cBhvr>
                                        <p:cTn id="7" dur="500"/>
                                        <p:tgtEl>
                                          <p:spTgt spid="20378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Righ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Lef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slide(fromRight)">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3778"/>
                                        </p:tgtEl>
                                        <p:attrNameLst>
                                          <p:attrName>style.visibility</p:attrName>
                                        </p:attrNameLst>
                                      </p:cBhvr>
                                      <p:to>
                                        <p:strVal val="visible"/>
                                      </p:to>
                                    </p:set>
                                    <p:animEffect transition="in" filter="blinds(horizontal)">
                                      <p:cBhvr>
                                        <p:cTn id="47" dur="500"/>
                                        <p:tgtEl>
                                          <p:spTgt spid="20377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3820"/>
                                        </p:tgtEl>
                                        <p:attrNameLst>
                                          <p:attrName>style.visibility</p:attrName>
                                        </p:attrNameLst>
                                      </p:cBhvr>
                                      <p:to>
                                        <p:strVal val="visible"/>
                                      </p:to>
                                    </p:set>
                                    <p:animEffect transition="in" filter="blinds(horizontal)">
                                      <p:cBhvr>
                                        <p:cTn id="52" dur="500"/>
                                        <p:tgtEl>
                                          <p:spTgt spid="2038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3821"/>
                                        </p:tgtEl>
                                        <p:attrNameLst>
                                          <p:attrName>style.visibility</p:attrName>
                                        </p:attrNameLst>
                                      </p:cBhvr>
                                      <p:to>
                                        <p:strVal val="visible"/>
                                      </p:to>
                                    </p:set>
                                    <p:animEffect transition="in" filter="blinds(horizontal)">
                                      <p:cBhvr>
                                        <p:cTn id="57" dur="500"/>
                                        <p:tgtEl>
                                          <p:spTgt spid="20382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3789"/>
                                        </p:tgtEl>
                                        <p:attrNameLst>
                                          <p:attrName>style.visibility</p:attrName>
                                        </p:attrNameLst>
                                      </p:cBhvr>
                                      <p:to>
                                        <p:strVal val="visible"/>
                                      </p:to>
                                    </p:set>
                                    <p:animEffect transition="in" filter="blinds(horizontal)">
                                      <p:cBhvr>
                                        <p:cTn id="62" dur="500"/>
                                        <p:tgtEl>
                                          <p:spTgt spid="20378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3822"/>
                                        </p:tgtEl>
                                        <p:attrNameLst>
                                          <p:attrName>style.visibility</p:attrName>
                                        </p:attrNameLst>
                                      </p:cBhvr>
                                      <p:to>
                                        <p:strVal val="visible"/>
                                      </p:to>
                                    </p:set>
                                    <p:animEffect transition="in" filter="blinds(horizontal)">
                                      <p:cBhvr>
                                        <p:cTn id="67" dur="500"/>
                                        <p:tgtEl>
                                          <p:spTgt spid="20382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3823"/>
                                        </p:tgtEl>
                                        <p:attrNameLst>
                                          <p:attrName>style.visibility</p:attrName>
                                        </p:attrNameLst>
                                      </p:cBhvr>
                                      <p:to>
                                        <p:strVal val="visible"/>
                                      </p:to>
                                    </p:set>
                                    <p:animEffect transition="in" filter="blinds(horizontal)">
                                      <p:cBhvr>
                                        <p:cTn id="72" dur="500"/>
                                        <p:tgtEl>
                                          <p:spTgt spid="20382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03790"/>
                                        </p:tgtEl>
                                        <p:attrNameLst>
                                          <p:attrName>style.visibility</p:attrName>
                                        </p:attrNameLst>
                                      </p:cBhvr>
                                      <p:to>
                                        <p:strVal val="visible"/>
                                      </p:to>
                                    </p:set>
                                    <p:animEffect transition="in" filter="blinds(horizontal)">
                                      <p:cBhvr>
                                        <p:cTn id="77" dur="500"/>
                                        <p:tgtEl>
                                          <p:spTgt spid="20379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03824"/>
                                        </p:tgtEl>
                                        <p:attrNameLst>
                                          <p:attrName>style.visibility</p:attrName>
                                        </p:attrNameLst>
                                      </p:cBhvr>
                                      <p:to>
                                        <p:strVal val="visible"/>
                                      </p:to>
                                    </p:set>
                                    <p:animEffect transition="in" filter="blinds(horizontal)">
                                      <p:cBhvr>
                                        <p:cTn id="82" dur="500"/>
                                        <p:tgtEl>
                                          <p:spTgt spid="20382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03825"/>
                                        </p:tgtEl>
                                        <p:attrNameLst>
                                          <p:attrName>style.visibility</p:attrName>
                                        </p:attrNameLst>
                                      </p:cBhvr>
                                      <p:to>
                                        <p:strVal val="visible"/>
                                      </p:to>
                                    </p:set>
                                    <p:animEffect transition="in" filter="blinds(horizontal)">
                                      <p:cBhvr>
                                        <p:cTn id="87" dur="500"/>
                                        <p:tgtEl>
                                          <p:spTgt spid="20382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03791"/>
                                        </p:tgtEl>
                                        <p:attrNameLst>
                                          <p:attrName>style.visibility</p:attrName>
                                        </p:attrNameLst>
                                      </p:cBhvr>
                                      <p:to>
                                        <p:strVal val="visible"/>
                                      </p:to>
                                    </p:set>
                                    <p:animEffect transition="in" filter="blinds(horizontal)">
                                      <p:cBhvr>
                                        <p:cTn id="92" dur="500"/>
                                        <p:tgtEl>
                                          <p:spTgt spid="203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autoUpdateAnimBg="0"/>
      <p:bldP spid="203780" grpId="0" autoUpdateAnimBg="0"/>
      <p:bldP spid="203789" grpId="0" autoUpdateAnimBg="0"/>
      <p:bldP spid="203790" grpId="0" autoUpdateAnimBg="0"/>
      <p:bldP spid="203791" grpId="0" autoUpdateAnimBg="0"/>
      <p:bldP spid="203820" grpId="0" autoUpdateAnimBg="0"/>
      <p:bldP spid="203821" grpId="0" autoUpdateAnimBg="0"/>
      <p:bldP spid="203822" grpId="0" autoUpdateAnimBg="0"/>
      <p:bldP spid="203823" grpId="0" autoUpdateAnimBg="0"/>
      <p:bldP spid="203824" grpId="0" autoUpdateAnimBg="0"/>
      <p:bldP spid="20382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1"/>
          <p:cNvSpPr>
            <a:spLocks noGrp="1"/>
          </p:cNvSpPr>
          <p:nvPr>
            <p:ph type="sldNum" sz="quarter" idx="10"/>
          </p:nvPr>
        </p:nvSpPr>
        <p:spPr bwMode="auto">
          <a:noFill/>
          <a:ln>
            <a:miter lim="800000"/>
            <a:headEnd/>
            <a:tailEnd/>
          </a:ln>
        </p:spPr>
        <p:txBody>
          <a:bodyPr/>
          <a:lstStyle/>
          <a:p>
            <a:fld id="{FE719906-3E23-481F-B8C3-7CEE25A941CA}" type="slidenum">
              <a:rPr lang="zh-CN" altLang="en-US" smtClean="0"/>
              <a:pPr/>
              <a:t>23</a:t>
            </a:fld>
            <a:endParaRPr lang="en-US" altLang="zh-CN"/>
          </a:p>
        </p:txBody>
      </p:sp>
      <p:grpSp>
        <p:nvGrpSpPr>
          <p:cNvPr id="26627" name="Group 60"/>
          <p:cNvGrpSpPr>
            <a:grpSpLocks/>
          </p:cNvGrpSpPr>
          <p:nvPr/>
        </p:nvGrpSpPr>
        <p:grpSpPr bwMode="auto">
          <a:xfrm>
            <a:off x="114300" y="260350"/>
            <a:ext cx="8928100" cy="4343400"/>
            <a:chOff x="72" y="240"/>
            <a:chExt cx="5624" cy="2736"/>
          </a:xfrm>
        </p:grpSpPr>
        <p:sp>
          <p:nvSpPr>
            <p:cNvPr id="26651" name="Text Box 3"/>
            <p:cNvSpPr txBox="1">
              <a:spLocks noChangeArrowheads="1"/>
            </p:cNvSpPr>
            <p:nvPr/>
          </p:nvSpPr>
          <p:spPr bwMode="auto">
            <a:xfrm>
              <a:off x="72" y="240"/>
              <a:ext cx="3367" cy="404"/>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dirty="0">
                  <a:latin typeface="Times New Roman" pitchFamily="18" charset="0"/>
                </a:rPr>
                <a:t>二、半导体存储芯片简介 </a:t>
              </a:r>
            </a:p>
          </p:txBody>
        </p:sp>
        <p:sp>
          <p:nvSpPr>
            <p:cNvPr id="26652" name="Text Box 4"/>
            <p:cNvSpPr txBox="1">
              <a:spLocks noChangeArrowheads="1"/>
            </p:cNvSpPr>
            <p:nvPr/>
          </p:nvSpPr>
          <p:spPr bwMode="auto">
            <a:xfrm>
              <a:off x="362" y="804"/>
              <a:ext cx="3584"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dirty="0">
                  <a:latin typeface="Times New Roman" pitchFamily="18" charset="0"/>
                </a:rPr>
                <a:t>1.  半导体存储芯片的基本结构 </a:t>
              </a:r>
            </a:p>
          </p:txBody>
        </p:sp>
        <p:grpSp>
          <p:nvGrpSpPr>
            <p:cNvPr id="26653" name="Group 5"/>
            <p:cNvGrpSpPr>
              <a:grpSpLocks/>
            </p:cNvGrpSpPr>
            <p:nvPr/>
          </p:nvGrpSpPr>
          <p:grpSpPr bwMode="auto">
            <a:xfrm>
              <a:off x="1429" y="1300"/>
              <a:ext cx="2913" cy="1557"/>
              <a:chOff x="1429" y="1300"/>
              <a:chExt cx="2913" cy="1557"/>
            </a:xfrm>
          </p:grpSpPr>
          <p:sp>
            <p:nvSpPr>
              <p:cNvPr id="26676" name="Rectangle 6"/>
              <p:cNvSpPr>
                <a:spLocks noChangeArrowheads="1"/>
              </p:cNvSpPr>
              <p:nvPr/>
            </p:nvSpPr>
            <p:spPr bwMode="auto">
              <a:xfrm>
                <a:off x="1429" y="1300"/>
                <a:ext cx="2913" cy="1557"/>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6677" name="Rectangle 7"/>
              <p:cNvSpPr>
                <a:spLocks noChangeArrowheads="1"/>
              </p:cNvSpPr>
              <p:nvPr/>
            </p:nvSpPr>
            <p:spPr bwMode="auto">
              <a:xfrm>
                <a:off x="1584" y="1513"/>
                <a:ext cx="461" cy="113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6678" name="Rectangle 8"/>
              <p:cNvSpPr>
                <a:spLocks noChangeArrowheads="1"/>
              </p:cNvSpPr>
              <p:nvPr/>
            </p:nvSpPr>
            <p:spPr bwMode="auto">
              <a:xfrm>
                <a:off x="2196" y="1512"/>
                <a:ext cx="1379" cy="1130"/>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6679" name="Rectangle 9"/>
              <p:cNvSpPr>
                <a:spLocks noChangeArrowheads="1"/>
              </p:cNvSpPr>
              <p:nvPr/>
            </p:nvSpPr>
            <p:spPr bwMode="auto">
              <a:xfrm>
                <a:off x="3726" y="1502"/>
                <a:ext cx="461" cy="1129"/>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26680" name="Text Box 10"/>
              <p:cNvSpPr txBox="1">
                <a:spLocks noChangeArrowheads="1"/>
              </p:cNvSpPr>
              <p:nvPr/>
            </p:nvSpPr>
            <p:spPr bwMode="auto">
              <a:xfrm>
                <a:off x="1652" y="1549"/>
                <a:ext cx="325" cy="105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译</a:t>
                </a:r>
              </a:p>
              <a:p>
                <a:pPr algn="l" eaLnBrk="1" hangingPunct="1">
                  <a:spcBef>
                    <a:spcPct val="0"/>
                  </a:spcBef>
                  <a:buClrTx/>
                  <a:buSzTx/>
                  <a:buFontTx/>
                  <a:buNone/>
                </a:pPr>
                <a:r>
                  <a:rPr lang="zh-CN" altLang="en-US" sz="2600">
                    <a:latin typeface="Times New Roman" pitchFamily="18" charset="0"/>
                  </a:rPr>
                  <a:t>码</a:t>
                </a:r>
              </a:p>
              <a:p>
                <a:pPr algn="l" eaLnBrk="1" hangingPunct="1">
                  <a:spcBef>
                    <a:spcPct val="0"/>
                  </a:spcBef>
                  <a:buClrTx/>
                  <a:buSzTx/>
                  <a:buFontTx/>
                  <a:buNone/>
                </a:pPr>
                <a:r>
                  <a:rPr lang="zh-CN" altLang="en-US" sz="2600">
                    <a:latin typeface="Times New Roman" pitchFamily="18" charset="0"/>
                  </a:rPr>
                  <a:t>驱</a:t>
                </a:r>
              </a:p>
              <a:p>
                <a:pPr algn="l" eaLnBrk="1" hangingPunct="1">
                  <a:spcBef>
                    <a:spcPct val="0"/>
                  </a:spcBef>
                  <a:buClrTx/>
                  <a:buSzTx/>
                  <a:buFontTx/>
                  <a:buNone/>
                </a:pPr>
                <a:r>
                  <a:rPr lang="zh-CN" altLang="en-US" sz="2600">
                    <a:latin typeface="Times New Roman" pitchFamily="18" charset="0"/>
                  </a:rPr>
                  <a:t>动</a:t>
                </a:r>
              </a:p>
            </p:txBody>
          </p:sp>
          <p:sp>
            <p:nvSpPr>
              <p:cNvPr id="26681" name="Text Box 11"/>
              <p:cNvSpPr txBox="1">
                <a:spLocks noChangeArrowheads="1"/>
              </p:cNvSpPr>
              <p:nvPr/>
            </p:nvSpPr>
            <p:spPr bwMode="auto">
              <a:xfrm>
                <a:off x="2715" y="1548"/>
                <a:ext cx="341" cy="105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600">
                    <a:latin typeface="Times New Roman" pitchFamily="18" charset="0"/>
                  </a:rPr>
                  <a:t>存</a:t>
                </a:r>
              </a:p>
              <a:p>
                <a:pPr algn="l" eaLnBrk="1" hangingPunct="1">
                  <a:spcBef>
                    <a:spcPct val="0"/>
                  </a:spcBef>
                  <a:buClrTx/>
                  <a:buSzTx/>
                  <a:buFontTx/>
                  <a:buNone/>
                </a:pPr>
                <a:r>
                  <a:rPr lang="zh-CN" altLang="en-US" sz="2600">
                    <a:latin typeface="Times New Roman" pitchFamily="18" charset="0"/>
                  </a:rPr>
                  <a:t>储</a:t>
                </a:r>
              </a:p>
              <a:p>
                <a:pPr algn="l" eaLnBrk="1" hangingPunct="1">
                  <a:spcBef>
                    <a:spcPct val="0"/>
                  </a:spcBef>
                  <a:buClrTx/>
                  <a:buSzTx/>
                  <a:buFontTx/>
                  <a:buNone/>
                </a:pPr>
                <a:r>
                  <a:rPr lang="zh-CN" altLang="en-US" sz="2600">
                    <a:latin typeface="Times New Roman" pitchFamily="18" charset="0"/>
                  </a:rPr>
                  <a:t>矩</a:t>
                </a:r>
              </a:p>
              <a:p>
                <a:pPr algn="l" eaLnBrk="1" hangingPunct="1">
                  <a:spcBef>
                    <a:spcPct val="0"/>
                  </a:spcBef>
                  <a:buClrTx/>
                  <a:buSzTx/>
                  <a:buFontTx/>
                  <a:buNone/>
                </a:pPr>
                <a:r>
                  <a:rPr lang="zh-CN" altLang="en-US" sz="2600">
                    <a:latin typeface="Times New Roman" pitchFamily="18" charset="0"/>
                  </a:rPr>
                  <a:t>阵</a:t>
                </a:r>
              </a:p>
            </p:txBody>
          </p:sp>
          <p:sp>
            <p:nvSpPr>
              <p:cNvPr id="26682" name="Text Box 12"/>
              <p:cNvSpPr txBox="1">
                <a:spLocks noChangeArrowheads="1"/>
              </p:cNvSpPr>
              <p:nvPr/>
            </p:nvSpPr>
            <p:spPr bwMode="auto">
              <a:xfrm>
                <a:off x="3794" y="1537"/>
                <a:ext cx="325" cy="105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读</a:t>
                </a:r>
              </a:p>
              <a:p>
                <a:pPr algn="l" eaLnBrk="1" hangingPunct="1">
                  <a:spcBef>
                    <a:spcPct val="0"/>
                  </a:spcBef>
                  <a:buClrTx/>
                  <a:buSzTx/>
                  <a:buFontTx/>
                  <a:buNone/>
                </a:pPr>
                <a:r>
                  <a:rPr lang="zh-CN" altLang="en-US" sz="2600">
                    <a:latin typeface="Times New Roman" pitchFamily="18" charset="0"/>
                  </a:rPr>
                  <a:t>写</a:t>
                </a:r>
              </a:p>
              <a:p>
                <a:pPr algn="l" eaLnBrk="1" hangingPunct="1">
                  <a:spcBef>
                    <a:spcPct val="0"/>
                  </a:spcBef>
                  <a:buClrTx/>
                  <a:buSzTx/>
                  <a:buFontTx/>
                  <a:buNone/>
                </a:pPr>
                <a:r>
                  <a:rPr lang="zh-CN" altLang="en-US" sz="2600">
                    <a:latin typeface="Times New Roman" pitchFamily="18" charset="0"/>
                  </a:rPr>
                  <a:t>电</a:t>
                </a:r>
              </a:p>
              <a:p>
                <a:pPr algn="l" eaLnBrk="1" hangingPunct="1">
                  <a:spcBef>
                    <a:spcPct val="0"/>
                  </a:spcBef>
                  <a:buClrTx/>
                  <a:buSzTx/>
                  <a:buFontTx/>
                  <a:buNone/>
                </a:pPr>
                <a:r>
                  <a:rPr lang="zh-CN" altLang="en-US" sz="2600">
                    <a:latin typeface="Times New Roman" pitchFamily="18" charset="0"/>
                  </a:rPr>
                  <a:t>路</a:t>
                </a:r>
              </a:p>
            </p:txBody>
          </p:sp>
        </p:grpSp>
        <p:grpSp>
          <p:nvGrpSpPr>
            <p:cNvPr id="26654" name="Group 13"/>
            <p:cNvGrpSpPr>
              <a:grpSpLocks/>
            </p:cNvGrpSpPr>
            <p:nvPr/>
          </p:nvGrpSpPr>
          <p:grpSpPr bwMode="auto">
            <a:xfrm>
              <a:off x="257" y="2526"/>
              <a:ext cx="1174" cy="308"/>
              <a:chOff x="266" y="2526"/>
              <a:chExt cx="1174" cy="308"/>
            </a:xfrm>
          </p:grpSpPr>
          <p:sp>
            <p:nvSpPr>
              <p:cNvPr id="26674" name="Text Box 14"/>
              <p:cNvSpPr txBox="1">
                <a:spLocks noChangeArrowheads="1"/>
              </p:cNvSpPr>
              <p:nvPr/>
            </p:nvSpPr>
            <p:spPr bwMode="auto">
              <a:xfrm>
                <a:off x="266" y="2526"/>
                <a:ext cx="743" cy="3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片选线</a:t>
                </a:r>
              </a:p>
            </p:txBody>
          </p:sp>
          <p:sp>
            <p:nvSpPr>
              <p:cNvPr id="26675" name="Line 15"/>
              <p:cNvSpPr>
                <a:spLocks noChangeShapeType="1"/>
              </p:cNvSpPr>
              <p:nvPr/>
            </p:nvSpPr>
            <p:spPr bwMode="auto">
              <a:xfrm>
                <a:off x="960" y="2688"/>
                <a:ext cx="480" cy="0"/>
              </a:xfrm>
              <a:prstGeom prst="line">
                <a:avLst/>
              </a:prstGeom>
              <a:noFill/>
              <a:ln w="38100">
                <a:solidFill>
                  <a:schemeClr val="folHlink"/>
                </a:solidFill>
                <a:round/>
                <a:headEnd/>
                <a:tailEnd type="stealth" w="med" len="med"/>
              </a:ln>
            </p:spPr>
            <p:txBody>
              <a:bodyPr wrap="none"/>
              <a:lstStyle/>
              <a:p>
                <a:endParaRPr lang="zh-CN" altLang="en-US"/>
              </a:p>
            </p:txBody>
          </p:sp>
        </p:grpSp>
        <p:grpSp>
          <p:nvGrpSpPr>
            <p:cNvPr id="26655" name="Group 16"/>
            <p:cNvGrpSpPr>
              <a:grpSpLocks/>
            </p:cNvGrpSpPr>
            <p:nvPr/>
          </p:nvGrpSpPr>
          <p:grpSpPr bwMode="auto">
            <a:xfrm>
              <a:off x="4341" y="2668"/>
              <a:ext cx="1355" cy="308"/>
              <a:chOff x="4332" y="2668"/>
              <a:chExt cx="1355" cy="308"/>
            </a:xfrm>
          </p:grpSpPr>
          <p:sp>
            <p:nvSpPr>
              <p:cNvPr id="26672" name="Text Box 17"/>
              <p:cNvSpPr txBox="1">
                <a:spLocks noChangeArrowheads="1"/>
              </p:cNvSpPr>
              <p:nvPr/>
            </p:nvSpPr>
            <p:spPr bwMode="auto">
              <a:xfrm>
                <a:off x="4416" y="2668"/>
                <a:ext cx="1271" cy="3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读/写控制线 </a:t>
                </a:r>
              </a:p>
            </p:txBody>
          </p:sp>
          <p:sp>
            <p:nvSpPr>
              <p:cNvPr id="26673" name="Line 18"/>
              <p:cNvSpPr>
                <a:spLocks noChangeShapeType="1"/>
              </p:cNvSpPr>
              <p:nvPr/>
            </p:nvSpPr>
            <p:spPr bwMode="auto">
              <a:xfrm rot="10800000">
                <a:off x="4332" y="2688"/>
                <a:ext cx="480" cy="0"/>
              </a:xfrm>
              <a:prstGeom prst="line">
                <a:avLst/>
              </a:prstGeom>
              <a:noFill/>
              <a:ln w="38100">
                <a:solidFill>
                  <a:schemeClr val="folHlink"/>
                </a:solidFill>
                <a:round/>
                <a:headEnd/>
                <a:tailEnd type="stealth" w="med" len="med"/>
              </a:ln>
            </p:spPr>
            <p:txBody>
              <a:bodyPr wrap="none"/>
              <a:lstStyle/>
              <a:p>
                <a:endParaRPr lang="zh-CN" altLang="en-US"/>
              </a:p>
            </p:txBody>
          </p:sp>
        </p:grpSp>
        <p:grpSp>
          <p:nvGrpSpPr>
            <p:cNvPr id="26656" name="Group 58"/>
            <p:cNvGrpSpPr>
              <a:grpSpLocks/>
            </p:cNvGrpSpPr>
            <p:nvPr/>
          </p:nvGrpSpPr>
          <p:grpSpPr bwMode="auto">
            <a:xfrm>
              <a:off x="434" y="1473"/>
              <a:ext cx="1006" cy="975"/>
              <a:chOff x="434" y="1473"/>
              <a:chExt cx="1006" cy="975"/>
            </a:xfrm>
          </p:grpSpPr>
          <p:sp>
            <p:nvSpPr>
              <p:cNvPr id="26665" name="Freeform 20"/>
              <p:cNvSpPr>
                <a:spLocks/>
              </p:cNvSpPr>
              <p:nvPr/>
            </p:nvSpPr>
            <p:spPr bwMode="auto">
              <a:xfrm>
                <a:off x="790" y="1473"/>
                <a:ext cx="133" cy="954"/>
              </a:xfrm>
              <a:custGeom>
                <a:avLst/>
                <a:gdLst>
                  <a:gd name="T0" fmla="*/ 67889 w 61"/>
                  <a:gd name="T1" fmla="*/ 0 h 930"/>
                  <a:gd name="T2" fmla="*/ 54602 w 61"/>
                  <a:gd name="T3" fmla="*/ 9 h 930"/>
                  <a:gd name="T4" fmla="*/ 45418 w 61"/>
                  <a:gd name="T5" fmla="*/ 34 h 930"/>
                  <a:gd name="T6" fmla="*/ 36767 w 61"/>
                  <a:gd name="T7" fmla="*/ 58 h 930"/>
                  <a:gd name="T8" fmla="*/ 32131 w 61"/>
                  <a:gd name="T9" fmla="*/ 96 h 930"/>
                  <a:gd name="T10" fmla="*/ 32131 w 61"/>
                  <a:gd name="T11" fmla="*/ 488 h 930"/>
                  <a:gd name="T12" fmla="*/ 32131 w 61"/>
                  <a:gd name="T13" fmla="*/ 525 h 930"/>
                  <a:gd name="T14" fmla="*/ 23412 w 61"/>
                  <a:gd name="T15" fmla="*/ 555 h 930"/>
                  <a:gd name="T16" fmla="*/ 13311 w 61"/>
                  <a:gd name="T17" fmla="*/ 574 h 930"/>
                  <a:gd name="T18" fmla="*/ 0 w 61"/>
                  <a:gd name="T19" fmla="*/ 585 h 930"/>
                  <a:gd name="T20" fmla="*/ 13311 w 61"/>
                  <a:gd name="T21" fmla="*/ 590 h 930"/>
                  <a:gd name="T22" fmla="*/ 23412 w 61"/>
                  <a:gd name="T23" fmla="*/ 612 h 930"/>
                  <a:gd name="T24" fmla="*/ 32131 w 61"/>
                  <a:gd name="T25" fmla="*/ 641 h 930"/>
                  <a:gd name="T26" fmla="*/ 32131 w 61"/>
                  <a:gd name="T27" fmla="*/ 683 h 930"/>
                  <a:gd name="T28" fmla="*/ 32131 w 61"/>
                  <a:gd name="T29" fmla="*/ 1073 h 930"/>
                  <a:gd name="T30" fmla="*/ 36767 w 61"/>
                  <a:gd name="T31" fmla="*/ 1109 h 930"/>
                  <a:gd name="T32" fmla="*/ 45418 w 61"/>
                  <a:gd name="T33" fmla="*/ 1140 h 930"/>
                  <a:gd name="T34" fmla="*/ 54602 w 61"/>
                  <a:gd name="T35" fmla="*/ 1159 h 930"/>
                  <a:gd name="T36" fmla="*/ 67889 w 61"/>
                  <a:gd name="T37" fmla="*/ 1170 h 9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930"/>
                  <a:gd name="T59" fmla="*/ 61 w 61"/>
                  <a:gd name="T60" fmla="*/ 930 h 9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930">
                    <a:moveTo>
                      <a:pt x="61" y="0"/>
                    </a:moveTo>
                    <a:lnTo>
                      <a:pt x="49" y="9"/>
                    </a:lnTo>
                    <a:lnTo>
                      <a:pt x="41" y="25"/>
                    </a:lnTo>
                    <a:lnTo>
                      <a:pt x="33" y="49"/>
                    </a:lnTo>
                    <a:lnTo>
                      <a:pt x="29" y="78"/>
                    </a:lnTo>
                    <a:lnTo>
                      <a:pt x="29" y="388"/>
                    </a:lnTo>
                    <a:lnTo>
                      <a:pt x="29" y="417"/>
                    </a:lnTo>
                    <a:lnTo>
                      <a:pt x="21" y="441"/>
                    </a:lnTo>
                    <a:lnTo>
                      <a:pt x="12" y="457"/>
                    </a:lnTo>
                    <a:lnTo>
                      <a:pt x="0" y="465"/>
                    </a:lnTo>
                    <a:lnTo>
                      <a:pt x="12" y="470"/>
                    </a:lnTo>
                    <a:lnTo>
                      <a:pt x="21" y="486"/>
                    </a:lnTo>
                    <a:lnTo>
                      <a:pt x="29" y="510"/>
                    </a:lnTo>
                    <a:lnTo>
                      <a:pt x="29" y="543"/>
                    </a:lnTo>
                    <a:lnTo>
                      <a:pt x="29" y="853"/>
                    </a:lnTo>
                    <a:lnTo>
                      <a:pt x="33" y="881"/>
                    </a:lnTo>
                    <a:lnTo>
                      <a:pt x="41" y="906"/>
                    </a:lnTo>
                    <a:lnTo>
                      <a:pt x="49" y="922"/>
                    </a:lnTo>
                    <a:lnTo>
                      <a:pt x="61" y="930"/>
                    </a:lnTo>
                  </a:path>
                </a:pathLst>
              </a:custGeom>
              <a:noFill/>
              <a:ln w="38100">
                <a:solidFill>
                  <a:schemeClr val="folHlink"/>
                </a:solidFill>
                <a:round/>
                <a:headEnd/>
                <a:tailEnd/>
              </a:ln>
            </p:spPr>
            <p:txBody>
              <a:bodyPr/>
              <a:lstStyle/>
              <a:p>
                <a:endParaRPr lang="zh-CN" altLang="en-US"/>
              </a:p>
            </p:txBody>
          </p:sp>
          <p:sp>
            <p:nvSpPr>
              <p:cNvPr id="26666" name="Text Box 21"/>
              <p:cNvSpPr txBox="1">
                <a:spLocks noChangeArrowheads="1"/>
              </p:cNvSpPr>
              <p:nvPr/>
            </p:nvSpPr>
            <p:spPr bwMode="auto">
              <a:xfrm>
                <a:off x="434" y="1544"/>
                <a:ext cx="309" cy="80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600">
                    <a:latin typeface="Times New Roman" pitchFamily="18" charset="0"/>
                  </a:rPr>
                  <a:t>地</a:t>
                </a:r>
              </a:p>
              <a:p>
                <a:pPr algn="l" eaLnBrk="1" hangingPunct="1">
                  <a:spcBef>
                    <a:spcPct val="0"/>
                  </a:spcBef>
                  <a:buClrTx/>
                  <a:buSzTx/>
                  <a:buFontTx/>
                  <a:buNone/>
                </a:pPr>
                <a:r>
                  <a:rPr lang="zh-CN" altLang="en-US" sz="2600">
                    <a:latin typeface="Times New Roman" pitchFamily="18" charset="0"/>
                  </a:rPr>
                  <a:t>址</a:t>
                </a:r>
              </a:p>
              <a:p>
                <a:pPr algn="l" eaLnBrk="1" hangingPunct="1">
                  <a:spcBef>
                    <a:spcPct val="0"/>
                  </a:spcBef>
                  <a:buClrTx/>
                  <a:buSzTx/>
                  <a:buFontTx/>
                  <a:buNone/>
                </a:pPr>
                <a:r>
                  <a:rPr lang="zh-CN" altLang="en-US" sz="2600">
                    <a:latin typeface="Times New Roman" pitchFamily="18" charset="0"/>
                  </a:rPr>
                  <a:t>线</a:t>
                </a:r>
              </a:p>
            </p:txBody>
          </p:sp>
          <p:sp>
            <p:nvSpPr>
              <p:cNvPr id="26667" name="Line 22"/>
              <p:cNvSpPr>
                <a:spLocks noChangeShapeType="1"/>
              </p:cNvSpPr>
              <p:nvPr/>
            </p:nvSpPr>
            <p:spPr bwMode="auto">
              <a:xfrm>
                <a:off x="960" y="1488"/>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6668" name="Line 23"/>
              <p:cNvSpPr>
                <a:spLocks noChangeShapeType="1"/>
              </p:cNvSpPr>
              <p:nvPr/>
            </p:nvSpPr>
            <p:spPr bwMode="auto">
              <a:xfrm>
                <a:off x="960" y="1632"/>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6669" name="Line 24"/>
              <p:cNvSpPr>
                <a:spLocks noChangeShapeType="1"/>
              </p:cNvSpPr>
              <p:nvPr/>
            </p:nvSpPr>
            <p:spPr bwMode="auto">
              <a:xfrm>
                <a:off x="960" y="2304"/>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6670" name="Line 25"/>
              <p:cNvSpPr>
                <a:spLocks noChangeShapeType="1"/>
              </p:cNvSpPr>
              <p:nvPr/>
            </p:nvSpPr>
            <p:spPr bwMode="auto">
              <a:xfrm>
                <a:off x="960" y="2448"/>
                <a:ext cx="480" cy="0"/>
              </a:xfrm>
              <a:prstGeom prst="line">
                <a:avLst/>
              </a:prstGeom>
              <a:noFill/>
              <a:ln w="38100">
                <a:solidFill>
                  <a:schemeClr val="folHlink"/>
                </a:solidFill>
                <a:round/>
                <a:headEnd/>
                <a:tailEnd type="stealth" w="med" len="med"/>
              </a:ln>
            </p:spPr>
            <p:txBody>
              <a:bodyPr wrap="none"/>
              <a:lstStyle/>
              <a:p>
                <a:endParaRPr lang="zh-CN" altLang="en-US"/>
              </a:p>
            </p:txBody>
          </p:sp>
          <p:sp>
            <p:nvSpPr>
              <p:cNvPr id="26671" name="Text Box 26"/>
              <p:cNvSpPr txBox="1">
                <a:spLocks noChangeArrowheads="1"/>
              </p:cNvSpPr>
              <p:nvPr/>
            </p:nvSpPr>
            <p:spPr bwMode="auto">
              <a:xfrm>
                <a:off x="1017" y="1800"/>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26657" name="Group 59"/>
            <p:cNvGrpSpPr>
              <a:grpSpLocks/>
            </p:cNvGrpSpPr>
            <p:nvPr/>
          </p:nvGrpSpPr>
          <p:grpSpPr bwMode="auto">
            <a:xfrm>
              <a:off x="4332" y="1488"/>
              <a:ext cx="975" cy="963"/>
              <a:chOff x="4332" y="1488"/>
              <a:chExt cx="975" cy="963"/>
            </a:xfrm>
          </p:grpSpPr>
          <p:sp>
            <p:nvSpPr>
              <p:cNvPr id="26658" name="Freeform 28"/>
              <p:cNvSpPr>
                <a:spLocks/>
              </p:cNvSpPr>
              <p:nvPr/>
            </p:nvSpPr>
            <p:spPr bwMode="auto">
              <a:xfrm>
                <a:off x="4852" y="1525"/>
                <a:ext cx="101" cy="926"/>
              </a:xfrm>
              <a:custGeom>
                <a:avLst/>
                <a:gdLst>
                  <a:gd name="T0" fmla="*/ 0 w 53"/>
                  <a:gd name="T1" fmla="*/ 0 h 926"/>
                  <a:gd name="T2" fmla="*/ 4021 w 53"/>
                  <a:gd name="T3" fmla="*/ 4 h 926"/>
                  <a:gd name="T4" fmla="*/ 6555 w 53"/>
                  <a:gd name="T5" fmla="*/ 20 h 926"/>
                  <a:gd name="T6" fmla="*/ 9576 w 53"/>
                  <a:gd name="T7" fmla="*/ 45 h 926"/>
                  <a:gd name="T8" fmla="*/ 9576 w 53"/>
                  <a:gd name="T9" fmla="*/ 78 h 926"/>
                  <a:gd name="T10" fmla="*/ 9576 w 53"/>
                  <a:gd name="T11" fmla="*/ 388 h 926"/>
                  <a:gd name="T12" fmla="*/ 9576 w 53"/>
                  <a:gd name="T13" fmla="*/ 416 h 926"/>
                  <a:gd name="T14" fmla="*/ 12318 w 53"/>
                  <a:gd name="T15" fmla="*/ 441 h 926"/>
                  <a:gd name="T16" fmla="*/ 13601 w 53"/>
                  <a:gd name="T17" fmla="*/ 457 h 926"/>
                  <a:gd name="T18" fmla="*/ 17515 w 53"/>
                  <a:gd name="T19" fmla="*/ 465 h 926"/>
                  <a:gd name="T20" fmla="*/ 13601 w 53"/>
                  <a:gd name="T21" fmla="*/ 469 h 926"/>
                  <a:gd name="T22" fmla="*/ 12318 w 53"/>
                  <a:gd name="T23" fmla="*/ 485 h 926"/>
                  <a:gd name="T24" fmla="*/ 9576 w 53"/>
                  <a:gd name="T25" fmla="*/ 510 h 926"/>
                  <a:gd name="T26" fmla="*/ 9576 w 53"/>
                  <a:gd name="T27" fmla="*/ 543 h 926"/>
                  <a:gd name="T28" fmla="*/ 9576 w 53"/>
                  <a:gd name="T29" fmla="*/ 848 h 926"/>
                  <a:gd name="T30" fmla="*/ 9576 w 53"/>
                  <a:gd name="T31" fmla="*/ 881 h 926"/>
                  <a:gd name="T32" fmla="*/ 6555 w 53"/>
                  <a:gd name="T33" fmla="*/ 906 h 926"/>
                  <a:gd name="T34" fmla="*/ 4021 w 53"/>
                  <a:gd name="T35" fmla="*/ 922 h 926"/>
                  <a:gd name="T36" fmla="*/ 0 w 53"/>
                  <a:gd name="T37" fmla="*/ 926 h 9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926"/>
                  <a:gd name="T59" fmla="*/ 53 w 53"/>
                  <a:gd name="T60" fmla="*/ 926 h 9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926">
                    <a:moveTo>
                      <a:pt x="0" y="0"/>
                    </a:moveTo>
                    <a:lnTo>
                      <a:pt x="12" y="4"/>
                    </a:lnTo>
                    <a:lnTo>
                      <a:pt x="20" y="20"/>
                    </a:lnTo>
                    <a:lnTo>
                      <a:pt x="29" y="45"/>
                    </a:lnTo>
                    <a:lnTo>
                      <a:pt x="29" y="78"/>
                    </a:lnTo>
                    <a:lnTo>
                      <a:pt x="29" y="388"/>
                    </a:lnTo>
                    <a:lnTo>
                      <a:pt x="29" y="416"/>
                    </a:lnTo>
                    <a:lnTo>
                      <a:pt x="37" y="441"/>
                    </a:lnTo>
                    <a:lnTo>
                      <a:pt x="41" y="457"/>
                    </a:lnTo>
                    <a:lnTo>
                      <a:pt x="53" y="465"/>
                    </a:lnTo>
                    <a:lnTo>
                      <a:pt x="41" y="469"/>
                    </a:lnTo>
                    <a:lnTo>
                      <a:pt x="37" y="485"/>
                    </a:lnTo>
                    <a:lnTo>
                      <a:pt x="29" y="510"/>
                    </a:lnTo>
                    <a:lnTo>
                      <a:pt x="29" y="543"/>
                    </a:lnTo>
                    <a:lnTo>
                      <a:pt x="29" y="848"/>
                    </a:lnTo>
                    <a:lnTo>
                      <a:pt x="29" y="881"/>
                    </a:lnTo>
                    <a:lnTo>
                      <a:pt x="20" y="906"/>
                    </a:lnTo>
                    <a:lnTo>
                      <a:pt x="12" y="922"/>
                    </a:lnTo>
                    <a:lnTo>
                      <a:pt x="0" y="926"/>
                    </a:lnTo>
                  </a:path>
                </a:pathLst>
              </a:custGeom>
              <a:noFill/>
              <a:ln w="38100">
                <a:solidFill>
                  <a:schemeClr val="folHlink"/>
                </a:solidFill>
                <a:round/>
                <a:headEnd/>
                <a:tailEnd/>
              </a:ln>
            </p:spPr>
            <p:txBody>
              <a:bodyPr/>
              <a:lstStyle/>
              <a:p>
                <a:endParaRPr lang="zh-CN" altLang="en-US"/>
              </a:p>
            </p:txBody>
          </p:sp>
          <p:sp>
            <p:nvSpPr>
              <p:cNvPr id="26659" name="Text Box 29"/>
              <p:cNvSpPr txBox="1">
                <a:spLocks noChangeArrowheads="1"/>
              </p:cNvSpPr>
              <p:nvPr/>
            </p:nvSpPr>
            <p:spPr bwMode="auto">
              <a:xfrm>
                <a:off x="4982" y="1592"/>
                <a:ext cx="325" cy="8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600">
                    <a:latin typeface="Times New Roman" pitchFamily="18" charset="0"/>
                  </a:rPr>
                  <a:t>数</a:t>
                </a:r>
              </a:p>
              <a:p>
                <a:pPr algn="l" eaLnBrk="1" hangingPunct="1">
                  <a:spcBef>
                    <a:spcPct val="0"/>
                  </a:spcBef>
                  <a:buClrTx/>
                  <a:buSzTx/>
                  <a:buFontTx/>
                  <a:buNone/>
                </a:pPr>
                <a:r>
                  <a:rPr lang="zh-CN" altLang="en-US" sz="2600">
                    <a:latin typeface="Times New Roman" pitchFamily="18" charset="0"/>
                  </a:rPr>
                  <a:t>据</a:t>
                </a:r>
              </a:p>
              <a:p>
                <a:pPr algn="l" eaLnBrk="1" hangingPunct="1">
                  <a:spcBef>
                    <a:spcPct val="0"/>
                  </a:spcBef>
                  <a:buClrTx/>
                  <a:buSzTx/>
                  <a:buFontTx/>
                  <a:buNone/>
                </a:pPr>
                <a:r>
                  <a:rPr lang="zh-CN" altLang="en-US" sz="2600">
                    <a:latin typeface="Times New Roman" pitchFamily="18" charset="0"/>
                  </a:rPr>
                  <a:t>线</a:t>
                </a:r>
              </a:p>
            </p:txBody>
          </p:sp>
          <p:sp>
            <p:nvSpPr>
              <p:cNvPr id="26660" name="Line 30"/>
              <p:cNvSpPr>
                <a:spLocks noChangeShapeType="1"/>
              </p:cNvSpPr>
              <p:nvPr/>
            </p:nvSpPr>
            <p:spPr bwMode="auto">
              <a:xfrm rot="10800000">
                <a:off x="4332" y="2448"/>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6661" name="Line 31"/>
              <p:cNvSpPr>
                <a:spLocks noChangeShapeType="1"/>
              </p:cNvSpPr>
              <p:nvPr/>
            </p:nvSpPr>
            <p:spPr bwMode="auto">
              <a:xfrm rot="10800000">
                <a:off x="4332" y="2304"/>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6662" name="Line 32"/>
              <p:cNvSpPr>
                <a:spLocks noChangeShapeType="1"/>
              </p:cNvSpPr>
              <p:nvPr/>
            </p:nvSpPr>
            <p:spPr bwMode="auto">
              <a:xfrm rot="10800000">
                <a:off x="4332" y="1632"/>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6663" name="Line 33"/>
              <p:cNvSpPr>
                <a:spLocks noChangeShapeType="1"/>
              </p:cNvSpPr>
              <p:nvPr/>
            </p:nvSpPr>
            <p:spPr bwMode="auto">
              <a:xfrm rot="10800000">
                <a:off x="4332" y="1488"/>
                <a:ext cx="480"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26664" name="Text Box 34"/>
              <p:cNvSpPr txBox="1">
                <a:spLocks noChangeArrowheads="1"/>
              </p:cNvSpPr>
              <p:nvPr/>
            </p:nvSpPr>
            <p:spPr bwMode="auto">
              <a:xfrm>
                <a:off x="4425" y="1809"/>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sp>
        <p:nvSpPr>
          <p:cNvPr id="204835" name="Text Box 35"/>
          <p:cNvSpPr txBox="1">
            <a:spLocks noChangeArrowheads="1"/>
          </p:cNvSpPr>
          <p:nvPr/>
        </p:nvSpPr>
        <p:spPr bwMode="auto">
          <a:xfrm>
            <a:off x="1443038" y="4821238"/>
            <a:ext cx="27686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片选线　　　</a:t>
            </a:r>
          </a:p>
        </p:txBody>
      </p:sp>
      <p:sp>
        <p:nvSpPr>
          <p:cNvPr id="204836" name="Text Box 36"/>
          <p:cNvSpPr txBox="1">
            <a:spLocks noChangeArrowheads="1"/>
          </p:cNvSpPr>
          <p:nvPr/>
        </p:nvSpPr>
        <p:spPr bwMode="auto">
          <a:xfrm>
            <a:off x="1443038" y="5516563"/>
            <a:ext cx="252095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读</a:t>
            </a:r>
            <a:r>
              <a:rPr lang="en-US" altLang="zh-CN" sz="2400">
                <a:latin typeface="Times New Roman" pitchFamily="18" charset="0"/>
              </a:rPr>
              <a:t>/</a:t>
            </a:r>
            <a:r>
              <a:rPr lang="zh-CN" altLang="en-US" sz="2400">
                <a:latin typeface="Times New Roman" pitchFamily="18" charset="0"/>
              </a:rPr>
              <a:t>写控制线</a:t>
            </a:r>
          </a:p>
        </p:txBody>
      </p:sp>
      <p:sp>
        <p:nvSpPr>
          <p:cNvPr id="204837" name="Text Box 37"/>
          <p:cNvSpPr txBox="1">
            <a:spLocks noChangeArrowheads="1"/>
          </p:cNvSpPr>
          <p:nvPr/>
        </p:nvSpPr>
        <p:spPr bwMode="auto">
          <a:xfrm>
            <a:off x="4140200" y="5516563"/>
            <a:ext cx="4216400"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（低电平写  高电平读）</a:t>
            </a:r>
          </a:p>
        </p:txBody>
      </p:sp>
      <p:sp>
        <p:nvSpPr>
          <p:cNvPr id="204838" name="Text Box 38"/>
          <p:cNvSpPr txBox="1">
            <a:spLocks noChangeArrowheads="1"/>
          </p:cNvSpPr>
          <p:nvPr/>
        </p:nvSpPr>
        <p:spPr bwMode="auto">
          <a:xfrm>
            <a:off x="4140200" y="6067425"/>
            <a:ext cx="22320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（允许读）</a:t>
            </a:r>
          </a:p>
        </p:txBody>
      </p:sp>
      <p:sp>
        <p:nvSpPr>
          <p:cNvPr id="204839" name="Rectangle 3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8" name="Group 40"/>
          <p:cNvGrpSpPr>
            <a:grpSpLocks/>
          </p:cNvGrpSpPr>
          <p:nvPr/>
        </p:nvGrpSpPr>
        <p:grpSpPr bwMode="auto">
          <a:xfrm>
            <a:off x="2843213" y="4868863"/>
            <a:ext cx="1330325" cy="457200"/>
            <a:chOff x="1791" y="3067"/>
            <a:chExt cx="838" cy="288"/>
          </a:xfrm>
        </p:grpSpPr>
        <p:grpSp>
          <p:nvGrpSpPr>
            <p:cNvPr id="26645" name="Group 41"/>
            <p:cNvGrpSpPr>
              <a:grpSpLocks/>
            </p:cNvGrpSpPr>
            <p:nvPr/>
          </p:nvGrpSpPr>
          <p:grpSpPr bwMode="auto">
            <a:xfrm>
              <a:off x="1791" y="3067"/>
              <a:ext cx="362" cy="288"/>
              <a:chOff x="2902" y="1440"/>
              <a:chExt cx="362" cy="288"/>
            </a:xfrm>
          </p:grpSpPr>
          <p:sp>
            <p:nvSpPr>
              <p:cNvPr id="26649" name="Text Box 42"/>
              <p:cNvSpPr txBox="1">
                <a:spLocks noChangeArrowheads="1"/>
              </p:cNvSpPr>
              <p:nvPr/>
            </p:nvSpPr>
            <p:spPr bwMode="auto">
              <a:xfrm>
                <a:off x="2902" y="1440"/>
                <a:ext cx="36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CS</a:t>
                </a:r>
              </a:p>
            </p:txBody>
          </p:sp>
          <p:sp>
            <p:nvSpPr>
              <p:cNvPr id="26650" name="Line 43"/>
              <p:cNvSpPr>
                <a:spLocks noChangeShapeType="1"/>
              </p:cNvSpPr>
              <p:nvPr/>
            </p:nvSpPr>
            <p:spPr bwMode="auto">
              <a:xfrm>
                <a:off x="2938" y="1488"/>
                <a:ext cx="288" cy="0"/>
              </a:xfrm>
              <a:prstGeom prst="line">
                <a:avLst/>
              </a:prstGeom>
              <a:noFill/>
              <a:ln w="19050">
                <a:solidFill>
                  <a:schemeClr val="folHlink"/>
                </a:solidFill>
                <a:round/>
                <a:headEnd/>
                <a:tailEnd/>
              </a:ln>
            </p:spPr>
            <p:txBody>
              <a:bodyPr>
                <a:spAutoFit/>
              </a:bodyPr>
              <a:lstStyle/>
              <a:p>
                <a:endParaRPr lang="zh-CN" altLang="en-US"/>
              </a:p>
            </p:txBody>
          </p:sp>
        </p:grpSp>
        <p:grpSp>
          <p:nvGrpSpPr>
            <p:cNvPr id="26646" name="Group 44"/>
            <p:cNvGrpSpPr>
              <a:grpSpLocks/>
            </p:cNvGrpSpPr>
            <p:nvPr/>
          </p:nvGrpSpPr>
          <p:grpSpPr bwMode="auto">
            <a:xfrm>
              <a:off x="2246" y="3067"/>
              <a:ext cx="383" cy="288"/>
              <a:chOff x="2246" y="3191"/>
              <a:chExt cx="383" cy="288"/>
            </a:xfrm>
          </p:grpSpPr>
          <p:sp>
            <p:nvSpPr>
              <p:cNvPr id="26647" name="Text Box 45"/>
              <p:cNvSpPr txBox="1">
                <a:spLocks noChangeArrowheads="1"/>
              </p:cNvSpPr>
              <p:nvPr/>
            </p:nvSpPr>
            <p:spPr bwMode="auto">
              <a:xfrm>
                <a:off x="2246" y="3191"/>
                <a:ext cx="38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CE</a:t>
                </a:r>
              </a:p>
            </p:txBody>
          </p:sp>
          <p:sp>
            <p:nvSpPr>
              <p:cNvPr id="26648" name="Line 46"/>
              <p:cNvSpPr>
                <a:spLocks noChangeShapeType="1"/>
              </p:cNvSpPr>
              <p:nvPr/>
            </p:nvSpPr>
            <p:spPr bwMode="auto">
              <a:xfrm>
                <a:off x="2282" y="3239"/>
                <a:ext cx="288" cy="0"/>
              </a:xfrm>
              <a:prstGeom prst="line">
                <a:avLst/>
              </a:prstGeom>
              <a:noFill/>
              <a:ln w="19050">
                <a:solidFill>
                  <a:schemeClr val="folHlink"/>
                </a:solidFill>
                <a:round/>
                <a:headEnd/>
                <a:tailEnd/>
              </a:ln>
            </p:spPr>
            <p:txBody>
              <a:bodyPr>
                <a:spAutoFit/>
              </a:bodyPr>
              <a:lstStyle/>
              <a:p>
                <a:endParaRPr lang="zh-CN" altLang="en-US"/>
              </a:p>
            </p:txBody>
          </p:sp>
        </p:grpSp>
      </p:grpSp>
      <p:grpSp>
        <p:nvGrpSpPr>
          <p:cNvPr id="11" name="Group 47"/>
          <p:cNvGrpSpPr>
            <a:grpSpLocks/>
          </p:cNvGrpSpPr>
          <p:nvPr/>
        </p:nvGrpSpPr>
        <p:grpSpPr bwMode="auto">
          <a:xfrm>
            <a:off x="3565525" y="5535613"/>
            <a:ext cx="692150" cy="457200"/>
            <a:chOff x="2246" y="3487"/>
            <a:chExt cx="436" cy="288"/>
          </a:xfrm>
        </p:grpSpPr>
        <p:sp>
          <p:nvSpPr>
            <p:cNvPr id="26643" name="Text Box 48"/>
            <p:cNvSpPr txBox="1">
              <a:spLocks noChangeArrowheads="1"/>
            </p:cNvSpPr>
            <p:nvPr/>
          </p:nvSpPr>
          <p:spPr bwMode="auto">
            <a:xfrm>
              <a:off x="2246" y="3487"/>
              <a:ext cx="436"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WE</a:t>
              </a:r>
            </a:p>
          </p:txBody>
        </p:sp>
        <p:sp>
          <p:nvSpPr>
            <p:cNvPr id="26644" name="Freeform 49"/>
            <p:cNvSpPr>
              <a:spLocks/>
            </p:cNvSpPr>
            <p:nvPr/>
          </p:nvSpPr>
          <p:spPr bwMode="auto">
            <a:xfrm>
              <a:off x="2288" y="3524"/>
              <a:ext cx="330" cy="2"/>
            </a:xfrm>
            <a:custGeom>
              <a:avLst/>
              <a:gdLst>
                <a:gd name="T0" fmla="*/ 0 w 330"/>
                <a:gd name="T1" fmla="*/ 2 h 2"/>
                <a:gd name="T2" fmla="*/ 330 w 330"/>
                <a:gd name="T3" fmla="*/ 0 h 2"/>
                <a:gd name="T4" fmla="*/ 0 60000 65536"/>
                <a:gd name="T5" fmla="*/ 0 60000 65536"/>
                <a:gd name="T6" fmla="*/ 0 w 330"/>
                <a:gd name="T7" fmla="*/ 0 h 2"/>
                <a:gd name="T8" fmla="*/ 330 w 330"/>
                <a:gd name="T9" fmla="*/ 2 h 2"/>
              </a:gdLst>
              <a:ahLst/>
              <a:cxnLst>
                <a:cxn ang="T4">
                  <a:pos x="T0" y="T1"/>
                </a:cxn>
                <a:cxn ang="T5">
                  <a:pos x="T2" y="T3"/>
                </a:cxn>
              </a:cxnLst>
              <a:rect l="T6" t="T7" r="T8" b="T9"/>
              <a:pathLst>
                <a:path w="330" h="2">
                  <a:moveTo>
                    <a:pt x="0" y="2"/>
                  </a:moveTo>
                  <a:lnTo>
                    <a:pt x="330" y="0"/>
                  </a:lnTo>
                </a:path>
              </a:pathLst>
            </a:custGeom>
            <a:noFill/>
            <a:ln w="19050">
              <a:solidFill>
                <a:schemeClr val="folHlink"/>
              </a:solidFill>
              <a:round/>
              <a:headEnd/>
              <a:tailEnd/>
            </a:ln>
          </p:spPr>
          <p:txBody>
            <a:bodyPr>
              <a:spAutoFit/>
            </a:bodyPr>
            <a:lstStyle/>
            <a:p>
              <a:endParaRPr lang="zh-CN" altLang="en-US"/>
            </a:p>
          </p:txBody>
        </p:sp>
      </p:grpSp>
      <p:sp>
        <p:nvSpPr>
          <p:cNvPr id="204850" name="Text Box 50"/>
          <p:cNvSpPr txBox="1">
            <a:spLocks noChangeArrowheads="1"/>
          </p:cNvSpPr>
          <p:nvPr/>
        </p:nvSpPr>
        <p:spPr bwMode="auto">
          <a:xfrm>
            <a:off x="6227763" y="6067425"/>
            <a:ext cx="22320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（允许写）</a:t>
            </a:r>
          </a:p>
        </p:txBody>
      </p:sp>
      <p:grpSp>
        <p:nvGrpSpPr>
          <p:cNvPr id="12" name="Group 51"/>
          <p:cNvGrpSpPr>
            <a:grpSpLocks/>
          </p:cNvGrpSpPr>
          <p:nvPr/>
        </p:nvGrpSpPr>
        <p:grpSpPr bwMode="auto">
          <a:xfrm>
            <a:off x="5724525" y="6086475"/>
            <a:ext cx="692150" cy="457200"/>
            <a:chOff x="2382" y="3357"/>
            <a:chExt cx="436" cy="288"/>
          </a:xfrm>
        </p:grpSpPr>
        <p:sp>
          <p:nvSpPr>
            <p:cNvPr id="26641" name="Text Box 52"/>
            <p:cNvSpPr txBox="1">
              <a:spLocks noChangeArrowheads="1"/>
            </p:cNvSpPr>
            <p:nvPr/>
          </p:nvSpPr>
          <p:spPr bwMode="auto">
            <a:xfrm>
              <a:off x="2382" y="3357"/>
              <a:ext cx="436"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WE</a:t>
              </a:r>
            </a:p>
          </p:txBody>
        </p:sp>
        <p:sp>
          <p:nvSpPr>
            <p:cNvPr id="26642" name="Freeform 53"/>
            <p:cNvSpPr>
              <a:spLocks/>
            </p:cNvSpPr>
            <p:nvPr/>
          </p:nvSpPr>
          <p:spPr bwMode="auto">
            <a:xfrm>
              <a:off x="2424" y="3394"/>
              <a:ext cx="330" cy="2"/>
            </a:xfrm>
            <a:custGeom>
              <a:avLst/>
              <a:gdLst>
                <a:gd name="T0" fmla="*/ 0 w 330"/>
                <a:gd name="T1" fmla="*/ 2 h 2"/>
                <a:gd name="T2" fmla="*/ 330 w 330"/>
                <a:gd name="T3" fmla="*/ 0 h 2"/>
                <a:gd name="T4" fmla="*/ 0 60000 65536"/>
                <a:gd name="T5" fmla="*/ 0 60000 65536"/>
                <a:gd name="T6" fmla="*/ 0 w 330"/>
                <a:gd name="T7" fmla="*/ 0 h 2"/>
                <a:gd name="T8" fmla="*/ 330 w 330"/>
                <a:gd name="T9" fmla="*/ 2 h 2"/>
              </a:gdLst>
              <a:ahLst/>
              <a:cxnLst>
                <a:cxn ang="T4">
                  <a:pos x="T0" y="T1"/>
                </a:cxn>
                <a:cxn ang="T5">
                  <a:pos x="T2" y="T3"/>
                </a:cxn>
              </a:cxnLst>
              <a:rect l="T6" t="T7" r="T8" b="T9"/>
              <a:pathLst>
                <a:path w="330" h="2">
                  <a:moveTo>
                    <a:pt x="0" y="2"/>
                  </a:moveTo>
                  <a:lnTo>
                    <a:pt x="330" y="0"/>
                  </a:lnTo>
                </a:path>
              </a:pathLst>
            </a:custGeom>
            <a:noFill/>
            <a:ln w="19050">
              <a:solidFill>
                <a:schemeClr val="folHlink"/>
              </a:solidFill>
              <a:round/>
              <a:headEnd/>
              <a:tailEnd/>
            </a:ln>
          </p:spPr>
          <p:txBody>
            <a:bodyPr>
              <a:spAutoFit/>
            </a:bodyPr>
            <a:lstStyle/>
            <a:p>
              <a:endParaRPr lang="zh-CN" altLang="en-US"/>
            </a:p>
          </p:txBody>
        </p:sp>
      </p:grpSp>
      <p:grpSp>
        <p:nvGrpSpPr>
          <p:cNvPr id="13" name="Group 54"/>
          <p:cNvGrpSpPr>
            <a:grpSpLocks/>
          </p:cNvGrpSpPr>
          <p:nvPr/>
        </p:nvGrpSpPr>
        <p:grpSpPr bwMode="auto">
          <a:xfrm>
            <a:off x="3565525" y="6086475"/>
            <a:ext cx="623888" cy="457200"/>
            <a:chOff x="2381" y="3657"/>
            <a:chExt cx="393" cy="288"/>
          </a:xfrm>
        </p:grpSpPr>
        <p:sp>
          <p:nvSpPr>
            <p:cNvPr id="26639" name="Text Box 55"/>
            <p:cNvSpPr txBox="1">
              <a:spLocks noChangeArrowheads="1"/>
            </p:cNvSpPr>
            <p:nvPr/>
          </p:nvSpPr>
          <p:spPr bwMode="auto">
            <a:xfrm>
              <a:off x="2381" y="3657"/>
              <a:ext cx="39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OE</a:t>
              </a:r>
            </a:p>
          </p:txBody>
        </p:sp>
        <p:sp>
          <p:nvSpPr>
            <p:cNvPr id="26640" name="Freeform 56"/>
            <p:cNvSpPr>
              <a:spLocks/>
            </p:cNvSpPr>
            <p:nvPr/>
          </p:nvSpPr>
          <p:spPr bwMode="auto">
            <a:xfrm>
              <a:off x="2423" y="3694"/>
              <a:ext cx="330" cy="2"/>
            </a:xfrm>
            <a:custGeom>
              <a:avLst/>
              <a:gdLst>
                <a:gd name="T0" fmla="*/ 0 w 330"/>
                <a:gd name="T1" fmla="*/ 2 h 2"/>
                <a:gd name="T2" fmla="*/ 330 w 330"/>
                <a:gd name="T3" fmla="*/ 0 h 2"/>
                <a:gd name="T4" fmla="*/ 0 60000 65536"/>
                <a:gd name="T5" fmla="*/ 0 60000 65536"/>
                <a:gd name="T6" fmla="*/ 0 w 330"/>
                <a:gd name="T7" fmla="*/ 0 h 2"/>
                <a:gd name="T8" fmla="*/ 330 w 330"/>
                <a:gd name="T9" fmla="*/ 2 h 2"/>
              </a:gdLst>
              <a:ahLst/>
              <a:cxnLst>
                <a:cxn ang="T4">
                  <a:pos x="T0" y="T1"/>
                </a:cxn>
                <a:cxn ang="T5">
                  <a:pos x="T2" y="T3"/>
                </a:cxn>
              </a:cxnLst>
              <a:rect l="T6" t="T7" r="T8" b="T9"/>
              <a:pathLst>
                <a:path w="330" h="2">
                  <a:moveTo>
                    <a:pt x="0" y="2"/>
                  </a:moveTo>
                  <a:lnTo>
                    <a:pt x="330" y="0"/>
                  </a:lnTo>
                </a:path>
              </a:pathLst>
            </a:custGeom>
            <a:noFill/>
            <a:ln w="19050">
              <a:solidFill>
                <a:schemeClr val="folHlink"/>
              </a:solidFill>
              <a:round/>
              <a:headEnd/>
              <a:tailEnd/>
            </a:ln>
          </p:spPr>
          <p:txBody>
            <a:bodyPr>
              <a:spAutoFit/>
            </a:bodyPr>
            <a:lstStyle/>
            <a:p>
              <a:endParaRPr lang="zh-CN" altLang="en-US"/>
            </a:p>
          </p:txBody>
        </p:sp>
      </p:grpSp>
      <p:sp>
        <p:nvSpPr>
          <p:cNvPr id="26638" name="AutoShape 5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35"/>
                                        </p:tgtEl>
                                        <p:attrNameLst>
                                          <p:attrName>style.visibility</p:attrName>
                                        </p:attrNameLst>
                                      </p:cBhvr>
                                      <p:to>
                                        <p:strVal val="visible"/>
                                      </p:to>
                                    </p:set>
                                    <p:animEffect transition="in" filter="blinds(horizontal)">
                                      <p:cBhvr>
                                        <p:cTn id="7" dur="500"/>
                                        <p:tgtEl>
                                          <p:spTgt spid="2048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4836"/>
                                        </p:tgtEl>
                                        <p:attrNameLst>
                                          <p:attrName>style.visibility</p:attrName>
                                        </p:attrNameLst>
                                      </p:cBhvr>
                                      <p:to>
                                        <p:strVal val="visible"/>
                                      </p:to>
                                    </p:set>
                                    <p:animEffect transition="in" filter="blinds(horizontal)">
                                      <p:cBhvr>
                                        <p:cTn id="17" dur="500"/>
                                        <p:tgtEl>
                                          <p:spTgt spid="2048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4837"/>
                                        </p:tgtEl>
                                        <p:attrNameLst>
                                          <p:attrName>style.visibility</p:attrName>
                                        </p:attrNameLst>
                                      </p:cBhvr>
                                      <p:to>
                                        <p:strVal val="visible"/>
                                      </p:to>
                                    </p:set>
                                    <p:animEffect transition="in" filter="blinds(horizontal)">
                                      <p:cBhvr>
                                        <p:cTn id="27" dur="500"/>
                                        <p:tgtEl>
                                          <p:spTgt spid="20483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04838"/>
                                        </p:tgtEl>
                                        <p:attrNameLst>
                                          <p:attrName>style.visibility</p:attrName>
                                        </p:attrNameLst>
                                      </p:cBhvr>
                                      <p:to>
                                        <p:strVal val="visible"/>
                                      </p:to>
                                    </p:set>
                                    <p:animEffect transition="in" filter="blinds(horizontal)">
                                      <p:cBhvr>
                                        <p:cTn id="37" dur="500"/>
                                        <p:tgtEl>
                                          <p:spTgt spid="20483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04850"/>
                                        </p:tgtEl>
                                        <p:attrNameLst>
                                          <p:attrName>style.visibility</p:attrName>
                                        </p:attrNameLst>
                                      </p:cBhvr>
                                      <p:to>
                                        <p:strVal val="visible"/>
                                      </p:to>
                                    </p:set>
                                    <p:animEffect transition="in" filter="blinds(horizontal)">
                                      <p:cBhvr>
                                        <p:cTn id="47" dur="500"/>
                                        <p:tgtEl>
                                          <p:spTgt spid="204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灯片编号占位符 1"/>
          <p:cNvSpPr>
            <a:spLocks noGrp="1"/>
          </p:cNvSpPr>
          <p:nvPr>
            <p:ph type="sldNum" sz="quarter" idx="10"/>
          </p:nvPr>
        </p:nvSpPr>
        <p:spPr bwMode="auto">
          <a:noFill/>
          <a:ln>
            <a:miter lim="800000"/>
            <a:headEnd/>
            <a:tailEnd/>
          </a:ln>
        </p:spPr>
        <p:txBody>
          <a:bodyPr/>
          <a:lstStyle/>
          <a:p>
            <a:fld id="{256FBC6E-CD2F-4711-88DB-CBC737BFCBFC}" type="slidenum">
              <a:rPr lang="zh-CN" altLang="en-US" smtClean="0"/>
              <a:pPr/>
              <a:t>24</a:t>
            </a:fld>
            <a:endParaRPr lang="en-US" altLang="zh-CN"/>
          </a:p>
        </p:txBody>
      </p:sp>
      <p:grpSp>
        <p:nvGrpSpPr>
          <p:cNvPr id="2" name="Group 2"/>
          <p:cNvGrpSpPr>
            <a:grpSpLocks/>
          </p:cNvGrpSpPr>
          <p:nvPr/>
        </p:nvGrpSpPr>
        <p:grpSpPr bwMode="auto">
          <a:xfrm>
            <a:off x="1419225" y="3370263"/>
            <a:ext cx="7267575" cy="1974850"/>
            <a:chOff x="894" y="2123"/>
            <a:chExt cx="4578" cy="1244"/>
          </a:xfrm>
        </p:grpSpPr>
        <p:grpSp>
          <p:nvGrpSpPr>
            <p:cNvPr id="27741" name="Group 3"/>
            <p:cNvGrpSpPr>
              <a:grpSpLocks/>
            </p:cNvGrpSpPr>
            <p:nvPr/>
          </p:nvGrpSpPr>
          <p:grpSpPr bwMode="auto">
            <a:xfrm>
              <a:off x="4206" y="2130"/>
              <a:ext cx="1266" cy="1237"/>
              <a:chOff x="3860" y="2130"/>
              <a:chExt cx="1266" cy="1237"/>
            </a:xfrm>
          </p:grpSpPr>
          <p:sp>
            <p:nvSpPr>
              <p:cNvPr id="27772" name="Line 4"/>
              <p:cNvSpPr>
                <a:spLocks noChangeShapeType="1"/>
              </p:cNvSpPr>
              <p:nvPr/>
            </p:nvSpPr>
            <p:spPr bwMode="auto">
              <a:xfrm flipH="1">
                <a:off x="3888" y="2130"/>
                <a:ext cx="1238" cy="1237"/>
              </a:xfrm>
              <a:prstGeom prst="line">
                <a:avLst/>
              </a:prstGeom>
              <a:noFill/>
              <a:ln w="38100">
                <a:solidFill>
                  <a:schemeClr val="folHlink"/>
                </a:solidFill>
                <a:round/>
                <a:headEnd/>
                <a:tailEnd/>
              </a:ln>
            </p:spPr>
            <p:txBody>
              <a:bodyPr wrap="none"/>
              <a:lstStyle/>
              <a:p>
                <a:endParaRPr lang="zh-CN" altLang="en-US"/>
              </a:p>
            </p:txBody>
          </p:sp>
          <p:sp>
            <p:nvSpPr>
              <p:cNvPr id="27773" name="Line 5"/>
              <p:cNvSpPr>
                <a:spLocks noChangeShapeType="1"/>
              </p:cNvSpPr>
              <p:nvPr/>
            </p:nvSpPr>
            <p:spPr bwMode="auto">
              <a:xfrm>
                <a:off x="3860" y="3175"/>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4" name="Line 6"/>
              <p:cNvSpPr>
                <a:spLocks noChangeShapeType="1"/>
              </p:cNvSpPr>
              <p:nvPr/>
            </p:nvSpPr>
            <p:spPr bwMode="auto">
              <a:xfrm>
                <a:off x="4875" y="2174"/>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5" name="Line 7"/>
              <p:cNvSpPr>
                <a:spLocks noChangeShapeType="1"/>
              </p:cNvSpPr>
              <p:nvPr/>
            </p:nvSpPr>
            <p:spPr bwMode="auto">
              <a:xfrm>
                <a:off x="4713" y="2317"/>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6" name="Line 8"/>
              <p:cNvSpPr>
                <a:spLocks noChangeShapeType="1"/>
              </p:cNvSpPr>
              <p:nvPr/>
            </p:nvSpPr>
            <p:spPr bwMode="auto">
              <a:xfrm>
                <a:off x="4593" y="2460"/>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7" name="Line 9"/>
              <p:cNvSpPr>
                <a:spLocks noChangeShapeType="1"/>
              </p:cNvSpPr>
              <p:nvPr/>
            </p:nvSpPr>
            <p:spPr bwMode="auto">
              <a:xfrm>
                <a:off x="4449" y="2603"/>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8" name="Line 10"/>
              <p:cNvSpPr>
                <a:spLocks noChangeShapeType="1"/>
              </p:cNvSpPr>
              <p:nvPr/>
            </p:nvSpPr>
            <p:spPr bwMode="auto">
              <a:xfrm>
                <a:off x="4305" y="2746"/>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9" name="Line 11"/>
              <p:cNvSpPr>
                <a:spLocks noChangeShapeType="1"/>
              </p:cNvSpPr>
              <p:nvPr/>
            </p:nvSpPr>
            <p:spPr bwMode="auto">
              <a:xfrm>
                <a:off x="4149" y="2889"/>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80" name="Line 12"/>
              <p:cNvSpPr>
                <a:spLocks noChangeShapeType="1"/>
              </p:cNvSpPr>
              <p:nvPr/>
            </p:nvSpPr>
            <p:spPr bwMode="auto">
              <a:xfrm>
                <a:off x="4005" y="3032"/>
                <a:ext cx="184" cy="0"/>
              </a:xfrm>
              <a:prstGeom prst="line">
                <a:avLst/>
              </a:prstGeom>
              <a:noFill/>
              <a:ln w="38100">
                <a:solidFill>
                  <a:schemeClr val="folHlink"/>
                </a:solidFill>
                <a:round/>
                <a:headEnd/>
                <a:tailEnd type="oval" w="sm" len="sm"/>
              </a:ln>
            </p:spPr>
            <p:txBody>
              <a:bodyPr wrap="none"/>
              <a:lstStyle/>
              <a:p>
                <a:endParaRPr lang="zh-CN" altLang="en-US"/>
              </a:p>
            </p:txBody>
          </p:sp>
        </p:grpSp>
        <p:grpSp>
          <p:nvGrpSpPr>
            <p:cNvPr id="27742" name="Group 13"/>
            <p:cNvGrpSpPr>
              <a:grpSpLocks/>
            </p:cNvGrpSpPr>
            <p:nvPr/>
          </p:nvGrpSpPr>
          <p:grpSpPr bwMode="auto">
            <a:xfrm>
              <a:off x="3102" y="2123"/>
              <a:ext cx="1266" cy="1237"/>
              <a:chOff x="3860" y="2130"/>
              <a:chExt cx="1266" cy="1237"/>
            </a:xfrm>
          </p:grpSpPr>
          <p:sp>
            <p:nvSpPr>
              <p:cNvPr id="27763" name="Line 14"/>
              <p:cNvSpPr>
                <a:spLocks noChangeShapeType="1"/>
              </p:cNvSpPr>
              <p:nvPr/>
            </p:nvSpPr>
            <p:spPr bwMode="auto">
              <a:xfrm flipH="1">
                <a:off x="3888" y="2130"/>
                <a:ext cx="1238" cy="1237"/>
              </a:xfrm>
              <a:prstGeom prst="line">
                <a:avLst/>
              </a:prstGeom>
              <a:noFill/>
              <a:ln w="38100">
                <a:solidFill>
                  <a:schemeClr val="folHlink"/>
                </a:solidFill>
                <a:round/>
                <a:headEnd/>
                <a:tailEnd/>
              </a:ln>
            </p:spPr>
            <p:txBody>
              <a:bodyPr wrap="none"/>
              <a:lstStyle/>
              <a:p>
                <a:endParaRPr lang="zh-CN" altLang="en-US"/>
              </a:p>
            </p:txBody>
          </p:sp>
          <p:sp>
            <p:nvSpPr>
              <p:cNvPr id="27764" name="Line 15"/>
              <p:cNvSpPr>
                <a:spLocks noChangeShapeType="1"/>
              </p:cNvSpPr>
              <p:nvPr/>
            </p:nvSpPr>
            <p:spPr bwMode="auto">
              <a:xfrm>
                <a:off x="3860" y="3175"/>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5" name="Line 16"/>
              <p:cNvSpPr>
                <a:spLocks noChangeShapeType="1"/>
              </p:cNvSpPr>
              <p:nvPr/>
            </p:nvSpPr>
            <p:spPr bwMode="auto">
              <a:xfrm>
                <a:off x="4875" y="2174"/>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6" name="Line 17"/>
              <p:cNvSpPr>
                <a:spLocks noChangeShapeType="1"/>
              </p:cNvSpPr>
              <p:nvPr/>
            </p:nvSpPr>
            <p:spPr bwMode="auto">
              <a:xfrm>
                <a:off x="4713" y="2317"/>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7" name="Line 18"/>
              <p:cNvSpPr>
                <a:spLocks noChangeShapeType="1"/>
              </p:cNvSpPr>
              <p:nvPr/>
            </p:nvSpPr>
            <p:spPr bwMode="auto">
              <a:xfrm>
                <a:off x="4593" y="2460"/>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8" name="Line 19"/>
              <p:cNvSpPr>
                <a:spLocks noChangeShapeType="1"/>
              </p:cNvSpPr>
              <p:nvPr/>
            </p:nvSpPr>
            <p:spPr bwMode="auto">
              <a:xfrm>
                <a:off x="4449" y="2603"/>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9" name="Line 20"/>
              <p:cNvSpPr>
                <a:spLocks noChangeShapeType="1"/>
              </p:cNvSpPr>
              <p:nvPr/>
            </p:nvSpPr>
            <p:spPr bwMode="auto">
              <a:xfrm>
                <a:off x="4305" y="2746"/>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0" name="Line 21"/>
              <p:cNvSpPr>
                <a:spLocks noChangeShapeType="1"/>
              </p:cNvSpPr>
              <p:nvPr/>
            </p:nvSpPr>
            <p:spPr bwMode="auto">
              <a:xfrm>
                <a:off x="4149" y="2889"/>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71" name="Line 22"/>
              <p:cNvSpPr>
                <a:spLocks noChangeShapeType="1"/>
              </p:cNvSpPr>
              <p:nvPr/>
            </p:nvSpPr>
            <p:spPr bwMode="auto">
              <a:xfrm>
                <a:off x="4005" y="3032"/>
                <a:ext cx="184" cy="0"/>
              </a:xfrm>
              <a:prstGeom prst="line">
                <a:avLst/>
              </a:prstGeom>
              <a:noFill/>
              <a:ln w="38100">
                <a:solidFill>
                  <a:schemeClr val="folHlink"/>
                </a:solidFill>
                <a:round/>
                <a:headEnd/>
                <a:tailEnd type="oval" w="sm" len="sm"/>
              </a:ln>
            </p:spPr>
            <p:txBody>
              <a:bodyPr wrap="none"/>
              <a:lstStyle/>
              <a:p>
                <a:endParaRPr lang="zh-CN" altLang="en-US"/>
              </a:p>
            </p:txBody>
          </p:sp>
        </p:grpSp>
        <p:grpSp>
          <p:nvGrpSpPr>
            <p:cNvPr id="27743" name="Group 23"/>
            <p:cNvGrpSpPr>
              <a:grpSpLocks/>
            </p:cNvGrpSpPr>
            <p:nvPr/>
          </p:nvGrpSpPr>
          <p:grpSpPr bwMode="auto">
            <a:xfrm>
              <a:off x="2016" y="2123"/>
              <a:ext cx="1266" cy="1237"/>
              <a:chOff x="3860" y="2130"/>
              <a:chExt cx="1266" cy="1237"/>
            </a:xfrm>
          </p:grpSpPr>
          <p:sp>
            <p:nvSpPr>
              <p:cNvPr id="27754" name="Line 24"/>
              <p:cNvSpPr>
                <a:spLocks noChangeShapeType="1"/>
              </p:cNvSpPr>
              <p:nvPr/>
            </p:nvSpPr>
            <p:spPr bwMode="auto">
              <a:xfrm flipH="1">
                <a:off x="3888" y="2130"/>
                <a:ext cx="1238" cy="1237"/>
              </a:xfrm>
              <a:prstGeom prst="line">
                <a:avLst/>
              </a:prstGeom>
              <a:noFill/>
              <a:ln w="38100">
                <a:solidFill>
                  <a:schemeClr val="folHlink"/>
                </a:solidFill>
                <a:round/>
                <a:headEnd/>
                <a:tailEnd/>
              </a:ln>
            </p:spPr>
            <p:txBody>
              <a:bodyPr wrap="none"/>
              <a:lstStyle/>
              <a:p>
                <a:endParaRPr lang="zh-CN" altLang="en-US"/>
              </a:p>
            </p:txBody>
          </p:sp>
          <p:sp>
            <p:nvSpPr>
              <p:cNvPr id="27755" name="Line 25"/>
              <p:cNvSpPr>
                <a:spLocks noChangeShapeType="1"/>
              </p:cNvSpPr>
              <p:nvPr/>
            </p:nvSpPr>
            <p:spPr bwMode="auto">
              <a:xfrm>
                <a:off x="3860" y="3175"/>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6" name="Line 26"/>
              <p:cNvSpPr>
                <a:spLocks noChangeShapeType="1"/>
              </p:cNvSpPr>
              <p:nvPr/>
            </p:nvSpPr>
            <p:spPr bwMode="auto">
              <a:xfrm>
                <a:off x="4875" y="2174"/>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7" name="Line 27"/>
              <p:cNvSpPr>
                <a:spLocks noChangeShapeType="1"/>
              </p:cNvSpPr>
              <p:nvPr/>
            </p:nvSpPr>
            <p:spPr bwMode="auto">
              <a:xfrm>
                <a:off x="4713" y="2317"/>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8" name="Line 28"/>
              <p:cNvSpPr>
                <a:spLocks noChangeShapeType="1"/>
              </p:cNvSpPr>
              <p:nvPr/>
            </p:nvSpPr>
            <p:spPr bwMode="auto">
              <a:xfrm>
                <a:off x="4593" y="2460"/>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9" name="Line 29"/>
              <p:cNvSpPr>
                <a:spLocks noChangeShapeType="1"/>
              </p:cNvSpPr>
              <p:nvPr/>
            </p:nvSpPr>
            <p:spPr bwMode="auto">
              <a:xfrm>
                <a:off x="4449" y="2603"/>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0" name="Line 30"/>
              <p:cNvSpPr>
                <a:spLocks noChangeShapeType="1"/>
              </p:cNvSpPr>
              <p:nvPr/>
            </p:nvSpPr>
            <p:spPr bwMode="auto">
              <a:xfrm>
                <a:off x="4305" y="2746"/>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1" name="Line 31"/>
              <p:cNvSpPr>
                <a:spLocks noChangeShapeType="1"/>
              </p:cNvSpPr>
              <p:nvPr/>
            </p:nvSpPr>
            <p:spPr bwMode="auto">
              <a:xfrm>
                <a:off x="4149" y="2889"/>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62" name="Line 32"/>
              <p:cNvSpPr>
                <a:spLocks noChangeShapeType="1"/>
              </p:cNvSpPr>
              <p:nvPr/>
            </p:nvSpPr>
            <p:spPr bwMode="auto">
              <a:xfrm>
                <a:off x="4005" y="3032"/>
                <a:ext cx="184" cy="0"/>
              </a:xfrm>
              <a:prstGeom prst="line">
                <a:avLst/>
              </a:prstGeom>
              <a:noFill/>
              <a:ln w="38100">
                <a:solidFill>
                  <a:schemeClr val="folHlink"/>
                </a:solidFill>
                <a:round/>
                <a:headEnd/>
                <a:tailEnd type="oval" w="sm" len="sm"/>
              </a:ln>
            </p:spPr>
            <p:txBody>
              <a:bodyPr wrap="none"/>
              <a:lstStyle/>
              <a:p>
                <a:endParaRPr lang="zh-CN" altLang="en-US"/>
              </a:p>
            </p:txBody>
          </p:sp>
        </p:grpSp>
        <p:grpSp>
          <p:nvGrpSpPr>
            <p:cNvPr id="27744" name="Group 33"/>
            <p:cNvGrpSpPr>
              <a:grpSpLocks/>
            </p:cNvGrpSpPr>
            <p:nvPr/>
          </p:nvGrpSpPr>
          <p:grpSpPr bwMode="auto">
            <a:xfrm>
              <a:off x="894" y="2123"/>
              <a:ext cx="1266" cy="1237"/>
              <a:chOff x="3860" y="2130"/>
              <a:chExt cx="1266" cy="1237"/>
            </a:xfrm>
          </p:grpSpPr>
          <p:sp>
            <p:nvSpPr>
              <p:cNvPr id="27745" name="Line 34"/>
              <p:cNvSpPr>
                <a:spLocks noChangeShapeType="1"/>
              </p:cNvSpPr>
              <p:nvPr/>
            </p:nvSpPr>
            <p:spPr bwMode="auto">
              <a:xfrm flipH="1">
                <a:off x="3888" y="2130"/>
                <a:ext cx="1238" cy="1237"/>
              </a:xfrm>
              <a:prstGeom prst="line">
                <a:avLst/>
              </a:prstGeom>
              <a:noFill/>
              <a:ln w="38100">
                <a:solidFill>
                  <a:schemeClr val="folHlink"/>
                </a:solidFill>
                <a:round/>
                <a:headEnd/>
                <a:tailEnd/>
              </a:ln>
            </p:spPr>
            <p:txBody>
              <a:bodyPr wrap="none"/>
              <a:lstStyle/>
              <a:p>
                <a:endParaRPr lang="zh-CN" altLang="en-US"/>
              </a:p>
            </p:txBody>
          </p:sp>
          <p:sp>
            <p:nvSpPr>
              <p:cNvPr id="27746" name="Line 35"/>
              <p:cNvSpPr>
                <a:spLocks noChangeShapeType="1"/>
              </p:cNvSpPr>
              <p:nvPr/>
            </p:nvSpPr>
            <p:spPr bwMode="auto">
              <a:xfrm>
                <a:off x="3860" y="3175"/>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47" name="Line 36"/>
              <p:cNvSpPr>
                <a:spLocks noChangeShapeType="1"/>
              </p:cNvSpPr>
              <p:nvPr/>
            </p:nvSpPr>
            <p:spPr bwMode="auto">
              <a:xfrm>
                <a:off x="4875" y="2174"/>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48" name="Line 37"/>
              <p:cNvSpPr>
                <a:spLocks noChangeShapeType="1"/>
              </p:cNvSpPr>
              <p:nvPr/>
            </p:nvSpPr>
            <p:spPr bwMode="auto">
              <a:xfrm>
                <a:off x="4713" y="2317"/>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49" name="Line 38"/>
              <p:cNvSpPr>
                <a:spLocks noChangeShapeType="1"/>
              </p:cNvSpPr>
              <p:nvPr/>
            </p:nvSpPr>
            <p:spPr bwMode="auto">
              <a:xfrm>
                <a:off x="4593" y="2460"/>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0" name="Line 39"/>
              <p:cNvSpPr>
                <a:spLocks noChangeShapeType="1"/>
              </p:cNvSpPr>
              <p:nvPr/>
            </p:nvSpPr>
            <p:spPr bwMode="auto">
              <a:xfrm>
                <a:off x="4449" y="2603"/>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1" name="Line 40"/>
              <p:cNvSpPr>
                <a:spLocks noChangeShapeType="1"/>
              </p:cNvSpPr>
              <p:nvPr/>
            </p:nvSpPr>
            <p:spPr bwMode="auto">
              <a:xfrm>
                <a:off x="4305" y="2746"/>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2" name="Line 41"/>
              <p:cNvSpPr>
                <a:spLocks noChangeShapeType="1"/>
              </p:cNvSpPr>
              <p:nvPr/>
            </p:nvSpPr>
            <p:spPr bwMode="auto">
              <a:xfrm>
                <a:off x="4149" y="2889"/>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53" name="Line 42"/>
              <p:cNvSpPr>
                <a:spLocks noChangeShapeType="1"/>
              </p:cNvSpPr>
              <p:nvPr/>
            </p:nvSpPr>
            <p:spPr bwMode="auto">
              <a:xfrm>
                <a:off x="4005" y="3032"/>
                <a:ext cx="184" cy="0"/>
              </a:xfrm>
              <a:prstGeom prst="line">
                <a:avLst/>
              </a:prstGeom>
              <a:noFill/>
              <a:ln w="38100">
                <a:solidFill>
                  <a:schemeClr val="folHlink"/>
                </a:solidFill>
                <a:round/>
                <a:headEnd/>
                <a:tailEnd type="oval" w="sm" len="sm"/>
              </a:ln>
            </p:spPr>
            <p:txBody>
              <a:bodyPr wrap="none"/>
              <a:lstStyle/>
              <a:p>
                <a:endParaRPr lang="zh-CN" altLang="en-US"/>
              </a:p>
            </p:txBody>
          </p:sp>
        </p:grpSp>
      </p:grpSp>
      <p:sp>
        <p:nvSpPr>
          <p:cNvPr id="27652" name="Text Box 43"/>
          <p:cNvSpPr txBox="1">
            <a:spLocks noChangeArrowheads="1"/>
          </p:cNvSpPr>
          <p:nvPr/>
        </p:nvSpPr>
        <p:spPr bwMode="auto">
          <a:xfrm>
            <a:off x="355600" y="123825"/>
            <a:ext cx="4886325"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存储芯片片选线的作用 </a:t>
            </a:r>
          </a:p>
        </p:txBody>
      </p:sp>
      <p:sp>
        <p:nvSpPr>
          <p:cNvPr id="205868" name="Text Box 44"/>
          <p:cNvSpPr txBox="1">
            <a:spLocks noChangeArrowheads="1"/>
          </p:cNvSpPr>
          <p:nvPr/>
        </p:nvSpPr>
        <p:spPr bwMode="auto">
          <a:xfrm>
            <a:off x="977900" y="1311275"/>
            <a:ext cx="7785100" cy="4889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600">
                <a:latin typeface="Times New Roman" pitchFamily="18" charset="0"/>
              </a:rPr>
              <a:t>用 16</a:t>
            </a:r>
            <a:r>
              <a:rPr lang="en-US" altLang="zh-CN" sz="2600">
                <a:latin typeface="Times New Roman" pitchFamily="18" charset="0"/>
              </a:rPr>
              <a:t>K </a:t>
            </a:r>
            <a:r>
              <a:rPr lang="en-US" altLang="zh-CN" sz="2600">
                <a:latin typeface="Times New Roman" pitchFamily="18" charset="0"/>
                <a:cs typeface="Times New Roman" pitchFamily="18" charset="0"/>
              </a:rPr>
              <a:t>×</a:t>
            </a:r>
            <a:r>
              <a:rPr lang="en-US" altLang="zh-CN" sz="2600">
                <a:latin typeface="Times New Roman" pitchFamily="18" charset="0"/>
              </a:rPr>
              <a:t> 1</a:t>
            </a:r>
            <a:r>
              <a:rPr lang="zh-CN" altLang="en-US" sz="2600">
                <a:latin typeface="Times New Roman" pitchFamily="18" charset="0"/>
              </a:rPr>
              <a:t>位 的存储芯片组成 64</a:t>
            </a:r>
            <a:r>
              <a:rPr lang="en-US" altLang="zh-CN" sz="2600">
                <a:latin typeface="Times New Roman" pitchFamily="18" charset="0"/>
              </a:rPr>
              <a:t>K </a:t>
            </a:r>
            <a:r>
              <a:rPr lang="en-US" altLang="zh-CN" sz="2600">
                <a:latin typeface="Times New Roman" pitchFamily="18" charset="0"/>
                <a:cs typeface="Times New Roman" pitchFamily="18" charset="0"/>
              </a:rPr>
              <a:t>×</a:t>
            </a:r>
            <a:r>
              <a:rPr lang="en-US" altLang="zh-CN" sz="2600">
                <a:latin typeface="Times New Roman" pitchFamily="18" charset="0"/>
              </a:rPr>
              <a:t> 8</a:t>
            </a:r>
            <a:r>
              <a:rPr lang="zh-CN" altLang="en-US" sz="2600">
                <a:latin typeface="Times New Roman" pitchFamily="18" charset="0"/>
              </a:rPr>
              <a:t>位 的存储器</a:t>
            </a:r>
          </a:p>
        </p:txBody>
      </p:sp>
      <p:sp>
        <p:nvSpPr>
          <p:cNvPr id="205869" name="Rectangle 45"/>
          <p:cNvSpPr>
            <a:spLocks noChangeArrowheads="1"/>
          </p:cNvSpPr>
          <p:nvPr/>
        </p:nvSpPr>
        <p:spPr bwMode="auto">
          <a:xfrm>
            <a:off x="2324100" y="2990850"/>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0" name="Rectangle 46"/>
          <p:cNvSpPr>
            <a:spLocks noChangeArrowheads="1"/>
          </p:cNvSpPr>
          <p:nvPr/>
        </p:nvSpPr>
        <p:spPr bwMode="auto">
          <a:xfrm>
            <a:off x="2095500" y="3222625"/>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1" name="Rectangle 47"/>
          <p:cNvSpPr>
            <a:spLocks noChangeArrowheads="1"/>
          </p:cNvSpPr>
          <p:nvPr/>
        </p:nvSpPr>
        <p:spPr bwMode="auto">
          <a:xfrm>
            <a:off x="1866900" y="3454400"/>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2" name="Rectangle 48"/>
          <p:cNvSpPr>
            <a:spLocks noChangeArrowheads="1"/>
          </p:cNvSpPr>
          <p:nvPr/>
        </p:nvSpPr>
        <p:spPr bwMode="auto">
          <a:xfrm>
            <a:off x="1638300" y="3686175"/>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3" name="Rectangle 49"/>
          <p:cNvSpPr>
            <a:spLocks noChangeArrowheads="1"/>
          </p:cNvSpPr>
          <p:nvPr/>
        </p:nvSpPr>
        <p:spPr bwMode="auto">
          <a:xfrm>
            <a:off x="1409700" y="3916363"/>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4" name="Rectangle 50"/>
          <p:cNvSpPr>
            <a:spLocks noChangeArrowheads="1"/>
          </p:cNvSpPr>
          <p:nvPr/>
        </p:nvSpPr>
        <p:spPr bwMode="auto">
          <a:xfrm>
            <a:off x="1162050" y="4148138"/>
            <a:ext cx="838200" cy="495300"/>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5875" name="Rectangle 51"/>
          <p:cNvSpPr>
            <a:spLocks noChangeArrowheads="1"/>
          </p:cNvSpPr>
          <p:nvPr/>
        </p:nvSpPr>
        <p:spPr bwMode="auto">
          <a:xfrm>
            <a:off x="914400" y="4379913"/>
            <a:ext cx="838200" cy="495300"/>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sp>
        <p:nvSpPr>
          <p:cNvPr id="205876" name="Rectangle 52"/>
          <p:cNvSpPr>
            <a:spLocks noChangeArrowheads="1"/>
          </p:cNvSpPr>
          <p:nvPr/>
        </p:nvSpPr>
        <p:spPr bwMode="auto">
          <a:xfrm>
            <a:off x="685800" y="4610100"/>
            <a:ext cx="838200" cy="495300"/>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grpSp>
        <p:nvGrpSpPr>
          <p:cNvPr id="7" name="Group 53"/>
          <p:cNvGrpSpPr>
            <a:grpSpLocks/>
          </p:cNvGrpSpPr>
          <p:nvPr/>
        </p:nvGrpSpPr>
        <p:grpSpPr bwMode="auto">
          <a:xfrm>
            <a:off x="2362200" y="3009900"/>
            <a:ext cx="2476500" cy="2114550"/>
            <a:chOff x="1344" y="1896"/>
            <a:chExt cx="1560" cy="1332"/>
          </a:xfrm>
        </p:grpSpPr>
        <p:sp>
          <p:nvSpPr>
            <p:cNvPr id="27733" name="Rectangle 54"/>
            <p:cNvSpPr>
              <a:spLocks noChangeArrowheads="1"/>
            </p:cNvSpPr>
            <p:nvPr/>
          </p:nvSpPr>
          <p:spPr bwMode="auto">
            <a:xfrm>
              <a:off x="2376" y="1896"/>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4" name="Rectangle 55"/>
            <p:cNvSpPr>
              <a:spLocks noChangeArrowheads="1"/>
            </p:cNvSpPr>
            <p:nvPr/>
          </p:nvSpPr>
          <p:spPr bwMode="auto">
            <a:xfrm>
              <a:off x="2232" y="2042"/>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5" name="Rectangle 56"/>
            <p:cNvSpPr>
              <a:spLocks noChangeArrowheads="1"/>
            </p:cNvSpPr>
            <p:nvPr/>
          </p:nvSpPr>
          <p:spPr bwMode="auto">
            <a:xfrm>
              <a:off x="2088" y="2188"/>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6" name="Rectangle 57"/>
            <p:cNvSpPr>
              <a:spLocks noChangeArrowheads="1"/>
            </p:cNvSpPr>
            <p:nvPr/>
          </p:nvSpPr>
          <p:spPr bwMode="auto">
            <a:xfrm>
              <a:off x="1944" y="2334"/>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7" name="Rectangle 58"/>
            <p:cNvSpPr>
              <a:spLocks noChangeArrowheads="1"/>
            </p:cNvSpPr>
            <p:nvPr/>
          </p:nvSpPr>
          <p:spPr bwMode="auto">
            <a:xfrm>
              <a:off x="1800" y="2479"/>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8" name="Rectangle 59"/>
            <p:cNvSpPr>
              <a:spLocks noChangeArrowheads="1"/>
            </p:cNvSpPr>
            <p:nvPr/>
          </p:nvSpPr>
          <p:spPr bwMode="auto">
            <a:xfrm>
              <a:off x="1644" y="2625"/>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9" name="Rectangle 60"/>
            <p:cNvSpPr>
              <a:spLocks noChangeArrowheads="1"/>
            </p:cNvSpPr>
            <p:nvPr/>
          </p:nvSpPr>
          <p:spPr bwMode="auto">
            <a:xfrm>
              <a:off x="1488" y="2771"/>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sp>
          <p:nvSpPr>
            <p:cNvPr id="27740" name="Rectangle 61"/>
            <p:cNvSpPr>
              <a:spLocks noChangeArrowheads="1"/>
            </p:cNvSpPr>
            <p:nvPr/>
          </p:nvSpPr>
          <p:spPr bwMode="auto">
            <a:xfrm>
              <a:off x="1344" y="2916"/>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grpSp>
      <p:grpSp>
        <p:nvGrpSpPr>
          <p:cNvPr id="8" name="Group 62"/>
          <p:cNvGrpSpPr>
            <a:grpSpLocks/>
          </p:cNvGrpSpPr>
          <p:nvPr/>
        </p:nvGrpSpPr>
        <p:grpSpPr bwMode="auto">
          <a:xfrm>
            <a:off x="4162425" y="3009900"/>
            <a:ext cx="2476500" cy="2114550"/>
            <a:chOff x="2220" y="1896"/>
            <a:chExt cx="1560" cy="1332"/>
          </a:xfrm>
        </p:grpSpPr>
        <p:sp>
          <p:nvSpPr>
            <p:cNvPr id="27725" name="Rectangle 63"/>
            <p:cNvSpPr>
              <a:spLocks noChangeArrowheads="1"/>
            </p:cNvSpPr>
            <p:nvPr/>
          </p:nvSpPr>
          <p:spPr bwMode="auto">
            <a:xfrm>
              <a:off x="3252" y="1896"/>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6" name="Rectangle 64"/>
            <p:cNvSpPr>
              <a:spLocks noChangeArrowheads="1"/>
            </p:cNvSpPr>
            <p:nvPr/>
          </p:nvSpPr>
          <p:spPr bwMode="auto">
            <a:xfrm>
              <a:off x="3108" y="2042"/>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7" name="Rectangle 65"/>
            <p:cNvSpPr>
              <a:spLocks noChangeArrowheads="1"/>
            </p:cNvSpPr>
            <p:nvPr/>
          </p:nvSpPr>
          <p:spPr bwMode="auto">
            <a:xfrm>
              <a:off x="2964" y="2188"/>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8" name="Rectangle 66"/>
            <p:cNvSpPr>
              <a:spLocks noChangeArrowheads="1"/>
            </p:cNvSpPr>
            <p:nvPr/>
          </p:nvSpPr>
          <p:spPr bwMode="auto">
            <a:xfrm>
              <a:off x="2820" y="2334"/>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9" name="Rectangle 67"/>
            <p:cNvSpPr>
              <a:spLocks noChangeArrowheads="1"/>
            </p:cNvSpPr>
            <p:nvPr/>
          </p:nvSpPr>
          <p:spPr bwMode="auto">
            <a:xfrm>
              <a:off x="2676" y="2479"/>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0" name="Rectangle 68"/>
            <p:cNvSpPr>
              <a:spLocks noChangeArrowheads="1"/>
            </p:cNvSpPr>
            <p:nvPr/>
          </p:nvSpPr>
          <p:spPr bwMode="auto">
            <a:xfrm>
              <a:off x="2520" y="2625"/>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31" name="Rectangle 69"/>
            <p:cNvSpPr>
              <a:spLocks noChangeArrowheads="1"/>
            </p:cNvSpPr>
            <p:nvPr/>
          </p:nvSpPr>
          <p:spPr bwMode="auto">
            <a:xfrm>
              <a:off x="2364" y="2771"/>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sp>
          <p:nvSpPr>
            <p:cNvPr id="27732" name="Rectangle 70"/>
            <p:cNvSpPr>
              <a:spLocks noChangeArrowheads="1"/>
            </p:cNvSpPr>
            <p:nvPr/>
          </p:nvSpPr>
          <p:spPr bwMode="auto">
            <a:xfrm>
              <a:off x="2220" y="2916"/>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grpSp>
      <p:grpSp>
        <p:nvGrpSpPr>
          <p:cNvPr id="9" name="Group 71"/>
          <p:cNvGrpSpPr>
            <a:grpSpLocks/>
          </p:cNvGrpSpPr>
          <p:nvPr/>
        </p:nvGrpSpPr>
        <p:grpSpPr bwMode="auto">
          <a:xfrm>
            <a:off x="5845175" y="3048000"/>
            <a:ext cx="2476500" cy="2114550"/>
            <a:chOff x="3228" y="1920"/>
            <a:chExt cx="1560" cy="1332"/>
          </a:xfrm>
        </p:grpSpPr>
        <p:sp>
          <p:nvSpPr>
            <p:cNvPr id="27717" name="Rectangle 72"/>
            <p:cNvSpPr>
              <a:spLocks noChangeArrowheads="1"/>
            </p:cNvSpPr>
            <p:nvPr/>
          </p:nvSpPr>
          <p:spPr bwMode="auto">
            <a:xfrm>
              <a:off x="4260" y="1920"/>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18" name="Rectangle 73"/>
            <p:cNvSpPr>
              <a:spLocks noChangeArrowheads="1"/>
            </p:cNvSpPr>
            <p:nvPr/>
          </p:nvSpPr>
          <p:spPr bwMode="auto">
            <a:xfrm>
              <a:off x="4116" y="2066"/>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19" name="Rectangle 74"/>
            <p:cNvSpPr>
              <a:spLocks noChangeArrowheads="1"/>
            </p:cNvSpPr>
            <p:nvPr/>
          </p:nvSpPr>
          <p:spPr bwMode="auto">
            <a:xfrm>
              <a:off x="3972" y="2212"/>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0" name="Rectangle 75"/>
            <p:cNvSpPr>
              <a:spLocks noChangeArrowheads="1"/>
            </p:cNvSpPr>
            <p:nvPr/>
          </p:nvSpPr>
          <p:spPr bwMode="auto">
            <a:xfrm>
              <a:off x="3828" y="2358"/>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1" name="Rectangle 76"/>
            <p:cNvSpPr>
              <a:spLocks noChangeArrowheads="1"/>
            </p:cNvSpPr>
            <p:nvPr/>
          </p:nvSpPr>
          <p:spPr bwMode="auto">
            <a:xfrm>
              <a:off x="3684" y="2503"/>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2" name="Rectangle 77"/>
            <p:cNvSpPr>
              <a:spLocks noChangeArrowheads="1"/>
            </p:cNvSpPr>
            <p:nvPr/>
          </p:nvSpPr>
          <p:spPr bwMode="auto">
            <a:xfrm>
              <a:off x="3528" y="2649"/>
              <a:ext cx="528" cy="312"/>
            </a:xfrm>
            <a:prstGeom prst="rect">
              <a:avLst/>
            </a:prstGeom>
            <a:solidFill>
              <a:schemeClr val="folHlink"/>
            </a:solidFill>
            <a:ln w="38100">
              <a:solidFill>
                <a:schemeClr val="bg2"/>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7723" name="Rectangle 78"/>
            <p:cNvSpPr>
              <a:spLocks noChangeArrowheads="1"/>
            </p:cNvSpPr>
            <p:nvPr/>
          </p:nvSpPr>
          <p:spPr bwMode="auto">
            <a:xfrm>
              <a:off x="3372" y="2795"/>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sp>
          <p:nvSpPr>
            <p:cNvPr id="27724" name="Rectangle 79"/>
            <p:cNvSpPr>
              <a:spLocks noChangeArrowheads="1"/>
            </p:cNvSpPr>
            <p:nvPr/>
          </p:nvSpPr>
          <p:spPr bwMode="auto">
            <a:xfrm>
              <a:off x="3228" y="2940"/>
              <a:ext cx="528" cy="312"/>
            </a:xfrm>
            <a:prstGeom prst="rect">
              <a:avLst/>
            </a:prstGeom>
            <a:solidFill>
              <a:schemeClr val="folHlink"/>
            </a:solidFill>
            <a:ln w="38100">
              <a:solidFill>
                <a:schemeClr val="bg2"/>
              </a:solidFill>
              <a:miter lim="800000"/>
              <a:headEnd/>
              <a:tailEnd/>
            </a:ln>
          </p:spPr>
          <p:txBody>
            <a:bodyPr wrap="none" anchor="ctr"/>
            <a:lstStyle/>
            <a:p>
              <a:pPr eaLnBrk="1" hangingPunct="1">
                <a:spcBef>
                  <a:spcPct val="0"/>
                </a:spcBef>
                <a:buClrTx/>
                <a:buSzTx/>
                <a:buFontTx/>
                <a:buNone/>
              </a:pPr>
              <a:endParaRPr lang="zh-CN" altLang="en-US" sz="2400">
                <a:latin typeface="Times New Roman" pitchFamily="18" charset="0"/>
              </a:endParaRPr>
            </a:p>
          </p:txBody>
        </p:sp>
      </p:grpSp>
      <p:sp>
        <p:nvSpPr>
          <p:cNvPr id="205904" name="AutoShape 80"/>
          <p:cNvSpPr>
            <a:spLocks noChangeArrowheads="1"/>
          </p:cNvSpPr>
          <p:nvPr/>
        </p:nvSpPr>
        <p:spPr bwMode="auto">
          <a:xfrm>
            <a:off x="590550" y="2295525"/>
            <a:ext cx="1085850" cy="592138"/>
          </a:xfrm>
          <a:prstGeom prst="wedgeRoundRectCallout">
            <a:avLst>
              <a:gd name="adj1" fmla="val 26606"/>
              <a:gd name="adj2" fmla="val -156435"/>
              <a:gd name="adj3" fmla="val 16667"/>
            </a:avLst>
          </a:prstGeom>
          <a:noFill/>
          <a:ln w="38100">
            <a:solidFill>
              <a:schemeClr val="folHlink"/>
            </a:solidFill>
            <a:miter lim="800000"/>
            <a:headEnd/>
            <a:tailEnd/>
          </a:ln>
        </p:spPr>
        <p:txBody>
          <a:bodyPr lIns="126000" rIns="0">
            <a:spAutoFit/>
          </a:bodyPr>
          <a:lstStyle/>
          <a:p>
            <a:pPr algn="l" eaLnBrk="1" hangingPunct="1">
              <a:spcBef>
                <a:spcPct val="0"/>
              </a:spcBef>
              <a:buClrTx/>
              <a:buSzTx/>
              <a:buFontTx/>
              <a:buNone/>
            </a:pPr>
            <a:r>
              <a:rPr lang="zh-CN" altLang="en-US" sz="900">
                <a:latin typeface="Times New Roman" pitchFamily="18" charset="0"/>
              </a:rPr>
              <a:t> </a:t>
            </a:r>
            <a:r>
              <a:rPr lang="zh-CN" altLang="en-US" sz="2800">
                <a:latin typeface="Times New Roman" pitchFamily="18" charset="0"/>
              </a:rPr>
              <a:t>32片</a:t>
            </a:r>
          </a:p>
        </p:txBody>
      </p:sp>
      <p:grpSp>
        <p:nvGrpSpPr>
          <p:cNvPr id="10" name="Group 81"/>
          <p:cNvGrpSpPr>
            <a:grpSpLocks/>
          </p:cNvGrpSpPr>
          <p:nvPr/>
        </p:nvGrpSpPr>
        <p:grpSpPr bwMode="auto">
          <a:xfrm>
            <a:off x="6677025" y="3381375"/>
            <a:ext cx="2009775" cy="1963738"/>
            <a:chOff x="3860" y="2130"/>
            <a:chExt cx="1266" cy="1237"/>
          </a:xfrm>
        </p:grpSpPr>
        <p:sp>
          <p:nvSpPr>
            <p:cNvPr id="27708" name="Line 82"/>
            <p:cNvSpPr>
              <a:spLocks noChangeShapeType="1"/>
            </p:cNvSpPr>
            <p:nvPr/>
          </p:nvSpPr>
          <p:spPr bwMode="auto">
            <a:xfrm flipH="1">
              <a:off x="3888" y="2130"/>
              <a:ext cx="1238" cy="1237"/>
            </a:xfrm>
            <a:prstGeom prst="line">
              <a:avLst/>
            </a:prstGeom>
            <a:noFill/>
            <a:ln w="38100">
              <a:solidFill>
                <a:srgbClr val="AA7D00"/>
              </a:solidFill>
              <a:round/>
              <a:headEnd/>
              <a:tailEnd/>
            </a:ln>
          </p:spPr>
          <p:txBody>
            <a:bodyPr wrap="none"/>
            <a:lstStyle/>
            <a:p>
              <a:endParaRPr lang="zh-CN" altLang="en-US"/>
            </a:p>
          </p:txBody>
        </p:sp>
        <p:sp>
          <p:nvSpPr>
            <p:cNvPr id="27709" name="Line 83"/>
            <p:cNvSpPr>
              <a:spLocks noChangeShapeType="1"/>
            </p:cNvSpPr>
            <p:nvPr/>
          </p:nvSpPr>
          <p:spPr bwMode="auto">
            <a:xfrm>
              <a:off x="3860" y="3175"/>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0" name="Line 84"/>
            <p:cNvSpPr>
              <a:spLocks noChangeShapeType="1"/>
            </p:cNvSpPr>
            <p:nvPr/>
          </p:nvSpPr>
          <p:spPr bwMode="auto">
            <a:xfrm>
              <a:off x="4875" y="2174"/>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1" name="Line 85"/>
            <p:cNvSpPr>
              <a:spLocks noChangeShapeType="1"/>
            </p:cNvSpPr>
            <p:nvPr/>
          </p:nvSpPr>
          <p:spPr bwMode="auto">
            <a:xfrm>
              <a:off x="4713" y="2317"/>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2" name="Line 86"/>
            <p:cNvSpPr>
              <a:spLocks noChangeShapeType="1"/>
            </p:cNvSpPr>
            <p:nvPr/>
          </p:nvSpPr>
          <p:spPr bwMode="auto">
            <a:xfrm>
              <a:off x="4593" y="2460"/>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3" name="Line 87"/>
            <p:cNvSpPr>
              <a:spLocks noChangeShapeType="1"/>
            </p:cNvSpPr>
            <p:nvPr/>
          </p:nvSpPr>
          <p:spPr bwMode="auto">
            <a:xfrm>
              <a:off x="4449" y="2603"/>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4" name="Line 88"/>
            <p:cNvSpPr>
              <a:spLocks noChangeShapeType="1"/>
            </p:cNvSpPr>
            <p:nvPr/>
          </p:nvSpPr>
          <p:spPr bwMode="auto">
            <a:xfrm>
              <a:off x="4305" y="2746"/>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5" name="Line 89"/>
            <p:cNvSpPr>
              <a:spLocks noChangeShapeType="1"/>
            </p:cNvSpPr>
            <p:nvPr/>
          </p:nvSpPr>
          <p:spPr bwMode="auto">
            <a:xfrm>
              <a:off x="4149" y="2889"/>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716" name="Line 90"/>
            <p:cNvSpPr>
              <a:spLocks noChangeShapeType="1"/>
            </p:cNvSpPr>
            <p:nvPr/>
          </p:nvSpPr>
          <p:spPr bwMode="auto">
            <a:xfrm>
              <a:off x="4005" y="3032"/>
              <a:ext cx="184" cy="0"/>
            </a:xfrm>
            <a:prstGeom prst="line">
              <a:avLst/>
            </a:prstGeom>
            <a:noFill/>
            <a:ln w="38100">
              <a:solidFill>
                <a:srgbClr val="AA7D00"/>
              </a:solidFill>
              <a:round/>
              <a:headEnd/>
              <a:tailEnd type="oval" w="sm" len="sm"/>
            </a:ln>
          </p:spPr>
          <p:txBody>
            <a:bodyPr wrap="none"/>
            <a:lstStyle/>
            <a:p>
              <a:endParaRPr lang="zh-CN" altLang="en-US"/>
            </a:p>
          </p:txBody>
        </p:sp>
      </p:grpSp>
      <p:grpSp>
        <p:nvGrpSpPr>
          <p:cNvPr id="11" name="Group 91"/>
          <p:cNvGrpSpPr>
            <a:grpSpLocks/>
          </p:cNvGrpSpPr>
          <p:nvPr/>
        </p:nvGrpSpPr>
        <p:grpSpPr bwMode="auto">
          <a:xfrm>
            <a:off x="6677025" y="3381375"/>
            <a:ext cx="2009775" cy="1963738"/>
            <a:chOff x="3860" y="2130"/>
            <a:chExt cx="1266" cy="1237"/>
          </a:xfrm>
        </p:grpSpPr>
        <p:sp>
          <p:nvSpPr>
            <p:cNvPr id="27699" name="Line 92"/>
            <p:cNvSpPr>
              <a:spLocks noChangeShapeType="1"/>
            </p:cNvSpPr>
            <p:nvPr/>
          </p:nvSpPr>
          <p:spPr bwMode="auto">
            <a:xfrm flipH="1">
              <a:off x="3888" y="2130"/>
              <a:ext cx="1238" cy="1237"/>
            </a:xfrm>
            <a:prstGeom prst="line">
              <a:avLst/>
            </a:prstGeom>
            <a:noFill/>
            <a:ln w="38100">
              <a:solidFill>
                <a:schemeClr val="folHlink"/>
              </a:solidFill>
              <a:round/>
              <a:headEnd/>
              <a:tailEnd/>
            </a:ln>
          </p:spPr>
          <p:txBody>
            <a:bodyPr wrap="none"/>
            <a:lstStyle/>
            <a:p>
              <a:endParaRPr lang="zh-CN" altLang="en-US"/>
            </a:p>
          </p:txBody>
        </p:sp>
        <p:sp>
          <p:nvSpPr>
            <p:cNvPr id="27700" name="Line 93"/>
            <p:cNvSpPr>
              <a:spLocks noChangeShapeType="1"/>
            </p:cNvSpPr>
            <p:nvPr/>
          </p:nvSpPr>
          <p:spPr bwMode="auto">
            <a:xfrm>
              <a:off x="3860" y="3175"/>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1" name="Line 94"/>
            <p:cNvSpPr>
              <a:spLocks noChangeShapeType="1"/>
            </p:cNvSpPr>
            <p:nvPr/>
          </p:nvSpPr>
          <p:spPr bwMode="auto">
            <a:xfrm>
              <a:off x="4875" y="2174"/>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2" name="Line 95"/>
            <p:cNvSpPr>
              <a:spLocks noChangeShapeType="1"/>
            </p:cNvSpPr>
            <p:nvPr/>
          </p:nvSpPr>
          <p:spPr bwMode="auto">
            <a:xfrm>
              <a:off x="4713" y="2317"/>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3" name="Line 96"/>
            <p:cNvSpPr>
              <a:spLocks noChangeShapeType="1"/>
            </p:cNvSpPr>
            <p:nvPr/>
          </p:nvSpPr>
          <p:spPr bwMode="auto">
            <a:xfrm>
              <a:off x="4593" y="2460"/>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4" name="Line 97"/>
            <p:cNvSpPr>
              <a:spLocks noChangeShapeType="1"/>
            </p:cNvSpPr>
            <p:nvPr/>
          </p:nvSpPr>
          <p:spPr bwMode="auto">
            <a:xfrm>
              <a:off x="4449" y="2603"/>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5" name="Line 98"/>
            <p:cNvSpPr>
              <a:spLocks noChangeShapeType="1"/>
            </p:cNvSpPr>
            <p:nvPr/>
          </p:nvSpPr>
          <p:spPr bwMode="auto">
            <a:xfrm>
              <a:off x="4305" y="2746"/>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6" name="Line 99"/>
            <p:cNvSpPr>
              <a:spLocks noChangeShapeType="1"/>
            </p:cNvSpPr>
            <p:nvPr/>
          </p:nvSpPr>
          <p:spPr bwMode="auto">
            <a:xfrm>
              <a:off x="4149" y="2889"/>
              <a:ext cx="184" cy="0"/>
            </a:xfrm>
            <a:prstGeom prst="line">
              <a:avLst/>
            </a:prstGeom>
            <a:noFill/>
            <a:ln w="38100">
              <a:solidFill>
                <a:schemeClr val="folHlink"/>
              </a:solidFill>
              <a:round/>
              <a:headEnd/>
              <a:tailEnd type="oval" w="sm" len="sm"/>
            </a:ln>
          </p:spPr>
          <p:txBody>
            <a:bodyPr wrap="none"/>
            <a:lstStyle/>
            <a:p>
              <a:endParaRPr lang="zh-CN" altLang="en-US"/>
            </a:p>
          </p:txBody>
        </p:sp>
        <p:sp>
          <p:nvSpPr>
            <p:cNvPr id="27707" name="Line 100"/>
            <p:cNvSpPr>
              <a:spLocks noChangeShapeType="1"/>
            </p:cNvSpPr>
            <p:nvPr/>
          </p:nvSpPr>
          <p:spPr bwMode="auto">
            <a:xfrm>
              <a:off x="4005" y="3032"/>
              <a:ext cx="184" cy="0"/>
            </a:xfrm>
            <a:prstGeom prst="line">
              <a:avLst/>
            </a:prstGeom>
            <a:noFill/>
            <a:ln w="38100">
              <a:solidFill>
                <a:schemeClr val="folHlink"/>
              </a:solidFill>
              <a:round/>
              <a:headEnd/>
              <a:tailEnd type="oval" w="sm" len="sm"/>
            </a:ln>
          </p:spPr>
          <p:txBody>
            <a:bodyPr wrap="none"/>
            <a:lstStyle/>
            <a:p>
              <a:endParaRPr lang="zh-CN" altLang="en-US"/>
            </a:p>
          </p:txBody>
        </p:sp>
      </p:grpSp>
      <p:grpSp>
        <p:nvGrpSpPr>
          <p:cNvPr id="12" name="Group 101"/>
          <p:cNvGrpSpPr>
            <a:grpSpLocks/>
          </p:cNvGrpSpPr>
          <p:nvPr/>
        </p:nvGrpSpPr>
        <p:grpSpPr bwMode="auto">
          <a:xfrm>
            <a:off x="6677025" y="3381375"/>
            <a:ext cx="2009775" cy="1963738"/>
            <a:chOff x="3860" y="2130"/>
            <a:chExt cx="1266" cy="1237"/>
          </a:xfrm>
        </p:grpSpPr>
        <p:sp>
          <p:nvSpPr>
            <p:cNvPr id="27690" name="Line 102"/>
            <p:cNvSpPr>
              <a:spLocks noChangeShapeType="1"/>
            </p:cNvSpPr>
            <p:nvPr/>
          </p:nvSpPr>
          <p:spPr bwMode="auto">
            <a:xfrm flipH="1">
              <a:off x="3888" y="2130"/>
              <a:ext cx="1238" cy="1237"/>
            </a:xfrm>
            <a:prstGeom prst="line">
              <a:avLst/>
            </a:prstGeom>
            <a:noFill/>
            <a:ln w="38100">
              <a:solidFill>
                <a:srgbClr val="AA7D00"/>
              </a:solidFill>
              <a:round/>
              <a:headEnd/>
              <a:tailEnd/>
            </a:ln>
          </p:spPr>
          <p:txBody>
            <a:bodyPr wrap="none"/>
            <a:lstStyle/>
            <a:p>
              <a:endParaRPr lang="zh-CN" altLang="en-US"/>
            </a:p>
          </p:txBody>
        </p:sp>
        <p:sp>
          <p:nvSpPr>
            <p:cNvPr id="27691" name="Line 103"/>
            <p:cNvSpPr>
              <a:spLocks noChangeShapeType="1"/>
            </p:cNvSpPr>
            <p:nvPr/>
          </p:nvSpPr>
          <p:spPr bwMode="auto">
            <a:xfrm>
              <a:off x="3860" y="3175"/>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2" name="Line 104"/>
            <p:cNvSpPr>
              <a:spLocks noChangeShapeType="1"/>
            </p:cNvSpPr>
            <p:nvPr/>
          </p:nvSpPr>
          <p:spPr bwMode="auto">
            <a:xfrm>
              <a:off x="4875" y="2174"/>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3" name="Line 105"/>
            <p:cNvSpPr>
              <a:spLocks noChangeShapeType="1"/>
            </p:cNvSpPr>
            <p:nvPr/>
          </p:nvSpPr>
          <p:spPr bwMode="auto">
            <a:xfrm>
              <a:off x="4713" y="2317"/>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4" name="Line 106"/>
            <p:cNvSpPr>
              <a:spLocks noChangeShapeType="1"/>
            </p:cNvSpPr>
            <p:nvPr/>
          </p:nvSpPr>
          <p:spPr bwMode="auto">
            <a:xfrm>
              <a:off x="4593" y="2460"/>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5" name="Line 107"/>
            <p:cNvSpPr>
              <a:spLocks noChangeShapeType="1"/>
            </p:cNvSpPr>
            <p:nvPr/>
          </p:nvSpPr>
          <p:spPr bwMode="auto">
            <a:xfrm>
              <a:off x="4449" y="2603"/>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6" name="Line 108"/>
            <p:cNvSpPr>
              <a:spLocks noChangeShapeType="1"/>
            </p:cNvSpPr>
            <p:nvPr/>
          </p:nvSpPr>
          <p:spPr bwMode="auto">
            <a:xfrm>
              <a:off x="4305" y="2746"/>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7" name="Line 109"/>
            <p:cNvSpPr>
              <a:spLocks noChangeShapeType="1"/>
            </p:cNvSpPr>
            <p:nvPr/>
          </p:nvSpPr>
          <p:spPr bwMode="auto">
            <a:xfrm>
              <a:off x="4149" y="2889"/>
              <a:ext cx="184" cy="0"/>
            </a:xfrm>
            <a:prstGeom prst="line">
              <a:avLst/>
            </a:prstGeom>
            <a:noFill/>
            <a:ln w="38100">
              <a:solidFill>
                <a:srgbClr val="AA7D00"/>
              </a:solidFill>
              <a:round/>
              <a:headEnd/>
              <a:tailEnd type="oval" w="sm" len="sm"/>
            </a:ln>
          </p:spPr>
          <p:txBody>
            <a:bodyPr wrap="none"/>
            <a:lstStyle/>
            <a:p>
              <a:endParaRPr lang="zh-CN" altLang="en-US"/>
            </a:p>
          </p:txBody>
        </p:sp>
        <p:sp>
          <p:nvSpPr>
            <p:cNvPr id="27698" name="Line 110"/>
            <p:cNvSpPr>
              <a:spLocks noChangeShapeType="1"/>
            </p:cNvSpPr>
            <p:nvPr/>
          </p:nvSpPr>
          <p:spPr bwMode="auto">
            <a:xfrm>
              <a:off x="4005" y="3032"/>
              <a:ext cx="184" cy="0"/>
            </a:xfrm>
            <a:prstGeom prst="line">
              <a:avLst/>
            </a:prstGeom>
            <a:noFill/>
            <a:ln w="38100">
              <a:solidFill>
                <a:srgbClr val="AA7D00"/>
              </a:solidFill>
              <a:round/>
              <a:headEnd/>
              <a:tailEnd type="oval" w="sm" len="sm"/>
            </a:ln>
          </p:spPr>
          <p:txBody>
            <a:bodyPr wrap="none"/>
            <a:lstStyle/>
            <a:p>
              <a:endParaRPr lang="zh-CN" altLang="en-US"/>
            </a:p>
          </p:txBody>
        </p:sp>
      </p:grpSp>
      <p:grpSp>
        <p:nvGrpSpPr>
          <p:cNvPr id="13" name="Group 111"/>
          <p:cNvGrpSpPr>
            <a:grpSpLocks/>
          </p:cNvGrpSpPr>
          <p:nvPr/>
        </p:nvGrpSpPr>
        <p:grpSpPr bwMode="auto">
          <a:xfrm>
            <a:off x="6677025" y="3381375"/>
            <a:ext cx="2009775" cy="1963738"/>
            <a:chOff x="3860" y="2130"/>
            <a:chExt cx="1266" cy="1237"/>
          </a:xfrm>
        </p:grpSpPr>
        <p:sp>
          <p:nvSpPr>
            <p:cNvPr id="27681" name="Line 112"/>
            <p:cNvSpPr>
              <a:spLocks noChangeShapeType="1"/>
            </p:cNvSpPr>
            <p:nvPr/>
          </p:nvSpPr>
          <p:spPr bwMode="auto">
            <a:xfrm flipH="1">
              <a:off x="3888" y="2130"/>
              <a:ext cx="1238" cy="1237"/>
            </a:xfrm>
            <a:prstGeom prst="line">
              <a:avLst/>
            </a:prstGeom>
            <a:noFill/>
            <a:ln w="38100">
              <a:solidFill>
                <a:srgbClr val="FFFF00"/>
              </a:solidFill>
              <a:round/>
              <a:headEnd/>
              <a:tailEnd/>
            </a:ln>
          </p:spPr>
          <p:txBody>
            <a:bodyPr wrap="none"/>
            <a:lstStyle/>
            <a:p>
              <a:endParaRPr lang="zh-CN" altLang="en-US"/>
            </a:p>
          </p:txBody>
        </p:sp>
        <p:sp>
          <p:nvSpPr>
            <p:cNvPr id="27682" name="Line 113"/>
            <p:cNvSpPr>
              <a:spLocks noChangeShapeType="1"/>
            </p:cNvSpPr>
            <p:nvPr/>
          </p:nvSpPr>
          <p:spPr bwMode="auto">
            <a:xfrm>
              <a:off x="3860" y="3175"/>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3" name="Line 114"/>
            <p:cNvSpPr>
              <a:spLocks noChangeShapeType="1"/>
            </p:cNvSpPr>
            <p:nvPr/>
          </p:nvSpPr>
          <p:spPr bwMode="auto">
            <a:xfrm>
              <a:off x="4875" y="2174"/>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4" name="Line 115"/>
            <p:cNvSpPr>
              <a:spLocks noChangeShapeType="1"/>
            </p:cNvSpPr>
            <p:nvPr/>
          </p:nvSpPr>
          <p:spPr bwMode="auto">
            <a:xfrm>
              <a:off x="4713" y="2317"/>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5" name="Line 116"/>
            <p:cNvSpPr>
              <a:spLocks noChangeShapeType="1"/>
            </p:cNvSpPr>
            <p:nvPr/>
          </p:nvSpPr>
          <p:spPr bwMode="auto">
            <a:xfrm>
              <a:off x="4593" y="2460"/>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6" name="Line 117"/>
            <p:cNvSpPr>
              <a:spLocks noChangeShapeType="1"/>
            </p:cNvSpPr>
            <p:nvPr/>
          </p:nvSpPr>
          <p:spPr bwMode="auto">
            <a:xfrm>
              <a:off x="4449" y="2603"/>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7" name="Line 118"/>
            <p:cNvSpPr>
              <a:spLocks noChangeShapeType="1"/>
            </p:cNvSpPr>
            <p:nvPr/>
          </p:nvSpPr>
          <p:spPr bwMode="auto">
            <a:xfrm>
              <a:off x="4305" y="2746"/>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8" name="Line 119"/>
            <p:cNvSpPr>
              <a:spLocks noChangeShapeType="1"/>
            </p:cNvSpPr>
            <p:nvPr/>
          </p:nvSpPr>
          <p:spPr bwMode="auto">
            <a:xfrm>
              <a:off x="4149" y="2889"/>
              <a:ext cx="184" cy="0"/>
            </a:xfrm>
            <a:prstGeom prst="line">
              <a:avLst/>
            </a:prstGeom>
            <a:noFill/>
            <a:ln w="38100">
              <a:solidFill>
                <a:srgbClr val="FFFF00"/>
              </a:solidFill>
              <a:round/>
              <a:headEnd/>
              <a:tailEnd type="oval" w="sm" len="sm"/>
            </a:ln>
          </p:spPr>
          <p:txBody>
            <a:bodyPr wrap="none"/>
            <a:lstStyle/>
            <a:p>
              <a:endParaRPr lang="zh-CN" altLang="en-US"/>
            </a:p>
          </p:txBody>
        </p:sp>
        <p:sp>
          <p:nvSpPr>
            <p:cNvPr id="27689" name="Line 120"/>
            <p:cNvSpPr>
              <a:spLocks noChangeShapeType="1"/>
            </p:cNvSpPr>
            <p:nvPr/>
          </p:nvSpPr>
          <p:spPr bwMode="auto">
            <a:xfrm>
              <a:off x="4005" y="3032"/>
              <a:ext cx="184" cy="0"/>
            </a:xfrm>
            <a:prstGeom prst="line">
              <a:avLst/>
            </a:prstGeom>
            <a:noFill/>
            <a:ln w="38100">
              <a:solidFill>
                <a:srgbClr val="FFFF00"/>
              </a:solidFill>
              <a:round/>
              <a:headEnd/>
              <a:tailEnd type="oval" w="sm" len="sm"/>
            </a:ln>
          </p:spPr>
          <p:txBody>
            <a:bodyPr wrap="none"/>
            <a:lstStyle/>
            <a:p>
              <a:endParaRPr lang="zh-CN" altLang="en-US"/>
            </a:p>
          </p:txBody>
        </p:sp>
      </p:grpSp>
      <p:grpSp>
        <p:nvGrpSpPr>
          <p:cNvPr id="14" name="Group 121"/>
          <p:cNvGrpSpPr>
            <a:grpSpLocks/>
          </p:cNvGrpSpPr>
          <p:nvPr/>
        </p:nvGrpSpPr>
        <p:grpSpPr bwMode="auto">
          <a:xfrm>
            <a:off x="1420813" y="5334000"/>
            <a:ext cx="6580187" cy="1006475"/>
            <a:chOff x="895" y="3360"/>
            <a:chExt cx="4145" cy="634"/>
          </a:xfrm>
        </p:grpSpPr>
        <p:sp>
          <p:nvSpPr>
            <p:cNvPr id="27679" name="Text Box 122"/>
            <p:cNvSpPr txBox="1">
              <a:spLocks noChangeArrowheads="1"/>
            </p:cNvSpPr>
            <p:nvPr/>
          </p:nvSpPr>
          <p:spPr bwMode="auto">
            <a:xfrm>
              <a:off x="895" y="3667"/>
              <a:ext cx="4145"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当地址为 65 535 时，此 8 片的片选有效</a:t>
              </a:r>
            </a:p>
          </p:txBody>
        </p:sp>
        <p:sp>
          <p:nvSpPr>
            <p:cNvPr id="27680" name="Freeform 123"/>
            <p:cNvSpPr>
              <a:spLocks/>
            </p:cNvSpPr>
            <p:nvPr/>
          </p:nvSpPr>
          <p:spPr bwMode="auto">
            <a:xfrm>
              <a:off x="3466" y="3360"/>
              <a:ext cx="564" cy="284"/>
            </a:xfrm>
            <a:custGeom>
              <a:avLst/>
              <a:gdLst>
                <a:gd name="T0" fmla="*/ 0 w 564"/>
                <a:gd name="T1" fmla="*/ 284 h 284"/>
                <a:gd name="T2" fmla="*/ 564 w 564"/>
                <a:gd name="T3" fmla="*/ 0 h 284"/>
                <a:gd name="T4" fmla="*/ 0 60000 65536"/>
                <a:gd name="T5" fmla="*/ 0 60000 65536"/>
                <a:gd name="T6" fmla="*/ 0 w 564"/>
                <a:gd name="T7" fmla="*/ 0 h 284"/>
                <a:gd name="T8" fmla="*/ 564 w 564"/>
                <a:gd name="T9" fmla="*/ 284 h 284"/>
              </a:gdLst>
              <a:ahLst/>
              <a:cxnLst>
                <a:cxn ang="T4">
                  <a:pos x="T0" y="T1"/>
                </a:cxn>
                <a:cxn ang="T5">
                  <a:pos x="T2" y="T3"/>
                </a:cxn>
              </a:cxnLst>
              <a:rect l="T6" t="T7" r="T8" b="T9"/>
              <a:pathLst>
                <a:path w="564" h="284">
                  <a:moveTo>
                    <a:pt x="0" y="284"/>
                  </a:moveTo>
                  <a:lnTo>
                    <a:pt x="564" y="0"/>
                  </a:lnTo>
                </a:path>
              </a:pathLst>
            </a:custGeom>
            <a:noFill/>
            <a:ln w="9525">
              <a:solidFill>
                <a:srgbClr val="FFFF00"/>
              </a:solidFill>
              <a:round/>
              <a:headEnd/>
              <a:tailEnd type="stealth" w="lg" len="lg"/>
            </a:ln>
          </p:spPr>
          <p:txBody>
            <a:bodyPr wrap="none"/>
            <a:lstStyle/>
            <a:p>
              <a:endParaRPr lang="zh-CN" altLang="en-US"/>
            </a:p>
          </p:txBody>
        </p:sp>
      </p:grpSp>
      <p:grpSp>
        <p:nvGrpSpPr>
          <p:cNvPr id="15" name="Group 124"/>
          <p:cNvGrpSpPr>
            <a:grpSpLocks/>
          </p:cNvGrpSpPr>
          <p:nvPr/>
        </p:nvGrpSpPr>
        <p:grpSpPr bwMode="auto">
          <a:xfrm>
            <a:off x="2244725" y="2076450"/>
            <a:ext cx="6899275" cy="854075"/>
            <a:chOff x="1414" y="1308"/>
            <a:chExt cx="4346" cy="538"/>
          </a:xfrm>
        </p:grpSpPr>
        <p:sp>
          <p:nvSpPr>
            <p:cNvPr id="27675" name="Text Box 125"/>
            <p:cNvSpPr txBox="1">
              <a:spLocks noChangeArrowheads="1"/>
            </p:cNvSpPr>
            <p:nvPr/>
          </p:nvSpPr>
          <p:spPr bwMode="auto">
            <a:xfrm>
              <a:off x="1414" y="1308"/>
              <a:ext cx="1274" cy="5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8片</a:t>
              </a:r>
            </a:p>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 </a:t>
              </a:r>
              <a:r>
                <a:rPr lang="en-US" altLang="zh-CN" sz="2600">
                  <a:latin typeface="Times New Roman" pitchFamily="18" charset="0"/>
                  <a:cs typeface="Times New Roman" pitchFamily="18" charset="0"/>
                </a:rPr>
                <a:t>×</a:t>
              </a:r>
              <a:r>
                <a:rPr lang="en-US" altLang="zh-CN" sz="2400">
                  <a:latin typeface="Times New Roman" pitchFamily="18" charset="0"/>
                </a:rPr>
                <a:t> 1</a:t>
              </a:r>
              <a:r>
                <a:rPr lang="zh-CN" altLang="en-US" sz="2400">
                  <a:latin typeface="Times New Roman" pitchFamily="18" charset="0"/>
                </a:rPr>
                <a:t>位</a:t>
              </a:r>
            </a:p>
          </p:txBody>
        </p:sp>
        <p:sp>
          <p:nvSpPr>
            <p:cNvPr id="27676" name="Text Box 126"/>
            <p:cNvSpPr txBox="1">
              <a:spLocks noChangeArrowheads="1"/>
            </p:cNvSpPr>
            <p:nvPr/>
          </p:nvSpPr>
          <p:spPr bwMode="auto">
            <a:xfrm>
              <a:off x="2486" y="1308"/>
              <a:ext cx="1210" cy="5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8片</a:t>
              </a:r>
            </a:p>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 </a:t>
              </a:r>
              <a:r>
                <a:rPr lang="en-US" altLang="zh-CN" sz="2600">
                  <a:latin typeface="Times New Roman" pitchFamily="18" charset="0"/>
                  <a:cs typeface="Times New Roman" pitchFamily="18" charset="0"/>
                </a:rPr>
                <a:t>×</a:t>
              </a:r>
              <a:r>
                <a:rPr lang="en-US" altLang="zh-CN" sz="2400">
                  <a:latin typeface="Times New Roman" pitchFamily="18" charset="0"/>
                </a:rPr>
                <a:t> 1</a:t>
              </a:r>
              <a:r>
                <a:rPr lang="zh-CN" altLang="en-US" sz="2400">
                  <a:latin typeface="Times New Roman" pitchFamily="18" charset="0"/>
                </a:rPr>
                <a:t>位</a:t>
              </a:r>
            </a:p>
          </p:txBody>
        </p:sp>
        <p:sp>
          <p:nvSpPr>
            <p:cNvPr id="27677" name="Text Box 127"/>
            <p:cNvSpPr txBox="1">
              <a:spLocks noChangeArrowheads="1"/>
            </p:cNvSpPr>
            <p:nvPr/>
          </p:nvSpPr>
          <p:spPr bwMode="auto">
            <a:xfrm>
              <a:off x="3558" y="1308"/>
              <a:ext cx="1050" cy="5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8片</a:t>
              </a:r>
            </a:p>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a:t>
              </a:r>
              <a:r>
                <a:rPr lang="en-US" altLang="zh-CN" sz="2600">
                  <a:latin typeface="Times New Roman" pitchFamily="18" charset="0"/>
                  <a:cs typeface="Times New Roman" pitchFamily="18" charset="0"/>
                </a:rPr>
                <a:t>×</a:t>
              </a:r>
              <a:r>
                <a:rPr lang="en-US" altLang="zh-CN" sz="2400">
                  <a:latin typeface="Times New Roman" pitchFamily="18" charset="0"/>
                </a:rPr>
                <a:t>1</a:t>
              </a:r>
              <a:r>
                <a:rPr lang="zh-CN" altLang="en-US" sz="2400">
                  <a:latin typeface="Times New Roman" pitchFamily="18" charset="0"/>
                </a:rPr>
                <a:t>位 </a:t>
              </a:r>
            </a:p>
          </p:txBody>
        </p:sp>
        <p:sp>
          <p:nvSpPr>
            <p:cNvPr id="27678" name="Text Box 128"/>
            <p:cNvSpPr txBox="1">
              <a:spLocks noChangeArrowheads="1"/>
            </p:cNvSpPr>
            <p:nvPr/>
          </p:nvSpPr>
          <p:spPr bwMode="auto">
            <a:xfrm>
              <a:off x="4630" y="1308"/>
              <a:ext cx="1130" cy="5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8片</a:t>
              </a:r>
            </a:p>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 </a:t>
              </a:r>
              <a:r>
                <a:rPr lang="en-US" altLang="zh-CN" sz="2600">
                  <a:latin typeface="Times New Roman" pitchFamily="18" charset="0"/>
                  <a:cs typeface="Times New Roman" pitchFamily="18" charset="0"/>
                </a:rPr>
                <a:t>×</a:t>
              </a:r>
              <a:r>
                <a:rPr lang="en-US" altLang="zh-CN" sz="2400">
                  <a:latin typeface="Times New Roman" pitchFamily="18" charset="0"/>
                </a:rPr>
                <a:t> 1</a:t>
              </a:r>
              <a:r>
                <a:rPr lang="zh-CN" altLang="en-US" sz="2400">
                  <a:latin typeface="Times New Roman" pitchFamily="18" charset="0"/>
                </a:rPr>
                <a:t>位</a:t>
              </a:r>
            </a:p>
          </p:txBody>
        </p:sp>
      </p:grpSp>
      <p:sp>
        <p:nvSpPr>
          <p:cNvPr id="205953" name="Rectangle 12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7673" name="AutoShape 13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132" name="Text Box 125"/>
          <p:cNvSpPr txBox="1">
            <a:spLocks noChangeArrowheads="1"/>
          </p:cNvSpPr>
          <p:nvPr/>
        </p:nvSpPr>
        <p:spPr bwMode="auto">
          <a:xfrm>
            <a:off x="0" y="5157788"/>
            <a:ext cx="1835150" cy="492125"/>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16</a:t>
            </a:r>
            <a:r>
              <a:rPr lang="en-US" altLang="zh-CN" sz="2400">
                <a:latin typeface="Times New Roman" pitchFamily="18" charset="0"/>
              </a:rPr>
              <a:t>K </a:t>
            </a:r>
            <a:r>
              <a:rPr lang="en-US" altLang="zh-CN" sz="2600">
                <a:latin typeface="Times New Roman" pitchFamily="18" charset="0"/>
                <a:cs typeface="Times New Roman" pitchFamily="18" charset="0"/>
              </a:rPr>
              <a:t>×</a:t>
            </a:r>
            <a:r>
              <a:rPr lang="en-US" altLang="zh-CN" sz="2400">
                <a:latin typeface="Times New Roman" pitchFamily="18" charset="0"/>
              </a:rPr>
              <a:t> 1</a:t>
            </a:r>
            <a:r>
              <a:rPr lang="zh-CN" altLang="en-US" sz="2400">
                <a:latin typeface="Times New Roman" pitchFamily="18" charset="0"/>
              </a:rPr>
              <a:t>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868"/>
                                        </p:tgtEl>
                                        <p:attrNameLst>
                                          <p:attrName>style.visibility</p:attrName>
                                        </p:attrNameLst>
                                      </p:cBhvr>
                                      <p:to>
                                        <p:strVal val="visible"/>
                                      </p:to>
                                    </p:set>
                                    <p:animEffect transition="in" filter="blinds(horizontal)">
                                      <p:cBhvr>
                                        <p:cTn id="7" dur="500"/>
                                        <p:tgtEl>
                                          <p:spTgt spid="20586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5876"/>
                                        </p:tgtEl>
                                        <p:attrNameLst>
                                          <p:attrName>style.visibility</p:attrName>
                                        </p:attrNameLst>
                                      </p:cBhvr>
                                      <p:to>
                                        <p:strVal val="visible"/>
                                      </p:to>
                                    </p:set>
                                    <p:animEffect transition="in" filter="box(out)">
                                      <p:cBhvr>
                                        <p:cTn id="12" dur="500"/>
                                        <p:tgtEl>
                                          <p:spTgt spid="20587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blinds(horizontal)">
                                      <p:cBhvr>
                                        <p:cTn id="15" dur="500"/>
                                        <p:tgtEl>
                                          <p:spTgt spid="132"/>
                                        </p:tgtEl>
                                      </p:cBhvr>
                                    </p:animEffect>
                                  </p:childTnLst>
                                </p:cTn>
                              </p:par>
                            </p:childTnLst>
                          </p:cTn>
                        </p:par>
                        <p:par>
                          <p:cTn id="16" fill="hold">
                            <p:stCondLst>
                              <p:cond delay="500"/>
                            </p:stCondLst>
                            <p:childTnLst>
                              <p:par>
                                <p:cTn id="17" presetID="12" presetClass="entr" presetSubtype="1" fill="hold" grpId="0" nodeType="afterEffect">
                                  <p:stCondLst>
                                    <p:cond delay="0"/>
                                  </p:stCondLst>
                                  <p:childTnLst>
                                    <p:set>
                                      <p:cBhvr>
                                        <p:cTn id="18" dur="1" fill="hold">
                                          <p:stCondLst>
                                            <p:cond delay="0"/>
                                          </p:stCondLst>
                                        </p:cTn>
                                        <p:tgtEl>
                                          <p:spTgt spid="205875"/>
                                        </p:tgtEl>
                                        <p:attrNameLst>
                                          <p:attrName>style.visibility</p:attrName>
                                        </p:attrNameLst>
                                      </p:cBhvr>
                                      <p:to>
                                        <p:strVal val="visible"/>
                                      </p:to>
                                    </p:set>
                                    <p:animEffect transition="in" filter="slide(fromTop)">
                                      <p:cBhvr>
                                        <p:cTn id="19" dur="500"/>
                                        <p:tgtEl>
                                          <p:spTgt spid="205875"/>
                                        </p:tgtEl>
                                      </p:cBhvr>
                                    </p:animEffect>
                                  </p:childTnLst>
                                </p:cTn>
                              </p:par>
                            </p:childTnLst>
                          </p:cTn>
                        </p:par>
                        <p:par>
                          <p:cTn id="20" fill="hold">
                            <p:stCondLst>
                              <p:cond delay="1000"/>
                            </p:stCondLst>
                            <p:childTnLst>
                              <p:par>
                                <p:cTn id="21" presetID="12" presetClass="entr" presetSubtype="1" fill="hold" grpId="0" nodeType="afterEffect">
                                  <p:stCondLst>
                                    <p:cond delay="0"/>
                                  </p:stCondLst>
                                  <p:childTnLst>
                                    <p:set>
                                      <p:cBhvr>
                                        <p:cTn id="22" dur="1" fill="hold">
                                          <p:stCondLst>
                                            <p:cond delay="0"/>
                                          </p:stCondLst>
                                        </p:cTn>
                                        <p:tgtEl>
                                          <p:spTgt spid="205874"/>
                                        </p:tgtEl>
                                        <p:attrNameLst>
                                          <p:attrName>style.visibility</p:attrName>
                                        </p:attrNameLst>
                                      </p:cBhvr>
                                      <p:to>
                                        <p:strVal val="visible"/>
                                      </p:to>
                                    </p:set>
                                    <p:animEffect transition="in" filter="slide(fromTop)">
                                      <p:cBhvr>
                                        <p:cTn id="23" dur="500"/>
                                        <p:tgtEl>
                                          <p:spTgt spid="205874"/>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205873"/>
                                        </p:tgtEl>
                                        <p:attrNameLst>
                                          <p:attrName>style.visibility</p:attrName>
                                        </p:attrNameLst>
                                      </p:cBhvr>
                                      <p:to>
                                        <p:strVal val="visible"/>
                                      </p:to>
                                    </p:set>
                                    <p:animEffect transition="in" filter="slide(fromTop)">
                                      <p:cBhvr>
                                        <p:cTn id="27" dur="500"/>
                                        <p:tgtEl>
                                          <p:spTgt spid="205873"/>
                                        </p:tgtEl>
                                      </p:cBhvr>
                                    </p:animEffect>
                                  </p:childTnLst>
                                </p:cTn>
                              </p:par>
                            </p:childTnLst>
                          </p:cTn>
                        </p:par>
                        <p:par>
                          <p:cTn id="28" fill="hold">
                            <p:stCondLst>
                              <p:cond delay="2000"/>
                            </p:stCondLst>
                            <p:childTnLst>
                              <p:par>
                                <p:cTn id="29" presetID="12" presetClass="entr" presetSubtype="1" fill="hold" grpId="0" nodeType="afterEffect">
                                  <p:stCondLst>
                                    <p:cond delay="0"/>
                                  </p:stCondLst>
                                  <p:childTnLst>
                                    <p:set>
                                      <p:cBhvr>
                                        <p:cTn id="30" dur="1" fill="hold">
                                          <p:stCondLst>
                                            <p:cond delay="0"/>
                                          </p:stCondLst>
                                        </p:cTn>
                                        <p:tgtEl>
                                          <p:spTgt spid="205872"/>
                                        </p:tgtEl>
                                        <p:attrNameLst>
                                          <p:attrName>style.visibility</p:attrName>
                                        </p:attrNameLst>
                                      </p:cBhvr>
                                      <p:to>
                                        <p:strVal val="visible"/>
                                      </p:to>
                                    </p:set>
                                    <p:animEffect transition="in" filter="slide(fromTop)">
                                      <p:cBhvr>
                                        <p:cTn id="31" dur="500"/>
                                        <p:tgtEl>
                                          <p:spTgt spid="205872"/>
                                        </p:tgtEl>
                                      </p:cBhvr>
                                    </p:animEffect>
                                  </p:childTnLst>
                                </p:cTn>
                              </p:par>
                            </p:childTnLst>
                          </p:cTn>
                        </p:par>
                        <p:par>
                          <p:cTn id="32" fill="hold">
                            <p:stCondLst>
                              <p:cond delay="2500"/>
                            </p:stCondLst>
                            <p:childTnLst>
                              <p:par>
                                <p:cTn id="33" presetID="12" presetClass="entr" presetSubtype="1" fill="hold" grpId="0" nodeType="afterEffect">
                                  <p:stCondLst>
                                    <p:cond delay="0"/>
                                  </p:stCondLst>
                                  <p:childTnLst>
                                    <p:set>
                                      <p:cBhvr>
                                        <p:cTn id="34" dur="1" fill="hold">
                                          <p:stCondLst>
                                            <p:cond delay="0"/>
                                          </p:stCondLst>
                                        </p:cTn>
                                        <p:tgtEl>
                                          <p:spTgt spid="205871"/>
                                        </p:tgtEl>
                                        <p:attrNameLst>
                                          <p:attrName>style.visibility</p:attrName>
                                        </p:attrNameLst>
                                      </p:cBhvr>
                                      <p:to>
                                        <p:strVal val="visible"/>
                                      </p:to>
                                    </p:set>
                                    <p:animEffect transition="in" filter="slide(fromTop)">
                                      <p:cBhvr>
                                        <p:cTn id="35" dur="500"/>
                                        <p:tgtEl>
                                          <p:spTgt spid="205871"/>
                                        </p:tgtEl>
                                      </p:cBhvr>
                                    </p:animEffect>
                                  </p:childTnLst>
                                </p:cTn>
                              </p:par>
                            </p:childTnLst>
                          </p:cTn>
                        </p:par>
                        <p:par>
                          <p:cTn id="36" fill="hold">
                            <p:stCondLst>
                              <p:cond delay="3000"/>
                            </p:stCondLst>
                            <p:childTnLst>
                              <p:par>
                                <p:cTn id="37" presetID="12" presetClass="entr" presetSubtype="1" fill="hold" grpId="0" nodeType="afterEffect">
                                  <p:stCondLst>
                                    <p:cond delay="0"/>
                                  </p:stCondLst>
                                  <p:childTnLst>
                                    <p:set>
                                      <p:cBhvr>
                                        <p:cTn id="38" dur="1" fill="hold">
                                          <p:stCondLst>
                                            <p:cond delay="0"/>
                                          </p:stCondLst>
                                        </p:cTn>
                                        <p:tgtEl>
                                          <p:spTgt spid="205870"/>
                                        </p:tgtEl>
                                        <p:attrNameLst>
                                          <p:attrName>style.visibility</p:attrName>
                                        </p:attrNameLst>
                                      </p:cBhvr>
                                      <p:to>
                                        <p:strVal val="visible"/>
                                      </p:to>
                                    </p:set>
                                    <p:animEffect transition="in" filter="slide(fromTop)">
                                      <p:cBhvr>
                                        <p:cTn id="39" dur="500"/>
                                        <p:tgtEl>
                                          <p:spTgt spid="205870"/>
                                        </p:tgtEl>
                                      </p:cBhvr>
                                    </p:animEffect>
                                  </p:childTnLst>
                                </p:cTn>
                              </p:par>
                            </p:childTnLst>
                          </p:cTn>
                        </p:par>
                        <p:par>
                          <p:cTn id="40" fill="hold">
                            <p:stCondLst>
                              <p:cond delay="3500"/>
                            </p:stCondLst>
                            <p:childTnLst>
                              <p:par>
                                <p:cTn id="41" presetID="12" presetClass="entr" presetSubtype="1" fill="hold" grpId="0" nodeType="afterEffect">
                                  <p:stCondLst>
                                    <p:cond delay="0"/>
                                  </p:stCondLst>
                                  <p:childTnLst>
                                    <p:set>
                                      <p:cBhvr>
                                        <p:cTn id="42" dur="1" fill="hold">
                                          <p:stCondLst>
                                            <p:cond delay="0"/>
                                          </p:stCondLst>
                                        </p:cTn>
                                        <p:tgtEl>
                                          <p:spTgt spid="205869"/>
                                        </p:tgtEl>
                                        <p:attrNameLst>
                                          <p:attrName>style.visibility</p:attrName>
                                        </p:attrNameLst>
                                      </p:cBhvr>
                                      <p:to>
                                        <p:strVal val="visible"/>
                                      </p:to>
                                    </p:set>
                                    <p:animEffect transition="in" filter="slide(fromTop)">
                                      <p:cBhvr>
                                        <p:cTn id="43" dur="500"/>
                                        <p:tgtEl>
                                          <p:spTgt spid="205869"/>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slide(fromTop)">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1"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slide(fromTop)">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1"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slide(fromTop)">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linds(horizontal)">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05904"/>
                                        </p:tgtEl>
                                        <p:attrNameLst>
                                          <p:attrName>style.visibility</p:attrName>
                                        </p:attrNameLst>
                                      </p:cBhvr>
                                      <p:to>
                                        <p:strVal val="visible"/>
                                      </p:to>
                                    </p:set>
                                    <p:animEffect transition="in" filter="blinds(horizontal)">
                                      <p:cBhvr>
                                        <p:cTn id="68" dur="500"/>
                                        <p:tgtEl>
                                          <p:spTgt spid="205904"/>
                                        </p:tgtEl>
                                      </p:cBhvr>
                                    </p:animEffect>
                                  </p:childTnLst>
                                </p:cTn>
                              </p:par>
                            </p:childTnLst>
                          </p:cTn>
                        </p:par>
                      </p:childTnLst>
                    </p:cTn>
                  </p:par>
                  <p:par>
                    <p:cTn id="69" fill="hold">
                      <p:stCondLst>
                        <p:cond delay="indefinite"/>
                      </p:stCondLst>
                      <p:childTnLst>
                        <p:par>
                          <p:cTn id="70" fill="hold">
                            <p:stCondLst>
                              <p:cond delay="0"/>
                            </p:stCondLst>
                            <p:childTnLst>
                              <p:par>
                                <p:cTn id="71" presetID="18" presetClass="entr" presetSubtype="12" fill="hold" nodeType="click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strips(downLeft)">
                                      <p:cBhvr>
                                        <p:cTn id="73" dur="500"/>
                                        <p:tgtEl>
                                          <p:spTgt spid="2"/>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blinds(horizontal)">
                                      <p:cBhvr>
                                        <p:cTn id="78" dur="500"/>
                                        <p:tgtEl>
                                          <p:spTgt spid="14"/>
                                        </p:tgtEl>
                                      </p:cBhvr>
                                    </p:animEffect>
                                  </p:childTnLst>
                                </p:cTn>
                              </p:par>
                            </p:childTnLst>
                          </p:cTn>
                        </p:par>
                      </p:childTnLst>
                    </p:cTn>
                  </p:par>
                  <p:par>
                    <p:cTn id="79" fill="hold">
                      <p:stCondLst>
                        <p:cond delay="indefinite"/>
                      </p:stCondLst>
                      <p:childTnLst>
                        <p:par>
                          <p:cTn id="80" fill="hold">
                            <p:stCondLst>
                              <p:cond delay="0"/>
                            </p:stCondLst>
                            <p:childTnLst>
                              <p:par>
                                <p:cTn id="81" presetID="18" presetClass="entr" presetSubtype="12" fill="hold"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strips(downLeft)">
                                      <p:cBhvr>
                                        <p:cTn id="83" dur="500"/>
                                        <p:tgtEl>
                                          <p:spTgt spid="10"/>
                                        </p:tgtEl>
                                      </p:cBhvr>
                                    </p:animEffect>
                                  </p:childTnLst>
                                </p:cTn>
                              </p:par>
                            </p:childTnLst>
                          </p:cTn>
                        </p:par>
                        <p:par>
                          <p:cTn id="84" fill="hold">
                            <p:stCondLst>
                              <p:cond delay="500"/>
                            </p:stCondLst>
                            <p:childTnLst>
                              <p:par>
                                <p:cTn id="85" presetID="18" presetClass="entr" presetSubtype="12"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strips(downLeft)">
                                      <p:cBhvr>
                                        <p:cTn id="87" dur="500"/>
                                        <p:tgtEl>
                                          <p:spTgt spid="11"/>
                                        </p:tgtEl>
                                      </p:cBhvr>
                                    </p:animEffect>
                                  </p:childTnLst>
                                </p:cTn>
                              </p:par>
                            </p:childTnLst>
                          </p:cTn>
                        </p:par>
                        <p:par>
                          <p:cTn id="88" fill="hold">
                            <p:stCondLst>
                              <p:cond delay="1000"/>
                            </p:stCondLst>
                            <p:childTnLst>
                              <p:par>
                                <p:cTn id="89" presetID="18" presetClass="entr" presetSubtype="12"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strips(downLeft)">
                                      <p:cBhvr>
                                        <p:cTn id="91" dur="500"/>
                                        <p:tgtEl>
                                          <p:spTgt spid="12"/>
                                        </p:tgtEl>
                                      </p:cBhvr>
                                    </p:animEffect>
                                  </p:childTnLst>
                                </p:cTn>
                              </p:par>
                            </p:childTnLst>
                          </p:cTn>
                        </p:par>
                        <p:par>
                          <p:cTn id="92" fill="hold">
                            <p:stCondLst>
                              <p:cond delay="1500"/>
                            </p:stCondLst>
                            <p:childTnLst>
                              <p:par>
                                <p:cTn id="93" presetID="18" presetClass="entr" presetSubtype="12" fill="hold"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strips(downLeft)">
                                      <p:cBhvr>
                                        <p:cTn id="9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68" grpId="0" autoUpdateAnimBg="0"/>
      <p:bldP spid="205869" grpId="0" animBg="1"/>
      <p:bldP spid="205870" grpId="0" animBg="1"/>
      <p:bldP spid="205871" grpId="0" animBg="1"/>
      <p:bldP spid="205872" grpId="0" animBg="1"/>
      <p:bldP spid="205873" grpId="0" animBg="1"/>
      <p:bldP spid="205874" grpId="0" animBg="1"/>
      <p:bldP spid="205875" grpId="0" animBg="1" autoUpdateAnimBg="0"/>
      <p:bldP spid="205876" grpId="0" animBg="1" autoUpdateAnimBg="0"/>
      <p:bldP spid="205904" grpId="0" animBg="1" autoUpdateAnimBg="0"/>
      <p:bldP spid="1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1"/>
          <p:cNvSpPr>
            <a:spLocks noGrp="1"/>
          </p:cNvSpPr>
          <p:nvPr>
            <p:ph type="sldNum" sz="quarter" idx="10"/>
          </p:nvPr>
        </p:nvSpPr>
        <p:spPr bwMode="auto">
          <a:noFill/>
          <a:ln>
            <a:miter lim="800000"/>
            <a:headEnd/>
            <a:tailEnd/>
          </a:ln>
        </p:spPr>
        <p:txBody>
          <a:bodyPr/>
          <a:lstStyle/>
          <a:p>
            <a:fld id="{24D9D4B1-E77E-494F-985A-A4140FA5A56C}" type="slidenum">
              <a:rPr lang="zh-CN" altLang="en-US" smtClean="0"/>
              <a:pPr/>
              <a:t>25</a:t>
            </a:fld>
            <a:endParaRPr lang="en-US" altLang="zh-CN"/>
          </a:p>
        </p:txBody>
      </p:sp>
      <p:grpSp>
        <p:nvGrpSpPr>
          <p:cNvPr id="2" name="Group 98"/>
          <p:cNvGrpSpPr>
            <a:grpSpLocks/>
          </p:cNvGrpSpPr>
          <p:nvPr/>
        </p:nvGrpSpPr>
        <p:grpSpPr bwMode="auto">
          <a:xfrm>
            <a:off x="801688" y="1906588"/>
            <a:ext cx="6567487" cy="4862512"/>
            <a:chOff x="505" y="1201"/>
            <a:chExt cx="4137" cy="3063"/>
          </a:xfrm>
        </p:grpSpPr>
        <p:grpSp>
          <p:nvGrpSpPr>
            <p:cNvPr id="28715" name="Group 97"/>
            <p:cNvGrpSpPr>
              <a:grpSpLocks/>
            </p:cNvGrpSpPr>
            <p:nvPr/>
          </p:nvGrpSpPr>
          <p:grpSpPr bwMode="auto">
            <a:xfrm>
              <a:off x="505" y="1201"/>
              <a:ext cx="4137" cy="3063"/>
              <a:chOff x="505" y="1201"/>
              <a:chExt cx="4137" cy="3063"/>
            </a:xfrm>
          </p:grpSpPr>
          <p:sp>
            <p:nvSpPr>
              <p:cNvPr id="28718" name="Rectangle 4"/>
              <p:cNvSpPr>
                <a:spLocks noChangeArrowheads="1"/>
              </p:cNvSpPr>
              <p:nvPr/>
            </p:nvSpPr>
            <p:spPr bwMode="auto">
              <a:xfrm>
                <a:off x="2445" y="1392"/>
                <a:ext cx="585"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0,0</a:t>
                </a:r>
              </a:p>
            </p:txBody>
          </p:sp>
          <p:sp>
            <p:nvSpPr>
              <p:cNvPr id="28719" name="Rectangle 5"/>
              <p:cNvSpPr>
                <a:spLocks noChangeArrowheads="1"/>
              </p:cNvSpPr>
              <p:nvPr/>
            </p:nvSpPr>
            <p:spPr bwMode="auto">
              <a:xfrm>
                <a:off x="2445" y="2585"/>
                <a:ext cx="585"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15,0</a:t>
                </a:r>
              </a:p>
            </p:txBody>
          </p:sp>
          <p:sp>
            <p:nvSpPr>
              <p:cNvPr id="28720" name="Rectangle 6"/>
              <p:cNvSpPr>
                <a:spLocks noChangeArrowheads="1"/>
              </p:cNvSpPr>
              <p:nvPr/>
            </p:nvSpPr>
            <p:spPr bwMode="auto">
              <a:xfrm>
                <a:off x="3776" y="2585"/>
                <a:ext cx="585"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15,7</a:t>
                </a:r>
              </a:p>
            </p:txBody>
          </p:sp>
          <p:sp>
            <p:nvSpPr>
              <p:cNvPr id="28721" name="Rectangle 7"/>
              <p:cNvSpPr>
                <a:spLocks noChangeArrowheads="1"/>
              </p:cNvSpPr>
              <p:nvPr/>
            </p:nvSpPr>
            <p:spPr bwMode="auto">
              <a:xfrm>
                <a:off x="3776" y="1392"/>
                <a:ext cx="585"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0,7</a:t>
                </a:r>
              </a:p>
            </p:txBody>
          </p:sp>
          <p:grpSp>
            <p:nvGrpSpPr>
              <p:cNvPr id="28722" name="Group 8"/>
              <p:cNvGrpSpPr>
                <a:grpSpLocks/>
              </p:cNvGrpSpPr>
              <p:nvPr/>
            </p:nvGrpSpPr>
            <p:grpSpPr bwMode="auto">
              <a:xfrm>
                <a:off x="2267" y="3523"/>
                <a:ext cx="2226" cy="404"/>
                <a:chOff x="2267" y="3523"/>
                <a:chExt cx="2226" cy="404"/>
              </a:xfrm>
            </p:grpSpPr>
            <p:sp>
              <p:nvSpPr>
                <p:cNvPr id="28768" name="Rectangle 9"/>
                <p:cNvSpPr>
                  <a:spLocks noChangeArrowheads="1"/>
                </p:cNvSpPr>
                <p:nvPr/>
              </p:nvSpPr>
              <p:spPr bwMode="auto">
                <a:xfrm rot="5400000">
                  <a:off x="3188" y="2622"/>
                  <a:ext cx="384" cy="222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8769" name="Text Box 10"/>
                <p:cNvSpPr txBox="1">
                  <a:spLocks noChangeArrowheads="1"/>
                </p:cNvSpPr>
                <p:nvPr/>
              </p:nvSpPr>
              <p:spPr bwMode="auto">
                <a:xfrm>
                  <a:off x="2449" y="3523"/>
                  <a:ext cx="1775"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a:t>
                  </a:r>
                  <a:r>
                    <a:rPr lang="zh-CN" altLang="en-US" sz="2400">
                      <a:latin typeface="Times New Roman" pitchFamily="18" charset="0"/>
                    </a:rPr>
                    <a:t>读/写控制电路</a:t>
                  </a:r>
                  <a:r>
                    <a:rPr lang="zh-CN" altLang="en-US" sz="3200">
                      <a:latin typeface="Times New Roman" pitchFamily="18" charset="0"/>
                    </a:rPr>
                    <a:t>   </a:t>
                  </a:r>
                </a:p>
              </p:txBody>
            </p:sp>
          </p:grpSp>
          <p:sp>
            <p:nvSpPr>
              <p:cNvPr id="28723" name="Rectangle 11"/>
              <p:cNvSpPr>
                <a:spLocks noChangeArrowheads="1"/>
              </p:cNvSpPr>
              <p:nvPr/>
            </p:nvSpPr>
            <p:spPr bwMode="auto">
              <a:xfrm>
                <a:off x="1236" y="1203"/>
                <a:ext cx="384" cy="2227"/>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8724" name="Rectangle 12"/>
              <p:cNvSpPr>
                <a:spLocks noChangeArrowheads="1"/>
              </p:cNvSpPr>
              <p:nvPr/>
            </p:nvSpPr>
            <p:spPr bwMode="auto">
              <a:xfrm>
                <a:off x="2160" y="1201"/>
                <a:ext cx="2482" cy="2058"/>
              </a:xfrm>
              <a:prstGeom prst="rect">
                <a:avLst/>
              </a:prstGeom>
              <a:noFill/>
              <a:ln w="28575">
                <a:solidFill>
                  <a:schemeClr val="tx1"/>
                </a:solidFill>
                <a:prstDash val="lgDashDot"/>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8725" name="Text Box 13"/>
              <p:cNvSpPr txBox="1">
                <a:spLocks noChangeArrowheads="1"/>
              </p:cNvSpPr>
              <p:nvPr/>
            </p:nvSpPr>
            <p:spPr bwMode="auto">
              <a:xfrm>
                <a:off x="1275" y="1680"/>
                <a:ext cx="309" cy="120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a:t>
                </a:r>
              </a:p>
              <a:p>
                <a:pPr algn="l" eaLnBrk="1" hangingPunct="1">
                  <a:spcBef>
                    <a:spcPct val="0"/>
                  </a:spcBef>
                  <a:buClrTx/>
                  <a:buSzTx/>
                  <a:buFontTx/>
                  <a:buNone/>
                </a:pPr>
                <a:r>
                  <a:rPr lang="zh-CN" altLang="en-US" sz="2400">
                    <a:latin typeface="Times New Roman" pitchFamily="18" charset="0"/>
                  </a:rPr>
                  <a:t>址</a:t>
                </a:r>
              </a:p>
              <a:p>
                <a:pPr algn="l" eaLnBrk="1" hangingPunct="1">
                  <a:spcBef>
                    <a:spcPct val="0"/>
                  </a:spcBef>
                  <a:buClrTx/>
                  <a:buSzTx/>
                  <a:buFontTx/>
                  <a:buNone/>
                </a:pPr>
                <a:r>
                  <a:rPr lang="zh-CN" altLang="en-US" sz="2400">
                    <a:latin typeface="Times New Roman" pitchFamily="18" charset="0"/>
                  </a:rPr>
                  <a:t>译</a:t>
                </a:r>
              </a:p>
              <a:p>
                <a:pPr algn="l" eaLnBrk="1" hangingPunct="1">
                  <a:spcBef>
                    <a:spcPct val="0"/>
                  </a:spcBef>
                  <a:buClrTx/>
                  <a:buSzTx/>
                  <a:buFontTx/>
                  <a:buNone/>
                </a:pPr>
                <a:r>
                  <a:rPr lang="zh-CN" altLang="en-US" sz="2400">
                    <a:latin typeface="Times New Roman" pitchFamily="18" charset="0"/>
                  </a:rPr>
                  <a:t>码</a:t>
                </a:r>
              </a:p>
              <a:p>
                <a:pPr algn="l" eaLnBrk="1" hangingPunct="1">
                  <a:spcBef>
                    <a:spcPct val="0"/>
                  </a:spcBef>
                  <a:buClrTx/>
                  <a:buSzTx/>
                  <a:buFontTx/>
                  <a:buNone/>
                </a:pPr>
                <a:r>
                  <a:rPr lang="zh-CN" altLang="en-US" sz="2400">
                    <a:latin typeface="Times New Roman" pitchFamily="18" charset="0"/>
                  </a:rPr>
                  <a:t>器</a:t>
                </a:r>
              </a:p>
            </p:txBody>
          </p:sp>
          <p:sp>
            <p:nvSpPr>
              <p:cNvPr id="28726" name="Freeform 14"/>
              <p:cNvSpPr>
                <a:spLocks/>
              </p:cNvSpPr>
              <p:nvPr/>
            </p:nvSpPr>
            <p:spPr bwMode="auto">
              <a:xfrm>
                <a:off x="1626" y="1715"/>
                <a:ext cx="2406" cy="243"/>
              </a:xfrm>
              <a:custGeom>
                <a:avLst/>
                <a:gdLst>
                  <a:gd name="T0" fmla="*/ 0 w 2406"/>
                  <a:gd name="T1" fmla="*/ 243 h 243"/>
                  <a:gd name="T2" fmla="*/ 2406 w 2406"/>
                  <a:gd name="T3" fmla="*/ 243 h 243"/>
                  <a:gd name="T4" fmla="*/ 2406 w 2406"/>
                  <a:gd name="T5" fmla="*/ 0 h 243"/>
                  <a:gd name="T6" fmla="*/ 0 60000 65536"/>
                  <a:gd name="T7" fmla="*/ 0 60000 65536"/>
                  <a:gd name="T8" fmla="*/ 0 60000 65536"/>
                  <a:gd name="T9" fmla="*/ 0 w 2406"/>
                  <a:gd name="T10" fmla="*/ 0 h 243"/>
                  <a:gd name="T11" fmla="*/ 2406 w 2406"/>
                  <a:gd name="T12" fmla="*/ 243 h 243"/>
                </a:gdLst>
                <a:ahLst/>
                <a:cxnLst>
                  <a:cxn ang="T6">
                    <a:pos x="T0" y="T1"/>
                  </a:cxn>
                  <a:cxn ang="T7">
                    <a:pos x="T2" y="T3"/>
                  </a:cxn>
                  <a:cxn ang="T8">
                    <a:pos x="T4" y="T5"/>
                  </a:cxn>
                </a:cxnLst>
                <a:rect l="T9" t="T10" r="T11" b="T12"/>
                <a:pathLst>
                  <a:path w="2406" h="243">
                    <a:moveTo>
                      <a:pt x="0" y="243"/>
                    </a:moveTo>
                    <a:lnTo>
                      <a:pt x="2406" y="243"/>
                    </a:lnTo>
                    <a:lnTo>
                      <a:pt x="2406" y="0"/>
                    </a:lnTo>
                  </a:path>
                </a:pathLst>
              </a:custGeom>
              <a:noFill/>
              <a:ln w="38100">
                <a:solidFill>
                  <a:schemeClr val="tx1"/>
                </a:solidFill>
                <a:round/>
                <a:headEnd/>
                <a:tailEnd/>
              </a:ln>
            </p:spPr>
            <p:txBody>
              <a:bodyPr wrap="none"/>
              <a:lstStyle/>
              <a:p>
                <a:endParaRPr lang="zh-CN" altLang="en-US"/>
              </a:p>
            </p:txBody>
          </p:sp>
          <p:sp>
            <p:nvSpPr>
              <p:cNvPr id="28727" name="Freeform 15"/>
              <p:cNvSpPr>
                <a:spLocks/>
              </p:cNvSpPr>
              <p:nvPr/>
            </p:nvSpPr>
            <p:spPr bwMode="auto">
              <a:xfrm>
                <a:off x="2748" y="1728"/>
                <a:ext cx="1" cy="221"/>
              </a:xfrm>
              <a:custGeom>
                <a:avLst/>
                <a:gdLst>
                  <a:gd name="T0" fmla="*/ 0 w 1"/>
                  <a:gd name="T1" fmla="*/ 0 h 221"/>
                  <a:gd name="T2" fmla="*/ 0 w 1"/>
                  <a:gd name="T3" fmla="*/ 221 h 221"/>
                  <a:gd name="T4" fmla="*/ 0 60000 65536"/>
                  <a:gd name="T5" fmla="*/ 0 60000 65536"/>
                  <a:gd name="T6" fmla="*/ 0 w 1"/>
                  <a:gd name="T7" fmla="*/ 0 h 221"/>
                  <a:gd name="T8" fmla="*/ 1 w 1"/>
                  <a:gd name="T9" fmla="*/ 221 h 221"/>
                </a:gdLst>
                <a:ahLst/>
                <a:cxnLst>
                  <a:cxn ang="T4">
                    <a:pos x="T0" y="T1"/>
                  </a:cxn>
                  <a:cxn ang="T5">
                    <a:pos x="T2" y="T3"/>
                  </a:cxn>
                </a:cxnLst>
                <a:rect l="T6" t="T7" r="T8" b="T9"/>
                <a:pathLst>
                  <a:path w="1" h="221">
                    <a:moveTo>
                      <a:pt x="0" y="0"/>
                    </a:moveTo>
                    <a:lnTo>
                      <a:pt x="0" y="221"/>
                    </a:lnTo>
                  </a:path>
                </a:pathLst>
              </a:custGeom>
              <a:noFill/>
              <a:ln w="38100">
                <a:solidFill>
                  <a:schemeClr val="tx1"/>
                </a:solidFill>
                <a:round/>
                <a:headEnd/>
                <a:tailEnd type="oval" w="med" len="med"/>
              </a:ln>
            </p:spPr>
            <p:txBody>
              <a:bodyPr wrap="none"/>
              <a:lstStyle/>
              <a:p>
                <a:endParaRPr lang="zh-CN" altLang="en-US"/>
              </a:p>
            </p:txBody>
          </p:sp>
          <p:sp>
            <p:nvSpPr>
              <p:cNvPr id="28728" name="Freeform 16"/>
              <p:cNvSpPr>
                <a:spLocks/>
              </p:cNvSpPr>
              <p:nvPr/>
            </p:nvSpPr>
            <p:spPr bwMode="auto">
              <a:xfrm>
                <a:off x="1631" y="2916"/>
                <a:ext cx="2406" cy="243"/>
              </a:xfrm>
              <a:custGeom>
                <a:avLst/>
                <a:gdLst>
                  <a:gd name="T0" fmla="*/ 0 w 2406"/>
                  <a:gd name="T1" fmla="*/ 243 h 243"/>
                  <a:gd name="T2" fmla="*/ 2406 w 2406"/>
                  <a:gd name="T3" fmla="*/ 243 h 243"/>
                  <a:gd name="T4" fmla="*/ 2406 w 2406"/>
                  <a:gd name="T5" fmla="*/ 0 h 243"/>
                  <a:gd name="T6" fmla="*/ 0 60000 65536"/>
                  <a:gd name="T7" fmla="*/ 0 60000 65536"/>
                  <a:gd name="T8" fmla="*/ 0 60000 65536"/>
                  <a:gd name="T9" fmla="*/ 0 w 2406"/>
                  <a:gd name="T10" fmla="*/ 0 h 243"/>
                  <a:gd name="T11" fmla="*/ 2406 w 2406"/>
                  <a:gd name="T12" fmla="*/ 243 h 243"/>
                </a:gdLst>
                <a:ahLst/>
                <a:cxnLst>
                  <a:cxn ang="T6">
                    <a:pos x="T0" y="T1"/>
                  </a:cxn>
                  <a:cxn ang="T7">
                    <a:pos x="T2" y="T3"/>
                  </a:cxn>
                  <a:cxn ang="T8">
                    <a:pos x="T4" y="T5"/>
                  </a:cxn>
                </a:cxnLst>
                <a:rect l="T9" t="T10" r="T11" b="T12"/>
                <a:pathLst>
                  <a:path w="2406" h="243">
                    <a:moveTo>
                      <a:pt x="0" y="243"/>
                    </a:moveTo>
                    <a:lnTo>
                      <a:pt x="2406" y="243"/>
                    </a:lnTo>
                    <a:lnTo>
                      <a:pt x="2406" y="0"/>
                    </a:lnTo>
                  </a:path>
                </a:pathLst>
              </a:custGeom>
              <a:noFill/>
              <a:ln w="38100">
                <a:solidFill>
                  <a:schemeClr val="tx1"/>
                </a:solidFill>
                <a:round/>
                <a:headEnd/>
                <a:tailEnd/>
              </a:ln>
            </p:spPr>
            <p:txBody>
              <a:bodyPr wrap="none"/>
              <a:lstStyle/>
              <a:p>
                <a:endParaRPr lang="zh-CN" altLang="en-US"/>
              </a:p>
            </p:txBody>
          </p:sp>
          <p:sp>
            <p:nvSpPr>
              <p:cNvPr id="28729" name="Freeform 17"/>
              <p:cNvSpPr>
                <a:spLocks/>
              </p:cNvSpPr>
              <p:nvPr/>
            </p:nvSpPr>
            <p:spPr bwMode="auto">
              <a:xfrm>
                <a:off x="2748" y="2929"/>
                <a:ext cx="1" cy="221"/>
              </a:xfrm>
              <a:custGeom>
                <a:avLst/>
                <a:gdLst>
                  <a:gd name="T0" fmla="*/ 0 w 1"/>
                  <a:gd name="T1" fmla="*/ 0 h 221"/>
                  <a:gd name="T2" fmla="*/ 0 w 1"/>
                  <a:gd name="T3" fmla="*/ 221 h 221"/>
                  <a:gd name="T4" fmla="*/ 0 60000 65536"/>
                  <a:gd name="T5" fmla="*/ 0 60000 65536"/>
                  <a:gd name="T6" fmla="*/ 0 w 1"/>
                  <a:gd name="T7" fmla="*/ 0 h 221"/>
                  <a:gd name="T8" fmla="*/ 1 w 1"/>
                  <a:gd name="T9" fmla="*/ 221 h 221"/>
                </a:gdLst>
                <a:ahLst/>
                <a:cxnLst>
                  <a:cxn ang="T4">
                    <a:pos x="T0" y="T1"/>
                  </a:cxn>
                  <a:cxn ang="T5">
                    <a:pos x="T2" y="T3"/>
                  </a:cxn>
                </a:cxnLst>
                <a:rect l="T6" t="T7" r="T8" b="T9"/>
                <a:pathLst>
                  <a:path w="1" h="221">
                    <a:moveTo>
                      <a:pt x="0" y="0"/>
                    </a:moveTo>
                    <a:lnTo>
                      <a:pt x="0" y="221"/>
                    </a:lnTo>
                  </a:path>
                </a:pathLst>
              </a:custGeom>
              <a:noFill/>
              <a:ln w="38100">
                <a:solidFill>
                  <a:schemeClr val="tx1"/>
                </a:solidFill>
                <a:round/>
                <a:headEnd/>
                <a:tailEnd type="oval" w="med" len="med"/>
              </a:ln>
            </p:spPr>
            <p:txBody>
              <a:bodyPr wrap="none"/>
              <a:lstStyle/>
              <a:p>
                <a:endParaRPr lang="zh-CN" altLang="en-US"/>
              </a:p>
            </p:txBody>
          </p:sp>
          <p:sp>
            <p:nvSpPr>
              <p:cNvPr id="28730" name="Text Box 18"/>
              <p:cNvSpPr txBox="1">
                <a:spLocks noChangeArrowheads="1"/>
              </p:cNvSpPr>
              <p:nvPr/>
            </p:nvSpPr>
            <p:spPr bwMode="auto">
              <a:xfrm>
                <a:off x="1599" y="1472"/>
                <a:ext cx="51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2200">
                    <a:latin typeface="Times New Roman" pitchFamily="18" charset="0"/>
                  </a:rPr>
                  <a:t>字线</a:t>
                </a:r>
              </a:p>
            </p:txBody>
          </p:sp>
          <p:sp>
            <p:nvSpPr>
              <p:cNvPr id="28731" name="Text Box 19"/>
              <p:cNvSpPr txBox="1">
                <a:spLocks noChangeArrowheads="1"/>
              </p:cNvSpPr>
              <p:nvPr/>
            </p:nvSpPr>
            <p:spPr bwMode="auto">
              <a:xfrm>
                <a:off x="1779" y="1722"/>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28732" name="Text Box 20"/>
              <p:cNvSpPr txBox="1">
                <a:spLocks noChangeArrowheads="1"/>
              </p:cNvSpPr>
              <p:nvPr/>
            </p:nvSpPr>
            <p:spPr bwMode="auto">
              <a:xfrm>
                <a:off x="1743" y="28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15</a:t>
                </a:r>
              </a:p>
            </p:txBody>
          </p:sp>
          <p:sp>
            <p:nvSpPr>
              <p:cNvPr id="28733" name="Freeform 21"/>
              <p:cNvSpPr>
                <a:spLocks/>
              </p:cNvSpPr>
              <p:nvPr/>
            </p:nvSpPr>
            <p:spPr bwMode="auto">
              <a:xfrm>
                <a:off x="2740" y="3248"/>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28734" name="Freeform 22"/>
              <p:cNvSpPr>
                <a:spLocks/>
              </p:cNvSpPr>
              <p:nvPr/>
            </p:nvSpPr>
            <p:spPr bwMode="auto">
              <a:xfrm>
                <a:off x="4032" y="3254"/>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28735" name="Text Box 23"/>
              <p:cNvSpPr txBox="1">
                <a:spLocks noChangeArrowheads="1"/>
              </p:cNvSpPr>
              <p:nvPr/>
            </p:nvSpPr>
            <p:spPr bwMode="auto">
              <a:xfrm>
                <a:off x="3080" y="3161"/>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8736" name="Text Box 24"/>
              <p:cNvSpPr txBox="1">
                <a:spLocks noChangeArrowheads="1"/>
              </p:cNvSpPr>
              <p:nvPr/>
            </p:nvSpPr>
            <p:spPr bwMode="auto">
              <a:xfrm rot="5400000">
                <a:off x="1747" y="2263"/>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8737" name="Freeform 25"/>
              <p:cNvSpPr>
                <a:spLocks/>
              </p:cNvSpPr>
              <p:nvPr/>
            </p:nvSpPr>
            <p:spPr bwMode="auto">
              <a:xfrm>
                <a:off x="2740" y="3917"/>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28738" name="Freeform 26"/>
              <p:cNvSpPr>
                <a:spLocks/>
              </p:cNvSpPr>
              <p:nvPr/>
            </p:nvSpPr>
            <p:spPr bwMode="auto">
              <a:xfrm>
                <a:off x="4032" y="3917"/>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28739" name="Text Box 27"/>
              <p:cNvSpPr txBox="1">
                <a:spLocks noChangeArrowheads="1"/>
              </p:cNvSpPr>
              <p:nvPr/>
            </p:nvSpPr>
            <p:spPr bwMode="auto">
              <a:xfrm>
                <a:off x="2960" y="1996"/>
                <a:ext cx="911"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16×8矩阵</a:t>
                </a:r>
              </a:p>
            </p:txBody>
          </p:sp>
          <p:sp>
            <p:nvSpPr>
              <p:cNvPr id="28740" name="Text Box 28"/>
              <p:cNvSpPr txBox="1">
                <a:spLocks noChangeArrowheads="1"/>
              </p:cNvSpPr>
              <p:nvPr/>
            </p:nvSpPr>
            <p:spPr bwMode="auto">
              <a:xfrm rot="5400000">
                <a:off x="2637" y="207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8741" name="Text Box 29"/>
              <p:cNvSpPr txBox="1">
                <a:spLocks noChangeArrowheads="1"/>
              </p:cNvSpPr>
              <p:nvPr/>
            </p:nvSpPr>
            <p:spPr bwMode="auto">
              <a:xfrm rot="5400000">
                <a:off x="3932" y="207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8742" name="Text Box 30"/>
              <p:cNvSpPr txBox="1">
                <a:spLocks noChangeArrowheads="1"/>
              </p:cNvSpPr>
              <p:nvPr/>
            </p:nvSpPr>
            <p:spPr bwMode="auto">
              <a:xfrm>
                <a:off x="3080" y="381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8743" name="Text Box 31"/>
              <p:cNvSpPr txBox="1">
                <a:spLocks noChangeArrowheads="1"/>
              </p:cNvSpPr>
              <p:nvPr/>
            </p:nvSpPr>
            <p:spPr bwMode="auto">
              <a:xfrm>
                <a:off x="2501" y="3255"/>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28744" name="Text Box 32"/>
              <p:cNvSpPr txBox="1">
                <a:spLocks noChangeArrowheads="1"/>
              </p:cNvSpPr>
              <p:nvPr/>
            </p:nvSpPr>
            <p:spPr bwMode="auto">
              <a:xfrm>
                <a:off x="3797" y="3266"/>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7</a:t>
                </a:r>
              </a:p>
            </p:txBody>
          </p:sp>
          <p:sp>
            <p:nvSpPr>
              <p:cNvPr id="28745" name="Text Box 33"/>
              <p:cNvSpPr txBox="1">
                <a:spLocks noChangeArrowheads="1"/>
              </p:cNvSpPr>
              <p:nvPr/>
            </p:nvSpPr>
            <p:spPr bwMode="auto">
              <a:xfrm>
                <a:off x="2369" y="3953"/>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p>
            </p:txBody>
          </p:sp>
          <p:sp>
            <p:nvSpPr>
              <p:cNvPr id="28746" name="Text Box 34"/>
              <p:cNvSpPr txBox="1">
                <a:spLocks noChangeArrowheads="1"/>
              </p:cNvSpPr>
              <p:nvPr/>
            </p:nvSpPr>
            <p:spPr bwMode="auto">
              <a:xfrm>
                <a:off x="2528" y="4072"/>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0</a:t>
                </a:r>
              </a:p>
            </p:txBody>
          </p:sp>
          <p:sp>
            <p:nvSpPr>
              <p:cNvPr id="28747" name="Text Box 35"/>
              <p:cNvSpPr txBox="1">
                <a:spLocks noChangeArrowheads="1"/>
              </p:cNvSpPr>
              <p:nvPr/>
            </p:nvSpPr>
            <p:spPr bwMode="auto">
              <a:xfrm>
                <a:off x="3837" y="4064"/>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7</a:t>
                </a:r>
              </a:p>
            </p:txBody>
          </p:sp>
          <p:sp>
            <p:nvSpPr>
              <p:cNvPr id="28748" name="Text Box 36"/>
              <p:cNvSpPr txBox="1">
                <a:spLocks noChangeArrowheads="1"/>
              </p:cNvSpPr>
              <p:nvPr/>
            </p:nvSpPr>
            <p:spPr bwMode="auto">
              <a:xfrm>
                <a:off x="3665" y="3953"/>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p>
            </p:txBody>
          </p:sp>
          <p:sp>
            <p:nvSpPr>
              <p:cNvPr id="28749" name="Text Box 37"/>
              <p:cNvSpPr txBox="1">
                <a:spLocks noChangeArrowheads="1"/>
              </p:cNvSpPr>
              <p:nvPr/>
            </p:nvSpPr>
            <p:spPr bwMode="auto">
              <a:xfrm>
                <a:off x="4075" y="3293"/>
                <a:ext cx="514"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 位线</a:t>
                </a:r>
              </a:p>
            </p:txBody>
          </p:sp>
          <p:sp>
            <p:nvSpPr>
              <p:cNvPr id="28750" name="Line 38"/>
              <p:cNvSpPr>
                <a:spLocks noChangeShapeType="1"/>
              </p:cNvSpPr>
              <p:nvPr/>
            </p:nvSpPr>
            <p:spPr bwMode="auto">
              <a:xfrm>
                <a:off x="1740" y="3727"/>
                <a:ext cx="527" cy="0"/>
              </a:xfrm>
              <a:prstGeom prst="line">
                <a:avLst/>
              </a:prstGeom>
              <a:noFill/>
              <a:ln w="38100">
                <a:solidFill>
                  <a:schemeClr val="tx1"/>
                </a:solidFill>
                <a:round/>
                <a:headEnd/>
                <a:tailEnd type="stealth" w="med" len="med"/>
              </a:ln>
            </p:spPr>
            <p:txBody>
              <a:bodyPr wrap="none"/>
              <a:lstStyle/>
              <a:p>
                <a:endParaRPr lang="zh-CN" altLang="en-US"/>
              </a:p>
            </p:txBody>
          </p:sp>
          <p:sp>
            <p:nvSpPr>
              <p:cNvPr id="28751" name="Text Box 39"/>
              <p:cNvSpPr txBox="1">
                <a:spLocks noChangeArrowheads="1"/>
              </p:cNvSpPr>
              <p:nvPr/>
            </p:nvSpPr>
            <p:spPr bwMode="auto">
              <a:xfrm>
                <a:off x="673" y="3625"/>
                <a:ext cx="1093" cy="26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200">
                    <a:latin typeface="Times New Roman" pitchFamily="18" charset="0"/>
                  </a:rPr>
                  <a:t>   读 / 写选通</a:t>
                </a:r>
              </a:p>
            </p:txBody>
          </p:sp>
          <p:sp>
            <p:nvSpPr>
              <p:cNvPr id="28752" name="Line 40"/>
              <p:cNvSpPr>
                <a:spLocks noChangeShapeType="1"/>
              </p:cNvSpPr>
              <p:nvPr/>
            </p:nvSpPr>
            <p:spPr bwMode="auto">
              <a:xfrm>
                <a:off x="835" y="1593"/>
                <a:ext cx="397" cy="0"/>
              </a:xfrm>
              <a:prstGeom prst="line">
                <a:avLst/>
              </a:prstGeom>
              <a:noFill/>
              <a:ln w="38100">
                <a:solidFill>
                  <a:schemeClr val="tx1"/>
                </a:solidFill>
                <a:round/>
                <a:headEnd/>
                <a:tailEnd type="stealth" w="med" len="med"/>
              </a:ln>
            </p:spPr>
            <p:txBody>
              <a:bodyPr wrap="none"/>
              <a:lstStyle/>
              <a:p>
                <a:endParaRPr lang="zh-CN" altLang="en-US"/>
              </a:p>
            </p:txBody>
          </p:sp>
          <p:sp>
            <p:nvSpPr>
              <p:cNvPr id="28753" name="Line 41"/>
              <p:cNvSpPr>
                <a:spLocks noChangeShapeType="1"/>
              </p:cNvSpPr>
              <p:nvPr/>
            </p:nvSpPr>
            <p:spPr bwMode="auto">
              <a:xfrm>
                <a:off x="833" y="2093"/>
                <a:ext cx="397" cy="0"/>
              </a:xfrm>
              <a:prstGeom prst="line">
                <a:avLst/>
              </a:prstGeom>
              <a:noFill/>
              <a:ln w="38100">
                <a:solidFill>
                  <a:schemeClr val="tx1"/>
                </a:solidFill>
                <a:round/>
                <a:headEnd/>
                <a:tailEnd type="stealth" w="med" len="med"/>
              </a:ln>
            </p:spPr>
            <p:txBody>
              <a:bodyPr wrap="none"/>
              <a:lstStyle/>
              <a:p>
                <a:endParaRPr lang="zh-CN" altLang="en-US"/>
              </a:p>
            </p:txBody>
          </p:sp>
          <p:sp>
            <p:nvSpPr>
              <p:cNvPr id="28754" name="Line 42"/>
              <p:cNvSpPr>
                <a:spLocks noChangeShapeType="1"/>
              </p:cNvSpPr>
              <p:nvPr/>
            </p:nvSpPr>
            <p:spPr bwMode="auto">
              <a:xfrm>
                <a:off x="831" y="2593"/>
                <a:ext cx="397" cy="0"/>
              </a:xfrm>
              <a:prstGeom prst="line">
                <a:avLst/>
              </a:prstGeom>
              <a:noFill/>
              <a:ln w="38100">
                <a:solidFill>
                  <a:schemeClr val="tx1"/>
                </a:solidFill>
                <a:round/>
                <a:headEnd/>
                <a:tailEnd type="stealth" w="med" len="med"/>
              </a:ln>
            </p:spPr>
            <p:txBody>
              <a:bodyPr wrap="none"/>
              <a:lstStyle/>
              <a:p>
                <a:endParaRPr lang="zh-CN" altLang="en-US"/>
              </a:p>
            </p:txBody>
          </p:sp>
          <p:sp>
            <p:nvSpPr>
              <p:cNvPr id="28755" name="Line 43"/>
              <p:cNvSpPr>
                <a:spLocks noChangeShapeType="1"/>
              </p:cNvSpPr>
              <p:nvPr/>
            </p:nvSpPr>
            <p:spPr bwMode="auto">
              <a:xfrm>
                <a:off x="842" y="3094"/>
                <a:ext cx="397" cy="0"/>
              </a:xfrm>
              <a:prstGeom prst="line">
                <a:avLst/>
              </a:prstGeom>
              <a:noFill/>
              <a:ln w="38100">
                <a:solidFill>
                  <a:schemeClr val="tx1"/>
                </a:solidFill>
                <a:round/>
                <a:headEnd/>
                <a:tailEnd type="stealth" w="med" len="med"/>
              </a:ln>
            </p:spPr>
            <p:txBody>
              <a:bodyPr wrap="none"/>
              <a:lstStyle/>
              <a:p>
                <a:endParaRPr lang="zh-CN" altLang="en-US"/>
              </a:p>
            </p:txBody>
          </p:sp>
          <p:grpSp>
            <p:nvGrpSpPr>
              <p:cNvPr id="28756" name="Group 44"/>
              <p:cNvGrpSpPr>
                <a:grpSpLocks/>
              </p:cNvGrpSpPr>
              <p:nvPr/>
            </p:nvGrpSpPr>
            <p:grpSpPr bwMode="auto">
              <a:xfrm>
                <a:off x="505" y="1440"/>
                <a:ext cx="356" cy="295"/>
                <a:chOff x="457" y="1440"/>
                <a:chExt cx="356" cy="295"/>
              </a:xfrm>
            </p:grpSpPr>
            <p:sp>
              <p:nvSpPr>
                <p:cNvPr id="28766" name="Text Box 45"/>
                <p:cNvSpPr txBox="1">
                  <a:spLocks noChangeArrowheads="1"/>
                </p:cNvSpPr>
                <p:nvPr/>
              </p:nvSpPr>
              <p:spPr bwMode="auto">
                <a:xfrm>
                  <a:off x="457" y="1440"/>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8767" name="Text Box 46"/>
                <p:cNvSpPr txBox="1">
                  <a:spLocks noChangeArrowheads="1"/>
                </p:cNvSpPr>
                <p:nvPr/>
              </p:nvSpPr>
              <p:spPr bwMode="auto">
                <a:xfrm>
                  <a:off x="641" y="1543"/>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3</a:t>
                  </a:r>
                </a:p>
              </p:txBody>
            </p:sp>
          </p:grpSp>
          <p:grpSp>
            <p:nvGrpSpPr>
              <p:cNvPr id="28757" name="Group 47"/>
              <p:cNvGrpSpPr>
                <a:grpSpLocks/>
              </p:cNvGrpSpPr>
              <p:nvPr/>
            </p:nvGrpSpPr>
            <p:grpSpPr bwMode="auto">
              <a:xfrm>
                <a:off x="505" y="1936"/>
                <a:ext cx="356" cy="295"/>
                <a:chOff x="445" y="1968"/>
                <a:chExt cx="356" cy="295"/>
              </a:xfrm>
            </p:grpSpPr>
            <p:sp>
              <p:nvSpPr>
                <p:cNvPr id="28764" name="Text Box 48"/>
                <p:cNvSpPr txBox="1">
                  <a:spLocks noChangeArrowheads="1"/>
                </p:cNvSpPr>
                <p:nvPr/>
              </p:nvSpPr>
              <p:spPr bwMode="auto">
                <a:xfrm>
                  <a:off x="445" y="1968"/>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8765" name="Text Box 49"/>
                <p:cNvSpPr txBox="1">
                  <a:spLocks noChangeArrowheads="1"/>
                </p:cNvSpPr>
                <p:nvPr/>
              </p:nvSpPr>
              <p:spPr bwMode="auto">
                <a:xfrm>
                  <a:off x="629" y="2071"/>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2</a:t>
                  </a:r>
                </a:p>
              </p:txBody>
            </p:sp>
          </p:grpSp>
          <p:grpSp>
            <p:nvGrpSpPr>
              <p:cNvPr id="28758" name="Group 50"/>
              <p:cNvGrpSpPr>
                <a:grpSpLocks/>
              </p:cNvGrpSpPr>
              <p:nvPr/>
            </p:nvGrpSpPr>
            <p:grpSpPr bwMode="auto">
              <a:xfrm>
                <a:off x="505" y="2432"/>
                <a:ext cx="356" cy="295"/>
                <a:chOff x="481" y="2460"/>
                <a:chExt cx="356" cy="295"/>
              </a:xfrm>
            </p:grpSpPr>
            <p:sp>
              <p:nvSpPr>
                <p:cNvPr id="28762" name="Text Box 51"/>
                <p:cNvSpPr txBox="1">
                  <a:spLocks noChangeArrowheads="1"/>
                </p:cNvSpPr>
                <p:nvPr/>
              </p:nvSpPr>
              <p:spPr bwMode="auto">
                <a:xfrm>
                  <a:off x="481" y="2460"/>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8763" name="Text Box 52"/>
                <p:cNvSpPr txBox="1">
                  <a:spLocks noChangeArrowheads="1"/>
                </p:cNvSpPr>
                <p:nvPr/>
              </p:nvSpPr>
              <p:spPr bwMode="auto">
                <a:xfrm>
                  <a:off x="665" y="2563"/>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1</a:t>
                  </a:r>
                </a:p>
              </p:txBody>
            </p:sp>
          </p:grpSp>
          <p:grpSp>
            <p:nvGrpSpPr>
              <p:cNvPr id="28759" name="Group 53"/>
              <p:cNvGrpSpPr>
                <a:grpSpLocks/>
              </p:cNvGrpSpPr>
              <p:nvPr/>
            </p:nvGrpSpPr>
            <p:grpSpPr bwMode="auto">
              <a:xfrm>
                <a:off x="505" y="2928"/>
                <a:ext cx="356" cy="295"/>
                <a:chOff x="409" y="2928"/>
                <a:chExt cx="356" cy="295"/>
              </a:xfrm>
            </p:grpSpPr>
            <p:sp>
              <p:nvSpPr>
                <p:cNvPr id="28760" name="Text Box 54"/>
                <p:cNvSpPr txBox="1">
                  <a:spLocks noChangeArrowheads="1"/>
                </p:cNvSpPr>
                <p:nvPr/>
              </p:nvSpPr>
              <p:spPr bwMode="auto">
                <a:xfrm>
                  <a:off x="409" y="2928"/>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8761" name="Text Box 55"/>
                <p:cNvSpPr txBox="1">
                  <a:spLocks noChangeArrowheads="1"/>
                </p:cNvSpPr>
                <p:nvPr/>
              </p:nvSpPr>
              <p:spPr bwMode="auto">
                <a:xfrm>
                  <a:off x="593" y="3031"/>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0</a:t>
                  </a:r>
                </a:p>
              </p:txBody>
            </p:sp>
          </p:grpSp>
        </p:grpSp>
        <p:sp>
          <p:nvSpPr>
            <p:cNvPr id="28716" name="Text Box 56"/>
            <p:cNvSpPr txBox="1">
              <a:spLocks noChangeArrowheads="1"/>
            </p:cNvSpPr>
            <p:nvPr/>
          </p:nvSpPr>
          <p:spPr bwMode="auto">
            <a:xfrm>
              <a:off x="3216" y="1392"/>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28717" name="Text Box 57"/>
            <p:cNvSpPr txBox="1">
              <a:spLocks noChangeArrowheads="1"/>
            </p:cNvSpPr>
            <p:nvPr/>
          </p:nvSpPr>
          <p:spPr bwMode="auto">
            <a:xfrm>
              <a:off x="3216" y="2544"/>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a:t>
              </a:r>
            </a:p>
          </p:txBody>
        </p:sp>
      </p:grpSp>
      <p:sp>
        <p:nvSpPr>
          <p:cNvPr id="28676" name="Text Box 58"/>
          <p:cNvSpPr txBox="1">
            <a:spLocks noChangeArrowheads="1"/>
          </p:cNvSpPr>
          <p:nvPr/>
        </p:nvSpPr>
        <p:spPr bwMode="auto">
          <a:xfrm>
            <a:off x="468313" y="260350"/>
            <a:ext cx="7337425" cy="641350"/>
          </a:xfrm>
          <a:prstGeom prst="rect">
            <a:avLst/>
          </a:prstGeom>
          <a:noFill/>
          <a:ln w="9525">
            <a:noFill/>
            <a:miter lim="800000"/>
            <a:headEnd/>
            <a:tailEnd/>
          </a:ln>
        </p:spPr>
        <p:txBody>
          <a:bodyPr>
            <a:spAutoFit/>
          </a:bodyPr>
          <a:lstStyle/>
          <a:p>
            <a:pPr algn="l" eaLnBrk="1" hangingPunct="1">
              <a:buClr>
                <a:schemeClr val="accent2"/>
              </a:buClr>
            </a:pPr>
            <a:r>
              <a:rPr lang="zh-CN" altLang="en-US" sz="3600" dirty="0">
                <a:latin typeface="Times New Roman" pitchFamily="18" charset="0"/>
              </a:rPr>
              <a:t>2. 半导体存储芯片的译码驱动方式 </a:t>
            </a:r>
          </a:p>
        </p:txBody>
      </p:sp>
      <p:sp>
        <p:nvSpPr>
          <p:cNvPr id="206907" name="Text Box 59"/>
          <p:cNvSpPr txBox="1">
            <a:spLocks noChangeArrowheads="1"/>
          </p:cNvSpPr>
          <p:nvPr/>
        </p:nvSpPr>
        <p:spPr bwMode="auto">
          <a:xfrm>
            <a:off x="896938" y="1063625"/>
            <a:ext cx="2084387"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线选法 </a:t>
            </a:r>
          </a:p>
        </p:txBody>
      </p:sp>
      <p:sp>
        <p:nvSpPr>
          <p:cNvPr id="206908" name="Rectangle 6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9" name="Group 61"/>
          <p:cNvGrpSpPr>
            <a:grpSpLocks/>
          </p:cNvGrpSpPr>
          <p:nvPr/>
        </p:nvGrpSpPr>
        <p:grpSpPr bwMode="auto">
          <a:xfrm>
            <a:off x="1592263" y="2154238"/>
            <a:ext cx="336550" cy="2832100"/>
            <a:chOff x="367" y="1429"/>
            <a:chExt cx="212" cy="1784"/>
          </a:xfrm>
        </p:grpSpPr>
        <p:sp>
          <p:nvSpPr>
            <p:cNvPr id="28711" name="Text Box 62"/>
            <p:cNvSpPr txBox="1">
              <a:spLocks noChangeArrowheads="1"/>
            </p:cNvSpPr>
            <p:nvPr/>
          </p:nvSpPr>
          <p:spPr bwMode="auto">
            <a:xfrm>
              <a:off x="367" y="142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8712" name="Text Box 63"/>
            <p:cNvSpPr txBox="1">
              <a:spLocks noChangeArrowheads="1"/>
            </p:cNvSpPr>
            <p:nvPr/>
          </p:nvSpPr>
          <p:spPr bwMode="auto">
            <a:xfrm>
              <a:off x="367" y="1927"/>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8713" name="Text Box 64"/>
            <p:cNvSpPr txBox="1">
              <a:spLocks noChangeArrowheads="1"/>
            </p:cNvSpPr>
            <p:nvPr/>
          </p:nvSpPr>
          <p:spPr bwMode="auto">
            <a:xfrm>
              <a:off x="367" y="2426"/>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8714" name="Text Box 65"/>
            <p:cNvSpPr txBox="1">
              <a:spLocks noChangeArrowheads="1"/>
            </p:cNvSpPr>
            <p:nvPr/>
          </p:nvSpPr>
          <p:spPr bwMode="auto">
            <a:xfrm>
              <a:off x="367" y="2925"/>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grpSp>
      <p:grpSp>
        <p:nvGrpSpPr>
          <p:cNvPr id="10" name="Group 66"/>
          <p:cNvGrpSpPr>
            <a:grpSpLocks/>
          </p:cNvGrpSpPr>
          <p:nvPr/>
        </p:nvGrpSpPr>
        <p:grpSpPr bwMode="auto">
          <a:xfrm>
            <a:off x="3881438" y="2208213"/>
            <a:ext cx="3041650" cy="528637"/>
            <a:chOff x="2445" y="1391"/>
            <a:chExt cx="1916" cy="333"/>
          </a:xfrm>
        </p:grpSpPr>
        <p:grpSp>
          <p:nvGrpSpPr>
            <p:cNvPr id="28707" name="Group 67"/>
            <p:cNvGrpSpPr>
              <a:grpSpLocks/>
            </p:cNvGrpSpPr>
            <p:nvPr/>
          </p:nvGrpSpPr>
          <p:grpSpPr bwMode="auto">
            <a:xfrm>
              <a:off x="2445" y="1392"/>
              <a:ext cx="1916" cy="332"/>
              <a:chOff x="2445" y="1392"/>
              <a:chExt cx="1916" cy="332"/>
            </a:xfrm>
          </p:grpSpPr>
          <p:sp>
            <p:nvSpPr>
              <p:cNvPr id="28709" name="Rectangle 68"/>
              <p:cNvSpPr>
                <a:spLocks noChangeArrowheads="1"/>
              </p:cNvSpPr>
              <p:nvPr/>
            </p:nvSpPr>
            <p:spPr bwMode="auto">
              <a:xfrm>
                <a:off x="2445" y="1392"/>
                <a:ext cx="585" cy="332"/>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zh-CN" altLang="en-US" sz="2400">
                    <a:solidFill>
                      <a:schemeClr val="bg2"/>
                    </a:solidFill>
                    <a:latin typeface="Times New Roman" pitchFamily="18" charset="0"/>
                  </a:rPr>
                  <a:t>0,0</a:t>
                </a:r>
              </a:p>
            </p:txBody>
          </p:sp>
          <p:sp>
            <p:nvSpPr>
              <p:cNvPr id="28710" name="Rectangle 69"/>
              <p:cNvSpPr>
                <a:spLocks noChangeArrowheads="1"/>
              </p:cNvSpPr>
              <p:nvPr/>
            </p:nvSpPr>
            <p:spPr bwMode="auto">
              <a:xfrm>
                <a:off x="3776" y="1392"/>
                <a:ext cx="585" cy="332"/>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zh-CN" altLang="en-US" sz="2400">
                    <a:solidFill>
                      <a:schemeClr val="bg2"/>
                    </a:solidFill>
                    <a:latin typeface="Times New Roman" pitchFamily="18" charset="0"/>
                  </a:rPr>
                  <a:t>0,7</a:t>
                </a:r>
              </a:p>
            </p:txBody>
          </p:sp>
        </p:grpSp>
        <p:sp>
          <p:nvSpPr>
            <p:cNvPr id="28708" name="Text Box 70"/>
            <p:cNvSpPr txBox="1">
              <a:spLocks noChangeArrowheads="1"/>
            </p:cNvSpPr>
            <p:nvPr/>
          </p:nvSpPr>
          <p:spPr bwMode="auto">
            <a:xfrm>
              <a:off x="3216" y="1391"/>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a:t>
              </a:r>
            </a:p>
          </p:txBody>
        </p:sp>
      </p:grpSp>
      <p:grpSp>
        <p:nvGrpSpPr>
          <p:cNvPr id="12" name="Group 71"/>
          <p:cNvGrpSpPr>
            <a:grpSpLocks/>
          </p:cNvGrpSpPr>
          <p:nvPr/>
        </p:nvGrpSpPr>
        <p:grpSpPr bwMode="auto">
          <a:xfrm>
            <a:off x="2581275" y="2722563"/>
            <a:ext cx="3819525" cy="466725"/>
            <a:chOff x="1626" y="1715"/>
            <a:chExt cx="2406" cy="294"/>
          </a:xfrm>
        </p:grpSpPr>
        <p:grpSp>
          <p:nvGrpSpPr>
            <p:cNvPr id="28703" name="Group 72"/>
            <p:cNvGrpSpPr>
              <a:grpSpLocks/>
            </p:cNvGrpSpPr>
            <p:nvPr/>
          </p:nvGrpSpPr>
          <p:grpSpPr bwMode="auto">
            <a:xfrm>
              <a:off x="1626" y="1715"/>
              <a:ext cx="2406" cy="243"/>
              <a:chOff x="1626" y="1715"/>
              <a:chExt cx="2406" cy="243"/>
            </a:xfrm>
          </p:grpSpPr>
          <p:sp>
            <p:nvSpPr>
              <p:cNvPr id="28705" name="Freeform 73"/>
              <p:cNvSpPr>
                <a:spLocks/>
              </p:cNvSpPr>
              <p:nvPr/>
            </p:nvSpPr>
            <p:spPr bwMode="auto">
              <a:xfrm>
                <a:off x="1626" y="1715"/>
                <a:ext cx="2406" cy="243"/>
              </a:xfrm>
              <a:custGeom>
                <a:avLst/>
                <a:gdLst>
                  <a:gd name="T0" fmla="*/ 0 w 2406"/>
                  <a:gd name="T1" fmla="*/ 243 h 243"/>
                  <a:gd name="T2" fmla="*/ 2406 w 2406"/>
                  <a:gd name="T3" fmla="*/ 243 h 243"/>
                  <a:gd name="T4" fmla="*/ 2406 w 2406"/>
                  <a:gd name="T5" fmla="*/ 0 h 243"/>
                  <a:gd name="T6" fmla="*/ 0 60000 65536"/>
                  <a:gd name="T7" fmla="*/ 0 60000 65536"/>
                  <a:gd name="T8" fmla="*/ 0 60000 65536"/>
                  <a:gd name="T9" fmla="*/ 0 w 2406"/>
                  <a:gd name="T10" fmla="*/ 0 h 243"/>
                  <a:gd name="T11" fmla="*/ 2406 w 2406"/>
                  <a:gd name="T12" fmla="*/ 243 h 243"/>
                </a:gdLst>
                <a:ahLst/>
                <a:cxnLst>
                  <a:cxn ang="T6">
                    <a:pos x="T0" y="T1"/>
                  </a:cxn>
                  <a:cxn ang="T7">
                    <a:pos x="T2" y="T3"/>
                  </a:cxn>
                  <a:cxn ang="T8">
                    <a:pos x="T4" y="T5"/>
                  </a:cxn>
                </a:cxnLst>
                <a:rect l="T9" t="T10" r="T11" b="T12"/>
                <a:pathLst>
                  <a:path w="2406" h="243">
                    <a:moveTo>
                      <a:pt x="0" y="243"/>
                    </a:moveTo>
                    <a:lnTo>
                      <a:pt x="2406" y="243"/>
                    </a:lnTo>
                    <a:lnTo>
                      <a:pt x="2406" y="0"/>
                    </a:lnTo>
                  </a:path>
                </a:pathLst>
              </a:custGeom>
              <a:noFill/>
              <a:ln w="76200">
                <a:solidFill>
                  <a:schemeClr val="folHlink"/>
                </a:solidFill>
                <a:round/>
                <a:headEnd/>
                <a:tailEnd/>
              </a:ln>
            </p:spPr>
            <p:txBody>
              <a:bodyPr wrap="none"/>
              <a:lstStyle/>
              <a:p>
                <a:endParaRPr lang="zh-CN" altLang="en-US"/>
              </a:p>
            </p:txBody>
          </p:sp>
          <p:sp>
            <p:nvSpPr>
              <p:cNvPr id="28706" name="Freeform 74"/>
              <p:cNvSpPr>
                <a:spLocks/>
              </p:cNvSpPr>
              <p:nvPr/>
            </p:nvSpPr>
            <p:spPr bwMode="auto">
              <a:xfrm>
                <a:off x="2748" y="1728"/>
                <a:ext cx="1" cy="221"/>
              </a:xfrm>
              <a:custGeom>
                <a:avLst/>
                <a:gdLst>
                  <a:gd name="T0" fmla="*/ 0 w 1"/>
                  <a:gd name="T1" fmla="*/ 0 h 221"/>
                  <a:gd name="T2" fmla="*/ 0 w 1"/>
                  <a:gd name="T3" fmla="*/ 221 h 221"/>
                  <a:gd name="T4" fmla="*/ 0 60000 65536"/>
                  <a:gd name="T5" fmla="*/ 0 60000 65536"/>
                  <a:gd name="T6" fmla="*/ 0 w 1"/>
                  <a:gd name="T7" fmla="*/ 0 h 221"/>
                  <a:gd name="T8" fmla="*/ 1 w 1"/>
                  <a:gd name="T9" fmla="*/ 221 h 221"/>
                </a:gdLst>
                <a:ahLst/>
                <a:cxnLst>
                  <a:cxn ang="T4">
                    <a:pos x="T0" y="T1"/>
                  </a:cxn>
                  <a:cxn ang="T5">
                    <a:pos x="T2" y="T3"/>
                  </a:cxn>
                </a:cxnLst>
                <a:rect l="T6" t="T7" r="T8" b="T9"/>
                <a:pathLst>
                  <a:path w="1" h="221">
                    <a:moveTo>
                      <a:pt x="0" y="0"/>
                    </a:moveTo>
                    <a:lnTo>
                      <a:pt x="0" y="221"/>
                    </a:lnTo>
                  </a:path>
                </a:pathLst>
              </a:custGeom>
              <a:noFill/>
              <a:ln w="76200">
                <a:solidFill>
                  <a:schemeClr val="folHlink"/>
                </a:solidFill>
                <a:round/>
                <a:headEnd/>
                <a:tailEnd type="oval" w="sm" len="sm"/>
              </a:ln>
            </p:spPr>
            <p:txBody>
              <a:bodyPr wrap="none"/>
              <a:lstStyle/>
              <a:p>
                <a:endParaRPr lang="zh-CN" altLang="en-US"/>
              </a:p>
            </p:txBody>
          </p:sp>
        </p:grpSp>
        <p:sp>
          <p:nvSpPr>
            <p:cNvPr id="28704" name="Text Box 75"/>
            <p:cNvSpPr txBox="1">
              <a:spLocks noChangeArrowheads="1"/>
            </p:cNvSpPr>
            <p:nvPr/>
          </p:nvSpPr>
          <p:spPr bwMode="auto">
            <a:xfrm>
              <a:off x="1779" y="1721"/>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grpSp>
      <p:grpSp>
        <p:nvGrpSpPr>
          <p:cNvPr id="14" name="Group 76"/>
          <p:cNvGrpSpPr>
            <a:grpSpLocks/>
          </p:cNvGrpSpPr>
          <p:nvPr/>
        </p:nvGrpSpPr>
        <p:grpSpPr bwMode="auto">
          <a:xfrm>
            <a:off x="3970338" y="5018088"/>
            <a:ext cx="2432050" cy="623887"/>
            <a:chOff x="2501" y="3161"/>
            <a:chExt cx="1532" cy="393"/>
          </a:xfrm>
        </p:grpSpPr>
        <p:sp>
          <p:nvSpPr>
            <p:cNvPr id="28698" name="Freeform 77"/>
            <p:cNvSpPr>
              <a:spLocks/>
            </p:cNvSpPr>
            <p:nvPr/>
          </p:nvSpPr>
          <p:spPr bwMode="auto">
            <a:xfrm>
              <a:off x="2740" y="3248"/>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57150">
              <a:solidFill>
                <a:schemeClr val="folHlink"/>
              </a:solidFill>
              <a:round/>
              <a:headEnd type="stealth" w="med" len="med"/>
              <a:tailEnd type="stealth" w="med" len="med"/>
            </a:ln>
          </p:spPr>
          <p:txBody>
            <a:bodyPr wrap="none"/>
            <a:lstStyle/>
            <a:p>
              <a:endParaRPr lang="zh-CN" altLang="en-US"/>
            </a:p>
          </p:txBody>
        </p:sp>
        <p:sp>
          <p:nvSpPr>
            <p:cNvPr id="28699" name="Freeform 78"/>
            <p:cNvSpPr>
              <a:spLocks/>
            </p:cNvSpPr>
            <p:nvPr/>
          </p:nvSpPr>
          <p:spPr bwMode="auto">
            <a:xfrm>
              <a:off x="4032" y="3254"/>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57150">
              <a:solidFill>
                <a:schemeClr val="folHlink"/>
              </a:solidFill>
              <a:round/>
              <a:headEnd type="stealth" w="med" len="med"/>
              <a:tailEnd type="stealth" w="med" len="med"/>
            </a:ln>
          </p:spPr>
          <p:txBody>
            <a:bodyPr wrap="none"/>
            <a:lstStyle/>
            <a:p>
              <a:endParaRPr lang="zh-CN" altLang="en-US"/>
            </a:p>
          </p:txBody>
        </p:sp>
        <p:sp>
          <p:nvSpPr>
            <p:cNvPr id="28700" name="Text Box 79"/>
            <p:cNvSpPr txBox="1">
              <a:spLocks noChangeArrowheads="1"/>
            </p:cNvSpPr>
            <p:nvPr/>
          </p:nvSpPr>
          <p:spPr bwMode="auto">
            <a:xfrm>
              <a:off x="3080" y="3161"/>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28701" name="Text Box 80"/>
            <p:cNvSpPr txBox="1">
              <a:spLocks noChangeArrowheads="1"/>
            </p:cNvSpPr>
            <p:nvPr/>
          </p:nvSpPr>
          <p:spPr bwMode="auto">
            <a:xfrm>
              <a:off x="2501" y="3255"/>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8702" name="Text Box 81"/>
            <p:cNvSpPr txBox="1">
              <a:spLocks noChangeArrowheads="1"/>
            </p:cNvSpPr>
            <p:nvPr/>
          </p:nvSpPr>
          <p:spPr bwMode="auto">
            <a:xfrm>
              <a:off x="3797" y="3266"/>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7</a:t>
              </a:r>
            </a:p>
          </p:txBody>
        </p:sp>
      </p:grpSp>
      <p:grpSp>
        <p:nvGrpSpPr>
          <p:cNvPr id="15" name="Group 82"/>
          <p:cNvGrpSpPr>
            <a:grpSpLocks/>
          </p:cNvGrpSpPr>
          <p:nvPr/>
        </p:nvGrpSpPr>
        <p:grpSpPr bwMode="auto">
          <a:xfrm>
            <a:off x="3760788" y="6062663"/>
            <a:ext cx="2641600" cy="706437"/>
            <a:chOff x="2369" y="3819"/>
            <a:chExt cx="1664" cy="445"/>
          </a:xfrm>
        </p:grpSpPr>
        <p:sp>
          <p:nvSpPr>
            <p:cNvPr id="28691" name="Freeform 83"/>
            <p:cNvSpPr>
              <a:spLocks/>
            </p:cNvSpPr>
            <p:nvPr/>
          </p:nvSpPr>
          <p:spPr bwMode="auto">
            <a:xfrm>
              <a:off x="2740" y="3917"/>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57150">
              <a:solidFill>
                <a:schemeClr val="folHlink"/>
              </a:solidFill>
              <a:round/>
              <a:headEnd type="stealth" w="med" len="med"/>
              <a:tailEnd type="stealth" w="med" len="med"/>
            </a:ln>
          </p:spPr>
          <p:txBody>
            <a:bodyPr wrap="none"/>
            <a:lstStyle/>
            <a:p>
              <a:endParaRPr lang="zh-CN" altLang="en-US"/>
            </a:p>
          </p:txBody>
        </p:sp>
        <p:sp>
          <p:nvSpPr>
            <p:cNvPr id="28692" name="Freeform 84"/>
            <p:cNvSpPr>
              <a:spLocks/>
            </p:cNvSpPr>
            <p:nvPr/>
          </p:nvSpPr>
          <p:spPr bwMode="auto">
            <a:xfrm>
              <a:off x="4032" y="3917"/>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57150">
              <a:solidFill>
                <a:schemeClr val="folHlink"/>
              </a:solidFill>
              <a:round/>
              <a:headEnd type="stealth" w="med" len="med"/>
              <a:tailEnd type="stealth" w="med" len="med"/>
            </a:ln>
          </p:spPr>
          <p:txBody>
            <a:bodyPr wrap="none"/>
            <a:lstStyle/>
            <a:p>
              <a:endParaRPr lang="zh-CN" altLang="en-US"/>
            </a:p>
          </p:txBody>
        </p:sp>
        <p:sp>
          <p:nvSpPr>
            <p:cNvPr id="28693" name="Text Box 85"/>
            <p:cNvSpPr txBox="1">
              <a:spLocks noChangeArrowheads="1"/>
            </p:cNvSpPr>
            <p:nvPr/>
          </p:nvSpPr>
          <p:spPr bwMode="auto">
            <a:xfrm>
              <a:off x="3080" y="381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28694" name="Text Box 86"/>
            <p:cNvSpPr txBox="1">
              <a:spLocks noChangeArrowheads="1"/>
            </p:cNvSpPr>
            <p:nvPr/>
          </p:nvSpPr>
          <p:spPr bwMode="auto">
            <a:xfrm>
              <a:off x="2369" y="3953"/>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solidFill>
                    <a:schemeClr val="folHlink"/>
                  </a:solidFill>
                  <a:latin typeface="Times New Roman" pitchFamily="18" charset="0"/>
                </a:rPr>
                <a:t>D</a:t>
              </a:r>
            </a:p>
          </p:txBody>
        </p:sp>
        <p:sp>
          <p:nvSpPr>
            <p:cNvPr id="28695" name="Text Box 87"/>
            <p:cNvSpPr txBox="1">
              <a:spLocks noChangeArrowheads="1"/>
            </p:cNvSpPr>
            <p:nvPr/>
          </p:nvSpPr>
          <p:spPr bwMode="auto">
            <a:xfrm>
              <a:off x="2528" y="4072"/>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solidFill>
                    <a:schemeClr val="folHlink"/>
                  </a:solidFill>
                  <a:latin typeface="Times New Roman" pitchFamily="18" charset="0"/>
                </a:rPr>
                <a:t>0</a:t>
              </a:r>
            </a:p>
          </p:txBody>
        </p:sp>
        <p:sp>
          <p:nvSpPr>
            <p:cNvPr id="28696" name="Text Box 88"/>
            <p:cNvSpPr txBox="1">
              <a:spLocks noChangeArrowheads="1"/>
            </p:cNvSpPr>
            <p:nvPr/>
          </p:nvSpPr>
          <p:spPr bwMode="auto">
            <a:xfrm>
              <a:off x="3837" y="4064"/>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solidFill>
                    <a:schemeClr val="folHlink"/>
                  </a:solidFill>
                  <a:latin typeface="Times New Roman" pitchFamily="18" charset="0"/>
                </a:rPr>
                <a:t>7</a:t>
              </a:r>
            </a:p>
          </p:txBody>
        </p:sp>
        <p:sp>
          <p:nvSpPr>
            <p:cNvPr id="28697" name="Text Box 89"/>
            <p:cNvSpPr txBox="1">
              <a:spLocks noChangeArrowheads="1"/>
            </p:cNvSpPr>
            <p:nvPr/>
          </p:nvSpPr>
          <p:spPr bwMode="auto">
            <a:xfrm>
              <a:off x="3665" y="3953"/>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solidFill>
                    <a:schemeClr val="folHlink"/>
                  </a:solidFill>
                  <a:latin typeface="Times New Roman" pitchFamily="18" charset="0"/>
                </a:rPr>
                <a:t>D</a:t>
              </a:r>
            </a:p>
          </p:txBody>
        </p:sp>
      </p:grpSp>
      <p:grpSp>
        <p:nvGrpSpPr>
          <p:cNvPr id="16" name="Group 90"/>
          <p:cNvGrpSpPr>
            <a:grpSpLocks/>
          </p:cNvGrpSpPr>
          <p:nvPr/>
        </p:nvGrpSpPr>
        <p:grpSpPr bwMode="auto">
          <a:xfrm>
            <a:off x="1068388" y="5754688"/>
            <a:ext cx="2530475" cy="427037"/>
            <a:chOff x="673" y="3625"/>
            <a:chExt cx="1594" cy="269"/>
          </a:xfrm>
        </p:grpSpPr>
        <p:sp>
          <p:nvSpPr>
            <p:cNvPr id="28689" name="Line 91"/>
            <p:cNvSpPr>
              <a:spLocks noChangeShapeType="1"/>
            </p:cNvSpPr>
            <p:nvPr/>
          </p:nvSpPr>
          <p:spPr bwMode="auto">
            <a:xfrm>
              <a:off x="1740" y="3727"/>
              <a:ext cx="527" cy="0"/>
            </a:xfrm>
            <a:prstGeom prst="line">
              <a:avLst/>
            </a:prstGeom>
            <a:noFill/>
            <a:ln w="38100">
              <a:solidFill>
                <a:schemeClr val="folHlink"/>
              </a:solidFill>
              <a:round/>
              <a:headEnd/>
              <a:tailEnd type="stealth" w="med" len="med"/>
            </a:ln>
          </p:spPr>
          <p:txBody>
            <a:bodyPr wrap="none"/>
            <a:lstStyle/>
            <a:p>
              <a:endParaRPr lang="zh-CN" altLang="en-US"/>
            </a:p>
          </p:txBody>
        </p:sp>
        <p:sp>
          <p:nvSpPr>
            <p:cNvPr id="28690" name="Text Box 92"/>
            <p:cNvSpPr txBox="1">
              <a:spLocks noChangeArrowheads="1"/>
            </p:cNvSpPr>
            <p:nvPr/>
          </p:nvSpPr>
          <p:spPr bwMode="auto">
            <a:xfrm>
              <a:off x="673" y="3625"/>
              <a:ext cx="1391" cy="269"/>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200">
                  <a:solidFill>
                    <a:schemeClr val="folHlink"/>
                  </a:solidFill>
                  <a:latin typeface="Times New Roman" pitchFamily="18" charset="0"/>
                </a:rPr>
                <a:t>   读 / </a:t>
              </a:r>
              <a:r>
                <a:rPr lang="zh-CN" altLang="en-US" sz="2200">
                  <a:latin typeface="Times New Roman" pitchFamily="18" charset="0"/>
                </a:rPr>
                <a:t>写</a:t>
              </a:r>
              <a:r>
                <a:rPr lang="zh-CN" altLang="en-US" sz="2200">
                  <a:solidFill>
                    <a:schemeClr val="folHlink"/>
                  </a:solidFill>
                  <a:latin typeface="Times New Roman" pitchFamily="18" charset="0"/>
                </a:rPr>
                <a:t>选通</a:t>
              </a:r>
            </a:p>
          </p:txBody>
        </p:sp>
      </p:grpSp>
      <p:grpSp>
        <p:nvGrpSpPr>
          <p:cNvPr id="17" name="Group 93"/>
          <p:cNvGrpSpPr>
            <a:grpSpLocks/>
          </p:cNvGrpSpPr>
          <p:nvPr/>
        </p:nvGrpSpPr>
        <p:grpSpPr bwMode="auto">
          <a:xfrm>
            <a:off x="3598863" y="5589588"/>
            <a:ext cx="3533775" cy="641350"/>
            <a:chOff x="2267" y="3706"/>
            <a:chExt cx="2226" cy="404"/>
          </a:xfrm>
        </p:grpSpPr>
        <p:sp>
          <p:nvSpPr>
            <p:cNvPr id="28687" name="Rectangle 94"/>
            <p:cNvSpPr>
              <a:spLocks noChangeArrowheads="1"/>
            </p:cNvSpPr>
            <p:nvPr/>
          </p:nvSpPr>
          <p:spPr bwMode="auto">
            <a:xfrm rot="5400000">
              <a:off x="3188" y="2805"/>
              <a:ext cx="384" cy="2226"/>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8688" name="Text Box 95"/>
            <p:cNvSpPr txBox="1">
              <a:spLocks noChangeArrowheads="1"/>
            </p:cNvSpPr>
            <p:nvPr/>
          </p:nvSpPr>
          <p:spPr bwMode="auto">
            <a:xfrm>
              <a:off x="2449" y="3706"/>
              <a:ext cx="1769"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    </a:t>
              </a:r>
              <a:r>
                <a:rPr lang="zh-CN" altLang="en-US" sz="2400">
                  <a:solidFill>
                    <a:schemeClr val="bg2"/>
                  </a:solidFill>
                  <a:latin typeface="Times New Roman" pitchFamily="18" charset="0"/>
                </a:rPr>
                <a:t>读/写控制电路</a:t>
              </a:r>
              <a:r>
                <a:rPr lang="zh-CN" altLang="en-US" sz="3200">
                  <a:latin typeface="Times New Roman" pitchFamily="18" charset="0"/>
                </a:rPr>
                <a:t>   </a:t>
              </a:r>
            </a:p>
          </p:txBody>
        </p:sp>
      </p:grpSp>
      <p:sp>
        <p:nvSpPr>
          <p:cNvPr id="28686" name="AutoShape 9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907"/>
                                        </p:tgtEl>
                                        <p:attrNameLst>
                                          <p:attrName>style.visibility</p:attrName>
                                        </p:attrNameLst>
                                      </p:cBhvr>
                                      <p:to>
                                        <p:strVal val="visible"/>
                                      </p:to>
                                    </p:set>
                                    <p:animEffect transition="in" filter="blinds(horizontal)">
                                      <p:cBhvr>
                                        <p:cTn id="7" dur="500"/>
                                        <p:tgtEl>
                                          <p:spTgt spid="20690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upRigh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trips(downRigh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outVertic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90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灯片编号占位符 1"/>
          <p:cNvSpPr>
            <a:spLocks noGrp="1"/>
          </p:cNvSpPr>
          <p:nvPr>
            <p:ph type="sldNum" sz="quarter" idx="10"/>
          </p:nvPr>
        </p:nvSpPr>
        <p:spPr bwMode="auto">
          <a:noFill/>
          <a:ln>
            <a:miter lim="800000"/>
            <a:headEnd/>
            <a:tailEnd/>
          </a:ln>
        </p:spPr>
        <p:txBody>
          <a:bodyPr/>
          <a:lstStyle/>
          <a:p>
            <a:fld id="{F1602CBC-2892-4858-9533-5D9271905DCD}" type="slidenum">
              <a:rPr lang="zh-CN" altLang="en-US" smtClean="0"/>
              <a:pPr/>
              <a:t>26</a:t>
            </a:fld>
            <a:endParaRPr lang="en-US" altLang="zh-CN"/>
          </a:p>
        </p:txBody>
      </p:sp>
      <p:grpSp>
        <p:nvGrpSpPr>
          <p:cNvPr id="2" name="Group 2"/>
          <p:cNvGrpSpPr>
            <a:grpSpLocks/>
          </p:cNvGrpSpPr>
          <p:nvPr/>
        </p:nvGrpSpPr>
        <p:grpSpPr bwMode="auto">
          <a:xfrm>
            <a:off x="0" y="1116013"/>
            <a:ext cx="9047163" cy="5451475"/>
            <a:chOff x="0" y="816"/>
            <a:chExt cx="5699" cy="3434"/>
          </a:xfrm>
        </p:grpSpPr>
        <p:grpSp>
          <p:nvGrpSpPr>
            <p:cNvPr id="29749" name="Group 3"/>
            <p:cNvGrpSpPr>
              <a:grpSpLocks/>
            </p:cNvGrpSpPr>
            <p:nvPr/>
          </p:nvGrpSpPr>
          <p:grpSpPr bwMode="auto">
            <a:xfrm>
              <a:off x="0" y="1513"/>
              <a:ext cx="729" cy="295"/>
              <a:chOff x="0" y="1513"/>
              <a:chExt cx="729" cy="295"/>
            </a:xfrm>
          </p:grpSpPr>
          <p:sp>
            <p:nvSpPr>
              <p:cNvPr id="29855" name="Line 4"/>
              <p:cNvSpPr>
                <a:spLocks noChangeShapeType="1"/>
              </p:cNvSpPr>
              <p:nvPr/>
            </p:nvSpPr>
            <p:spPr bwMode="auto">
              <a:xfrm>
                <a:off x="331" y="1666"/>
                <a:ext cx="398" cy="0"/>
              </a:xfrm>
              <a:prstGeom prst="line">
                <a:avLst/>
              </a:prstGeom>
              <a:noFill/>
              <a:ln w="38100">
                <a:solidFill>
                  <a:schemeClr val="tx1"/>
                </a:solidFill>
                <a:round/>
                <a:headEnd/>
                <a:tailEnd type="stealth" w="med" len="med"/>
              </a:ln>
            </p:spPr>
            <p:txBody>
              <a:bodyPr wrap="none"/>
              <a:lstStyle/>
              <a:p>
                <a:endParaRPr lang="zh-CN" altLang="en-US"/>
              </a:p>
            </p:txBody>
          </p:sp>
          <p:grpSp>
            <p:nvGrpSpPr>
              <p:cNvPr id="29856" name="Group 5"/>
              <p:cNvGrpSpPr>
                <a:grpSpLocks/>
              </p:cNvGrpSpPr>
              <p:nvPr/>
            </p:nvGrpSpPr>
            <p:grpSpPr bwMode="auto">
              <a:xfrm>
                <a:off x="0" y="1513"/>
                <a:ext cx="357" cy="295"/>
                <a:chOff x="457" y="1440"/>
                <a:chExt cx="356" cy="295"/>
              </a:xfrm>
            </p:grpSpPr>
            <p:sp>
              <p:nvSpPr>
                <p:cNvPr id="29857" name="Text Box 6"/>
                <p:cNvSpPr txBox="1">
                  <a:spLocks noChangeArrowheads="1"/>
                </p:cNvSpPr>
                <p:nvPr/>
              </p:nvSpPr>
              <p:spPr bwMode="auto">
                <a:xfrm>
                  <a:off x="457" y="1440"/>
                  <a:ext cx="25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58" name="Text Box 7"/>
                <p:cNvSpPr txBox="1">
                  <a:spLocks noChangeArrowheads="1"/>
                </p:cNvSpPr>
                <p:nvPr/>
              </p:nvSpPr>
              <p:spPr bwMode="auto">
                <a:xfrm>
                  <a:off x="641" y="1543"/>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3</a:t>
                  </a:r>
                </a:p>
              </p:txBody>
            </p:sp>
          </p:grpSp>
        </p:grpSp>
        <p:grpSp>
          <p:nvGrpSpPr>
            <p:cNvPr id="29750" name="Group 8"/>
            <p:cNvGrpSpPr>
              <a:grpSpLocks/>
            </p:cNvGrpSpPr>
            <p:nvPr/>
          </p:nvGrpSpPr>
          <p:grpSpPr bwMode="auto">
            <a:xfrm>
              <a:off x="0" y="1969"/>
              <a:ext cx="727" cy="295"/>
              <a:chOff x="0" y="1969"/>
              <a:chExt cx="727" cy="295"/>
            </a:xfrm>
          </p:grpSpPr>
          <p:sp>
            <p:nvSpPr>
              <p:cNvPr id="29851" name="Line 9"/>
              <p:cNvSpPr>
                <a:spLocks noChangeShapeType="1"/>
              </p:cNvSpPr>
              <p:nvPr/>
            </p:nvSpPr>
            <p:spPr bwMode="auto">
              <a:xfrm>
                <a:off x="329" y="2126"/>
                <a:ext cx="398" cy="0"/>
              </a:xfrm>
              <a:prstGeom prst="line">
                <a:avLst/>
              </a:prstGeom>
              <a:noFill/>
              <a:ln w="38100">
                <a:solidFill>
                  <a:schemeClr val="tx1"/>
                </a:solidFill>
                <a:round/>
                <a:headEnd/>
                <a:tailEnd type="stealth" w="med" len="med"/>
              </a:ln>
            </p:spPr>
            <p:txBody>
              <a:bodyPr wrap="none"/>
              <a:lstStyle/>
              <a:p>
                <a:endParaRPr lang="zh-CN" altLang="en-US"/>
              </a:p>
            </p:txBody>
          </p:sp>
          <p:grpSp>
            <p:nvGrpSpPr>
              <p:cNvPr id="29852" name="Group 10"/>
              <p:cNvGrpSpPr>
                <a:grpSpLocks/>
              </p:cNvGrpSpPr>
              <p:nvPr/>
            </p:nvGrpSpPr>
            <p:grpSpPr bwMode="auto">
              <a:xfrm>
                <a:off x="0" y="1969"/>
                <a:ext cx="357" cy="295"/>
                <a:chOff x="445" y="1968"/>
                <a:chExt cx="356" cy="295"/>
              </a:xfrm>
            </p:grpSpPr>
            <p:sp>
              <p:nvSpPr>
                <p:cNvPr id="29853" name="Text Box 11"/>
                <p:cNvSpPr txBox="1">
                  <a:spLocks noChangeArrowheads="1"/>
                </p:cNvSpPr>
                <p:nvPr/>
              </p:nvSpPr>
              <p:spPr bwMode="auto">
                <a:xfrm>
                  <a:off x="445" y="1968"/>
                  <a:ext cx="25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54" name="Text Box 12"/>
                <p:cNvSpPr txBox="1">
                  <a:spLocks noChangeArrowheads="1"/>
                </p:cNvSpPr>
                <p:nvPr/>
              </p:nvSpPr>
              <p:spPr bwMode="auto">
                <a:xfrm>
                  <a:off x="629" y="2071"/>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2</a:t>
                  </a:r>
                </a:p>
              </p:txBody>
            </p:sp>
          </p:grpSp>
        </p:grpSp>
        <p:grpSp>
          <p:nvGrpSpPr>
            <p:cNvPr id="29751" name="Group 13"/>
            <p:cNvGrpSpPr>
              <a:grpSpLocks/>
            </p:cNvGrpSpPr>
            <p:nvPr/>
          </p:nvGrpSpPr>
          <p:grpSpPr bwMode="auto">
            <a:xfrm>
              <a:off x="0" y="2425"/>
              <a:ext cx="725" cy="295"/>
              <a:chOff x="0" y="2425"/>
              <a:chExt cx="725" cy="295"/>
            </a:xfrm>
          </p:grpSpPr>
          <p:sp>
            <p:nvSpPr>
              <p:cNvPr id="29847" name="Line 14"/>
              <p:cNvSpPr>
                <a:spLocks noChangeShapeType="1"/>
              </p:cNvSpPr>
              <p:nvPr/>
            </p:nvSpPr>
            <p:spPr bwMode="auto">
              <a:xfrm>
                <a:off x="327" y="2587"/>
                <a:ext cx="398" cy="0"/>
              </a:xfrm>
              <a:prstGeom prst="line">
                <a:avLst/>
              </a:prstGeom>
              <a:noFill/>
              <a:ln w="38100">
                <a:solidFill>
                  <a:schemeClr val="tx1"/>
                </a:solidFill>
                <a:round/>
                <a:headEnd/>
                <a:tailEnd type="stealth" w="med" len="med"/>
              </a:ln>
            </p:spPr>
            <p:txBody>
              <a:bodyPr wrap="none"/>
              <a:lstStyle/>
              <a:p>
                <a:endParaRPr lang="zh-CN" altLang="en-US"/>
              </a:p>
            </p:txBody>
          </p:sp>
          <p:grpSp>
            <p:nvGrpSpPr>
              <p:cNvPr id="29848" name="Group 15"/>
              <p:cNvGrpSpPr>
                <a:grpSpLocks/>
              </p:cNvGrpSpPr>
              <p:nvPr/>
            </p:nvGrpSpPr>
            <p:grpSpPr bwMode="auto">
              <a:xfrm>
                <a:off x="0" y="2425"/>
                <a:ext cx="357" cy="295"/>
                <a:chOff x="481" y="2460"/>
                <a:chExt cx="356" cy="294"/>
              </a:xfrm>
            </p:grpSpPr>
            <p:sp>
              <p:nvSpPr>
                <p:cNvPr id="29849" name="Text Box 16"/>
                <p:cNvSpPr txBox="1">
                  <a:spLocks noChangeArrowheads="1"/>
                </p:cNvSpPr>
                <p:nvPr/>
              </p:nvSpPr>
              <p:spPr bwMode="auto">
                <a:xfrm>
                  <a:off x="481" y="2460"/>
                  <a:ext cx="254" cy="28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50" name="Text Box 17"/>
                <p:cNvSpPr txBox="1">
                  <a:spLocks noChangeArrowheads="1"/>
                </p:cNvSpPr>
                <p:nvPr/>
              </p:nvSpPr>
              <p:spPr bwMode="auto">
                <a:xfrm>
                  <a:off x="665" y="2563"/>
                  <a:ext cx="172" cy="19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1</a:t>
                  </a:r>
                </a:p>
              </p:txBody>
            </p:sp>
          </p:grpSp>
        </p:grpSp>
        <p:grpSp>
          <p:nvGrpSpPr>
            <p:cNvPr id="29752" name="Group 18"/>
            <p:cNvGrpSpPr>
              <a:grpSpLocks/>
            </p:cNvGrpSpPr>
            <p:nvPr/>
          </p:nvGrpSpPr>
          <p:grpSpPr bwMode="auto">
            <a:xfrm>
              <a:off x="0" y="2882"/>
              <a:ext cx="736" cy="295"/>
              <a:chOff x="0" y="2882"/>
              <a:chExt cx="736" cy="295"/>
            </a:xfrm>
          </p:grpSpPr>
          <p:sp>
            <p:nvSpPr>
              <p:cNvPr id="29843" name="Line 19"/>
              <p:cNvSpPr>
                <a:spLocks noChangeShapeType="1"/>
              </p:cNvSpPr>
              <p:nvPr/>
            </p:nvSpPr>
            <p:spPr bwMode="auto">
              <a:xfrm>
                <a:off x="338" y="3048"/>
                <a:ext cx="398" cy="0"/>
              </a:xfrm>
              <a:prstGeom prst="line">
                <a:avLst/>
              </a:prstGeom>
              <a:noFill/>
              <a:ln w="38100">
                <a:solidFill>
                  <a:schemeClr val="tx1"/>
                </a:solidFill>
                <a:round/>
                <a:headEnd/>
                <a:tailEnd type="stealth" w="med" len="med"/>
              </a:ln>
            </p:spPr>
            <p:txBody>
              <a:bodyPr wrap="none"/>
              <a:lstStyle/>
              <a:p>
                <a:endParaRPr lang="zh-CN" altLang="en-US"/>
              </a:p>
            </p:txBody>
          </p:sp>
          <p:grpSp>
            <p:nvGrpSpPr>
              <p:cNvPr id="29844" name="Group 20"/>
              <p:cNvGrpSpPr>
                <a:grpSpLocks/>
              </p:cNvGrpSpPr>
              <p:nvPr/>
            </p:nvGrpSpPr>
            <p:grpSpPr bwMode="auto">
              <a:xfrm>
                <a:off x="0" y="2882"/>
                <a:ext cx="357" cy="295"/>
                <a:chOff x="409" y="2928"/>
                <a:chExt cx="356" cy="295"/>
              </a:xfrm>
            </p:grpSpPr>
            <p:sp>
              <p:nvSpPr>
                <p:cNvPr id="29845" name="Text Box 21"/>
                <p:cNvSpPr txBox="1">
                  <a:spLocks noChangeArrowheads="1"/>
                </p:cNvSpPr>
                <p:nvPr/>
              </p:nvSpPr>
              <p:spPr bwMode="auto">
                <a:xfrm>
                  <a:off x="409" y="2928"/>
                  <a:ext cx="25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46" name="Text Box 22"/>
                <p:cNvSpPr txBox="1">
                  <a:spLocks noChangeArrowheads="1"/>
                </p:cNvSpPr>
                <p:nvPr/>
              </p:nvSpPr>
              <p:spPr bwMode="auto">
                <a:xfrm>
                  <a:off x="593" y="3031"/>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0</a:t>
                  </a:r>
                </a:p>
              </p:txBody>
            </p:sp>
          </p:grpSp>
        </p:grpSp>
        <p:grpSp>
          <p:nvGrpSpPr>
            <p:cNvPr id="29753" name="Group 23"/>
            <p:cNvGrpSpPr>
              <a:grpSpLocks/>
            </p:cNvGrpSpPr>
            <p:nvPr/>
          </p:nvGrpSpPr>
          <p:grpSpPr bwMode="auto">
            <a:xfrm>
              <a:off x="24" y="1057"/>
              <a:ext cx="714" cy="295"/>
              <a:chOff x="24" y="1057"/>
              <a:chExt cx="714" cy="295"/>
            </a:xfrm>
          </p:grpSpPr>
          <p:sp>
            <p:nvSpPr>
              <p:cNvPr id="29839" name="Line 24"/>
              <p:cNvSpPr>
                <a:spLocks noChangeShapeType="1"/>
              </p:cNvSpPr>
              <p:nvPr/>
            </p:nvSpPr>
            <p:spPr bwMode="auto">
              <a:xfrm>
                <a:off x="340" y="1210"/>
                <a:ext cx="398" cy="0"/>
              </a:xfrm>
              <a:prstGeom prst="line">
                <a:avLst/>
              </a:prstGeom>
              <a:noFill/>
              <a:ln w="38100">
                <a:solidFill>
                  <a:schemeClr val="tx1"/>
                </a:solidFill>
                <a:round/>
                <a:headEnd/>
                <a:tailEnd type="stealth" w="med" len="med"/>
              </a:ln>
            </p:spPr>
            <p:txBody>
              <a:bodyPr wrap="none"/>
              <a:lstStyle/>
              <a:p>
                <a:endParaRPr lang="zh-CN" altLang="en-US"/>
              </a:p>
            </p:txBody>
          </p:sp>
          <p:grpSp>
            <p:nvGrpSpPr>
              <p:cNvPr id="3" name="Group 25"/>
              <p:cNvGrpSpPr>
                <a:grpSpLocks/>
              </p:cNvGrpSpPr>
              <p:nvPr/>
            </p:nvGrpSpPr>
            <p:grpSpPr bwMode="auto">
              <a:xfrm>
                <a:off x="24" y="1057"/>
                <a:ext cx="357" cy="295"/>
                <a:chOff x="457" y="1440"/>
                <a:chExt cx="356" cy="295"/>
              </a:xfrm>
            </p:grpSpPr>
            <p:sp>
              <p:nvSpPr>
                <p:cNvPr id="29841" name="Text Box 26"/>
                <p:cNvSpPr txBox="1">
                  <a:spLocks noChangeArrowheads="1"/>
                </p:cNvSpPr>
                <p:nvPr/>
              </p:nvSpPr>
              <p:spPr bwMode="auto">
                <a:xfrm>
                  <a:off x="457" y="1440"/>
                  <a:ext cx="25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42" name="Text Box 27"/>
                <p:cNvSpPr txBox="1">
                  <a:spLocks noChangeArrowheads="1"/>
                </p:cNvSpPr>
                <p:nvPr/>
              </p:nvSpPr>
              <p:spPr bwMode="auto">
                <a:xfrm>
                  <a:off x="641" y="1543"/>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4</a:t>
                  </a:r>
                </a:p>
              </p:txBody>
            </p:sp>
          </p:grpSp>
        </p:grpSp>
        <p:grpSp>
          <p:nvGrpSpPr>
            <p:cNvPr id="29754" name="Group 28"/>
            <p:cNvGrpSpPr>
              <a:grpSpLocks/>
            </p:cNvGrpSpPr>
            <p:nvPr/>
          </p:nvGrpSpPr>
          <p:grpSpPr bwMode="auto">
            <a:xfrm>
              <a:off x="733" y="816"/>
              <a:ext cx="4966" cy="3434"/>
              <a:chOff x="733" y="816"/>
              <a:chExt cx="4966" cy="3434"/>
            </a:xfrm>
          </p:grpSpPr>
          <p:sp>
            <p:nvSpPr>
              <p:cNvPr id="29755" name="Rectangle 29"/>
              <p:cNvSpPr>
                <a:spLocks noChangeArrowheads="1"/>
              </p:cNvSpPr>
              <p:nvPr/>
            </p:nvSpPr>
            <p:spPr bwMode="auto">
              <a:xfrm>
                <a:off x="3732" y="1019"/>
                <a:ext cx="587"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0,31</a:t>
                </a:r>
              </a:p>
            </p:txBody>
          </p:sp>
          <p:sp>
            <p:nvSpPr>
              <p:cNvPr id="29756" name="Rectangle 30"/>
              <p:cNvSpPr>
                <a:spLocks noChangeArrowheads="1"/>
              </p:cNvSpPr>
              <p:nvPr/>
            </p:nvSpPr>
            <p:spPr bwMode="auto">
              <a:xfrm>
                <a:off x="1944" y="1007"/>
                <a:ext cx="587"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0,0</a:t>
                </a:r>
              </a:p>
            </p:txBody>
          </p:sp>
          <p:sp>
            <p:nvSpPr>
              <p:cNvPr id="29757" name="Rectangle 31"/>
              <p:cNvSpPr>
                <a:spLocks noChangeArrowheads="1"/>
              </p:cNvSpPr>
              <p:nvPr/>
            </p:nvSpPr>
            <p:spPr bwMode="auto">
              <a:xfrm>
                <a:off x="1944" y="2200"/>
                <a:ext cx="587"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31,0</a:t>
                </a:r>
              </a:p>
            </p:txBody>
          </p:sp>
          <p:sp>
            <p:nvSpPr>
              <p:cNvPr id="29758" name="Rectangle 32"/>
              <p:cNvSpPr>
                <a:spLocks noChangeArrowheads="1"/>
              </p:cNvSpPr>
              <p:nvPr/>
            </p:nvSpPr>
            <p:spPr bwMode="auto">
              <a:xfrm>
                <a:off x="1769" y="816"/>
                <a:ext cx="3077" cy="2059"/>
              </a:xfrm>
              <a:prstGeom prst="rect">
                <a:avLst/>
              </a:prstGeom>
              <a:noFill/>
              <a:ln w="28575">
                <a:solidFill>
                  <a:schemeClr val="tx1"/>
                </a:solidFill>
                <a:prstDash val="lgDashDot"/>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9759" name="Freeform 33"/>
              <p:cNvSpPr>
                <a:spLocks/>
              </p:cNvSpPr>
              <p:nvPr/>
            </p:nvSpPr>
            <p:spPr bwMode="auto">
              <a:xfrm rot="10800000">
                <a:off x="2539" y="2368"/>
                <a:ext cx="334" cy="1"/>
              </a:xfrm>
              <a:custGeom>
                <a:avLst/>
                <a:gdLst>
                  <a:gd name="T0" fmla="*/ 342 w 333"/>
                  <a:gd name="T1" fmla="*/ 0 h 1"/>
                  <a:gd name="T2" fmla="*/ 0 w 333"/>
                  <a:gd name="T3" fmla="*/ 1 h 1"/>
                  <a:gd name="T4" fmla="*/ 0 60000 65536"/>
                  <a:gd name="T5" fmla="*/ 0 60000 65536"/>
                  <a:gd name="T6" fmla="*/ 0 w 333"/>
                  <a:gd name="T7" fmla="*/ 0 h 1"/>
                  <a:gd name="T8" fmla="*/ 333 w 333"/>
                  <a:gd name="T9" fmla="*/ 1 h 1"/>
                </a:gdLst>
                <a:ahLst/>
                <a:cxnLst>
                  <a:cxn ang="T4">
                    <a:pos x="T0" y="T1"/>
                  </a:cxn>
                  <a:cxn ang="T5">
                    <a:pos x="T2" y="T3"/>
                  </a:cxn>
                </a:cxnLst>
                <a:rect l="T6" t="T7" r="T8" b="T9"/>
                <a:pathLst>
                  <a:path w="333" h="1">
                    <a:moveTo>
                      <a:pt x="333" y="0"/>
                    </a:moveTo>
                    <a:lnTo>
                      <a:pt x="0" y="1"/>
                    </a:lnTo>
                  </a:path>
                </a:pathLst>
              </a:custGeom>
              <a:noFill/>
              <a:ln w="38100">
                <a:solidFill>
                  <a:schemeClr val="tx1"/>
                </a:solidFill>
                <a:round/>
                <a:headEnd type="none" w="sm" len="sm"/>
                <a:tailEnd type="oval" w="sm" len="sm"/>
              </a:ln>
            </p:spPr>
            <p:txBody>
              <a:bodyPr rot="10800000" wrap="none"/>
              <a:lstStyle/>
              <a:p>
                <a:endParaRPr lang="zh-CN" altLang="en-US"/>
              </a:p>
            </p:txBody>
          </p:sp>
          <p:sp>
            <p:nvSpPr>
              <p:cNvPr id="29760" name="Rectangle 34"/>
              <p:cNvSpPr>
                <a:spLocks noChangeArrowheads="1"/>
              </p:cNvSpPr>
              <p:nvPr/>
            </p:nvSpPr>
            <p:spPr bwMode="auto">
              <a:xfrm>
                <a:off x="3732" y="2200"/>
                <a:ext cx="587" cy="332"/>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zh-CN" altLang="en-US" sz="2400">
                    <a:latin typeface="Times New Roman" pitchFamily="18" charset="0"/>
                  </a:rPr>
                  <a:t>31,31</a:t>
                </a:r>
              </a:p>
            </p:txBody>
          </p:sp>
          <p:sp>
            <p:nvSpPr>
              <p:cNvPr id="29761" name="Rectangle 35"/>
              <p:cNvSpPr>
                <a:spLocks noChangeArrowheads="1"/>
              </p:cNvSpPr>
              <p:nvPr/>
            </p:nvSpPr>
            <p:spPr bwMode="auto">
              <a:xfrm rot="5400000">
                <a:off x="2868" y="2293"/>
                <a:ext cx="384" cy="2931"/>
              </a:xfrm>
              <a:prstGeom prst="rect">
                <a:avLst/>
              </a:prstGeom>
              <a:noFill/>
              <a:ln w="38100">
                <a:solidFill>
                  <a:schemeClr val="tx1"/>
                </a:solidFill>
                <a:miter lim="800000"/>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sp>
            <p:nvSpPr>
              <p:cNvPr id="29762" name="Text Box 36"/>
              <p:cNvSpPr txBox="1">
                <a:spLocks noChangeArrowheads="1"/>
              </p:cNvSpPr>
              <p:nvPr/>
            </p:nvSpPr>
            <p:spPr bwMode="auto">
              <a:xfrm>
                <a:off x="1836" y="3559"/>
                <a:ext cx="1908"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a:t>
                </a:r>
                <a:r>
                  <a:rPr lang="en-US" altLang="zh-CN" sz="2400">
                    <a:latin typeface="Times New Roman" pitchFamily="18" charset="0"/>
                  </a:rPr>
                  <a:t>Y </a:t>
                </a:r>
                <a:r>
                  <a:rPr lang="zh-CN" altLang="en-US" sz="2400">
                    <a:latin typeface="Times New Roman" pitchFamily="18" charset="0"/>
                  </a:rPr>
                  <a:t>地址译码器</a:t>
                </a:r>
              </a:p>
            </p:txBody>
          </p:sp>
          <p:sp>
            <p:nvSpPr>
              <p:cNvPr id="29763" name="Rectangle 37"/>
              <p:cNvSpPr>
                <a:spLocks noChangeArrowheads="1"/>
              </p:cNvSpPr>
              <p:nvPr/>
            </p:nvSpPr>
            <p:spPr bwMode="auto">
              <a:xfrm>
                <a:off x="733" y="1036"/>
                <a:ext cx="385" cy="222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9764" name="Text Box 38"/>
              <p:cNvSpPr txBox="1">
                <a:spLocks noChangeArrowheads="1"/>
              </p:cNvSpPr>
              <p:nvPr/>
            </p:nvSpPr>
            <p:spPr bwMode="auto">
              <a:xfrm>
                <a:off x="768" y="1394"/>
                <a:ext cx="309" cy="1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800">
                    <a:latin typeface="Times New Roman" pitchFamily="18" charset="0"/>
                  </a:rPr>
                  <a:t>  </a:t>
                </a:r>
                <a:r>
                  <a:rPr lang="en-US" altLang="zh-CN" sz="2400">
                    <a:latin typeface="Times New Roman" pitchFamily="18" charset="0"/>
                  </a:rPr>
                  <a:t>X</a:t>
                </a:r>
              </a:p>
              <a:p>
                <a:pPr algn="l" eaLnBrk="1" hangingPunct="1">
                  <a:spcBef>
                    <a:spcPct val="0"/>
                  </a:spcBef>
                  <a:buClrTx/>
                  <a:buSzTx/>
                  <a:buFontTx/>
                  <a:buNone/>
                </a:pPr>
                <a:r>
                  <a:rPr lang="zh-CN" altLang="en-US" sz="2400">
                    <a:latin typeface="Times New Roman" pitchFamily="18" charset="0"/>
                  </a:rPr>
                  <a:t>地</a:t>
                </a:r>
              </a:p>
              <a:p>
                <a:pPr algn="l" eaLnBrk="1" hangingPunct="1">
                  <a:spcBef>
                    <a:spcPct val="0"/>
                  </a:spcBef>
                  <a:buClrTx/>
                  <a:buSzTx/>
                  <a:buFontTx/>
                  <a:buNone/>
                </a:pPr>
                <a:r>
                  <a:rPr lang="zh-CN" altLang="en-US" sz="2400">
                    <a:latin typeface="Times New Roman" pitchFamily="18" charset="0"/>
                  </a:rPr>
                  <a:t>址</a:t>
                </a:r>
              </a:p>
              <a:p>
                <a:pPr algn="l" eaLnBrk="1" hangingPunct="1">
                  <a:spcBef>
                    <a:spcPct val="0"/>
                  </a:spcBef>
                  <a:buClrTx/>
                  <a:buSzTx/>
                  <a:buFontTx/>
                  <a:buNone/>
                </a:pPr>
                <a:r>
                  <a:rPr lang="zh-CN" altLang="en-US" sz="2400">
                    <a:latin typeface="Times New Roman" pitchFamily="18" charset="0"/>
                  </a:rPr>
                  <a:t>译</a:t>
                </a:r>
              </a:p>
              <a:p>
                <a:pPr algn="l" eaLnBrk="1" hangingPunct="1">
                  <a:spcBef>
                    <a:spcPct val="0"/>
                  </a:spcBef>
                  <a:buClrTx/>
                  <a:buSzTx/>
                  <a:buFontTx/>
                  <a:buNone/>
                </a:pPr>
                <a:r>
                  <a:rPr lang="zh-CN" altLang="en-US" sz="2400">
                    <a:latin typeface="Times New Roman" pitchFamily="18" charset="0"/>
                  </a:rPr>
                  <a:t>码</a:t>
                </a:r>
              </a:p>
              <a:p>
                <a:pPr algn="l" eaLnBrk="1" hangingPunct="1">
                  <a:spcBef>
                    <a:spcPct val="0"/>
                  </a:spcBef>
                  <a:buClrTx/>
                  <a:buSzTx/>
                  <a:buFontTx/>
                  <a:buNone/>
                </a:pPr>
                <a:r>
                  <a:rPr lang="zh-CN" altLang="en-US" sz="2400">
                    <a:latin typeface="Times New Roman" pitchFamily="18" charset="0"/>
                  </a:rPr>
                  <a:t>器</a:t>
                </a:r>
              </a:p>
            </p:txBody>
          </p:sp>
          <p:sp>
            <p:nvSpPr>
              <p:cNvPr id="29765" name="Freeform 39"/>
              <p:cNvSpPr>
                <a:spLocks/>
              </p:cNvSpPr>
              <p:nvPr/>
            </p:nvSpPr>
            <p:spPr bwMode="auto">
              <a:xfrm>
                <a:off x="1125" y="1347"/>
                <a:ext cx="2907" cy="237"/>
              </a:xfrm>
              <a:custGeom>
                <a:avLst/>
                <a:gdLst>
                  <a:gd name="T0" fmla="*/ 0 w 2907"/>
                  <a:gd name="T1" fmla="*/ 237 h 237"/>
                  <a:gd name="T2" fmla="*/ 2904 w 2907"/>
                  <a:gd name="T3" fmla="*/ 237 h 237"/>
                  <a:gd name="T4" fmla="*/ 2907 w 2907"/>
                  <a:gd name="T5" fmla="*/ 0 h 237"/>
                  <a:gd name="T6" fmla="*/ 0 60000 65536"/>
                  <a:gd name="T7" fmla="*/ 0 60000 65536"/>
                  <a:gd name="T8" fmla="*/ 0 60000 65536"/>
                  <a:gd name="T9" fmla="*/ 0 w 2907"/>
                  <a:gd name="T10" fmla="*/ 0 h 237"/>
                  <a:gd name="T11" fmla="*/ 2907 w 2907"/>
                  <a:gd name="T12" fmla="*/ 237 h 237"/>
                </a:gdLst>
                <a:ahLst/>
                <a:cxnLst>
                  <a:cxn ang="T6">
                    <a:pos x="T0" y="T1"/>
                  </a:cxn>
                  <a:cxn ang="T7">
                    <a:pos x="T2" y="T3"/>
                  </a:cxn>
                  <a:cxn ang="T8">
                    <a:pos x="T4" y="T5"/>
                  </a:cxn>
                </a:cxnLst>
                <a:rect l="T9" t="T10" r="T11" b="T12"/>
                <a:pathLst>
                  <a:path w="2907" h="237">
                    <a:moveTo>
                      <a:pt x="0" y="237"/>
                    </a:moveTo>
                    <a:lnTo>
                      <a:pt x="2904" y="237"/>
                    </a:lnTo>
                    <a:lnTo>
                      <a:pt x="2907" y="0"/>
                    </a:lnTo>
                  </a:path>
                </a:pathLst>
              </a:custGeom>
              <a:noFill/>
              <a:ln w="38100">
                <a:solidFill>
                  <a:schemeClr val="tx1"/>
                </a:solidFill>
                <a:round/>
                <a:headEnd/>
                <a:tailEnd/>
              </a:ln>
            </p:spPr>
            <p:txBody>
              <a:bodyPr wrap="none"/>
              <a:lstStyle/>
              <a:p>
                <a:endParaRPr lang="zh-CN" altLang="en-US"/>
              </a:p>
            </p:txBody>
          </p:sp>
          <p:sp>
            <p:nvSpPr>
              <p:cNvPr id="29766" name="Freeform 40"/>
              <p:cNvSpPr>
                <a:spLocks/>
              </p:cNvSpPr>
              <p:nvPr/>
            </p:nvSpPr>
            <p:spPr bwMode="auto">
              <a:xfrm>
                <a:off x="2229" y="1344"/>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wrap="none"/>
              <a:lstStyle/>
              <a:p>
                <a:endParaRPr lang="zh-CN" altLang="en-US"/>
              </a:p>
            </p:txBody>
          </p:sp>
          <p:sp>
            <p:nvSpPr>
              <p:cNvPr id="29767" name="Freeform 41"/>
              <p:cNvSpPr>
                <a:spLocks/>
              </p:cNvSpPr>
              <p:nvPr/>
            </p:nvSpPr>
            <p:spPr bwMode="auto">
              <a:xfrm>
                <a:off x="1129" y="2531"/>
                <a:ext cx="2963" cy="256"/>
              </a:xfrm>
              <a:custGeom>
                <a:avLst/>
                <a:gdLst>
                  <a:gd name="T0" fmla="*/ 0 w 2406"/>
                  <a:gd name="T1" fmla="*/ 389 h 243"/>
                  <a:gd name="T2" fmla="*/ 15676 w 2406"/>
                  <a:gd name="T3" fmla="*/ 389 h 243"/>
                  <a:gd name="T4" fmla="*/ 15676 w 2406"/>
                  <a:gd name="T5" fmla="*/ 0 h 243"/>
                  <a:gd name="T6" fmla="*/ 0 60000 65536"/>
                  <a:gd name="T7" fmla="*/ 0 60000 65536"/>
                  <a:gd name="T8" fmla="*/ 0 60000 65536"/>
                  <a:gd name="T9" fmla="*/ 0 w 2406"/>
                  <a:gd name="T10" fmla="*/ 0 h 243"/>
                  <a:gd name="T11" fmla="*/ 2406 w 2406"/>
                  <a:gd name="T12" fmla="*/ 243 h 243"/>
                </a:gdLst>
                <a:ahLst/>
                <a:cxnLst>
                  <a:cxn ang="T6">
                    <a:pos x="T0" y="T1"/>
                  </a:cxn>
                  <a:cxn ang="T7">
                    <a:pos x="T2" y="T3"/>
                  </a:cxn>
                  <a:cxn ang="T8">
                    <a:pos x="T4" y="T5"/>
                  </a:cxn>
                </a:cxnLst>
                <a:rect l="T9" t="T10" r="T11" b="T12"/>
                <a:pathLst>
                  <a:path w="2406" h="243">
                    <a:moveTo>
                      <a:pt x="0" y="243"/>
                    </a:moveTo>
                    <a:lnTo>
                      <a:pt x="2406" y="243"/>
                    </a:lnTo>
                    <a:lnTo>
                      <a:pt x="2406" y="0"/>
                    </a:lnTo>
                  </a:path>
                </a:pathLst>
              </a:custGeom>
              <a:noFill/>
              <a:ln w="38100">
                <a:solidFill>
                  <a:schemeClr val="tx1"/>
                </a:solidFill>
                <a:round/>
                <a:headEnd/>
                <a:tailEnd/>
              </a:ln>
            </p:spPr>
            <p:txBody>
              <a:bodyPr wrap="none"/>
              <a:lstStyle/>
              <a:p>
                <a:endParaRPr lang="zh-CN" altLang="en-US"/>
              </a:p>
            </p:txBody>
          </p:sp>
          <p:sp>
            <p:nvSpPr>
              <p:cNvPr id="29768" name="Freeform 42"/>
              <p:cNvSpPr>
                <a:spLocks/>
              </p:cNvSpPr>
              <p:nvPr/>
            </p:nvSpPr>
            <p:spPr bwMode="auto">
              <a:xfrm>
                <a:off x="2248" y="2545"/>
                <a:ext cx="1" cy="239"/>
              </a:xfrm>
              <a:custGeom>
                <a:avLst/>
                <a:gdLst>
                  <a:gd name="T0" fmla="*/ 0 w 1"/>
                  <a:gd name="T1" fmla="*/ 0 h 239"/>
                  <a:gd name="T2" fmla="*/ 0 w 1"/>
                  <a:gd name="T3" fmla="*/ 239 h 239"/>
                  <a:gd name="T4" fmla="*/ 0 60000 65536"/>
                  <a:gd name="T5" fmla="*/ 0 60000 65536"/>
                  <a:gd name="T6" fmla="*/ 0 w 1"/>
                  <a:gd name="T7" fmla="*/ 0 h 239"/>
                  <a:gd name="T8" fmla="*/ 1 w 1"/>
                  <a:gd name="T9" fmla="*/ 239 h 239"/>
                </a:gdLst>
                <a:ahLst/>
                <a:cxnLst>
                  <a:cxn ang="T4">
                    <a:pos x="T0" y="T1"/>
                  </a:cxn>
                  <a:cxn ang="T5">
                    <a:pos x="T2" y="T3"/>
                  </a:cxn>
                </a:cxnLst>
                <a:rect l="T6" t="T7" r="T8" b="T9"/>
                <a:pathLst>
                  <a:path w="1" h="239">
                    <a:moveTo>
                      <a:pt x="0" y="0"/>
                    </a:moveTo>
                    <a:lnTo>
                      <a:pt x="0" y="239"/>
                    </a:lnTo>
                  </a:path>
                </a:pathLst>
              </a:custGeom>
              <a:noFill/>
              <a:ln w="38100">
                <a:solidFill>
                  <a:schemeClr val="tx1"/>
                </a:solidFill>
                <a:round/>
                <a:headEnd/>
                <a:tailEnd type="oval" w="sm" len="sm"/>
              </a:ln>
            </p:spPr>
            <p:txBody>
              <a:bodyPr wrap="none"/>
              <a:lstStyle/>
              <a:p>
                <a:endParaRPr lang="zh-CN" altLang="en-US"/>
              </a:p>
            </p:txBody>
          </p:sp>
          <p:sp>
            <p:nvSpPr>
              <p:cNvPr id="29769" name="Freeform 43"/>
              <p:cNvSpPr>
                <a:spLocks/>
              </p:cNvSpPr>
              <p:nvPr/>
            </p:nvSpPr>
            <p:spPr bwMode="auto">
              <a:xfrm>
                <a:off x="2132" y="3941"/>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a:ln>
            </p:spPr>
            <p:txBody>
              <a:bodyPr wrap="none"/>
              <a:lstStyle/>
              <a:p>
                <a:endParaRPr lang="zh-CN" altLang="en-US"/>
              </a:p>
            </p:txBody>
          </p:sp>
          <p:sp>
            <p:nvSpPr>
              <p:cNvPr id="29770" name="Freeform 44"/>
              <p:cNvSpPr>
                <a:spLocks/>
              </p:cNvSpPr>
              <p:nvPr/>
            </p:nvSpPr>
            <p:spPr bwMode="auto">
              <a:xfrm>
                <a:off x="4088" y="3941"/>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a:ln>
            </p:spPr>
            <p:txBody>
              <a:bodyPr wrap="none"/>
              <a:lstStyle/>
              <a:p>
                <a:endParaRPr lang="zh-CN" altLang="en-US"/>
              </a:p>
            </p:txBody>
          </p:sp>
          <p:sp>
            <p:nvSpPr>
              <p:cNvPr id="29771" name="Text Box 45"/>
              <p:cNvSpPr txBox="1">
                <a:spLocks noChangeArrowheads="1"/>
              </p:cNvSpPr>
              <p:nvPr/>
            </p:nvSpPr>
            <p:spPr bwMode="auto">
              <a:xfrm>
                <a:off x="2461" y="1564"/>
                <a:ext cx="1068" cy="519"/>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       </a:t>
                </a:r>
                <a:r>
                  <a:rPr lang="zh-CN" altLang="en-US" sz="2000">
                    <a:latin typeface="Times New Roman" pitchFamily="18" charset="0"/>
                  </a:rPr>
                  <a:t>32×32  </a:t>
                </a:r>
              </a:p>
              <a:p>
                <a:pPr algn="l" eaLnBrk="1" hangingPunct="1">
                  <a:spcBef>
                    <a:spcPct val="0"/>
                  </a:spcBef>
                  <a:buClrTx/>
                  <a:buSzTx/>
                  <a:buFontTx/>
                  <a:buNone/>
                </a:pPr>
                <a:r>
                  <a:rPr lang="zh-CN" altLang="en-US" sz="2000">
                    <a:latin typeface="Times New Roman" pitchFamily="18" charset="0"/>
                  </a:rPr>
                  <a:t>           矩阵</a:t>
                </a:r>
              </a:p>
            </p:txBody>
          </p:sp>
          <p:sp>
            <p:nvSpPr>
              <p:cNvPr id="29772" name="Text Box 46"/>
              <p:cNvSpPr txBox="1">
                <a:spLocks noChangeArrowheads="1"/>
              </p:cNvSpPr>
              <p:nvPr/>
            </p:nvSpPr>
            <p:spPr bwMode="auto">
              <a:xfrm rot="5400000">
                <a:off x="2137" y="1692"/>
                <a:ext cx="372" cy="366"/>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29773" name="Text Box 47"/>
              <p:cNvSpPr txBox="1">
                <a:spLocks noChangeArrowheads="1"/>
              </p:cNvSpPr>
              <p:nvPr/>
            </p:nvSpPr>
            <p:spPr bwMode="auto">
              <a:xfrm rot="5400000">
                <a:off x="3928" y="1704"/>
                <a:ext cx="372" cy="366"/>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nvGrpSpPr>
              <p:cNvPr id="29774" name="Group 48"/>
              <p:cNvGrpSpPr>
                <a:grpSpLocks/>
              </p:cNvGrpSpPr>
              <p:nvPr/>
            </p:nvGrpSpPr>
            <p:grpSpPr bwMode="auto">
              <a:xfrm>
                <a:off x="1808" y="3939"/>
                <a:ext cx="356" cy="311"/>
                <a:chOff x="1808" y="3939"/>
                <a:chExt cx="356" cy="311"/>
              </a:xfrm>
            </p:grpSpPr>
            <p:sp>
              <p:nvSpPr>
                <p:cNvPr id="29837" name="Text Box 49"/>
                <p:cNvSpPr txBox="1">
                  <a:spLocks noChangeArrowheads="1"/>
                </p:cNvSpPr>
                <p:nvPr/>
              </p:nvSpPr>
              <p:spPr bwMode="auto">
                <a:xfrm>
                  <a:off x="1808" y="3939"/>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38" name="Text Box 50"/>
                <p:cNvSpPr txBox="1">
                  <a:spLocks noChangeArrowheads="1"/>
                </p:cNvSpPr>
                <p:nvPr/>
              </p:nvSpPr>
              <p:spPr bwMode="auto">
                <a:xfrm>
                  <a:off x="1992" y="4058"/>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9</a:t>
                  </a:r>
                </a:p>
              </p:txBody>
            </p:sp>
          </p:grpSp>
          <p:grpSp>
            <p:nvGrpSpPr>
              <p:cNvPr id="29775" name="Group 51"/>
              <p:cNvGrpSpPr>
                <a:grpSpLocks/>
              </p:cNvGrpSpPr>
              <p:nvPr/>
            </p:nvGrpSpPr>
            <p:grpSpPr bwMode="auto">
              <a:xfrm>
                <a:off x="2031" y="2949"/>
                <a:ext cx="48" cy="243"/>
                <a:chOff x="2031" y="2949"/>
                <a:chExt cx="48" cy="243"/>
              </a:xfrm>
            </p:grpSpPr>
            <p:sp>
              <p:nvSpPr>
                <p:cNvPr id="29835" name="Line 52"/>
                <p:cNvSpPr>
                  <a:spLocks noChangeShapeType="1"/>
                </p:cNvSpPr>
                <p:nvPr/>
              </p:nvSpPr>
              <p:spPr bwMode="auto">
                <a:xfrm rot="-5400000">
                  <a:off x="1909" y="3071"/>
                  <a:ext cx="243" cy="0"/>
                </a:xfrm>
                <a:prstGeom prst="line">
                  <a:avLst/>
                </a:prstGeom>
                <a:noFill/>
                <a:ln w="38100">
                  <a:solidFill>
                    <a:schemeClr val="tx1"/>
                  </a:solidFill>
                  <a:round/>
                  <a:headEnd/>
                  <a:tailEnd/>
                </a:ln>
              </p:spPr>
              <p:txBody>
                <a:bodyPr wrap="none"/>
                <a:lstStyle/>
                <a:p>
                  <a:endParaRPr lang="zh-CN" altLang="en-US"/>
                </a:p>
              </p:txBody>
            </p:sp>
            <p:sp>
              <p:nvSpPr>
                <p:cNvPr id="29836" name="Line 53"/>
                <p:cNvSpPr>
                  <a:spLocks noChangeShapeType="1"/>
                </p:cNvSpPr>
                <p:nvPr/>
              </p:nvSpPr>
              <p:spPr bwMode="auto">
                <a:xfrm rot="-5400000">
                  <a:off x="2005" y="3074"/>
                  <a:ext cx="147" cy="0"/>
                </a:xfrm>
                <a:prstGeom prst="line">
                  <a:avLst/>
                </a:prstGeom>
                <a:noFill/>
                <a:ln w="38100">
                  <a:solidFill>
                    <a:schemeClr val="tx1"/>
                  </a:solidFill>
                  <a:round/>
                  <a:headEnd/>
                  <a:tailEnd/>
                </a:ln>
              </p:spPr>
              <p:txBody>
                <a:bodyPr wrap="none"/>
                <a:lstStyle/>
                <a:p>
                  <a:endParaRPr lang="zh-CN" altLang="en-US"/>
                </a:p>
              </p:txBody>
            </p:sp>
          </p:grpSp>
          <p:grpSp>
            <p:nvGrpSpPr>
              <p:cNvPr id="29776" name="Group 54"/>
              <p:cNvGrpSpPr>
                <a:grpSpLocks/>
              </p:cNvGrpSpPr>
              <p:nvPr/>
            </p:nvGrpSpPr>
            <p:grpSpPr bwMode="auto">
              <a:xfrm>
                <a:off x="2416" y="2949"/>
                <a:ext cx="49" cy="243"/>
                <a:chOff x="2416" y="2949"/>
                <a:chExt cx="49" cy="243"/>
              </a:xfrm>
            </p:grpSpPr>
            <p:sp>
              <p:nvSpPr>
                <p:cNvPr id="29833" name="Line 55"/>
                <p:cNvSpPr>
                  <a:spLocks noChangeShapeType="1"/>
                </p:cNvSpPr>
                <p:nvPr/>
              </p:nvSpPr>
              <p:spPr bwMode="auto">
                <a:xfrm rot="5400000">
                  <a:off x="2343" y="3071"/>
                  <a:ext cx="243" cy="0"/>
                </a:xfrm>
                <a:prstGeom prst="line">
                  <a:avLst/>
                </a:prstGeom>
                <a:noFill/>
                <a:ln w="38100">
                  <a:solidFill>
                    <a:schemeClr val="tx1"/>
                  </a:solidFill>
                  <a:round/>
                  <a:headEnd/>
                  <a:tailEnd/>
                </a:ln>
              </p:spPr>
              <p:txBody>
                <a:bodyPr wrap="none"/>
                <a:lstStyle/>
                <a:p>
                  <a:endParaRPr lang="zh-CN" altLang="en-US"/>
                </a:p>
              </p:txBody>
            </p:sp>
            <p:sp>
              <p:nvSpPr>
                <p:cNvPr id="29834" name="Line 56"/>
                <p:cNvSpPr>
                  <a:spLocks noChangeShapeType="1"/>
                </p:cNvSpPr>
                <p:nvPr/>
              </p:nvSpPr>
              <p:spPr bwMode="auto">
                <a:xfrm rot="5400000">
                  <a:off x="2342" y="3068"/>
                  <a:ext cx="147" cy="0"/>
                </a:xfrm>
                <a:prstGeom prst="line">
                  <a:avLst/>
                </a:prstGeom>
                <a:noFill/>
                <a:ln w="38100">
                  <a:solidFill>
                    <a:schemeClr val="tx1"/>
                  </a:solidFill>
                  <a:round/>
                  <a:headEnd/>
                  <a:tailEnd/>
                </a:ln>
              </p:spPr>
              <p:txBody>
                <a:bodyPr wrap="none"/>
                <a:lstStyle/>
                <a:p>
                  <a:endParaRPr lang="zh-CN" altLang="en-US"/>
                </a:p>
              </p:txBody>
            </p:sp>
          </p:grpSp>
          <p:grpSp>
            <p:nvGrpSpPr>
              <p:cNvPr id="29777" name="Group 57"/>
              <p:cNvGrpSpPr>
                <a:grpSpLocks/>
              </p:cNvGrpSpPr>
              <p:nvPr/>
            </p:nvGrpSpPr>
            <p:grpSpPr bwMode="auto">
              <a:xfrm>
                <a:off x="3832" y="2961"/>
                <a:ext cx="48" cy="243"/>
                <a:chOff x="3832" y="2961"/>
                <a:chExt cx="48" cy="243"/>
              </a:xfrm>
            </p:grpSpPr>
            <p:sp>
              <p:nvSpPr>
                <p:cNvPr id="29831" name="Line 58"/>
                <p:cNvSpPr>
                  <a:spLocks noChangeShapeType="1"/>
                </p:cNvSpPr>
                <p:nvPr/>
              </p:nvSpPr>
              <p:spPr bwMode="auto">
                <a:xfrm rot="-5400000">
                  <a:off x="3710" y="3083"/>
                  <a:ext cx="243" cy="0"/>
                </a:xfrm>
                <a:prstGeom prst="line">
                  <a:avLst/>
                </a:prstGeom>
                <a:noFill/>
                <a:ln w="38100">
                  <a:solidFill>
                    <a:schemeClr val="tx1"/>
                  </a:solidFill>
                  <a:round/>
                  <a:headEnd/>
                  <a:tailEnd/>
                </a:ln>
              </p:spPr>
              <p:txBody>
                <a:bodyPr wrap="none"/>
                <a:lstStyle/>
                <a:p>
                  <a:endParaRPr lang="zh-CN" altLang="en-US"/>
                </a:p>
              </p:txBody>
            </p:sp>
            <p:sp>
              <p:nvSpPr>
                <p:cNvPr id="29832" name="Line 59"/>
                <p:cNvSpPr>
                  <a:spLocks noChangeShapeType="1"/>
                </p:cNvSpPr>
                <p:nvPr/>
              </p:nvSpPr>
              <p:spPr bwMode="auto">
                <a:xfrm rot="-5400000">
                  <a:off x="3806" y="3086"/>
                  <a:ext cx="147" cy="0"/>
                </a:xfrm>
                <a:prstGeom prst="line">
                  <a:avLst/>
                </a:prstGeom>
                <a:noFill/>
                <a:ln w="38100">
                  <a:solidFill>
                    <a:schemeClr val="tx1"/>
                  </a:solidFill>
                  <a:round/>
                  <a:headEnd/>
                  <a:tailEnd/>
                </a:ln>
              </p:spPr>
              <p:txBody>
                <a:bodyPr wrap="none"/>
                <a:lstStyle/>
                <a:p>
                  <a:endParaRPr lang="zh-CN" altLang="en-US"/>
                </a:p>
              </p:txBody>
            </p:sp>
          </p:grpSp>
          <p:grpSp>
            <p:nvGrpSpPr>
              <p:cNvPr id="29778" name="Group 60"/>
              <p:cNvGrpSpPr>
                <a:grpSpLocks/>
              </p:cNvGrpSpPr>
              <p:nvPr/>
            </p:nvGrpSpPr>
            <p:grpSpPr bwMode="auto">
              <a:xfrm>
                <a:off x="4217" y="2961"/>
                <a:ext cx="48" cy="243"/>
                <a:chOff x="4217" y="2961"/>
                <a:chExt cx="48" cy="243"/>
              </a:xfrm>
            </p:grpSpPr>
            <p:sp>
              <p:nvSpPr>
                <p:cNvPr id="29829" name="Line 61"/>
                <p:cNvSpPr>
                  <a:spLocks noChangeShapeType="1"/>
                </p:cNvSpPr>
                <p:nvPr/>
              </p:nvSpPr>
              <p:spPr bwMode="auto">
                <a:xfrm rot="5400000">
                  <a:off x="4143" y="3083"/>
                  <a:ext cx="243" cy="0"/>
                </a:xfrm>
                <a:prstGeom prst="line">
                  <a:avLst/>
                </a:prstGeom>
                <a:noFill/>
                <a:ln w="38100">
                  <a:solidFill>
                    <a:schemeClr val="tx1"/>
                  </a:solidFill>
                  <a:round/>
                  <a:headEnd/>
                  <a:tailEnd/>
                </a:ln>
              </p:spPr>
              <p:txBody>
                <a:bodyPr wrap="none"/>
                <a:lstStyle/>
                <a:p>
                  <a:endParaRPr lang="zh-CN" altLang="en-US"/>
                </a:p>
              </p:txBody>
            </p:sp>
            <p:sp>
              <p:nvSpPr>
                <p:cNvPr id="29830" name="Line 62"/>
                <p:cNvSpPr>
                  <a:spLocks noChangeShapeType="1"/>
                </p:cNvSpPr>
                <p:nvPr/>
              </p:nvSpPr>
              <p:spPr bwMode="auto">
                <a:xfrm rot="5400000">
                  <a:off x="4143" y="3080"/>
                  <a:ext cx="147" cy="0"/>
                </a:xfrm>
                <a:prstGeom prst="line">
                  <a:avLst/>
                </a:prstGeom>
                <a:noFill/>
                <a:ln w="38100">
                  <a:solidFill>
                    <a:schemeClr val="tx1"/>
                  </a:solidFill>
                  <a:round/>
                  <a:headEnd/>
                  <a:tailEnd/>
                </a:ln>
              </p:spPr>
              <p:txBody>
                <a:bodyPr wrap="none"/>
                <a:lstStyle/>
                <a:p>
                  <a:endParaRPr lang="zh-CN" altLang="en-US"/>
                </a:p>
              </p:txBody>
            </p:sp>
          </p:grpSp>
          <p:sp>
            <p:nvSpPr>
              <p:cNvPr id="29779" name="Rectangle 63"/>
              <p:cNvSpPr>
                <a:spLocks noChangeArrowheads="1"/>
              </p:cNvSpPr>
              <p:nvPr/>
            </p:nvSpPr>
            <p:spPr bwMode="auto">
              <a:xfrm>
                <a:off x="4834" y="3088"/>
                <a:ext cx="589" cy="368"/>
              </a:xfrm>
              <a:prstGeom prst="rect">
                <a:avLst/>
              </a:prstGeom>
              <a:noFill/>
              <a:ln w="38100">
                <a:solidFill>
                  <a:schemeClr val="tx1"/>
                </a:solidFill>
                <a:miter lim="800000"/>
                <a:headEnd/>
                <a:tailEnd/>
              </a:ln>
            </p:spPr>
            <p:txBody>
              <a:bodyPr wrap="none" anchor="ctr"/>
              <a:lstStyle/>
              <a:p>
                <a:pPr eaLnBrk="1" hangingPunct="1">
                  <a:spcBef>
                    <a:spcPct val="0"/>
                  </a:spcBef>
                  <a:buClrTx/>
                  <a:buSzTx/>
                  <a:buFontTx/>
                  <a:buNone/>
                </a:pPr>
                <a:r>
                  <a:rPr lang="en-US" altLang="zh-CN" sz="2400">
                    <a:latin typeface="Times New Roman" pitchFamily="18" charset="0"/>
                  </a:rPr>
                  <a:t>I/O</a:t>
                </a:r>
              </a:p>
            </p:txBody>
          </p:sp>
          <p:sp>
            <p:nvSpPr>
              <p:cNvPr id="29780" name="Freeform 64"/>
              <p:cNvSpPr>
                <a:spLocks/>
              </p:cNvSpPr>
              <p:nvPr/>
            </p:nvSpPr>
            <p:spPr bwMode="auto">
              <a:xfrm>
                <a:off x="2465" y="3120"/>
                <a:ext cx="2366" cy="168"/>
              </a:xfrm>
              <a:custGeom>
                <a:avLst/>
                <a:gdLst>
                  <a:gd name="T0" fmla="*/ 0 w 2361"/>
                  <a:gd name="T1" fmla="*/ 0 h 168"/>
                  <a:gd name="T2" fmla="*/ 425 w 2361"/>
                  <a:gd name="T3" fmla="*/ 0 h 168"/>
                  <a:gd name="T4" fmla="*/ 426 w 2361"/>
                  <a:gd name="T5" fmla="*/ 168 h 168"/>
                  <a:gd name="T6" fmla="*/ 2406 w 2361"/>
                  <a:gd name="T7" fmla="*/ 167 h 168"/>
                  <a:gd name="T8" fmla="*/ 0 60000 65536"/>
                  <a:gd name="T9" fmla="*/ 0 60000 65536"/>
                  <a:gd name="T10" fmla="*/ 0 60000 65536"/>
                  <a:gd name="T11" fmla="*/ 0 60000 65536"/>
                  <a:gd name="T12" fmla="*/ 0 w 2361"/>
                  <a:gd name="T13" fmla="*/ 0 h 168"/>
                  <a:gd name="T14" fmla="*/ 2361 w 2361"/>
                  <a:gd name="T15" fmla="*/ 168 h 168"/>
                </a:gdLst>
                <a:ahLst/>
                <a:cxnLst>
                  <a:cxn ang="T8">
                    <a:pos x="T0" y="T1"/>
                  </a:cxn>
                  <a:cxn ang="T9">
                    <a:pos x="T2" y="T3"/>
                  </a:cxn>
                  <a:cxn ang="T10">
                    <a:pos x="T4" y="T5"/>
                  </a:cxn>
                  <a:cxn ang="T11">
                    <a:pos x="T6" y="T7"/>
                  </a:cxn>
                </a:cxnLst>
                <a:rect l="T12" t="T13" r="T14" b="T15"/>
                <a:pathLst>
                  <a:path w="2361" h="168">
                    <a:moveTo>
                      <a:pt x="0" y="0"/>
                    </a:moveTo>
                    <a:lnTo>
                      <a:pt x="416" y="0"/>
                    </a:lnTo>
                    <a:lnTo>
                      <a:pt x="417" y="168"/>
                    </a:lnTo>
                    <a:lnTo>
                      <a:pt x="2361" y="167"/>
                    </a:lnTo>
                  </a:path>
                </a:pathLst>
              </a:custGeom>
              <a:noFill/>
              <a:ln w="38100">
                <a:solidFill>
                  <a:schemeClr val="tx1"/>
                </a:solidFill>
                <a:round/>
                <a:headEnd/>
                <a:tailEnd/>
              </a:ln>
            </p:spPr>
            <p:txBody>
              <a:bodyPr wrap="none"/>
              <a:lstStyle/>
              <a:p>
                <a:endParaRPr lang="zh-CN" altLang="en-US"/>
              </a:p>
            </p:txBody>
          </p:sp>
          <p:sp>
            <p:nvSpPr>
              <p:cNvPr id="29781" name="Freeform 65"/>
              <p:cNvSpPr>
                <a:spLocks/>
              </p:cNvSpPr>
              <p:nvPr/>
            </p:nvSpPr>
            <p:spPr bwMode="auto">
              <a:xfrm>
                <a:off x="1625" y="3123"/>
                <a:ext cx="3207" cy="284"/>
              </a:xfrm>
              <a:custGeom>
                <a:avLst/>
                <a:gdLst>
                  <a:gd name="T0" fmla="*/ 412 w 3200"/>
                  <a:gd name="T1" fmla="*/ 0 h 284"/>
                  <a:gd name="T2" fmla="*/ 0 w 3200"/>
                  <a:gd name="T3" fmla="*/ 0 h 284"/>
                  <a:gd name="T4" fmla="*/ 1 w 3200"/>
                  <a:gd name="T5" fmla="*/ 284 h 284"/>
                  <a:gd name="T6" fmla="*/ 3263 w 3200"/>
                  <a:gd name="T7" fmla="*/ 284 h 284"/>
                  <a:gd name="T8" fmla="*/ 0 60000 65536"/>
                  <a:gd name="T9" fmla="*/ 0 60000 65536"/>
                  <a:gd name="T10" fmla="*/ 0 60000 65536"/>
                  <a:gd name="T11" fmla="*/ 0 60000 65536"/>
                  <a:gd name="T12" fmla="*/ 0 w 3200"/>
                  <a:gd name="T13" fmla="*/ 0 h 284"/>
                  <a:gd name="T14" fmla="*/ 3200 w 3200"/>
                  <a:gd name="T15" fmla="*/ 284 h 284"/>
                </a:gdLst>
                <a:ahLst/>
                <a:cxnLst>
                  <a:cxn ang="T8">
                    <a:pos x="T0" y="T1"/>
                  </a:cxn>
                  <a:cxn ang="T9">
                    <a:pos x="T2" y="T3"/>
                  </a:cxn>
                  <a:cxn ang="T10">
                    <a:pos x="T4" y="T5"/>
                  </a:cxn>
                  <a:cxn ang="T11">
                    <a:pos x="T6" y="T7"/>
                  </a:cxn>
                </a:cxnLst>
                <a:rect l="T12" t="T13" r="T14" b="T15"/>
                <a:pathLst>
                  <a:path w="3200" h="284">
                    <a:moveTo>
                      <a:pt x="403" y="0"/>
                    </a:moveTo>
                    <a:lnTo>
                      <a:pt x="0" y="0"/>
                    </a:lnTo>
                    <a:lnTo>
                      <a:pt x="1" y="284"/>
                    </a:lnTo>
                    <a:lnTo>
                      <a:pt x="3200" y="284"/>
                    </a:lnTo>
                  </a:path>
                </a:pathLst>
              </a:custGeom>
              <a:noFill/>
              <a:ln w="38100">
                <a:solidFill>
                  <a:schemeClr val="tx1"/>
                </a:solidFill>
                <a:round/>
                <a:headEnd/>
                <a:tailEnd/>
              </a:ln>
            </p:spPr>
            <p:txBody>
              <a:bodyPr wrap="none"/>
              <a:lstStyle/>
              <a:p>
                <a:endParaRPr lang="zh-CN" altLang="en-US"/>
              </a:p>
            </p:txBody>
          </p:sp>
          <p:sp>
            <p:nvSpPr>
              <p:cNvPr id="29782" name="Freeform 66"/>
              <p:cNvSpPr>
                <a:spLocks/>
              </p:cNvSpPr>
              <p:nvPr/>
            </p:nvSpPr>
            <p:spPr bwMode="auto">
              <a:xfrm>
                <a:off x="1584" y="1172"/>
                <a:ext cx="445" cy="1852"/>
              </a:xfrm>
              <a:custGeom>
                <a:avLst/>
                <a:gdLst>
                  <a:gd name="T0" fmla="*/ 445 w 445"/>
                  <a:gd name="T1" fmla="*/ 1852 h 1852"/>
                  <a:gd name="T2" fmla="*/ 1 w 445"/>
                  <a:gd name="T3" fmla="*/ 1852 h 1852"/>
                  <a:gd name="T4" fmla="*/ 0 w 445"/>
                  <a:gd name="T5" fmla="*/ 0 h 1852"/>
                  <a:gd name="T6" fmla="*/ 357 w 445"/>
                  <a:gd name="T7" fmla="*/ 1 h 1852"/>
                  <a:gd name="T8" fmla="*/ 0 60000 65536"/>
                  <a:gd name="T9" fmla="*/ 0 60000 65536"/>
                  <a:gd name="T10" fmla="*/ 0 60000 65536"/>
                  <a:gd name="T11" fmla="*/ 0 60000 65536"/>
                  <a:gd name="T12" fmla="*/ 0 w 445"/>
                  <a:gd name="T13" fmla="*/ 0 h 1852"/>
                  <a:gd name="T14" fmla="*/ 445 w 445"/>
                  <a:gd name="T15" fmla="*/ 1852 h 1852"/>
                </a:gdLst>
                <a:ahLst/>
                <a:cxnLst>
                  <a:cxn ang="T8">
                    <a:pos x="T0" y="T1"/>
                  </a:cxn>
                  <a:cxn ang="T9">
                    <a:pos x="T2" y="T3"/>
                  </a:cxn>
                  <a:cxn ang="T10">
                    <a:pos x="T4" y="T5"/>
                  </a:cxn>
                  <a:cxn ang="T11">
                    <a:pos x="T6" y="T7"/>
                  </a:cxn>
                </a:cxnLst>
                <a:rect l="T12" t="T13" r="T14" b="T15"/>
                <a:pathLst>
                  <a:path w="445" h="1852">
                    <a:moveTo>
                      <a:pt x="445" y="1852"/>
                    </a:moveTo>
                    <a:lnTo>
                      <a:pt x="1" y="1852"/>
                    </a:lnTo>
                    <a:lnTo>
                      <a:pt x="0" y="0"/>
                    </a:lnTo>
                    <a:lnTo>
                      <a:pt x="357" y="1"/>
                    </a:lnTo>
                  </a:path>
                </a:pathLst>
              </a:custGeom>
              <a:noFill/>
              <a:ln w="38100">
                <a:solidFill>
                  <a:schemeClr val="tx1"/>
                </a:solidFill>
                <a:round/>
                <a:headEnd/>
                <a:tailEnd/>
              </a:ln>
            </p:spPr>
            <p:txBody>
              <a:bodyPr wrap="none"/>
              <a:lstStyle/>
              <a:p>
                <a:endParaRPr lang="zh-CN" altLang="en-US"/>
              </a:p>
            </p:txBody>
          </p:sp>
          <p:sp>
            <p:nvSpPr>
              <p:cNvPr id="29783" name="Freeform 67"/>
              <p:cNvSpPr>
                <a:spLocks/>
              </p:cNvSpPr>
              <p:nvPr/>
            </p:nvSpPr>
            <p:spPr bwMode="auto">
              <a:xfrm>
                <a:off x="2465" y="1178"/>
                <a:ext cx="417" cy="1849"/>
              </a:xfrm>
              <a:custGeom>
                <a:avLst/>
                <a:gdLst>
                  <a:gd name="T0" fmla="*/ 66 w 416"/>
                  <a:gd name="T1" fmla="*/ 0 h 1848"/>
                  <a:gd name="T2" fmla="*/ 423 w 416"/>
                  <a:gd name="T3" fmla="*/ 0 h 1848"/>
                  <a:gd name="T4" fmla="*/ 425 w 416"/>
                  <a:gd name="T5" fmla="*/ 1856 h 1848"/>
                  <a:gd name="T6" fmla="*/ 0 w 416"/>
                  <a:gd name="T7" fmla="*/ 1857 h 1848"/>
                  <a:gd name="T8" fmla="*/ 0 60000 65536"/>
                  <a:gd name="T9" fmla="*/ 0 60000 65536"/>
                  <a:gd name="T10" fmla="*/ 0 60000 65536"/>
                  <a:gd name="T11" fmla="*/ 0 60000 65536"/>
                  <a:gd name="T12" fmla="*/ 0 w 416"/>
                  <a:gd name="T13" fmla="*/ 0 h 1848"/>
                  <a:gd name="T14" fmla="*/ 416 w 416"/>
                  <a:gd name="T15" fmla="*/ 1848 h 1848"/>
                </a:gdLst>
                <a:ahLst/>
                <a:cxnLst>
                  <a:cxn ang="T8">
                    <a:pos x="T0" y="T1"/>
                  </a:cxn>
                  <a:cxn ang="T9">
                    <a:pos x="T2" y="T3"/>
                  </a:cxn>
                  <a:cxn ang="T10">
                    <a:pos x="T4" y="T5"/>
                  </a:cxn>
                  <a:cxn ang="T11">
                    <a:pos x="T6" y="T7"/>
                  </a:cxn>
                </a:cxnLst>
                <a:rect l="T12" t="T13" r="T14" b="T15"/>
                <a:pathLst>
                  <a:path w="416" h="1848">
                    <a:moveTo>
                      <a:pt x="66" y="0"/>
                    </a:moveTo>
                    <a:lnTo>
                      <a:pt x="414" y="0"/>
                    </a:lnTo>
                    <a:lnTo>
                      <a:pt x="416" y="1847"/>
                    </a:lnTo>
                    <a:lnTo>
                      <a:pt x="0" y="1848"/>
                    </a:lnTo>
                  </a:path>
                </a:pathLst>
              </a:custGeom>
              <a:noFill/>
              <a:ln w="38100">
                <a:solidFill>
                  <a:schemeClr val="tx1"/>
                </a:solidFill>
                <a:round/>
                <a:headEnd/>
                <a:tailEnd/>
              </a:ln>
            </p:spPr>
            <p:txBody>
              <a:bodyPr wrap="none"/>
              <a:lstStyle/>
              <a:p>
                <a:endParaRPr lang="zh-CN" altLang="en-US"/>
              </a:p>
            </p:txBody>
          </p:sp>
          <p:sp>
            <p:nvSpPr>
              <p:cNvPr id="29784" name="Freeform 68"/>
              <p:cNvSpPr>
                <a:spLocks/>
              </p:cNvSpPr>
              <p:nvPr/>
            </p:nvSpPr>
            <p:spPr bwMode="auto">
              <a:xfrm>
                <a:off x="2081" y="3073"/>
                <a:ext cx="329" cy="1"/>
              </a:xfrm>
              <a:custGeom>
                <a:avLst/>
                <a:gdLst>
                  <a:gd name="T0" fmla="*/ 0 w 329"/>
                  <a:gd name="T1" fmla="*/ 0 h 1"/>
                  <a:gd name="T2" fmla="*/ 329 w 329"/>
                  <a:gd name="T3" fmla="*/ 1 h 1"/>
                  <a:gd name="T4" fmla="*/ 0 60000 65536"/>
                  <a:gd name="T5" fmla="*/ 0 60000 65536"/>
                  <a:gd name="T6" fmla="*/ 0 w 329"/>
                  <a:gd name="T7" fmla="*/ 0 h 1"/>
                  <a:gd name="T8" fmla="*/ 329 w 329"/>
                  <a:gd name="T9" fmla="*/ 1 h 1"/>
                </a:gdLst>
                <a:ahLst/>
                <a:cxnLst>
                  <a:cxn ang="T4">
                    <a:pos x="T0" y="T1"/>
                  </a:cxn>
                  <a:cxn ang="T5">
                    <a:pos x="T2" y="T3"/>
                  </a:cxn>
                </a:cxnLst>
                <a:rect l="T6" t="T7" r="T8" b="T9"/>
                <a:pathLst>
                  <a:path w="329" h="1">
                    <a:moveTo>
                      <a:pt x="0" y="0"/>
                    </a:moveTo>
                    <a:lnTo>
                      <a:pt x="329" y="1"/>
                    </a:lnTo>
                  </a:path>
                </a:pathLst>
              </a:custGeom>
              <a:noFill/>
              <a:ln w="38100">
                <a:solidFill>
                  <a:schemeClr val="tx1"/>
                </a:solidFill>
                <a:round/>
                <a:headEnd/>
                <a:tailEnd/>
              </a:ln>
            </p:spPr>
            <p:txBody>
              <a:bodyPr wrap="none"/>
              <a:lstStyle/>
              <a:p>
                <a:endParaRPr lang="zh-CN" altLang="en-US"/>
              </a:p>
            </p:txBody>
          </p:sp>
          <p:sp>
            <p:nvSpPr>
              <p:cNvPr id="29785" name="Freeform 69"/>
              <p:cNvSpPr>
                <a:spLocks/>
              </p:cNvSpPr>
              <p:nvPr/>
            </p:nvSpPr>
            <p:spPr bwMode="auto">
              <a:xfrm>
                <a:off x="4263" y="1172"/>
                <a:ext cx="412" cy="1855"/>
              </a:xfrm>
              <a:custGeom>
                <a:avLst/>
                <a:gdLst>
                  <a:gd name="T0" fmla="*/ 63 w 412"/>
                  <a:gd name="T1" fmla="*/ 3 h 1855"/>
                  <a:gd name="T2" fmla="*/ 412 w 412"/>
                  <a:gd name="T3" fmla="*/ 0 h 1855"/>
                  <a:gd name="T4" fmla="*/ 411 w 412"/>
                  <a:gd name="T5" fmla="*/ 1852 h 1855"/>
                  <a:gd name="T6" fmla="*/ 0 w 412"/>
                  <a:gd name="T7" fmla="*/ 1855 h 1855"/>
                  <a:gd name="T8" fmla="*/ 0 60000 65536"/>
                  <a:gd name="T9" fmla="*/ 0 60000 65536"/>
                  <a:gd name="T10" fmla="*/ 0 60000 65536"/>
                  <a:gd name="T11" fmla="*/ 0 60000 65536"/>
                  <a:gd name="T12" fmla="*/ 0 w 412"/>
                  <a:gd name="T13" fmla="*/ 0 h 1855"/>
                  <a:gd name="T14" fmla="*/ 412 w 412"/>
                  <a:gd name="T15" fmla="*/ 1855 h 1855"/>
                </a:gdLst>
                <a:ahLst/>
                <a:cxnLst>
                  <a:cxn ang="T8">
                    <a:pos x="T0" y="T1"/>
                  </a:cxn>
                  <a:cxn ang="T9">
                    <a:pos x="T2" y="T3"/>
                  </a:cxn>
                  <a:cxn ang="T10">
                    <a:pos x="T4" y="T5"/>
                  </a:cxn>
                  <a:cxn ang="T11">
                    <a:pos x="T6" y="T7"/>
                  </a:cxn>
                </a:cxnLst>
                <a:rect l="T12" t="T13" r="T14" b="T15"/>
                <a:pathLst>
                  <a:path w="412" h="1855">
                    <a:moveTo>
                      <a:pt x="63" y="3"/>
                    </a:moveTo>
                    <a:lnTo>
                      <a:pt x="412" y="0"/>
                    </a:lnTo>
                    <a:lnTo>
                      <a:pt x="411" y="1852"/>
                    </a:lnTo>
                    <a:lnTo>
                      <a:pt x="0" y="1855"/>
                    </a:lnTo>
                  </a:path>
                </a:pathLst>
              </a:custGeom>
              <a:noFill/>
              <a:ln w="38100">
                <a:solidFill>
                  <a:schemeClr val="tx1"/>
                </a:solidFill>
                <a:round/>
                <a:headEnd/>
                <a:tailEnd/>
              </a:ln>
            </p:spPr>
            <p:txBody>
              <a:bodyPr wrap="none"/>
              <a:lstStyle/>
              <a:p>
                <a:endParaRPr lang="zh-CN" altLang="en-US"/>
              </a:p>
            </p:txBody>
          </p:sp>
          <p:sp>
            <p:nvSpPr>
              <p:cNvPr id="29786" name="Freeform 70"/>
              <p:cNvSpPr>
                <a:spLocks/>
              </p:cNvSpPr>
              <p:nvPr/>
            </p:nvSpPr>
            <p:spPr bwMode="auto">
              <a:xfrm>
                <a:off x="3406" y="1172"/>
                <a:ext cx="415" cy="1852"/>
              </a:xfrm>
              <a:custGeom>
                <a:avLst/>
                <a:gdLst>
                  <a:gd name="T0" fmla="*/ 423 w 414"/>
                  <a:gd name="T1" fmla="*/ 1860 h 1851"/>
                  <a:gd name="T2" fmla="*/ 3 w 414"/>
                  <a:gd name="T3" fmla="*/ 1860 h 1851"/>
                  <a:gd name="T4" fmla="*/ 0 w 414"/>
                  <a:gd name="T5" fmla="*/ 3 h 1851"/>
                  <a:gd name="T6" fmla="*/ 327 w 414"/>
                  <a:gd name="T7" fmla="*/ 0 h 1851"/>
                  <a:gd name="T8" fmla="*/ 0 60000 65536"/>
                  <a:gd name="T9" fmla="*/ 0 60000 65536"/>
                  <a:gd name="T10" fmla="*/ 0 60000 65536"/>
                  <a:gd name="T11" fmla="*/ 0 60000 65536"/>
                  <a:gd name="T12" fmla="*/ 0 w 414"/>
                  <a:gd name="T13" fmla="*/ 0 h 1851"/>
                  <a:gd name="T14" fmla="*/ 414 w 414"/>
                  <a:gd name="T15" fmla="*/ 1851 h 1851"/>
                </a:gdLst>
                <a:ahLst/>
                <a:cxnLst>
                  <a:cxn ang="T8">
                    <a:pos x="T0" y="T1"/>
                  </a:cxn>
                  <a:cxn ang="T9">
                    <a:pos x="T2" y="T3"/>
                  </a:cxn>
                  <a:cxn ang="T10">
                    <a:pos x="T4" y="T5"/>
                  </a:cxn>
                  <a:cxn ang="T11">
                    <a:pos x="T6" y="T7"/>
                  </a:cxn>
                </a:cxnLst>
                <a:rect l="T12" t="T13" r="T14" b="T15"/>
                <a:pathLst>
                  <a:path w="414" h="1851">
                    <a:moveTo>
                      <a:pt x="414" y="1851"/>
                    </a:moveTo>
                    <a:lnTo>
                      <a:pt x="3" y="1851"/>
                    </a:lnTo>
                    <a:lnTo>
                      <a:pt x="0" y="3"/>
                    </a:lnTo>
                    <a:lnTo>
                      <a:pt x="318" y="0"/>
                    </a:lnTo>
                  </a:path>
                </a:pathLst>
              </a:custGeom>
              <a:noFill/>
              <a:ln w="38100">
                <a:solidFill>
                  <a:schemeClr val="tx1"/>
                </a:solidFill>
                <a:round/>
                <a:headEnd/>
                <a:tailEnd/>
              </a:ln>
            </p:spPr>
            <p:txBody>
              <a:bodyPr wrap="none"/>
              <a:lstStyle/>
              <a:p>
                <a:endParaRPr lang="zh-CN" altLang="en-US"/>
              </a:p>
            </p:txBody>
          </p:sp>
          <p:sp>
            <p:nvSpPr>
              <p:cNvPr id="29787" name="Freeform 71"/>
              <p:cNvSpPr>
                <a:spLocks/>
              </p:cNvSpPr>
              <p:nvPr/>
            </p:nvSpPr>
            <p:spPr bwMode="auto">
              <a:xfrm>
                <a:off x="2253" y="3069"/>
                <a:ext cx="3" cy="489"/>
              </a:xfrm>
              <a:custGeom>
                <a:avLst/>
                <a:gdLst>
                  <a:gd name="T0" fmla="*/ 3 w 3"/>
                  <a:gd name="T1" fmla="*/ 0 h 489"/>
                  <a:gd name="T2" fmla="*/ 0 w 3"/>
                  <a:gd name="T3" fmla="*/ 489 h 489"/>
                  <a:gd name="T4" fmla="*/ 0 60000 65536"/>
                  <a:gd name="T5" fmla="*/ 0 60000 65536"/>
                  <a:gd name="T6" fmla="*/ 0 w 3"/>
                  <a:gd name="T7" fmla="*/ 0 h 489"/>
                  <a:gd name="T8" fmla="*/ 3 w 3"/>
                  <a:gd name="T9" fmla="*/ 489 h 489"/>
                </a:gdLst>
                <a:ahLst/>
                <a:cxnLst>
                  <a:cxn ang="T4">
                    <a:pos x="T0" y="T1"/>
                  </a:cxn>
                  <a:cxn ang="T5">
                    <a:pos x="T2" y="T3"/>
                  </a:cxn>
                </a:cxnLst>
                <a:rect l="T6" t="T7" r="T8" b="T9"/>
                <a:pathLst>
                  <a:path w="3" h="489">
                    <a:moveTo>
                      <a:pt x="3" y="0"/>
                    </a:moveTo>
                    <a:lnTo>
                      <a:pt x="0" y="489"/>
                    </a:lnTo>
                  </a:path>
                </a:pathLst>
              </a:custGeom>
              <a:noFill/>
              <a:ln w="38100">
                <a:solidFill>
                  <a:schemeClr val="tx1"/>
                </a:solidFill>
                <a:round/>
                <a:headEnd type="oval" w="sm" len="sm"/>
                <a:tailEnd/>
              </a:ln>
            </p:spPr>
            <p:txBody>
              <a:bodyPr wrap="none"/>
              <a:lstStyle/>
              <a:p>
                <a:endParaRPr lang="zh-CN" altLang="en-US"/>
              </a:p>
            </p:txBody>
          </p:sp>
          <p:sp>
            <p:nvSpPr>
              <p:cNvPr id="29788" name="Freeform 72"/>
              <p:cNvSpPr>
                <a:spLocks/>
              </p:cNvSpPr>
              <p:nvPr/>
            </p:nvSpPr>
            <p:spPr bwMode="auto">
              <a:xfrm>
                <a:off x="4043" y="3071"/>
                <a:ext cx="2" cy="490"/>
              </a:xfrm>
              <a:custGeom>
                <a:avLst/>
                <a:gdLst>
                  <a:gd name="T0" fmla="*/ 0 w 2"/>
                  <a:gd name="T1" fmla="*/ 0 h 490"/>
                  <a:gd name="T2" fmla="*/ 2 w 2"/>
                  <a:gd name="T3" fmla="*/ 490 h 490"/>
                  <a:gd name="T4" fmla="*/ 0 60000 65536"/>
                  <a:gd name="T5" fmla="*/ 0 60000 65536"/>
                  <a:gd name="T6" fmla="*/ 0 w 2"/>
                  <a:gd name="T7" fmla="*/ 0 h 490"/>
                  <a:gd name="T8" fmla="*/ 2 w 2"/>
                  <a:gd name="T9" fmla="*/ 490 h 490"/>
                </a:gdLst>
                <a:ahLst/>
                <a:cxnLst>
                  <a:cxn ang="T4">
                    <a:pos x="T0" y="T1"/>
                  </a:cxn>
                  <a:cxn ang="T5">
                    <a:pos x="T2" y="T3"/>
                  </a:cxn>
                </a:cxnLst>
                <a:rect l="T6" t="T7" r="T8" b="T9"/>
                <a:pathLst>
                  <a:path w="2" h="490">
                    <a:moveTo>
                      <a:pt x="0" y="0"/>
                    </a:moveTo>
                    <a:lnTo>
                      <a:pt x="2" y="490"/>
                    </a:lnTo>
                  </a:path>
                </a:pathLst>
              </a:custGeom>
              <a:noFill/>
              <a:ln w="38100">
                <a:solidFill>
                  <a:schemeClr val="tx1"/>
                </a:solidFill>
                <a:round/>
                <a:headEnd type="oval" w="sm" len="sm"/>
                <a:tailEnd/>
              </a:ln>
            </p:spPr>
            <p:txBody>
              <a:bodyPr wrap="none"/>
              <a:lstStyle/>
              <a:p>
                <a:endParaRPr lang="zh-CN" altLang="en-US"/>
              </a:p>
            </p:txBody>
          </p:sp>
          <p:sp>
            <p:nvSpPr>
              <p:cNvPr id="29789" name="Freeform 73"/>
              <p:cNvSpPr>
                <a:spLocks/>
              </p:cNvSpPr>
              <p:nvPr/>
            </p:nvSpPr>
            <p:spPr bwMode="auto">
              <a:xfrm>
                <a:off x="3885" y="3073"/>
                <a:ext cx="330" cy="1"/>
              </a:xfrm>
              <a:custGeom>
                <a:avLst/>
                <a:gdLst>
                  <a:gd name="T0" fmla="*/ 0 w 329"/>
                  <a:gd name="T1" fmla="*/ 0 h 1"/>
                  <a:gd name="T2" fmla="*/ 338 w 329"/>
                  <a:gd name="T3" fmla="*/ 1 h 1"/>
                  <a:gd name="T4" fmla="*/ 0 60000 65536"/>
                  <a:gd name="T5" fmla="*/ 0 60000 65536"/>
                  <a:gd name="T6" fmla="*/ 0 w 329"/>
                  <a:gd name="T7" fmla="*/ 0 h 1"/>
                  <a:gd name="T8" fmla="*/ 329 w 329"/>
                  <a:gd name="T9" fmla="*/ 1 h 1"/>
                </a:gdLst>
                <a:ahLst/>
                <a:cxnLst>
                  <a:cxn ang="T4">
                    <a:pos x="T0" y="T1"/>
                  </a:cxn>
                  <a:cxn ang="T5">
                    <a:pos x="T2" y="T3"/>
                  </a:cxn>
                </a:cxnLst>
                <a:rect l="T6" t="T7" r="T8" b="T9"/>
                <a:pathLst>
                  <a:path w="329" h="1">
                    <a:moveTo>
                      <a:pt x="0" y="0"/>
                    </a:moveTo>
                    <a:lnTo>
                      <a:pt x="329" y="1"/>
                    </a:lnTo>
                  </a:path>
                </a:pathLst>
              </a:custGeom>
              <a:noFill/>
              <a:ln w="38100">
                <a:solidFill>
                  <a:schemeClr val="tx1"/>
                </a:solidFill>
                <a:round/>
                <a:headEnd/>
                <a:tailEnd/>
              </a:ln>
            </p:spPr>
            <p:txBody>
              <a:bodyPr wrap="none"/>
              <a:lstStyle/>
              <a:p>
                <a:endParaRPr lang="zh-CN" altLang="en-US"/>
              </a:p>
            </p:txBody>
          </p:sp>
          <p:sp>
            <p:nvSpPr>
              <p:cNvPr id="29790" name="Freeform 74"/>
              <p:cNvSpPr>
                <a:spLocks/>
              </p:cNvSpPr>
              <p:nvPr/>
            </p:nvSpPr>
            <p:spPr bwMode="auto">
              <a:xfrm>
                <a:off x="3395" y="3125"/>
                <a:ext cx="430" cy="283"/>
              </a:xfrm>
              <a:custGeom>
                <a:avLst/>
                <a:gdLst>
                  <a:gd name="T0" fmla="*/ 430 w 430"/>
                  <a:gd name="T1" fmla="*/ 0 h 283"/>
                  <a:gd name="T2" fmla="*/ 0 w 430"/>
                  <a:gd name="T3" fmla="*/ 0 h 283"/>
                  <a:gd name="T4" fmla="*/ 4 w 430"/>
                  <a:gd name="T5" fmla="*/ 283 h 283"/>
                  <a:gd name="T6" fmla="*/ 0 60000 65536"/>
                  <a:gd name="T7" fmla="*/ 0 60000 65536"/>
                  <a:gd name="T8" fmla="*/ 0 60000 65536"/>
                  <a:gd name="T9" fmla="*/ 0 w 430"/>
                  <a:gd name="T10" fmla="*/ 0 h 283"/>
                  <a:gd name="T11" fmla="*/ 430 w 430"/>
                  <a:gd name="T12" fmla="*/ 283 h 283"/>
                </a:gdLst>
                <a:ahLst/>
                <a:cxnLst>
                  <a:cxn ang="T6">
                    <a:pos x="T0" y="T1"/>
                  </a:cxn>
                  <a:cxn ang="T7">
                    <a:pos x="T2" y="T3"/>
                  </a:cxn>
                  <a:cxn ang="T8">
                    <a:pos x="T4" y="T5"/>
                  </a:cxn>
                </a:cxnLst>
                <a:rect l="T9" t="T10" r="T11" b="T12"/>
                <a:pathLst>
                  <a:path w="430" h="283">
                    <a:moveTo>
                      <a:pt x="430" y="0"/>
                    </a:moveTo>
                    <a:lnTo>
                      <a:pt x="0" y="0"/>
                    </a:lnTo>
                    <a:lnTo>
                      <a:pt x="4" y="283"/>
                    </a:lnTo>
                  </a:path>
                </a:pathLst>
              </a:custGeom>
              <a:noFill/>
              <a:ln w="38100">
                <a:solidFill>
                  <a:schemeClr val="tx1"/>
                </a:solidFill>
                <a:round/>
                <a:headEnd/>
                <a:tailEnd type="oval" w="sm" len="sm"/>
              </a:ln>
            </p:spPr>
            <p:txBody>
              <a:bodyPr wrap="none"/>
              <a:lstStyle/>
              <a:p>
                <a:endParaRPr lang="zh-CN" altLang="en-US"/>
              </a:p>
            </p:txBody>
          </p:sp>
          <p:sp>
            <p:nvSpPr>
              <p:cNvPr id="29791" name="Freeform 75"/>
              <p:cNvSpPr>
                <a:spLocks/>
              </p:cNvSpPr>
              <p:nvPr/>
            </p:nvSpPr>
            <p:spPr bwMode="auto">
              <a:xfrm>
                <a:off x="4266" y="3122"/>
                <a:ext cx="418" cy="163"/>
              </a:xfrm>
              <a:custGeom>
                <a:avLst/>
                <a:gdLst>
                  <a:gd name="T0" fmla="*/ 0 w 417"/>
                  <a:gd name="T1" fmla="*/ 1 h 163"/>
                  <a:gd name="T2" fmla="*/ 426 w 417"/>
                  <a:gd name="T3" fmla="*/ 0 h 163"/>
                  <a:gd name="T4" fmla="*/ 426 w 417"/>
                  <a:gd name="T5" fmla="*/ 163 h 163"/>
                  <a:gd name="T6" fmla="*/ 0 60000 65536"/>
                  <a:gd name="T7" fmla="*/ 0 60000 65536"/>
                  <a:gd name="T8" fmla="*/ 0 60000 65536"/>
                  <a:gd name="T9" fmla="*/ 0 w 417"/>
                  <a:gd name="T10" fmla="*/ 0 h 163"/>
                  <a:gd name="T11" fmla="*/ 417 w 417"/>
                  <a:gd name="T12" fmla="*/ 163 h 163"/>
                </a:gdLst>
                <a:ahLst/>
                <a:cxnLst>
                  <a:cxn ang="T6">
                    <a:pos x="T0" y="T1"/>
                  </a:cxn>
                  <a:cxn ang="T7">
                    <a:pos x="T2" y="T3"/>
                  </a:cxn>
                  <a:cxn ang="T8">
                    <a:pos x="T4" y="T5"/>
                  </a:cxn>
                </a:cxnLst>
                <a:rect l="T9" t="T10" r="T11" b="T12"/>
                <a:pathLst>
                  <a:path w="417" h="163">
                    <a:moveTo>
                      <a:pt x="0" y="1"/>
                    </a:moveTo>
                    <a:lnTo>
                      <a:pt x="417" y="0"/>
                    </a:lnTo>
                    <a:lnTo>
                      <a:pt x="417" y="163"/>
                    </a:lnTo>
                  </a:path>
                </a:pathLst>
              </a:custGeom>
              <a:noFill/>
              <a:ln w="38100">
                <a:solidFill>
                  <a:schemeClr val="tx1"/>
                </a:solidFill>
                <a:round/>
                <a:headEnd/>
                <a:tailEnd type="oval" w="sm" len="sm"/>
              </a:ln>
            </p:spPr>
            <p:txBody>
              <a:bodyPr wrap="none"/>
              <a:lstStyle/>
              <a:p>
                <a:endParaRPr lang="zh-CN" altLang="en-US"/>
              </a:p>
            </p:txBody>
          </p:sp>
          <p:sp>
            <p:nvSpPr>
              <p:cNvPr id="29792" name="Freeform 76"/>
              <p:cNvSpPr>
                <a:spLocks/>
              </p:cNvSpPr>
              <p:nvPr/>
            </p:nvSpPr>
            <p:spPr bwMode="auto">
              <a:xfrm>
                <a:off x="2621" y="3941"/>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a:ln>
            </p:spPr>
            <p:txBody>
              <a:bodyPr wrap="none"/>
              <a:lstStyle/>
              <a:p>
                <a:endParaRPr lang="zh-CN" altLang="en-US"/>
              </a:p>
            </p:txBody>
          </p:sp>
          <p:sp>
            <p:nvSpPr>
              <p:cNvPr id="29793" name="Freeform 77"/>
              <p:cNvSpPr>
                <a:spLocks/>
              </p:cNvSpPr>
              <p:nvPr/>
            </p:nvSpPr>
            <p:spPr bwMode="auto">
              <a:xfrm>
                <a:off x="3110" y="3941"/>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a:ln>
            </p:spPr>
            <p:txBody>
              <a:bodyPr wrap="none"/>
              <a:lstStyle/>
              <a:p>
                <a:endParaRPr lang="zh-CN" altLang="en-US"/>
              </a:p>
            </p:txBody>
          </p:sp>
          <p:sp>
            <p:nvSpPr>
              <p:cNvPr id="29794" name="Freeform 78"/>
              <p:cNvSpPr>
                <a:spLocks/>
              </p:cNvSpPr>
              <p:nvPr/>
            </p:nvSpPr>
            <p:spPr bwMode="auto">
              <a:xfrm>
                <a:off x="3599" y="3941"/>
                <a:ext cx="1" cy="295"/>
              </a:xfrm>
              <a:custGeom>
                <a:avLst/>
                <a:gdLst>
                  <a:gd name="T0" fmla="*/ 0 w 1"/>
                  <a:gd name="T1" fmla="*/ 0 h 295"/>
                  <a:gd name="T2" fmla="*/ 0 w 1"/>
                  <a:gd name="T3" fmla="*/ 295 h 295"/>
                  <a:gd name="T4" fmla="*/ 0 60000 65536"/>
                  <a:gd name="T5" fmla="*/ 0 60000 65536"/>
                  <a:gd name="T6" fmla="*/ 0 w 1"/>
                  <a:gd name="T7" fmla="*/ 0 h 295"/>
                  <a:gd name="T8" fmla="*/ 1 w 1"/>
                  <a:gd name="T9" fmla="*/ 295 h 295"/>
                </a:gdLst>
                <a:ahLst/>
                <a:cxnLst>
                  <a:cxn ang="T4">
                    <a:pos x="T0" y="T1"/>
                  </a:cxn>
                  <a:cxn ang="T5">
                    <a:pos x="T2" y="T3"/>
                  </a:cxn>
                </a:cxnLst>
                <a:rect l="T6" t="T7" r="T8" b="T9"/>
                <a:pathLst>
                  <a:path w="1" h="295">
                    <a:moveTo>
                      <a:pt x="0" y="0"/>
                    </a:moveTo>
                    <a:lnTo>
                      <a:pt x="0" y="295"/>
                    </a:lnTo>
                  </a:path>
                </a:pathLst>
              </a:custGeom>
              <a:noFill/>
              <a:ln w="38100">
                <a:solidFill>
                  <a:schemeClr val="tx1"/>
                </a:solidFill>
                <a:round/>
                <a:headEnd type="stealth" w="med" len="med"/>
                <a:tailEnd/>
              </a:ln>
            </p:spPr>
            <p:txBody>
              <a:bodyPr wrap="none"/>
              <a:lstStyle/>
              <a:p>
                <a:endParaRPr lang="zh-CN" altLang="en-US"/>
              </a:p>
            </p:txBody>
          </p:sp>
          <p:grpSp>
            <p:nvGrpSpPr>
              <p:cNvPr id="29795" name="Group 79"/>
              <p:cNvGrpSpPr>
                <a:grpSpLocks/>
              </p:cNvGrpSpPr>
              <p:nvPr/>
            </p:nvGrpSpPr>
            <p:grpSpPr bwMode="auto">
              <a:xfrm>
                <a:off x="2289" y="3939"/>
                <a:ext cx="356" cy="311"/>
                <a:chOff x="2289" y="3939"/>
                <a:chExt cx="356" cy="311"/>
              </a:xfrm>
            </p:grpSpPr>
            <p:sp>
              <p:nvSpPr>
                <p:cNvPr id="29827" name="Text Box 80"/>
                <p:cNvSpPr txBox="1">
                  <a:spLocks noChangeArrowheads="1"/>
                </p:cNvSpPr>
                <p:nvPr/>
              </p:nvSpPr>
              <p:spPr bwMode="auto">
                <a:xfrm>
                  <a:off x="2289" y="3939"/>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28" name="Text Box 81"/>
                <p:cNvSpPr txBox="1">
                  <a:spLocks noChangeArrowheads="1"/>
                </p:cNvSpPr>
                <p:nvPr/>
              </p:nvSpPr>
              <p:spPr bwMode="auto">
                <a:xfrm>
                  <a:off x="2473" y="4058"/>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8</a:t>
                  </a:r>
                </a:p>
              </p:txBody>
            </p:sp>
          </p:grpSp>
          <p:grpSp>
            <p:nvGrpSpPr>
              <p:cNvPr id="29796" name="Group 82"/>
              <p:cNvGrpSpPr>
                <a:grpSpLocks/>
              </p:cNvGrpSpPr>
              <p:nvPr/>
            </p:nvGrpSpPr>
            <p:grpSpPr bwMode="auto">
              <a:xfrm>
                <a:off x="2782" y="3939"/>
                <a:ext cx="356" cy="311"/>
                <a:chOff x="2782" y="3939"/>
                <a:chExt cx="356" cy="311"/>
              </a:xfrm>
            </p:grpSpPr>
            <p:sp>
              <p:nvSpPr>
                <p:cNvPr id="29825" name="Text Box 83"/>
                <p:cNvSpPr txBox="1">
                  <a:spLocks noChangeArrowheads="1"/>
                </p:cNvSpPr>
                <p:nvPr/>
              </p:nvSpPr>
              <p:spPr bwMode="auto">
                <a:xfrm>
                  <a:off x="2782" y="3939"/>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26" name="Text Box 84"/>
                <p:cNvSpPr txBox="1">
                  <a:spLocks noChangeArrowheads="1"/>
                </p:cNvSpPr>
                <p:nvPr/>
              </p:nvSpPr>
              <p:spPr bwMode="auto">
                <a:xfrm>
                  <a:off x="2966" y="4058"/>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7</a:t>
                  </a:r>
                </a:p>
              </p:txBody>
            </p:sp>
          </p:grpSp>
          <p:grpSp>
            <p:nvGrpSpPr>
              <p:cNvPr id="4" name="Group 85"/>
              <p:cNvGrpSpPr>
                <a:grpSpLocks/>
              </p:cNvGrpSpPr>
              <p:nvPr/>
            </p:nvGrpSpPr>
            <p:grpSpPr bwMode="auto">
              <a:xfrm>
                <a:off x="3757" y="3939"/>
                <a:ext cx="355" cy="311"/>
                <a:chOff x="3757" y="3939"/>
                <a:chExt cx="355" cy="311"/>
              </a:xfrm>
            </p:grpSpPr>
            <p:sp>
              <p:nvSpPr>
                <p:cNvPr id="29823" name="Text Box 86"/>
                <p:cNvSpPr txBox="1">
                  <a:spLocks noChangeArrowheads="1"/>
                </p:cNvSpPr>
                <p:nvPr/>
              </p:nvSpPr>
              <p:spPr bwMode="auto">
                <a:xfrm>
                  <a:off x="3757" y="3939"/>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sp>
              <p:nvSpPr>
                <p:cNvPr id="29824" name="Text Box 87"/>
                <p:cNvSpPr txBox="1">
                  <a:spLocks noChangeArrowheads="1"/>
                </p:cNvSpPr>
                <p:nvPr/>
              </p:nvSpPr>
              <p:spPr bwMode="auto">
                <a:xfrm>
                  <a:off x="3940" y="4058"/>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5</a:t>
                  </a:r>
                </a:p>
              </p:txBody>
            </p:sp>
          </p:grpSp>
          <p:grpSp>
            <p:nvGrpSpPr>
              <p:cNvPr id="29798" name="Group 88"/>
              <p:cNvGrpSpPr>
                <a:grpSpLocks/>
              </p:cNvGrpSpPr>
              <p:nvPr/>
            </p:nvGrpSpPr>
            <p:grpSpPr bwMode="auto">
              <a:xfrm>
                <a:off x="3275" y="3939"/>
                <a:ext cx="344" cy="303"/>
                <a:chOff x="3275" y="3939"/>
                <a:chExt cx="344" cy="303"/>
              </a:xfrm>
            </p:grpSpPr>
            <p:sp>
              <p:nvSpPr>
                <p:cNvPr id="29821" name="Text Box 89"/>
                <p:cNvSpPr txBox="1">
                  <a:spLocks noChangeArrowheads="1"/>
                </p:cNvSpPr>
                <p:nvPr/>
              </p:nvSpPr>
              <p:spPr bwMode="auto">
                <a:xfrm>
                  <a:off x="3447" y="4050"/>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6</a:t>
                  </a:r>
                </a:p>
              </p:txBody>
            </p:sp>
            <p:sp>
              <p:nvSpPr>
                <p:cNvPr id="29822" name="Text Box 90"/>
                <p:cNvSpPr txBox="1">
                  <a:spLocks noChangeArrowheads="1"/>
                </p:cNvSpPr>
                <p:nvPr/>
              </p:nvSpPr>
              <p:spPr bwMode="auto">
                <a:xfrm>
                  <a:off x="3275" y="3939"/>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p>
              </p:txBody>
            </p:sp>
          </p:grpSp>
          <p:grpSp>
            <p:nvGrpSpPr>
              <p:cNvPr id="5" name="Group 91"/>
              <p:cNvGrpSpPr>
                <a:grpSpLocks/>
              </p:cNvGrpSpPr>
              <p:nvPr/>
            </p:nvGrpSpPr>
            <p:grpSpPr bwMode="auto">
              <a:xfrm>
                <a:off x="2025" y="3531"/>
                <a:ext cx="307" cy="311"/>
                <a:chOff x="2025" y="3531"/>
                <a:chExt cx="307" cy="311"/>
              </a:xfrm>
            </p:grpSpPr>
            <p:sp>
              <p:nvSpPr>
                <p:cNvPr id="29819" name="Text Box 92"/>
                <p:cNvSpPr txBox="1">
                  <a:spLocks noChangeArrowheads="1"/>
                </p:cNvSpPr>
                <p:nvPr/>
              </p:nvSpPr>
              <p:spPr bwMode="auto">
                <a:xfrm>
                  <a:off x="2025" y="3531"/>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Y</a:t>
                  </a:r>
                </a:p>
              </p:txBody>
            </p:sp>
            <p:sp>
              <p:nvSpPr>
                <p:cNvPr id="29820" name="Text Box 93"/>
                <p:cNvSpPr txBox="1">
                  <a:spLocks noChangeArrowheads="1"/>
                </p:cNvSpPr>
                <p:nvPr/>
              </p:nvSpPr>
              <p:spPr bwMode="auto">
                <a:xfrm>
                  <a:off x="2160" y="3650"/>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0</a:t>
                  </a:r>
                </a:p>
              </p:txBody>
            </p:sp>
          </p:grpSp>
          <p:grpSp>
            <p:nvGrpSpPr>
              <p:cNvPr id="29800" name="Group 94"/>
              <p:cNvGrpSpPr>
                <a:grpSpLocks/>
              </p:cNvGrpSpPr>
              <p:nvPr/>
            </p:nvGrpSpPr>
            <p:grpSpPr bwMode="auto">
              <a:xfrm>
                <a:off x="3853" y="3531"/>
                <a:ext cx="359" cy="311"/>
                <a:chOff x="3853" y="3531"/>
                <a:chExt cx="359" cy="311"/>
              </a:xfrm>
            </p:grpSpPr>
            <p:sp>
              <p:nvSpPr>
                <p:cNvPr id="29817" name="Text Box 95"/>
                <p:cNvSpPr txBox="1">
                  <a:spLocks noChangeArrowheads="1"/>
                </p:cNvSpPr>
                <p:nvPr/>
              </p:nvSpPr>
              <p:spPr bwMode="auto">
                <a:xfrm>
                  <a:off x="3853" y="3531"/>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Y</a:t>
                  </a:r>
                </a:p>
              </p:txBody>
            </p:sp>
            <p:sp>
              <p:nvSpPr>
                <p:cNvPr id="29818" name="Text Box 96"/>
                <p:cNvSpPr txBox="1">
                  <a:spLocks noChangeArrowheads="1"/>
                </p:cNvSpPr>
                <p:nvPr/>
              </p:nvSpPr>
              <p:spPr bwMode="auto">
                <a:xfrm>
                  <a:off x="3984" y="3650"/>
                  <a:ext cx="228"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31</a:t>
                  </a:r>
                </a:p>
              </p:txBody>
            </p:sp>
          </p:grpSp>
          <p:grpSp>
            <p:nvGrpSpPr>
              <p:cNvPr id="29801" name="Group 97"/>
              <p:cNvGrpSpPr>
                <a:grpSpLocks/>
              </p:cNvGrpSpPr>
              <p:nvPr/>
            </p:nvGrpSpPr>
            <p:grpSpPr bwMode="auto">
              <a:xfrm>
                <a:off x="1203" y="1296"/>
                <a:ext cx="365" cy="299"/>
                <a:chOff x="1203" y="1296"/>
                <a:chExt cx="365" cy="299"/>
              </a:xfrm>
            </p:grpSpPr>
            <p:sp>
              <p:nvSpPr>
                <p:cNvPr id="29815" name="Text Box 98"/>
                <p:cNvSpPr txBox="1">
                  <a:spLocks noChangeArrowheads="1"/>
                </p:cNvSpPr>
                <p:nvPr/>
              </p:nvSpPr>
              <p:spPr bwMode="auto">
                <a:xfrm>
                  <a:off x="1203" y="1296"/>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X</a:t>
                  </a:r>
                </a:p>
              </p:txBody>
            </p:sp>
            <p:sp>
              <p:nvSpPr>
                <p:cNvPr id="29816" name="Text Box 99"/>
                <p:cNvSpPr txBox="1">
                  <a:spLocks noChangeArrowheads="1"/>
                </p:cNvSpPr>
                <p:nvPr/>
              </p:nvSpPr>
              <p:spPr bwMode="auto">
                <a:xfrm>
                  <a:off x="1388" y="1383"/>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0</a:t>
                  </a:r>
                </a:p>
              </p:txBody>
            </p:sp>
          </p:grpSp>
          <p:grpSp>
            <p:nvGrpSpPr>
              <p:cNvPr id="29802" name="Group 100"/>
              <p:cNvGrpSpPr>
                <a:grpSpLocks/>
              </p:cNvGrpSpPr>
              <p:nvPr/>
            </p:nvGrpSpPr>
            <p:grpSpPr bwMode="auto">
              <a:xfrm>
                <a:off x="1203" y="2496"/>
                <a:ext cx="412" cy="295"/>
                <a:chOff x="1203" y="2496"/>
                <a:chExt cx="412" cy="295"/>
              </a:xfrm>
            </p:grpSpPr>
            <p:sp>
              <p:nvSpPr>
                <p:cNvPr id="29813" name="Text Box 101"/>
                <p:cNvSpPr txBox="1">
                  <a:spLocks noChangeArrowheads="1"/>
                </p:cNvSpPr>
                <p:nvPr/>
              </p:nvSpPr>
              <p:spPr bwMode="auto">
                <a:xfrm>
                  <a:off x="1203" y="2496"/>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X</a:t>
                  </a:r>
                </a:p>
              </p:txBody>
            </p:sp>
            <p:sp>
              <p:nvSpPr>
                <p:cNvPr id="29814" name="Text Box 102"/>
                <p:cNvSpPr txBox="1">
                  <a:spLocks noChangeArrowheads="1"/>
                </p:cNvSpPr>
                <p:nvPr/>
              </p:nvSpPr>
              <p:spPr bwMode="auto">
                <a:xfrm>
                  <a:off x="1387" y="2599"/>
                  <a:ext cx="228"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31</a:t>
                  </a:r>
                </a:p>
              </p:txBody>
            </p:sp>
          </p:grpSp>
          <p:sp>
            <p:nvSpPr>
              <p:cNvPr id="29803" name="Text Box 103"/>
              <p:cNvSpPr txBox="1">
                <a:spLocks noChangeArrowheads="1"/>
              </p:cNvSpPr>
              <p:nvPr/>
            </p:nvSpPr>
            <p:spPr bwMode="auto">
              <a:xfrm>
                <a:off x="1388" y="1392"/>
                <a:ext cx="116"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endParaRPr lang="zh-CN" altLang="en-US" sz="1400">
                  <a:latin typeface="Times New Roman" pitchFamily="18" charset="0"/>
                </a:endParaRPr>
              </a:p>
            </p:txBody>
          </p:sp>
          <p:sp>
            <p:nvSpPr>
              <p:cNvPr id="29804" name="Text Box 104"/>
              <p:cNvSpPr txBox="1">
                <a:spLocks noChangeArrowheads="1"/>
              </p:cNvSpPr>
              <p:nvPr/>
            </p:nvSpPr>
            <p:spPr bwMode="auto">
              <a:xfrm>
                <a:off x="5444" y="2992"/>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p>
            </p:txBody>
          </p:sp>
          <p:sp>
            <p:nvSpPr>
              <p:cNvPr id="29805" name="Freeform 105"/>
              <p:cNvSpPr>
                <a:spLocks/>
              </p:cNvSpPr>
              <p:nvPr/>
            </p:nvSpPr>
            <p:spPr bwMode="auto">
              <a:xfrm>
                <a:off x="1581" y="2367"/>
                <a:ext cx="365" cy="1"/>
              </a:xfrm>
              <a:custGeom>
                <a:avLst/>
                <a:gdLst>
                  <a:gd name="T0" fmla="*/ 365 w 365"/>
                  <a:gd name="T1" fmla="*/ 1 h 1"/>
                  <a:gd name="T2" fmla="*/ 0 w 365"/>
                  <a:gd name="T3" fmla="*/ 0 h 1"/>
                  <a:gd name="T4" fmla="*/ 0 60000 65536"/>
                  <a:gd name="T5" fmla="*/ 0 60000 65536"/>
                  <a:gd name="T6" fmla="*/ 0 w 365"/>
                  <a:gd name="T7" fmla="*/ 0 h 1"/>
                  <a:gd name="T8" fmla="*/ 365 w 365"/>
                  <a:gd name="T9" fmla="*/ 1 h 1"/>
                </a:gdLst>
                <a:ahLst/>
                <a:cxnLst>
                  <a:cxn ang="T4">
                    <a:pos x="T0" y="T1"/>
                  </a:cxn>
                  <a:cxn ang="T5">
                    <a:pos x="T2" y="T3"/>
                  </a:cxn>
                </a:cxnLst>
                <a:rect l="T6" t="T7" r="T8" b="T9"/>
                <a:pathLst>
                  <a:path w="365" h="1">
                    <a:moveTo>
                      <a:pt x="365" y="1"/>
                    </a:moveTo>
                    <a:lnTo>
                      <a:pt x="0" y="0"/>
                    </a:lnTo>
                  </a:path>
                </a:pathLst>
              </a:custGeom>
              <a:noFill/>
              <a:ln w="38100">
                <a:solidFill>
                  <a:schemeClr val="tx1"/>
                </a:solidFill>
                <a:round/>
                <a:headEnd type="none" w="sm" len="sm"/>
                <a:tailEnd type="oval" w="sm" len="sm"/>
              </a:ln>
            </p:spPr>
            <p:txBody>
              <a:bodyPr wrap="none"/>
              <a:lstStyle/>
              <a:p>
                <a:endParaRPr lang="zh-CN" altLang="en-US"/>
              </a:p>
            </p:txBody>
          </p:sp>
          <p:sp>
            <p:nvSpPr>
              <p:cNvPr id="29806" name="Freeform 106"/>
              <p:cNvSpPr>
                <a:spLocks/>
              </p:cNvSpPr>
              <p:nvPr/>
            </p:nvSpPr>
            <p:spPr bwMode="auto">
              <a:xfrm>
                <a:off x="5440" y="3306"/>
                <a:ext cx="259" cy="1"/>
              </a:xfrm>
              <a:custGeom>
                <a:avLst/>
                <a:gdLst>
                  <a:gd name="T0" fmla="*/ 0 w 258"/>
                  <a:gd name="T1" fmla="*/ 1 h 1"/>
                  <a:gd name="T2" fmla="*/ 267 w 258"/>
                  <a:gd name="T3" fmla="*/ 0 h 1"/>
                  <a:gd name="T4" fmla="*/ 0 60000 65536"/>
                  <a:gd name="T5" fmla="*/ 0 60000 65536"/>
                  <a:gd name="T6" fmla="*/ 0 w 258"/>
                  <a:gd name="T7" fmla="*/ 0 h 1"/>
                  <a:gd name="T8" fmla="*/ 258 w 258"/>
                  <a:gd name="T9" fmla="*/ 1 h 1"/>
                </a:gdLst>
                <a:ahLst/>
                <a:cxnLst>
                  <a:cxn ang="T4">
                    <a:pos x="T0" y="T1"/>
                  </a:cxn>
                  <a:cxn ang="T5">
                    <a:pos x="T2" y="T3"/>
                  </a:cxn>
                </a:cxnLst>
                <a:rect l="T6" t="T7" r="T8" b="T9"/>
                <a:pathLst>
                  <a:path w="258" h="1">
                    <a:moveTo>
                      <a:pt x="0" y="1"/>
                    </a:moveTo>
                    <a:lnTo>
                      <a:pt x="258" y="0"/>
                    </a:lnTo>
                  </a:path>
                </a:pathLst>
              </a:custGeom>
              <a:noFill/>
              <a:ln w="38100">
                <a:solidFill>
                  <a:schemeClr val="tx1"/>
                </a:solidFill>
                <a:round/>
                <a:headEnd type="triangle" w="med" len="med"/>
                <a:tailEnd type="triangle" w="med" len="med"/>
              </a:ln>
            </p:spPr>
            <p:txBody>
              <a:bodyPr wrap="none"/>
              <a:lstStyle/>
              <a:p>
                <a:endParaRPr lang="zh-CN" altLang="en-US"/>
              </a:p>
            </p:txBody>
          </p:sp>
          <p:sp>
            <p:nvSpPr>
              <p:cNvPr id="29807" name="Freeform 107"/>
              <p:cNvSpPr>
                <a:spLocks/>
              </p:cNvSpPr>
              <p:nvPr/>
            </p:nvSpPr>
            <p:spPr bwMode="auto">
              <a:xfrm rot="10800000">
                <a:off x="4331" y="2368"/>
                <a:ext cx="334" cy="1"/>
              </a:xfrm>
              <a:custGeom>
                <a:avLst/>
                <a:gdLst>
                  <a:gd name="T0" fmla="*/ 342 w 333"/>
                  <a:gd name="T1" fmla="*/ 0 h 1"/>
                  <a:gd name="T2" fmla="*/ 0 w 333"/>
                  <a:gd name="T3" fmla="*/ 1 h 1"/>
                  <a:gd name="T4" fmla="*/ 0 60000 65536"/>
                  <a:gd name="T5" fmla="*/ 0 60000 65536"/>
                  <a:gd name="T6" fmla="*/ 0 w 333"/>
                  <a:gd name="T7" fmla="*/ 0 h 1"/>
                  <a:gd name="T8" fmla="*/ 333 w 333"/>
                  <a:gd name="T9" fmla="*/ 1 h 1"/>
                </a:gdLst>
                <a:ahLst/>
                <a:cxnLst>
                  <a:cxn ang="T4">
                    <a:pos x="T0" y="T1"/>
                  </a:cxn>
                  <a:cxn ang="T5">
                    <a:pos x="T2" y="T3"/>
                  </a:cxn>
                </a:cxnLst>
                <a:rect l="T6" t="T7" r="T8" b="T9"/>
                <a:pathLst>
                  <a:path w="333" h="1">
                    <a:moveTo>
                      <a:pt x="333" y="0"/>
                    </a:moveTo>
                    <a:lnTo>
                      <a:pt x="0" y="1"/>
                    </a:lnTo>
                  </a:path>
                </a:pathLst>
              </a:custGeom>
              <a:noFill/>
              <a:ln w="38100">
                <a:solidFill>
                  <a:schemeClr val="tx1"/>
                </a:solidFill>
                <a:round/>
                <a:headEnd type="none" w="sm" len="sm"/>
                <a:tailEnd type="oval" w="sm" len="sm"/>
              </a:ln>
            </p:spPr>
            <p:txBody>
              <a:bodyPr rot="10800000" wrap="none"/>
              <a:lstStyle/>
              <a:p>
                <a:endParaRPr lang="zh-CN" altLang="en-US"/>
              </a:p>
            </p:txBody>
          </p:sp>
          <p:sp>
            <p:nvSpPr>
              <p:cNvPr id="29808" name="Freeform 108"/>
              <p:cNvSpPr>
                <a:spLocks/>
              </p:cNvSpPr>
              <p:nvPr/>
            </p:nvSpPr>
            <p:spPr bwMode="auto">
              <a:xfrm>
                <a:off x="3405" y="2367"/>
                <a:ext cx="321" cy="1"/>
              </a:xfrm>
              <a:custGeom>
                <a:avLst/>
                <a:gdLst>
                  <a:gd name="T0" fmla="*/ 321 w 321"/>
                  <a:gd name="T1" fmla="*/ 0 h 1"/>
                  <a:gd name="T2" fmla="*/ 0 w 321"/>
                  <a:gd name="T3" fmla="*/ 0 h 1"/>
                  <a:gd name="T4" fmla="*/ 0 60000 65536"/>
                  <a:gd name="T5" fmla="*/ 0 60000 65536"/>
                  <a:gd name="T6" fmla="*/ 0 w 321"/>
                  <a:gd name="T7" fmla="*/ 0 h 1"/>
                  <a:gd name="T8" fmla="*/ 321 w 321"/>
                  <a:gd name="T9" fmla="*/ 1 h 1"/>
                </a:gdLst>
                <a:ahLst/>
                <a:cxnLst>
                  <a:cxn ang="T4">
                    <a:pos x="T0" y="T1"/>
                  </a:cxn>
                  <a:cxn ang="T5">
                    <a:pos x="T2" y="T3"/>
                  </a:cxn>
                </a:cxnLst>
                <a:rect l="T6" t="T7" r="T8" b="T9"/>
                <a:pathLst>
                  <a:path w="321" h="1">
                    <a:moveTo>
                      <a:pt x="321" y="0"/>
                    </a:moveTo>
                    <a:lnTo>
                      <a:pt x="0" y="0"/>
                    </a:lnTo>
                  </a:path>
                </a:pathLst>
              </a:custGeom>
              <a:noFill/>
              <a:ln w="38100">
                <a:solidFill>
                  <a:schemeClr val="tx1"/>
                </a:solidFill>
                <a:round/>
                <a:headEnd type="none" w="sm" len="sm"/>
                <a:tailEnd type="oval" w="sm" len="sm"/>
              </a:ln>
            </p:spPr>
            <p:txBody>
              <a:bodyPr wrap="none"/>
              <a:lstStyle/>
              <a:p>
                <a:endParaRPr lang="zh-CN" altLang="en-US"/>
              </a:p>
            </p:txBody>
          </p:sp>
          <p:sp>
            <p:nvSpPr>
              <p:cNvPr id="29809" name="Line 109"/>
              <p:cNvSpPr>
                <a:spLocks noChangeShapeType="1"/>
              </p:cNvSpPr>
              <p:nvPr/>
            </p:nvSpPr>
            <p:spPr bwMode="auto">
              <a:xfrm flipV="1">
                <a:off x="5109" y="3444"/>
                <a:ext cx="0" cy="331"/>
              </a:xfrm>
              <a:prstGeom prst="line">
                <a:avLst/>
              </a:prstGeom>
              <a:noFill/>
              <a:ln w="38100">
                <a:solidFill>
                  <a:schemeClr val="tx1"/>
                </a:solidFill>
                <a:round/>
                <a:headEnd/>
                <a:tailEnd type="stealth" w="med" len="med"/>
              </a:ln>
            </p:spPr>
            <p:txBody>
              <a:bodyPr wrap="none"/>
              <a:lstStyle/>
              <a:p>
                <a:endParaRPr lang="zh-CN" altLang="en-US"/>
              </a:p>
            </p:txBody>
          </p:sp>
          <p:sp>
            <p:nvSpPr>
              <p:cNvPr id="29810" name="Text Box 110"/>
              <p:cNvSpPr txBox="1">
                <a:spLocks noChangeArrowheads="1"/>
              </p:cNvSpPr>
              <p:nvPr/>
            </p:nvSpPr>
            <p:spPr bwMode="auto">
              <a:xfrm>
                <a:off x="4821" y="3772"/>
                <a:ext cx="747"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读/写</a:t>
                </a:r>
              </a:p>
            </p:txBody>
          </p:sp>
          <p:sp>
            <p:nvSpPr>
              <p:cNvPr id="29811" name="Text Box 111"/>
              <p:cNvSpPr txBox="1">
                <a:spLocks noChangeArrowheads="1"/>
              </p:cNvSpPr>
              <p:nvPr/>
            </p:nvSpPr>
            <p:spPr bwMode="auto">
              <a:xfrm>
                <a:off x="3024" y="1034"/>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29812" name="Text Box 112"/>
              <p:cNvSpPr txBox="1">
                <a:spLocks noChangeArrowheads="1"/>
              </p:cNvSpPr>
              <p:nvPr/>
            </p:nvSpPr>
            <p:spPr bwMode="auto">
              <a:xfrm>
                <a:off x="3024" y="2160"/>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a:t>
                </a:r>
              </a:p>
            </p:txBody>
          </p:sp>
        </p:grpSp>
      </p:grpSp>
      <p:sp>
        <p:nvSpPr>
          <p:cNvPr id="29700" name="Text Box 113"/>
          <p:cNvSpPr txBox="1">
            <a:spLocks noChangeArrowheads="1"/>
          </p:cNvSpPr>
          <p:nvPr/>
        </p:nvSpPr>
        <p:spPr bwMode="auto">
          <a:xfrm>
            <a:off x="566738" y="134938"/>
            <a:ext cx="2322512"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(2) 重合法 </a:t>
            </a:r>
          </a:p>
        </p:txBody>
      </p:sp>
      <p:sp>
        <p:nvSpPr>
          <p:cNvPr id="207986" name="Rectangle 114"/>
          <p:cNvSpPr>
            <a:spLocks noChangeArrowheads="1"/>
          </p:cNvSpPr>
          <p:nvPr/>
        </p:nvSpPr>
        <p:spPr bwMode="auto">
          <a:xfrm>
            <a:off x="7696200" y="-26988"/>
            <a:ext cx="1143000" cy="838201"/>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7" name="Group 115"/>
          <p:cNvGrpSpPr>
            <a:grpSpLocks/>
          </p:cNvGrpSpPr>
          <p:nvPr/>
        </p:nvGrpSpPr>
        <p:grpSpPr bwMode="auto">
          <a:xfrm>
            <a:off x="696913" y="1290638"/>
            <a:ext cx="6229350" cy="5376862"/>
            <a:chOff x="439" y="945"/>
            <a:chExt cx="3924" cy="3387"/>
          </a:xfrm>
        </p:grpSpPr>
        <p:grpSp>
          <p:nvGrpSpPr>
            <p:cNvPr id="29736" name="Group 116"/>
            <p:cNvGrpSpPr>
              <a:grpSpLocks/>
            </p:cNvGrpSpPr>
            <p:nvPr/>
          </p:nvGrpSpPr>
          <p:grpSpPr bwMode="auto">
            <a:xfrm>
              <a:off x="2195" y="4044"/>
              <a:ext cx="2168" cy="288"/>
              <a:chOff x="2147" y="3989"/>
              <a:chExt cx="2168" cy="288"/>
            </a:xfrm>
          </p:grpSpPr>
          <p:sp>
            <p:nvSpPr>
              <p:cNvPr id="29744" name="Text Box 117"/>
              <p:cNvSpPr txBox="1">
                <a:spLocks noChangeArrowheads="1"/>
              </p:cNvSpPr>
              <p:nvPr/>
            </p:nvSpPr>
            <p:spPr bwMode="auto">
              <a:xfrm>
                <a:off x="2147" y="39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5" name="Text Box 118"/>
              <p:cNvSpPr txBox="1">
                <a:spLocks noChangeArrowheads="1"/>
              </p:cNvSpPr>
              <p:nvPr/>
            </p:nvSpPr>
            <p:spPr bwMode="auto">
              <a:xfrm>
                <a:off x="2642" y="39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6" name="Text Box 119"/>
              <p:cNvSpPr txBox="1">
                <a:spLocks noChangeArrowheads="1"/>
              </p:cNvSpPr>
              <p:nvPr/>
            </p:nvSpPr>
            <p:spPr bwMode="auto">
              <a:xfrm>
                <a:off x="3125" y="39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7" name="Text Box 120"/>
              <p:cNvSpPr txBox="1">
                <a:spLocks noChangeArrowheads="1"/>
              </p:cNvSpPr>
              <p:nvPr/>
            </p:nvSpPr>
            <p:spPr bwMode="auto">
              <a:xfrm>
                <a:off x="3620" y="39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8" name="Text Box 121"/>
              <p:cNvSpPr txBox="1">
                <a:spLocks noChangeArrowheads="1"/>
              </p:cNvSpPr>
              <p:nvPr/>
            </p:nvSpPr>
            <p:spPr bwMode="auto">
              <a:xfrm>
                <a:off x="4103" y="39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grpSp>
        <p:grpSp>
          <p:nvGrpSpPr>
            <p:cNvPr id="29737" name="Group 122"/>
            <p:cNvGrpSpPr>
              <a:grpSpLocks/>
            </p:cNvGrpSpPr>
            <p:nvPr/>
          </p:nvGrpSpPr>
          <p:grpSpPr bwMode="auto">
            <a:xfrm>
              <a:off x="439" y="945"/>
              <a:ext cx="224" cy="2120"/>
              <a:chOff x="439" y="757"/>
              <a:chExt cx="224" cy="2120"/>
            </a:xfrm>
          </p:grpSpPr>
          <p:grpSp>
            <p:nvGrpSpPr>
              <p:cNvPr id="29738" name="Group 123"/>
              <p:cNvGrpSpPr>
                <a:grpSpLocks/>
              </p:cNvGrpSpPr>
              <p:nvPr/>
            </p:nvGrpSpPr>
            <p:grpSpPr bwMode="auto">
              <a:xfrm>
                <a:off x="439" y="1203"/>
                <a:ext cx="212" cy="1674"/>
                <a:chOff x="439" y="1203"/>
                <a:chExt cx="212" cy="1674"/>
              </a:xfrm>
            </p:grpSpPr>
            <p:sp>
              <p:nvSpPr>
                <p:cNvPr id="29740" name="Text Box 124"/>
                <p:cNvSpPr txBox="1">
                  <a:spLocks noChangeArrowheads="1"/>
                </p:cNvSpPr>
                <p:nvPr/>
              </p:nvSpPr>
              <p:spPr bwMode="auto">
                <a:xfrm>
                  <a:off x="439" y="1203"/>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1" name="Text Box 125"/>
                <p:cNvSpPr txBox="1">
                  <a:spLocks noChangeArrowheads="1"/>
                </p:cNvSpPr>
                <p:nvPr/>
              </p:nvSpPr>
              <p:spPr bwMode="auto">
                <a:xfrm>
                  <a:off x="439" y="1673"/>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2" name="Text Box 126"/>
                <p:cNvSpPr txBox="1">
                  <a:spLocks noChangeArrowheads="1"/>
                </p:cNvSpPr>
                <p:nvPr/>
              </p:nvSpPr>
              <p:spPr bwMode="auto">
                <a:xfrm>
                  <a:off x="439" y="211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sp>
              <p:nvSpPr>
                <p:cNvPr id="29743" name="Text Box 127"/>
                <p:cNvSpPr txBox="1">
                  <a:spLocks noChangeArrowheads="1"/>
                </p:cNvSpPr>
                <p:nvPr/>
              </p:nvSpPr>
              <p:spPr bwMode="auto">
                <a:xfrm>
                  <a:off x="439" y="258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grpSp>
          <p:sp>
            <p:nvSpPr>
              <p:cNvPr id="29739" name="Text Box 128"/>
              <p:cNvSpPr txBox="1">
                <a:spLocks noChangeArrowheads="1"/>
              </p:cNvSpPr>
              <p:nvPr/>
            </p:nvSpPr>
            <p:spPr bwMode="auto">
              <a:xfrm>
                <a:off x="451" y="757"/>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0</a:t>
                </a:r>
              </a:p>
            </p:txBody>
          </p:sp>
        </p:grpSp>
      </p:grpSp>
      <p:sp>
        <p:nvSpPr>
          <p:cNvPr id="208001" name="Freeform 129"/>
          <p:cNvSpPr>
            <a:spLocks/>
          </p:cNvSpPr>
          <p:nvPr/>
        </p:nvSpPr>
        <p:spPr bwMode="auto">
          <a:xfrm>
            <a:off x="3924300" y="1682750"/>
            <a:ext cx="660400" cy="2935288"/>
          </a:xfrm>
          <a:custGeom>
            <a:avLst/>
            <a:gdLst>
              <a:gd name="T0" fmla="*/ 2147483647 w 416"/>
              <a:gd name="T1" fmla="*/ 0 h 1849"/>
              <a:gd name="T2" fmla="*/ 2147483647 w 416"/>
              <a:gd name="T3" fmla="*/ 2147483647 h 1849"/>
              <a:gd name="T4" fmla="*/ 2147483647 w 416"/>
              <a:gd name="T5" fmla="*/ 2147483647 h 1849"/>
              <a:gd name="T6" fmla="*/ 0 w 416"/>
              <a:gd name="T7" fmla="*/ 2147483647 h 1849"/>
              <a:gd name="T8" fmla="*/ 0 60000 65536"/>
              <a:gd name="T9" fmla="*/ 0 60000 65536"/>
              <a:gd name="T10" fmla="*/ 0 60000 65536"/>
              <a:gd name="T11" fmla="*/ 0 60000 65536"/>
              <a:gd name="T12" fmla="*/ 0 w 416"/>
              <a:gd name="T13" fmla="*/ 0 h 1849"/>
              <a:gd name="T14" fmla="*/ 416 w 416"/>
              <a:gd name="T15" fmla="*/ 1849 h 1849"/>
            </a:gdLst>
            <a:ahLst/>
            <a:cxnLst>
              <a:cxn ang="T8">
                <a:pos x="T0" y="T1"/>
              </a:cxn>
              <a:cxn ang="T9">
                <a:pos x="T2" y="T3"/>
              </a:cxn>
              <a:cxn ang="T10">
                <a:pos x="T4" y="T5"/>
              </a:cxn>
              <a:cxn ang="T11">
                <a:pos x="T6" y="T7"/>
              </a:cxn>
            </a:cxnLst>
            <a:rect l="T12" t="T13" r="T14" b="T15"/>
            <a:pathLst>
              <a:path w="416" h="1849">
                <a:moveTo>
                  <a:pt x="414" y="0"/>
                </a:moveTo>
                <a:lnTo>
                  <a:pt x="414" y="1"/>
                </a:lnTo>
                <a:lnTo>
                  <a:pt x="416" y="1848"/>
                </a:lnTo>
                <a:lnTo>
                  <a:pt x="0" y="1849"/>
                </a:lnTo>
              </a:path>
            </a:pathLst>
          </a:custGeom>
          <a:noFill/>
          <a:ln w="76200">
            <a:solidFill>
              <a:schemeClr val="folHlink"/>
            </a:solidFill>
            <a:round/>
            <a:headEnd/>
            <a:tailEnd/>
          </a:ln>
        </p:spPr>
        <p:txBody>
          <a:bodyPr wrap="none"/>
          <a:lstStyle/>
          <a:p>
            <a:endParaRPr lang="zh-CN" altLang="en-US"/>
          </a:p>
        </p:txBody>
      </p:sp>
      <p:grpSp>
        <p:nvGrpSpPr>
          <p:cNvPr id="31" name="Group 130"/>
          <p:cNvGrpSpPr>
            <a:grpSpLocks/>
          </p:cNvGrpSpPr>
          <p:nvPr/>
        </p:nvGrpSpPr>
        <p:grpSpPr bwMode="auto">
          <a:xfrm>
            <a:off x="3090863" y="1420813"/>
            <a:ext cx="3760787" cy="2420937"/>
            <a:chOff x="1947" y="1008"/>
            <a:chExt cx="2369" cy="1525"/>
          </a:xfrm>
        </p:grpSpPr>
        <p:grpSp>
          <p:nvGrpSpPr>
            <p:cNvPr id="29729" name="Group 131"/>
            <p:cNvGrpSpPr>
              <a:grpSpLocks/>
            </p:cNvGrpSpPr>
            <p:nvPr/>
          </p:nvGrpSpPr>
          <p:grpSpPr bwMode="auto">
            <a:xfrm>
              <a:off x="1947" y="1008"/>
              <a:ext cx="2369" cy="1525"/>
              <a:chOff x="1953" y="1008"/>
              <a:chExt cx="2369" cy="1525"/>
            </a:xfrm>
          </p:grpSpPr>
          <p:grpSp>
            <p:nvGrpSpPr>
              <p:cNvPr id="29731" name="Group 132"/>
              <p:cNvGrpSpPr>
                <a:grpSpLocks/>
              </p:cNvGrpSpPr>
              <p:nvPr/>
            </p:nvGrpSpPr>
            <p:grpSpPr bwMode="auto">
              <a:xfrm>
                <a:off x="1953" y="1008"/>
                <a:ext cx="2369" cy="1525"/>
                <a:chOff x="1953" y="1008"/>
                <a:chExt cx="2369" cy="1525"/>
              </a:xfrm>
            </p:grpSpPr>
            <p:sp>
              <p:nvSpPr>
                <p:cNvPr id="29733" name="Rectangle 133"/>
                <p:cNvSpPr>
                  <a:spLocks noChangeArrowheads="1"/>
                </p:cNvSpPr>
                <p:nvPr/>
              </p:nvSpPr>
              <p:spPr bwMode="auto">
                <a:xfrm>
                  <a:off x="1953" y="1008"/>
                  <a:ext cx="585" cy="332"/>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zh-CN" altLang="en-US" sz="2800">
                      <a:solidFill>
                        <a:schemeClr val="bg2"/>
                      </a:solidFill>
                      <a:latin typeface="Times New Roman" pitchFamily="18" charset="0"/>
                    </a:rPr>
                    <a:t>0,0</a:t>
                  </a:r>
                </a:p>
              </p:txBody>
            </p:sp>
            <p:sp>
              <p:nvSpPr>
                <p:cNvPr id="29734" name="Rectangle 134"/>
                <p:cNvSpPr>
                  <a:spLocks noChangeArrowheads="1"/>
                </p:cNvSpPr>
                <p:nvPr/>
              </p:nvSpPr>
              <p:spPr bwMode="auto">
                <a:xfrm>
                  <a:off x="1953" y="2201"/>
                  <a:ext cx="585" cy="332"/>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zh-CN" altLang="en-US" sz="2400">
                      <a:solidFill>
                        <a:schemeClr val="bg2"/>
                      </a:solidFill>
                      <a:latin typeface="Times New Roman" pitchFamily="18" charset="0"/>
                    </a:rPr>
                    <a:t>31,0</a:t>
                  </a:r>
                </a:p>
              </p:txBody>
            </p:sp>
            <p:sp>
              <p:nvSpPr>
                <p:cNvPr id="29735" name="Rectangle 135"/>
                <p:cNvSpPr>
                  <a:spLocks noChangeArrowheads="1"/>
                </p:cNvSpPr>
                <p:nvPr/>
              </p:nvSpPr>
              <p:spPr bwMode="auto">
                <a:xfrm>
                  <a:off x="3737" y="1020"/>
                  <a:ext cx="585" cy="332"/>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zh-CN" altLang="en-US" sz="2400">
                      <a:solidFill>
                        <a:schemeClr val="bg2"/>
                      </a:solidFill>
                      <a:latin typeface="Times New Roman" pitchFamily="18" charset="0"/>
                    </a:rPr>
                    <a:t>0,31</a:t>
                  </a:r>
                </a:p>
              </p:txBody>
            </p:sp>
          </p:grpSp>
          <p:sp>
            <p:nvSpPr>
              <p:cNvPr id="29732" name="Text Box 136"/>
              <p:cNvSpPr txBox="1">
                <a:spLocks noChangeArrowheads="1"/>
              </p:cNvSpPr>
              <p:nvPr/>
            </p:nvSpPr>
            <p:spPr bwMode="auto">
              <a:xfrm rot="5400000">
                <a:off x="2145" y="1693"/>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29730" name="Text Box 137"/>
            <p:cNvSpPr txBox="1">
              <a:spLocks noChangeArrowheads="1"/>
            </p:cNvSpPr>
            <p:nvPr/>
          </p:nvSpPr>
          <p:spPr bwMode="auto">
            <a:xfrm>
              <a:off x="3024" y="1033"/>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a:t>
              </a:r>
            </a:p>
          </p:txBody>
        </p:sp>
      </p:grpSp>
      <p:grpSp>
        <p:nvGrpSpPr>
          <p:cNvPr id="29797" name="Group 138"/>
          <p:cNvGrpSpPr>
            <a:grpSpLocks/>
          </p:cNvGrpSpPr>
          <p:nvPr/>
        </p:nvGrpSpPr>
        <p:grpSpPr bwMode="auto">
          <a:xfrm>
            <a:off x="7677150" y="4570413"/>
            <a:ext cx="1371600" cy="728662"/>
            <a:chOff x="4836" y="2997"/>
            <a:chExt cx="864" cy="459"/>
          </a:xfrm>
        </p:grpSpPr>
        <p:sp>
          <p:nvSpPr>
            <p:cNvPr id="29725" name="Rectangle 139"/>
            <p:cNvSpPr>
              <a:spLocks noChangeArrowheads="1"/>
            </p:cNvSpPr>
            <p:nvPr/>
          </p:nvSpPr>
          <p:spPr bwMode="auto">
            <a:xfrm>
              <a:off x="4836" y="3088"/>
              <a:ext cx="588" cy="368"/>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0"/>
                </a:spcBef>
                <a:buClrTx/>
                <a:buSzTx/>
                <a:buFontTx/>
                <a:buNone/>
              </a:pPr>
              <a:r>
                <a:rPr lang="en-US" altLang="zh-CN" sz="2400">
                  <a:solidFill>
                    <a:schemeClr val="bg2"/>
                  </a:solidFill>
                  <a:latin typeface="Times New Roman" pitchFamily="18" charset="0"/>
                </a:rPr>
                <a:t>I/O</a:t>
              </a:r>
            </a:p>
          </p:txBody>
        </p:sp>
        <p:grpSp>
          <p:nvGrpSpPr>
            <p:cNvPr id="29726" name="Group 140"/>
            <p:cNvGrpSpPr>
              <a:grpSpLocks/>
            </p:cNvGrpSpPr>
            <p:nvPr/>
          </p:nvGrpSpPr>
          <p:grpSpPr bwMode="auto">
            <a:xfrm>
              <a:off x="5441" y="2997"/>
              <a:ext cx="259" cy="315"/>
              <a:chOff x="5441" y="2983"/>
              <a:chExt cx="259" cy="315"/>
            </a:xfrm>
          </p:grpSpPr>
          <p:sp>
            <p:nvSpPr>
              <p:cNvPr id="29727" name="Freeform 141"/>
              <p:cNvSpPr>
                <a:spLocks/>
              </p:cNvSpPr>
              <p:nvPr/>
            </p:nvSpPr>
            <p:spPr bwMode="auto">
              <a:xfrm>
                <a:off x="5441" y="3297"/>
                <a:ext cx="258" cy="1"/>
              </a:xfrm>
              <a:custGeom>
                <a:avLst/>
                <a:gdLst>
                  <a:gd name="T0" fmla="*/ 0 w 258"/>
                  <a:gd name="T1" fmla="*/ 1 h 1"/>
                  <a:gd name="T2" fmla="*/ 258 w 258"/>
                  <a:gd name="T3" fmla="*/ 0 h 1"/>
                  <a:gd name="T4" fmla="*/ 0 60000 65536"/>
                  <a:gd name="T5" fmla="*/ 0 60000 65536"/>
                  <a:gd name="T6" fmla="*/ 0 w 258"/>
                  <a:gd name="T7" fmla="*/ 0 h 1"/>
                  <a:gd name="T8" fmla="*/ 258 w 258"/>
                  <a:gd name="T9" fmla="*/ 1 h 1"/>
                </a:gdLst>
                <a:ahLst/>
                <a:cxnLst>
                  <a:cxn ang="T4">
                    <a:pos x="T0" y="T1"/>
                  </a:cxn>
                  <a:cxn ang="T5">
                    <a:pos x="T2" y="T3"/>
                  </a:cxn>
                </a:cxnLst>
                <a:rect l="T6" t="T7" r="T8" b="T9"/>
                <a:pathLst>
                  <a:path w="258" h="1">
                    <a:moveTo>
                      <a:pt x="0" y="1"/>
                    </a:moveTo>
                    <a:lnTo>
                      <a:pt x="258" y="0"/>
                    </a:lnTo>
                  </a:path>
                </a:pathLst>
              </a:custGeom>
              <a:solidFill>
                <a:schemeClr val="folHlink"/>
              </a:solidFill>
              <a:ln w="38100">
                <a:solidFill>
                  <a:schemeClr val="folHlink"/>
                </a:solidFill>
                <a:round/>
                <a:headEnd type="triangle" w="med" len="med"/>
                <a:tailEnd type="triangle" w="med" len="med"/>
              </a:ln>
            </p:spPr>
            <p:txBody>
              <a:bodyPr wrap="none"/>
              <a:lstStyle/>
              <a:p>
                <a:endParaRPr lang="zh-CN" altLang="en-US"/>
              </a:p>
            </p:txBody>
          </p:sp>
          <p:sp>
            <p:nvSpPr>
              <p:cNvPr id="29728" name="Text Box 142"/>
              <p:cNvSpPr txBox="1">
                <a:spLocks noChangeArrowheads="1"/>
              </p:cNvSpPr>
              <p:nvPr/>
            </p:nvSpPr>
            <p:spPr bwMode="auto">
              <a:xfrm>
                <a:off x="5445" y="2983"/>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solidFill>
                      <a:schemeClr val="folHlink"/>
                    </a:solidFill>
                    <a:latin typeface="Times New Roman" pitchFamily="18" charset="0"/>
                  </a:rPr>
                  <a:t>D</a:t>
                </a:r>
              </a:p>
            </p:txBody>
          </p:sp>
        </p:grpSp>
      </p:grpSp>
      <p:sp>
        <p:nvSpPr>
          <p:cNvPr id="208015" name="Freeform 143"/>
          <p:cNvSpPr>
            <a:spLocks/>
          </p:cNvSpPr>
          <p:nvPr/>
        </p:nvSpPr>
        <p:spPr bwMode="auto">
          <a:xfrm>
            <a:off x="3924300" y="4765675"/>
            <a:ext cx="3746500" cy="268288"/>
          </a:xfrm>
          <a:custGeom>
            <a:avLst/>
            <a:gdLst>
              <a:gd name="T0" fmla="*/ 0 w 2360"/>
              <a:gd name="T1" fmla="*/ 0 h 169"/>
              <a:gd name="T2" fmla="*/ 2147483647 w 2360"/>
              <a:gd name="T3" fmla="*/ 2147483647 h 169"/>
              <a:gd name="T4" fmla="*/ 2147483647 w 2360"/>
              <a:gd name="T5" fmla="*/ 2147483647 h 169"/>
              <a:gd name="T6" fmla="*/ 2147483647 w 2360"/>
              <a:gd name="T7" fmla="*/ 2147483647 h 169"/>
              <a:gd name="T8" fmla="*/ 0 60000 65536"/>
              <a:gd name="T9" fmla="*/ 0 60000 65536"/>
              <a:gd name="T10" fmla="*/ 0 60000 65536"/>
              <a:gd name="T11" fmla="*/ 0 60000 65536"/>
              <a:gd name="T12" fmla="*/ 0 w 2360"/>
              <a:gd name="T13" fmla="*/ 0 h 169"/>
              <a:gd name="T14" fmla="*/ 2360 w 2360"/>
              <a:gd name="T15" fmla="*/ 169 h 169"/>
            </a:gdLst>
            <a:ahLst/>
            <a:cxnLst>
              <a:cxn ang="T8">
                <a:pos x="T0" y="T1"/>
              </a:cxn>
              <a:cxn ang="T9">
                <a:pos x="T2" y="T3"/>
              </a:cxn>
              <a:cxn ang="T10">
                <a:pos x="T4" y="T5"/>
              </a:cxn>
              <a:cxn ang="T11">
                <a:pos x="T6" y="T7"/>
              </a:cxn>
            </a:cxnLst>
            <a:rect l="T12" t="T13" r="T14" b="T15"/>
            <a:pathLst>
              <a:path w="2360" h="169">
                <a:moveTo>
                  <a:pt x="0" y="0"/>
                </a:moveTo>
                <a:lnTo>
                  <a:pt x="419" y="2"/>
                </a:lnTo>
                <a:lnTo>
                  <a:pt x="417" y="168"/>
                </a:lnTo>
                <a:lnTo>
                  <a:pt x="2360" y="169"/>
                </a:lnTo>
              </a:path>
            </a:pathLst>
          </a:custGeom>
          <a:noFill/>
          <a:ln w="76200">
            <a:solidFill>
              <a:schemeClr val="folHlink"/>
            </a:solidFill>
            <a:round/>
            <a:headEnd/>
            <a:tailEnd/>
          </a:ln>
        </p:spPr>
        <p:txBody>
          <a:bodyPr wrap="none"/>
          <a:lstStyle/>
          <a:p>
            <a:endParaRPr lang="zh-CN" altLang="en-US"/>
          </a:p>
        </p:txBody>
      </p:sp>
      <p:grpSp>
        <p:nvGrpSpPr>
          <p:cNvPr id="29799" name="Group 144"/>
          <p:cNvGrpSpPr>
            <a:grpSpLocks/>
          </p:cNvGrpSpPr>
          <p:nvPr/>
        </p:nvGrpSpPr>
        <p:grpSpPr bwMode="auto">
          <a:xfrm>
            <a:off x="1765300" y="1946275"/>
            <a:ext cx="4635500" cy="3522663"/>
            <a:chOff x="1112" y="1339"/>
            <a:chExt cx="2920" cy="2219"/>
          </a:xfrm>
        </p:grpSpPr>
        <p:grpSp>
          <p:nvGrpSpPr>
            <p:cNvPr id="29714" name="Group 145"/>
            <p:cNvGrpSpPr>
              <a:grpSpLocks/>
            </p:cNvGrpSpPr>
            <p:nvPr/>
          </p:nvGrpSpPr>
          <p:grpSpPr bwMode="auto">
            <a:xfrm>
              <a:off x="1112" y="1339"/>
              <a:ext cx="2920" cy="2219"/>
              <a:chOff x="1112" y="1339"/>
              <a:chExt cx="2920" cy="2219"/>
            </a:xfrm>
          </p:grpSpPr>
          <p:sp>
            <p:nvSpPr>
              <p:cNvPr id="29718" name="Freeform 146"/>
              <p:cNvSpPr>
                <a:spLocks/>
              </p:cNvSpPr>
              <p:nvPr/>
            </p:nvSpPr>
            <p:spPr bwMode="auto">
              <a:xfrm>
                <a:off x="1112" y="1348"/>
                <a:ext cx="2920" cy="232"/>
              </a:xfrm>
              <a:custGeom>
                <a:avLst/>
                <a:gdLst>
                  <a:gd name="T0" fmla="*/ 0 w 2920"/>
                  <a:gd name="T1" fmla="*/ 232 h 232"/>
                  <a:gd name="T2" fmla="*/ 2920 w 2920"/>
                  <a:gd name="T3" fmla="*/ 232 h 232"/>
                  <a:gd name="T4" fmla="*/ 2920 w 2920"/>
                  <a:gd name="T5" fmla="*/ 0 h 232"/>
                  <a:gd name="T6" fmla="*/ 0 60000 65536"/>
                  <a:gd name="T7" fmla="*/ 0 60000 65536"/>
                  <a:gd name="T8" fmla="*/ 0 60000 65536"/>
                  <a:gd name="T9" fmla="*/ 0 w 2920"/>
                  <a:gd name="T10" fmla="*/ 0 h 232"/>
                  <a:gd name="T11" fmla="*/ 2920 w 2920"/>
                  <a:gd name="T12" fmla="*/ 232 h 232"/>
                </a:gdLst>
                <a:ahLst/>
                <a:cxnLst>
                  <a:cxn ang="T6">
                    <a:pos x="T0" y="T1"/>
                  </a:cxn>
                  <a:cxn ang="T7">
                    <a:pos x="T2" y="T3"/>
                  </a:cxn>
                  <a:cxn ang="T8">
                    <a:pos x="T4" y="T5"/>
                  </a:cxn>
                </a:cxnLst>
                <a:rect l="T9" t="T10" r="T11" b="T12"/>
                <a:pathLst>
                  <a:path w="2920" h="232">
                    <a:moveTo>
                      <a:pt x="0" y="232"/>
                    </a:moveTo>
                    <a:lnTo>
                      <a:pt x="2920" y="232"/>
                    </a:lnTo>
                    <a:lnTo>
                      <a:pt x="2920" y="0"/>
                    </a:lnTo>
                  </a:path>
                </a:pathLst>
              </a:custGeom>
              <a:noFill/>
              <a:ln w="76200">
                <a:solidFill>
                  <a:schemeClr val="folHlink"/>
                </a:solidFill>
                <a:round/>
                <a:headEnd/>
                <a:tailEnd/>
              </a:ln>
            </p:spPr>
            <p:txBody>
              <a:bodyPr wrap="none"/>
              <a:lstStyle/>
              <a:p>
                <a:endParaRPr lang="zh-CN" altLang="en-US"/>
              </a:p>
            </p:txBody>
          </p:sp>
          <p:sp>
            <p:nvSpPr>
              <p:cNvPr id="29719" name="Freeform 147"/>
              <p:cNvSpPr>
                <a:spLocks/>
              </p:cNvSpPr>
              <p:nvPr/>
            </p:nvSpPr>
            <p:spPr bwMode="auto">
              <a:xfrm>
                <a:off x="2233" y="1339"/>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76200">
                <a:solidFill>
                  <a:schemeClr val="folHlink"/>
                </a:solidFill>
                <a:round/>
                <a:headEnd/>
                <a:tailEnd type="oval" w="sm" len="sm"/>
              </a:ln>
            </p:spPr>
            <p:txBody>
              <a:bodyPr wrap="none"/>
              <a:lstStyle/>
              <a:p>
                <a:endParaRPr lang="zh-CN" altLang="en-US"/>
              </a:p>
            </p:txBody>
          </p:sp>
          <p:grpSp>
            <p:nvGrpSpPr>
              <p:cNvPr id="29720" name="Group 148"/>
              <p:cNvGrpSpPr>
                <a:grpSpLocks/>
              </p:cNvGrpSpPr>
              <p:nvPr/>
            </p:nvGrpSpPr>
            <p:grpSpPr bwMode="auto">
              <a:xfrm>
                <a:off x="2025" y="2943"/>
                <a:ext cx="49" cy="252"/>
                <a:chOff x="2025" y="2943"/>
                <a:chExt cx="49" cy="252"/>
              </a:xfrm>
            </p:grpSpPr>
            <p:sp>
              <p:nvSpPr>
                <p:cNvPr id="29723" name="Freeform 149"/>
                <p:cNvSpPr>
                  <a:spLocks/>
                </p:cNvSpPr>
                <p:nvPr/>
              </p:nvSpPr>
              <p:spPr bwMode="auto">
                <a:xfrm>
                  <a:off x="2025" y="2943"/>
                  <a:ext cx="1" cy="252"/>
                </a:xfrm>
                <a:custGeom>
                  <a:avLst/>
                  <a:gdLst>
                    <a:gd name="T0" fmla="*/ 0 w 1"/>
                    <a:gd name="T1" fmla="*/ 252 h 252"/>
                    <a:gd name="T2" fmla="*/ 0 w 1"/>
                    <a:gd name="T3" fmla="*/ 0 h 252"/>
                    <a:gd name="T4" fmla="*/ 0 60000 65536"/>
                    <a:gd name="T5" fmla="*/ 0 60000 65536"/>
                    <a:gd name="T6" fmla="*/ 0 w 1"/>
                    <a:gd name="T7" fmla="*/ 0 h 252"/>
                    <a:gd name="T8" fmla="*/ 1 w 1"/>
                    <a:gd name="T9" fmla="*/ 252 h 252"/>
                  </a:gdLst>
                  <a:ahLst/>
                  <a:cxnLst>
                    <a:cxn ang="T4">
                      <a:pos x="T0" y="T1"/>
                    </a:cxn>
                    <a:cxn ang="T5">
                      <a:pos x="T2" y="T3"/>
                    </a:cxn>
                  </a:cxnLst>
                  <a:rect l="T6" t="T7" r="T8" b="T9"/>
                  <a:pathLst>
                    <a:path w="1" h="252">
                      <a:moveTo>
                        <a:pt x="0" y="252"/>
                      </a:moveTo>
                      <a:lnTo>
                        <a:pt x="0" y="0"/>
                      </a:lnTo>
                    </a:path>
                  </a:pathLst>
                </a:custGeom>
                <a:noFill/>
                <a:ln w="57150">
                  <a:solidFill>
                    <a:schemeClr val="folHlink"/>
                  </a:solidFill>
                  <a:round/>
                  <a:headEnd/>
                  <a:tailEnd/>
                </a:ln>
              </p:spPr>
              <p:txBody>
                <a:bodyPr wrap="none"/>
                <a:lstStyle/>
                <a:p>
                  <a:endParaRPr lang="zh-CN" altLang="en-US"/>
                </a:p>
              </p:txBody>
            </p:sp>
            <p:sp>
              <p:nvSpPr>
                <p:cNvPr id="29724" name="Freeform 150"/>
                <p:cNvSpPr>
                  <a:spLocks/>
                </p:cNvSpPr>
                <p:nvPr/>
              </p:nvSpPr>
              <p:spPr bwMode="auto">
                <a:xfrm>
                  <a:off x="2073" y="2985"/>
                  <a:ext cx="1" cy="162"/>
                </a:xfrm>
                <a:custGeom>
                  <a:avLst/>
                  <a:gdLst>
                    <a:gd name="T0" fmla="*/ 0 w 1"/>
                    <a:gd name="T1" fmla="*/ 162 h 162"/>
                    <a:gd name="T2" fmla="*/ 0 w 1"/>
                    <a:gd name="T3" fmla="*/ 0 h 162"/>
                    <a:gd name="T4" fmla="*/ 0 60000 65536"/>
                    <a:gd name="T5" fmla="*/ 0 60000 65536"/>
                    <a:gd name="T6" fmla="*/ 0 w 1"/>
                    <a:gd name="T7" fmla="*/ 0 h 162"/>
                    <a:gd name="T8" fmla="*/ 1 w 1"/>
                    <a:gd name="T9" fmla="*/ 162 h 162"/>
                  </a:gdLst>
                  <a:ahLst/>
                  <a:cxnLst>
                    <a:cxn ang="T4">
                      <a:pos x="T0" y="T1"/>
                    </a:cxn>
                    <a:cxn ang="T5">
                      <a:pos x="T2" y="T3"/>
                    </a:cxn>
                  </a:cxnLst>
                  <a:rect l="T6" t="T7" r="T8" b="T9"/>
                  <a:pathLst>
                    <a:path w="1" h="162">
                      <a:moveTo>
                        <a:pt x="0" y="162"/>
                      </a:moveTo>
                      <a:lnTo>
                        <a:pt x="0" y="0"/>
                      </a:lnTo>
                    </a:path>
                  </a:pathLst>
                </a:custGeom>
                <a:noFill/>
                <a:ln w="57150">
                  <a:solidFill>
                    <a:schemeClr val="folHlink"/>
                  </a:solidFill>
                  <a:round/>
                  <a:headEnd/>
                  <a:tailEnd/>
                </a:ln>
              </p:spPr>
              <p:txBody>
                <a:bodyPr wrap="none"/>
                <a:lstStyle/>
                <a:p>
                  <a:endParaRPr lang="zh-CN" altLang="en-US"/>
                </a:p>
              </p:txBody>
            </p:sp>
          </p:grpSp>
          <p:sp>
            <p:nvSpPr>
              <p:cNvPr id="29721" name="Freeform 151"/>
              <p:cNvSpPr>
                <a:spLocks/>
              </p:cNvSpPr>
              <p:nvPr/>
            </p:nvSpPr>
            <p:spPr bwMode="auto">
              <a:xfrm>
                <a:off x="2066" y="3068"/>
                <a:ext cx="329" cy="1"/>
              </a:xfrm>
              <a:custGeom>
                <a:avLst/>
                <a:gdLst>
                  <a:gd name="T0" fmla="*/ 0 w 329"/>
                  <a:gd name="T1" fmla="*/ 0 h 1"/>
                  <a:gd name="T2" fmla="*/ 329 w 329"/>
                  <a:gd name="T3" fmla="*/ 1 h 1"/>
                  <a:gd name="T4" fmla="*/ 0 60000 65536"/>
                  <a:gd name="T5" fmla="*/ 0 60000 65536"/>
                  <a:gd name="T6" fmla="*/ 0 w 329"/>
                  <a:gd name="T7" fmla="*/ 0 h 1"/>
                  <a:gd name="T8" fmla="*/ 329 w 329"/>
                  <a:gd name="T9" fmla="*/ 1 h 1"/>
                </a:gdLst>
                <a:ahLst/>
                <a:cxnLst>
                  <a:cxn ang="T4">
                    <a:pos x="T0" y="T1"/>
                  </a:cxn>
                  <a:cxn ang="T5">
                    <a:pos x="T2" y="T3"/>
                  </a:cxn>
                </a:cxnLst>
                <a:rect l="T6" t="T7" r="T8" b="T9"/>
                <a:pathLst>
                  <a:path w="329" h="1">
                    <a:moveTo>
                      <a:pt x="0" y="0"/>
                    </a:moveTo>
                    <a:lnTo>
                      <a:pt x="329" y="1"/>
                    </a:lnTo>
                  </a:path>
                </a:pathLst>
              </a:custGeom>
              <a:noFill/>
              <a:ln w="76200">
                <a:solidFill>
                  <a:schemeClr val="folHlink"/>
                </a:solidFill>
                <a:round/>
                <a:headEnd/>
                <a:tailEnd/>
              </a:ln>
            </p:spPr>
            <p:txBody>
              <a:bodyPr wrap="none"/>
              <a:lstStyle/>
              <a:p>
                <a:endParaRPr lang="zh-CN" altLang="en-US"/>
              </a:p>
            </p:txBody>
          </p:sp>
          <p:sp>
            <p:nvSpPr>
              <p:cNvPr id="29722" name="Freeform 152"/>
              <p:cNvSpPr>
                <a:spLocks/>
              </p:cNvSpPr>
              <p:nvPr/>
            </p:nvSpPr>
            <p:spPr bwMode="auto">
              <a:xfrm>
                <a:off x="2255" y="3063"/>
                <a:ext cx="1" cy="495"/>
              </a:xfrm>
              <a:custGeom>
                <a:avLst/>
                <a:gdLst>
                  <a:gd name="T0" fmla="*/ 0 w 1"/>
                  <a:gd name="T1" fmla="*/ 0 h 495"/>
                  <a:gd name="T2" fmla="*/ 0 w 1"/>
                  <a:gd name="T3" fmla="*/ 495 h 495"/>
                  <a:gd name="T4" fmla="*/ 0 60000 65536"/>
                  <a:gd name="T5" fmla="*/ 0 60000 65536"/>
                  <a:gd name="T6" fmla="*/ 0 w 1"/>
                  <a:gd name="T7" fmla="*/ 0 h 495"/>
                  <a:gd name="T8" fmla="*/ 1 w 1"/>
                  <a:gd name="T9" fmla="*/ 495 h 495"/>
                </a:gdLst>
                <a:ahLst/>
                <a:cxnLst>
                  <a:cxn ang="T4">
                    <a:pos x="T0" y="T1"/>
                  </a:cxn>
                  <a:cxn ang="T5">
                    <a:pos x="T2" y="T3"/>
                  </a:cxn>
                </a:cxnLst>
                <a:rect l="T6" t="T7" r="T8" b="T9"/>
                <a:pathLst>
                  <a:path w="1" h="495">
                    <a:moveTo>
                      <a:pt x="0" y="0"/>
                    </a:moveTo>
                    <a:lnTo>
                      <a:pt x="0" y="495"/>
                    </a:lnTo>
                  </a:path>
                </a:pathLst>
              </a:custGeom>
              <a:noFill/>
              <a:ln w="76200">
                <a:solidFill>
                  <a:schemeClr val="folHlink"/>
                </a:solidFill>
                <a:round/>
                <a:headEnd type="oval" w="sm" len="sm"/>
                <a:tailEnd/>
              </a:ln>
            </p:spPr>
            <p:txBody>
              <a:bodyPr wrap="none"/>
              <a:lstStyle/>
              <a:p>
                <a:endParaRPr lang="zh-CN" altLang="en-US"/>
              </a:p>
            </p:txBody>
          </p:sp>
        </p:grpSp>
        <p:grpSp>
          <p:nvGrpSpPr>
            <p:cNvPr id="29715" name="Group 153"/>
            <p:cNvGrpSpPr>
              <a:grpSpLocks/>
            </p:cNvGrpSpPr>
            <p:nvPr/>
          </p:nvGrpSpPr>
          <p:grpSpPr bwMode="auto">
            <a:xfrm>
              <a:off x="2412" y="2946"/>
              <a:ext cx="49" cy="246"/>
              <a:chOff x="2412" y="2946"/>
              <a:chExt cx="49" cy="246"/>
            </a:xfrm>
          </p:grpSpPr>
          <p:sp>
            <p:nvSpPr>
              <p:cNvPr id="29716" name="Freeform 154"/>
              <p:cNvSpPr>
                <a:spLocks/>
              </p:cNvSpPr>
              <p:nvPr/>
            </p:nvSpPr>
            <p:spPr bwMode="auto">
              <a:xfrm>
                <a:off x="2460" y="2946"/>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57150">
                <a:solidFill>
                  <a:schemeClr val="folHlink"/>
                </a:solidFill>
                <a:round/>
                <a:headEnd/>
                <a:tailEnd/>
              </a:ln>
            </p:spPr>
            <p:txBody>
              <a:bodyPr wrap="none"/>
              <a:lstStyle/>
              <a:p>
                <a:endParaRPr lang="zh-CN" altLang="en-US"/>
              </a:p>
            </p:txBody>
          </p:sp>
          <p:sp>
            <p:nvSpPr>
              <p:cNvPr id="29717" name="Freeform 155"/>
              <p:cNvSpPr>
                <a:spLocks/>
              </p:cNvSpPr>
              <p:nvPr/>
            </p:nvSpPr>
            <p:spPr bwMode="auto">
              <a:xfrm>
                <a:off x="2412" y="2988"/>
                <a:ext cx="1" cy="156"/>
              </a:xfrm>
              <a:custGeom>
                <a:avLst/>
                <a:gdLst>
                  <a:gd name="T0" fmla="*/ 0 w 1"/>
                  <a:gd name="T1" fmla="*/ 0 h 156"/>
                  <a:gd name="T2" fmla="*/ 0 w 1"/>
                  <a:gd name="T3" fmla="*/ 156 h 156"/>
                  <a:gd name="T4" fmla="*/ 0 60000 65536"/>
                  <a:gd name="T5" fmla="*/ 0 60000 65536"/>
                  <a:gd name="T6" fmla="*/ 0 w 1"/>
                  <a:gd name="T7" fmla="*/ 0 h 156"/>
                  <a:gd name="T8" fmla="*/ 1 w 1"/>
                  <a:gd name="T9" fmla="*/ 156 h 156"/>
                </a:gdLst>
                <a:ahLst/>
                <a:cxnLst>
                  <a:cxn ang="T4">
                    <a:pos x="T0" y="T1"/>
                  </a:cxn>
                  <a:cxn ang="T5">
                    <a:pos x="T2" y="T3"/>
                  </a:cxn>
                </a:cxnLst>
                <a:rect l="T6" t="T7" r="T8" b="T9"/>
                <a:pathLst>
                  <a:path w="1" h="156">
                    <a:moveTo>
                      <a:pt x="0" y="0"/>
                    </a:moveTo>
                    <a:lnTo>
                      <a:pt x="0" y="156"/>
                    </a:lnTo>
                  </a:path>
                </a:pathLst>
              </a:custGeom>
              <a:noFill/>
              <a:ln w="57150">
                <a:solidFill>
                  <a:schemeClr val="folHlink"/>
                </a:solidFill>
                <a:round/>
                <a:headEnd/>
                <a:tailEnd/>
              </a:ln>
            </p:spPr>
            <p:txBody>
              <a:bodyPr wrap="none"/>
              <a:lstStyle/>
              <a:p>
                <a:endParaRPr lang="zh-CN" altLang="en-US"/>
              </a:p>
            </p:txBody>
          </p:sp>
        </p:grpSp>
      </p:grpSp>
      <p:sp>
        <p:nvSpPr>
          <p:cNvPr id="208028" name="Freeform 156"/>
          <p:cNvSpPr>
            <a:spLocks/>
          </p:cNvSpPr>
          <p:nvPr/>
        </p:nvSpPr>
        <p:spPr bwMode="auto">
          <a:xfrm>
            <a:off x="4030663" y="1681163"/>
            <a:ext cx="593725" cy="1587"/>
          </a:xfrm>
          <a:custGeom>
            <a:avLst/>
            <a:gdLst>
              <a:gd name="T0" fmla="*/ 0 w 367"/>
              <a:gd name="T1" fmla="*/ 0 h 1"/>
              <a:gd name="T2" fmla="*/ 2147483647 w 367"/>
              <a:gd name="T3" fmla="*/ 0 h 1"/>
              <a:gd name="T4" fmla="*/ 0 60000 65536"/>
              <a:gd name="T5" fmla="*/ 0 60000 65536"/>
              <a:gd name="T6" fmla="*/ 0 w 367"/>
              <a:gd name="T7" fmla="*/ 0 h 1"/>
              <a:gd name="T8" fmla="*/ 367 w 367"/>
              <a:gd name="T9" fmla="*/ 1 h 1"/>
            </a:gdLst>
            <a:ahLst/>
            <a:cxnLst>
              <a:cxn ang="T4">
                <a:pos x="T0" y="T1"/>
              </a:cxn>
              <a:cxn ang="T5">
                <a:pos x="T2" y="T3"/>
              </a:cxn>
            </a:cxnLst>
            <a:rect l="T6" t="T7" r="T8" b="T9"/>
            <a:pathLst>
              <a:path w="367" h="1">
                <a:moveTo>
                  <a:pt x="0" y="0"/>
                </a:moveTo>
                <a:lnTo>
                  <a:pt x="367" y="0"/>
                </a:lnTo>
              </a:path>
            </a:pathLst>
          </a:custGeom>
          <a:noFill/>
          <a:ln w="76200">
            <a:solidFill>
              <a:schemeClr val="folHlink"/>
            </a:solidFill>
            <a:round/>
            <a:headEnd/>
            <a:tailEnd/>
          </a:ln>
        </p:spPr>
        <p:txBody>
          <a:bodyPr wrap="none"/>
          <a:lstStyle/>
          <a:p>
            <a:endParaRPr lang="zh-CN" altLang="en-US"/>
          </a:p>
        </p:txBody>
      </p:sp>
      <p:sp>
        <p:nvSpPr>
          <p:cNvPr id="208029" name="Rectangle 157"/>
          <p:cNvSpPr>
            <a:spLocks noChangeArrowheads="1"/>
          </p:cNvSpPr>
          <p:nvPr/>
        </p:nvSpPr>
        <p:spPr bwMode="auto">
          <a:xfrm>
            <a:off x="3086100" y="1420813"/>
            <a:ext cx="931863" cy="527050"/>
          </a:xfrm>
          <a:prstGeom prst="rect">
            <a:avLst/>
          </a:prstGeom>
          <a:solidFill>
            <a:srgbClr val="AA7D00"/>
          </a:solidFill>
          <a:ln w="38100">
            <a:solidFill>
              <a:srgbClr val="AA7D00"/>
            </a:solidFill>
            <a:miter lim="800000"/>
            <a:headEnd/>
            <a:tailEnd/>
          </a:ln>
        </p:spPr>
        <p:txBody>
          <a:bodyPr wrap="none" anchor="ctr"/>
          <a:lstStyle/>
          <a:p>
            <a:pPr eaLnBrk="1" hangingPunct="1">
              <a:spcBef>
                <a:spcPct val="0"/>
              </a:spcBef>
              <a:buClrTx/>
              <a:buSzTx/>
              <a:buFontTx/>
              <a:buNone/>
            </a:pPr>
            <a:r>
              <a:rPr lang="zh-CN" altLang="en-US" sz="2400">
                <a:solidFill>
                  <a:schemeClr val="bg2"/>
                </a:solidFill>
                <a:latin typeface="Times New Roman" pitchFamily="18" charset="0"/>
              </a:rPr>
              <a:t>0,0</a:t>
            </a:r>
          </a:p>
        </p:txBody>
      </p:sp>
      <p:grpSp>
        <p:nvGrpSpPr>
          <p:cNvPr id="29840" name="Group 158"/>
          <p:cNvGrpSpPr>
            <a:grpSpLocks/>
          </p:cNvGrpSpPr>
          <p:nvPr/>
        </p:nvGrpSpPr>
        <p:grpSpPr bwMode="auto">
          <a:xfrm>
            <a:off x="7653338" y="5287963"/>
            <a:ext cx="1185862" cy="952500"/>
            <a:chOff x="4821" y="3444"/>
            <a:chExt cx="747" cy="600"/>
          </a:xfrm>
        </p:grpSpPr>
        <p:sp>
          <p:nvSpPr>
            <p:cNvPr id="29712" name="Text Box 159"/>
            <p:cNvSpPr txBox="1">
              <a:spLocks noChangeArrowheads="1"/>
            </p:cNvSpPr>
            <p:nvPr/>
          </p:nvSpPr>
          <p:spPr bwMode="auto">
            <a:xfrm>
              <a:off x="4821" y="3756"/>
              <a:ext cx="747"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读</a:t>
              </a:r>
              <a:endParaRPr lang="zh-CN" altLang="en-US" sz="2400">
                <a:latin typeface="Times New Roman" pitchFamily="18" charset="0"/>
              </a:endParaRPr>
            </a:p>
          </p:txBody>
        </p:sp>
        <p:sp>
          <p:nvSpPr>
            <p:cNvPr id="29713" name="Line 160"/>
            <p:cNvSpPr>
              <a:spLocks noChangeShapeType="1"/>
            </p:cNvSpPr>
            <p:nvPr/>
          </p:nvSpPr>
          <p:spPr bwMode="auto">
            <a:xfrm flipV="1">
              <a:off x="5109" y="3444"/>
              <a:ext cx="0" cy="331"/>
            </a:xfrm>
            <a:prstGeom prst="line">
              <a:avLst/>
            </a:prstGeom>
            <a:noFill/>
            <a:ln w="38100">
              <a:solidFill>
                <a:schemeClr val="folHlink"/>
              </a:solidFill>
              <a:round/>
              <a:headEnd/>
              <a:tailEnd type="stealth" w="med" len="med"/>
            </a:ln>
          </p:spPr>
          <p:txBody>
            <a:bodyPr wrap="none"/>
            <a:lstStyle/>
            <a:p>
              <a:endParaRPr lang="zh-CN" altLang="en-US"/>
            </a:p>
          </p:txBody>
        </p:sp>
      </p:grpSp>
      <p:sp>
        <p:nvSpPr>
          <p:cNvPr id="29711" name="AutoShape 161">
            <a:hlinkClick r:id="rId2" action="ppaction://hlinksldjump" highlightClick="1"/>
          </p:cNvPr>
          <p:cNvSpPr>
            <a:spLocks noChangeArrowheads="1"/>
          </p:cNvSpPr>
          <p:nvPr/>
        </p:nvSpPr>
        <p:spPr bwMode="auto">
          <a:xfrm>
            <a:off x="8605838" y="6397625"/>
            <a:ext cx="184150" cy="214313"/>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strips(upRigh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29799"/>
                                        </p:tgtEl>
                                        <p:attrNameLst>
                                          <p:attrName>style.visibility</p:attrName>
                                        </p:attrNameLst>
                                      </p:cBhvr>
                                      <p:to>
                                        <p:strVal val="visible"/>
                                      </p:to>
                                    </p:set>
                                    <p:animEffect transition="in" filter="strips(upRight)">
                                      <p:cBhvr>
                                        <p:cTn id="17" dur="500"/>
                                        <p:tgtEl>
                                          <p:spTgt spid="2979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8029"/>
                                        </p:tgtEl>
                                        <p:attrNameLst>
                                          <p:attrName>style.visibility</p:attrName>
                                        </p:attrNameLst>
                                      </p:cBhvr>
                                      <p:to>
                                        <p:strVal val="visible"/>
                                      </p:to>
                                    </p:set>
                                    <p:animEffect transition="in" filter="blinds(horizontal)">
                                      <p:cBhvr>
                                        <p:cTn id="27" dur="500"/>
                                        <p:tgtEl>
                                          <p:spTgt spid="20802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stCondLst>
                                    <p:cond delay="0"/>
                                  </p:stCondLst>
                                  <p:childTnLst>
                                    <p:set>
                                      <p:cBhvr>
                                        <p:cTn id="31" dur="1" fill="hold">
                                          <p:stCondLst>
                                            <p:cond delay="0"/>
                                          </p:stCondLst>
                                        </p:cTn>
                                        <p:tgtEl>
                                          <p:spTgt spid="29840"/>
                                        </p:tgtEl>
                                        <p:attrNameLst>
                                          <p:attrName>style.visibility</p:attrName>
                                        </p:attrNameLst>
                                      </p:cBhvr>
                                      <p:to>
                                        <p:strVal val="visible"/>
                                      </p:to>
                                    </p:set>
                                    <p:animEffect transition="in" filter="strips(upRight)">
                                      <p:cBhvr>
                                        <p:cTn id="32" dur="500"/>
                                        <p:tgtEl>
                                          <p:spTgt spid="29840"/>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08028"/>
                                        </p:tgtEl>
                                        <p:attrNameLst>
                                          <p:attrName>style.visibility</p:attrName>
                                        </p:attrNameLst>
                                      </p:cBhvr>
                                      <p:to>
                                        <p:strVal val="visible"/>
                                      </p:to>
                                    </p:set>
                                    <p:animEffect transition="in" filter="strips(downRight)">
                                      <p:cBhvr>
                                        <p:cTn id="37" dur="500"/>
                                        <p:tgtEl>
                                          <p:spTgt spid="208028"/>
                                        </p:tgtEl>
                                      </p:cBhvr>
                                    </p:animEffect>
                                  </p:childTnLst>
                                </p:cTn>
                              </p:par>
                            </p:childTnLst>
                          </p:cTn>
                        </p:par>
                        <p:par>
                          <p:cTn id="38" fill="hold">
                            <p:stCondLst>
                              <p:cond delay="500"/>
                            </p:stCondLst>
                            <p:childTnLst>
                              <p:par>
                                <p:cTn id="39" presetID="18" presetClass="entr" presetSubtype="12" fill="hold" grpId="0" nodeType="afterEffect">
                                  <p:stCondLst>
                                    <p:cond delay="0"/>
                                  </p:stCondLst>
                                  <p:childTnLst>
                                    <p:set>
                                      <p:cBhvr>
                                        <p:cTn id="40" dur="1" fill="hold">
                                          <p:stCondLst>
                                            <p:cond delay="0"/>
                                          </p:stCondLst>
                                        </p:cTn>
                                        <p:tgtEl>
                                          <p:spTgt spid="208001"/>
                                        </p:tgtEl>
                                        <p:attrNameLst>
                                          <p:attrName>style.visibility</p:attrName>
                                        </p:attrNameLst>
                                      </p:cBhvr>
                                      <p:to>
                                        <p:strVal val="visible"/>
                                      </p:to>
                                    </p:set>
                                    <p:animEffect transition="in" filter="strips(downLeft)">
                                      <p:cBhvr>
                                        <p:cTn id="41" dur="500"/>
                                        <p:tgtEl>
                                          <p:spTgt spid="208001"/>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208015"/>
                                        </p:tgtEl>
                                        <p:attrNameLst>
                                          <p:attrName>style.visibility</p:attrName>
                                        </p:attrNameLst>
                                      </p:cBhvr>
                                      <p:to>
                                        <p:strVal val="visible"/>
                                      </p:to>
                                    </p:set>
                                    <p:animEffect transition="in" filter="strips(downRight)">
                                      <p:cBhvr>
                                        <p:cTn id="46" dur="500"/>
                                        <p:tgtEl>
                                          <p:spTgt spid="208015"/>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6" fill="hold" nodeType="clickEffect">
                                  <p:stCondLst>
                                    <p:cond delay="0"/>
                                  </p:stCondLst>
                                  <p:childTnLst>
                                    <p:set>
                                      <p:cBhvr>
                                        <p:cTn id="50" dur="1" fill="hold">
                                          <p:stCondLst>
                                            <p:cond delay="0"/>
                                          </p:stCondLst>
                                        </p:cTn>
                                        <p:tgtEl>
                                          <p:spTgt spid="29797"/>
                                        </p:tgtEl>
                                        <p:attrNameLst>
                                          <p:attrName>style.visibility</p:attrName>
                                        </p:attrNameLst>
                                      </p:cBhvr>
                                      <p:to>
                                        <p:strVal val="visible"/>
                                      </p:to>
                                    </p:set>
                                    <p:animEffect transition="in" filter="strips(downRight)">
                                      <p:cBhvr>
                                        <p:cTn id="51" dur="500"/>
                                        <p:tgtEl>
                                          <p:spTgt spid="29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001" grpId="0" animBg="1"/>
      <p:bldP spid="208015" grpId="0" animBg="1"/>
      <p:bldP spid="208028" grpId="0" animBg="1"/>
      <p:bldP spid="208029"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灯片编号占位符 1"/>
          <p:cNvSpPr>
            <a:spLocks noGrp="1"/>
          </p:cNvSpPr>
          <p:nvPr>
            <p:ph type="sldNum" sz="quarter" idx="10"/>
          </p:nvPr>
        </p:nvSpPr>
        <p:spPr bwMode="auto">
          <a:noFill/>
          <a:ln>
            <a:miter lim="800000"/>
            <a:headEnd/>
            <a:tailEnd/>
          </a:ln>
        </p:spPr>
        <p:txBody>
          <a:bodyPr/>
          <a:lstStyle/>
          <a:p>
            <a:fld id="{1E647CC4-536D-49AA-B89E-DDDDF836FF61}" type="slidenum">
              <a:rPr lang="zh-CN" altLang="en-US" smtClean="0"/>
              <a:pPr/>
              <a:t>27</a:t>
            </a:fld>
            <a:endParaRPr lang="en-US" altLang="zh-CN"/>
          </a:p>
        </p:txBody>
      </p:sp>
      <p:sp>
        <p:nvSpPr>
          <p:cNvPr id="30724" name="Text Box 4"/>
          <p:cNvSpPr txBox="1">
            <a:spLocks noChangeArrowheads="1"/>
          </p:cNvSpPr>
          <p:nvPr/>
        </p:nvSpPr>
        <p:spPr bwMode="auto">
          <a:xfrm>
            <a:off x="755650" y="1555750"/>
            <a:ext cx="6986588" cy="1163638"/>
          </a:xfrm>
          <a:prstGeom prst="rect">
            <a:avLst/>
          </a:prstGeom>
          <a:noFill/>
          <a:ln w="9525">
            <a:noFill/>
            <a:miter lim="800000"/>
            <a:headEnd/>
            <a:tailEnd/>
          </a:ln>
        </p:spPr>
        <p:txBody>
          <a:bodyPr>
            <a:spAutoFit/>
          </a:bodyPr>
          <a:lstStyle/>
          <a:p>
            <a:pPr algn="l" eaLnBrk="1" hangingPunct="1">
              <a:buClrTx/>
              <a:buSzTx/>
              <a:buFontTx/>
              <a:buNone/>
            </a:pPr>
            <a:r>
              <a:rPr lang="zh-CN" altLang="en-US" sz="3200" dirty="0">
                <a:solidFill>
                  <a:srgbClr val="0000FF"/>
                </a:solidFill>
                <a:ea typeface="黑体" pitchFamily="2" charset="-122"/>
              </a:rPr>
              <a:t>①静态存储器</a:t>
            </a:r>
          </a:p>
          <a:p>
            <a:pPr algn="l" eaLnBrk="1" hangingPunct="1">
              <a:buClrTx/>
              <a:buSzTx/>
              <a:buFontTx/>
              <a:buNone/>
            </a:pPr>
            <a:r>
              <a:rPr lang="zh-CN" altLang="en-US" sz="3200" dirty="0">
                <a:solidFill>
                  <a:srgbClr val="0000FF"/>
                </a:solidFill>
                <a:ea typeface="黑体" pitchFamily="2" charset="-122"/>
              </a:rPr>
              <a:t>   利用</a:t>
            </a:r>
            <a:r>
              <a:rPr lang="zh-CN" altLang="en-US" sz="3200" dirty="0">
                <a:ea typeface="黑体" pitchFamily="2" charset="-122"/>
              </a:rPr>
              <a:t>双稳态触发器</a:t>
            </a:r>
            <a:r>
              <a:rPr lang="zh-CN" altLang="en-US" sz="3200" dirty="0">
                <a:solidFill>
                  <a:srgbClr val="0000FF"/>
                </a:solidFill>
                <a:ea typeface="黑体" pitchFamily="2" charset="-122"/>
              </a:rPr>
              <a:t>存储信息</a:t>
            </a:r>
          </a:p>
        </p:txBody>
      </p:sp>
      <p:sp>
        <p:nvSpPr>
          <p:cNvPr id="836613" name="Text Box 5"/>
          <p:cNvSpPr txBox="1">
            <a:spLocks noChangeArrowheads="1"/>
          </p:cNvSpPr>
          <p:nvPr/>
        </p:nvSpPr>
        <p:spPr bwMode="auto">
          <a:xfrm>
            <a:off x="755650" y="5297488"/>
            <a:ext cx="7993063"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FF"/>
                </a:solidFill>
                <a:ea typeface="黑体" pitchFamily="2" charset="-122"/>
              </a:rPr>
              <a:t>集成度最高，但信息易失，需要定时刷新内容</a:t>
            </a:r>
          </a:p>
        </p:txBody>
      </p:sp>
      <p:sp>
        <p:nvSpPr>
          <p:cNvPr id="30726" name="Text Box 6"/>
          <p:cNvSpPr txBox="1">
            <a:spLocks noChangeArrowheads="1"/>
          </p:cNvSpPr>
          <p:nvPr/>
        </p:nvSpPr>
        <p:spPr bwMode="auto">
          <a:xfrm>
            <a:off x="971550" y="2708275"/>
            <a:ext cx="4465638"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solidFill>
                  <a:srgbClr val="0000FF"/>
                </a:solidFill>
                <a:ea typeface="黑体" pitchFamily="2" charset="-122"/>
              </a:rPr>
              <a:t>速度快，非破坏性读出</a:t>
            </a:r>
          </a:p>
        </p:txBody>
      </p:sp>
      <p:sp>
        <p:nvSpPr>
          <p:cNvPr id="836615" name="Text Box 7"/>
          <p:cNvSpPr txBox="1">
            <a:spLocks noChangeArrowheads="1"/>
          </p:cNvSpPr>
          <p:nvPr/>
        </p:nvSpPr>
        <p:spPr bwMode="auto">
          <a:xfrm>
            <a:off x="755650" y="5876925"/>
            <a:ext cx="6911975"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solidFill>
                  <a:schemeClr val="tx2"/>
                </a:solidFill>
                <a:ea typeface="黑体" pitchFamily="2" charset="-122"/>
              </a:rPr>
              <a:t>用途：作主存。</a:t>
            </a:r>
          </a:p>
        </p:txBody>
      </p:sp>
      <p:sp>
        <p:nvSpPr>
          <p:cNvPr id="836616" name="Text Box 8"/>
          <p:cNvSpPr txBox="1">
            <a:spLocks noChangeArrowheads="1"/>
          </p:cNvSpPr>
          <p:nvPr/>
        </p:nvSpPr>
        <p:spPr bwMode="auto">
          <a:xfrm>
            <a:off x="755650" y="4076700"/>
            <a:ext cx="7127875" cy="1163638"/>
          </a:xfrm>
          <a:prstGeom prst="rect">
            <a:avLst/>
          </a:prstGeom>
          <a:noFill/>
          <a:ln w="9525" algn="ctr">
            <a:noFill/>
            <a:miter lim="800000"/>
            <a:headEnd/>
            <a:tailEnd/>
          </a:ln>
        </p:spPr>
        <p:txBody>
          <a:bodyPr>
            <a:spAutoFit/>
          </a:bodyPr>
          <a:lstStyle/>
          <a:p>
            <a:pPr algn="l" eaLnBrk="1" hangingPunct="1">
              <a:buClrTx/>
              <a:buSzTx/>
              <a:buFontTx/>
              <a:buNone/>
            </a:pPr>
            <a:r>
              <a:rPr lang="zh-CN" altLang="en-US" sz="3200">
                <a:solidFill>
                  <a:srgbClr val="0000FF"/>
                </a:solidFill>
                <a:ea typeface="黑体" pitchFamily="2" charset="-122"/>
              </a:rPr>
              <a:t>②动态存储器</a:t>
            </a:r>
          </a:p>
          <a:p>
            <a:pPr algn="l" eaLnBrk="1" hangingPunct="1">
              <a:buClrTx/>
              <a:buSzTx/>
              <a:buFontTx/>
              <a:buNone/>
            </a:pPr>
            <a:r>
              <a:rPr lang="zh-CN" altLang="en-US" sz="3200">
                <a:solidFill>
                  <a:srgbClr val="0000FF"/>
                </a:solidFill>
                <a:ea typeface="黑体" pitchFamily="2" charset="-122"/>
              </a:rPr>
              <a:t>   依靠</a:t>
            </a:r>
            <a:r>
              <a:rPr lang="zh-CN" altLang="en-US" sz="3200">
                <a:ea typeface="黑体" pitchFamily="2" charset="-122"/>
              </a:rPr>
              <a:t>电容上的存储电荷</a:t>
            </a:r>
            <a:r>
              <a:rPr lang="zh-CN" altLang="en-US" sz="3200">
                <a:solidFill>
                  <a:srgbClr val="0000FF"/>
                </a:solidFill>
                <a:ea typeface="黑体" pitchFamily="2" charset="-122"/>
              </a:rPr>
              <a:t>存储信息</a:t>
            </a:r>
          </a:p>
        </p:txBody>
      </p:sp>
      <p:sp>
        <p:nvSpPr>
          <p:cNvPr id="30729" name="Text Box 9"/>
          <p:cNvSpPr txBox="1">
            <a:spLocks noChangeArrowheads="1"/>
          </p:cNvSpPr>
          <p:nvPr/>
        </p:nvSpPr>
        <p:spPr bwMode="auto">
          <a:xfrm>
            <a:off x="900113" y="3355975"/>
            <a:ext cx="6911975"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solidFill>
                  <a:schemeClr val="tx2"/>
                </a:solidFill>
                <a:ea typeface="黑体" pitchFamily="2" charset="-122"/>
              </a:rPr>
              <a:t>用途：高速缓存。</a:t>
            </a:r>
          </a:p>
        </p:txBody>
      </p:sp>
      <p:sp>
        <p:nvSpPr>
          <p:cNvPr id="30730" name="Text Box 2"/>
          <p:cNvSpPr txBox="1">
            <a:spLocks noChangeArrowheads="1"/>
          </p:cNvSpPr>
          <p:nvPr/>
        </p:nvSpPr>
        <p:spPr bwMode="auto">
          <a:xfrm>
            <a:off x="457200" y="196850"/>
            <a:ext cx="6281738"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 三、随机存取存储器 ( </a:t>
            </a:r>
            <a:r>
              <a:rPr lang="en-US" altLang="zh-CN" sz="3600">
                <a:latin typeface="Times New Roman" pitchFamily="18" charset="0"/>
              </a:rPr>
              <a:t>RAM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6613"/>
                                        </p:tgtEl>
                                        <p:attrNameLst>
                                          <p:attrName>style.visibility</p:attrName>
                                        </p:attrNameLst>
                                      </p:cBhvr>
                                      <p:to>
                                        <p:strVal val="visible"/>
                                      </p:to>
                                    </p:set>
                                    <p:animEffect transition="in" filter="blinds(horizontal)">
                                      <p:cBhvr>
                                        <p:cTn id="7" dur="500"/>
                                        <p:tgtEl>
                                          <p:spTgt spid="8366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36615"/>
                                        </p:tgtEl>
                                        <p:attrNameLst>
                                          <p:attrName>style.visibility</p:attrName>
                                        </p:attrNameLst>
                                      </p:cBhvr>
                                      <p:to>
                                        <p:strVal val="visible"/>
                                      </p:to>
                                    </p:set>
                                    <p:animEffect transition="in" filter="blinds(horizontal)">
                                      <p:cBhvr>
                                        <p:cTn id="10" dur="500"/>
                                        <p:tgtEl>
                                          <p:spTgt spid="83661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36616"/>
                                        </p:tgtEl>
                                        <p:attrNameLst>
                                          <p:attrName>style.visibility</p:attrName>
                                        </p:attrNameLst>
                                      </p:cBhvr>
                                      <p:to>
                                        <p:strVal val="visible"/>
                                      </p:to>
                                    </p:set>
                                    <p:animEffect transition="in" filter="blinds(horizontal)">
                                      <p:cBhvr>
                                        <p:cTn id="13" dur="500"/>
                                        <p:tgtEl>
                                          <p:spTgt spid="8366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3" grpId="0"/>
      <p:bldP spid="836615" grpId="0"/>
      <p:bldP spid="8366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3"/>
          <p:cNvSpPr>
            <a:spLocks noGrp="1"/>
          </p:cNvSpPr>
          <p:nvPr>
            <p:ph type="sldNum" sz="quarter" idx="10"/>
          </p:nvPr>
        </p:nvSpPr>
        <p:spPr bwMode="auto">
          <a:noFill/>
          <a:ln>
            <a:miter lim="800000"/>
            <a:headEnd/>
            <a:tailEnd/>
          </a:ln>
        </p:spPr>
        <p:txBody>
          <a:bodyPr/>
          <a:lstStyle/>
          <a:p>
            <a:fld id="{785ABBCC-8BA0-4721-B0BF-3EC5A9C72830}" type="slidenum">
              <a:rPr lang="zh-CN" altLang="en-US" smtClean="0"/>
              <a:pPr/>
              <a:t>28</a:t>
            </a:fld>
            <a:endParaRPr lang="en-US" altLang="zh-CN"/>
          </a:p>
        </p:txBody>
      </p:sp>
      <p:sp>
        <p:nvSpPr>
          <p:cNvPr id="31747" name="Rectangle 2"/>
          <p:cNvSpPr>
            <a:spLocks noGrp="1"/>
          </p:cNvSpPr>
          <p:nvPr>
            <p:ph type="title"/>
          </p:nvPr>
        </p:nvSpPr>
        <p:spPr/>
        <p:txBody>
          <a:bodyPr/>
          <a:lstStyle/>
          <a:p>
            <a:endParaRPr lang="zh-CN" altLang="en-US"/>
          </a:p>
        </p:txBody>
      </p:sp>
      <p:pic>
        <p:nvPicPr>
          <p:cNvPr id="31748" name="Picture 4" descr="060518153188721"/>
          <p:cNvPicPr>
            <a:picLocks noChangeAspect="1" noChangeArrowheads="1"/>
          </p:cNvPicPr>
          <p:nvPr/>
        </p:nvPicPr>
        <p:blipFill>
          <a:blip r:embed="rId2" cstate="print"/>
          <a:srcRect/>
          <a:stretch>
            <a:fillRect/>
          </a:stretch>
        </p:blipFill>
        <p:spPr bwMode="auto">
          <a:xfrm>
            <a:off x="2987675" y="2492375"/>
            <a:ext cx="2449513" cy="2195513"/>
          </a:xfrm>
          <a:prstGeom prst="rect">
            <a:avLst/>
          </a:prstGeom>
          <a:solidFill>
            <a:schemeClr val="bg1"/>
          </a:solidFill>
          <a:ln w="9525">
            <a:noFill/>
            <a:miter lim="800000"/>
            <a:headEnd/>
            <a:tailEnd/>
          </a:ln>
        </p:spPr>
      </p:pic>
      <p:sp>
        <p:nvSpPr>
          <p:cNvPr id="31749" name="Rectangle 5"/>
          <p:cNvSpPr>
            <a:spLocks noGrp="1" noChangeArrowheads="1"/>
          </p:cNvSpPr>
          <p:nvPr>
            <p:ph type="body" idx="1"/>
          </p:nvPr>
        </p:nvSpPr>
        <p:spPr>
          <a:xfrm>
            <a:off x="642938" y="1196975"/>
            <a:ext cx="7929562" cy="792163"/>
          </a:xfrm>
          <a:noFill/>
        </p:spPr>
        <p:txBody>
          <a:bodyPr/>
          <a:lstStyle/>
          <a:p>
            <a:pPr algn="ctr">
              <a:buFont typeface="Wingdings" pitchFamily="2" charset="2"/>
              <a:buNone/>
            </a:pPr>
            <a:r>
              <a:rPr lang="zh-CN" altLang="en-US"/>
              <a:t>半导体三极管 </a:t>
            </a:r>
          </a:p>
        </p:txBody>
      </p:sp>
      <p:sp>
        <p:nvSpPr>
          <p:cNvPr id="31750" name="Rectangle 6"/>
          <p:cNvSpPr>
            <a:spLocks noChangeArrowheads="1"/>
          </p:cNvSpPr>
          <p:nvPr/>
        </p:nvSpPr>
        <p:spPr bwMode="auto">
          <a:xfrm>
            <a:off x="2195513" y="3573463"/>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栅极</a:t>
            </a:r>
          </a:p>
        </p:txBody>
      </p:sp>
      <p:sp>
        <p:nvSpPr>
          <p:cNvPr id="31751" name="Rectangle 7"/>
          <p:cNvSpPr>
            <a:spLocks noChangeArrowheads="1"/>
          </p:cNvSpPr>
          <p:nvPr/>
        </p:nvSpPr>
        <p:spPr bwMode="auto">
          <a:xfrm>
            <a:off x="4284663" y="2060575"/>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漏极</a:t>
            </a:r>
          </a:p>
        </p:txBody>
      </p:sp>
      <p:sp>
        <p:nvSpPr>
          <p:cNvPr id="31752" name="Rectangle 8"/>
          <p:cNvSpPr>
            <a:spLocks noChangeArrowheads="1"/>
          </p:cNvSpPr>
          <p:nvPr/>
        </p:nvSpPr>
        <p:spPr bwMode="auto">
          <a:xfrm>
            <a:off x="4356100" y="4868863"/>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源极</a:t>
            </a:r>
          </a:p>
        </p:txBody>
      </p:sp>
      <p:sp>
        <p:nvSpPr>
          <p:cNvPr id="31753" name="Rectangle 9"/>
          <p:cNvSpPr>
            <a:spLocks noChangeArrowheads="1"/>
          </p:cNvSpPr>
          <p:nvPr/>
        </p:nvSpPr>
        <p:spPr bwMode="auto">
          <a:xfrm>
            <a:off x="323850" y="5373688"/>
            <a:ext cx="8388350" cy="1008062"/>
          </a:xfrm>
          <a:prstGeom prst="rect">
            <a:avLst/>
          </a:prstGeom>
          <a:noFill/>
          <a:ln w="9525" algn="ctr">
            <a:noFill/>
            <a:miter lim="800000"/>
            <a:headEnd/>
            <a:tailEnd/>
          </a:ln>
        </p:spPr>
        <p:txBody>
          <a:bodyPr/>
          <a:lstStyle/>
          <a:p>
            <a:pPr marL="342900" indent="-342900" algn="l"/>
            <a:r>
              <a:rPr kumimoji="0" lang="zh-CN" altLang="en-US" sz="2800">
                <a:solidFill>
                  <a:srgbClr val="00264C"/>
                </a:solidFill>
                <a:ea typeface="黑体" pitchFamily="2" charset="-122"/>
              </a:rPr>
              <a:t>     只要栅极电压</a:t>
            </a:r>
            <a:r>
              <a:rPr kumimoji="0" lang="en-US" altLang="zh-CN" sz="2800">
                <a:solidFill>
                  <a:srgbClr val="00264C"/>
                </a:solidFill>
                <a:ea typeface="黑体" pitchFamily="2" charset="-122"/>
              </a:rPr>
              <a:t>&gt;</a:t>
            </a:r>
            <a:r>
              <a:rPr kumimoji="0" lang="zh-CN" altLang="en-US" sz="2800">
                <a:solidFill>
                  <a:srgbClr val="00264C"/>
                </a:solidFill>
                <a:ea typeface="黑体" pitchFamily="2" charset="-122"/>
              </a:rPr>
              <a:t>源级电压，那么漏极电压</a:t>
            </a:r>
            <a:r>
              <a:rPr kumimoji="0" lang="en-US" altLang="zh-CN" sz="2800">
                <a:solidFill>
                  <a:srgbClr val="00264C"/>
                </a:solidFill>
                <a:ea typeface="黑体" pitchFamily="2" charset="-122"/>
              </a:rPr>
              <a:t>=</a:t>
            </a:r>
            <a:r>
              <a:rPr kumimoji="0" lang="zh-CN" altLang="en-US" sz="2800">
                <a:solidFill>
                  <a:srgbClr val="00264C"/>
                </a:solidFill>
                <a:ea typeface="黑体" pitchFamily="2" charset="-122"/>
              </a:rPr>
              <a:t>源极电压，或者说三极管是导通的。  </a:t>
            </a:r>
          </a:p>
        </p:txBody>
      </p:sp>
      <p:sp>
        <p:nvSpPr>
          <p:cNvPr id="31754" name="Line 70"/>
          <p:cNvSpPr>
            <a:spLocks noChangeShapeType="1"/>
          </p:cNvSpPr>
          <p:nvPr/>
        </p:nvSpPr>
        <p:spPr bwMode="auto">
          <a:xfrm>
            <a:off x="6588125" y="3429000"/>
            <a:ext cx="0" cy="287338"/>
          </a:xfrm>
          <a:prstGeom prst="line">
            <a:avLst/>
          </a:prstGeom>
          <a:noFill/>
          <a:ln w="28575">
            <a:solidFill>
              <a:schemeClr val="tx1"/>
            </a:solidFill>
            <a:round/>
            <a:headEnd/>
            <a:tailEnd/>
          </a:ln>
        </p:spPr>
        <p:txBody>
          <a:bodyPr wrap="none" anchor="ctr"/>
          <a:lstStyle/>
          <a:p>
            <a:endParaRPr lang="zh-CN" altLang="en-US"/>
          </a:p>
        </p:txBody>
      </p:sp>
      <p:sp>
        <p:nvSpPr>
          <p:cNvPr id="31755" name="Line 71"/>
          <p:cNvSpPr>
            <a:spLocks noChangeShapeType="1"/>
          </p:cNvSpPr>
          <p:nvPr/>
        </p:nvSpPr>
        <p:spPr bwMode="auto">
          <a:xfrm>
            <a:off x="6804025" y="3213100"/>
            <a:ext cx="0" cy="647700"/>
          </a:xfrm>
          <a:prstGeom prst="line">
            <a:avLst/>
          </a:prstGeom>
          <a:noFill/>
          <a:ln w="28575">
            <a:solidFill>
              <a:schemeClr val="tx1"/>
            </a:solidFill>
            <a:round/>
            <a:headEnd/>
            <a:tailEnd/>
          </a:ln>
        </p:spPr>
        <p:txBody>
          <a:bodyPr wrap="none" anchor="ctr"/>
          <a:lstStyle/>
          <a:p>
            <a:endParaRPr lang="zh-CN" altLang="en-US"/>
          </a:p>
        </p:txBody>
      </p:sp>
      <p:sp>
        <p:nvSpPr>
          <p:cNvPr id="31756" name="Line 72"/>
          <p:cNvSpPr>
            <a:spLocks noChangeShapeType="1"/>
          </p:cNvSpPr>
          <p:nvPr/>
        </p:nvSpPr>
        <p:spPr bwMode="auto">
          <a:xfrm>
            <a:off x="6804025" y="3644900"/>
            <a:ext cx="0" cy="287338"/>
          </a:xfrm>
          <a:prstGeom prst="line">
            <a:avLst/>
          </a:prstGeom>
          <a:noFill/>
          <a:ln w="28575">
            <a:solidFill>
              <a:schemeClr val="tx1"/>
            </a:solidFill>
            <a:round/>
            <a:headEnd/>
            <a:tailEnd/>
          </a:ln>
        </p:spPr>
        <p:txBody>
          <a:bodyPr wrap="none" anchor="ctr"/>
          <a:lstStyle/>
          <a:p>
            <a:endParaRPr lang="zh-CN" altLang="en-US"/>
          </a:p>
        </p:txBody>
      </p:sp>
      <p:sp>
        <p:nvSpPr>
          <p:cNvPr id="31757" name="Line 73"/>
          <p:cNvSpPr>
            <a:spLocks noChangeShapeType="1"/>
          </p:cNvSpPr>
          <p:nvPr/>
        </p:nvSpPr>
        <p:spPr bwMode="auto">
          <a:xfrm flipH="1">
            <a:off x="6372225" y="3573463"/>
            <a:ext cx="215900" cy="0"/>
          </a:xfrm>
          <a:prstGeom prst="line">
            <a:avLst/>
          </a:prstGeom>
          <a:noFill/>
          <a:ln w="28575">
            <a:solidFill>
              <a:schemeClr val="tx1"/>
            </a:solidFill>
            <a:round/>
            <a:headEnd/>
            <a:tailEnd/>
          </a:ln>
        </p:spPr>
        <p:txBody>
          <a:bodyPr wrap="none" anchor="ctr"/>
          <a:lstStyle/>
          <a:p>
            <a:endParaRPr lang="zh-CN" altLang="en-US"/>
          </a:p>
        </p:txBody>
      </p:sp>
      <p:sp>
        <p:nvSpPr>
          <p:cNvPr id="31758" name="Line 74"/>
          <p:cNvSpPr>
            <a:spLocks noChangeShapeType="1"/>
          </p:cNvSpPr>
          <p:nvPr/>
        </p:nvSpPr>
        <p:spPr bwMode="auto">
          <a:xfrm flipH="1">
            <a:off x="6804025" y="3357563"/>
            <a:ext cx="215900" cy="0"/>
          </a:xfrm>
          <a:prstGeom prst="line">
            <a:avLst/>
          </a:prstGeom>
          <a:noFill/>
          <a:ln w="28575">
            <a:solidFill>
              <a:schemeClr val="tx1"/>
            </a:solidFill>
            <a:round/>
            <a:headEnd/>
            <a:tailEnd/>
          </a:ln>
        </p:spPr>
        <p:txBody>
          <a:bodyPr wrap="none" anchor="ctr"/>
          <a:lstStyle/>
          <a:p>
            <a:endParaRPr lang="zh-CN" altLang="en-US"/>
          </a:p>
        </p:txBody>
      </p:sp>
      <p:sp>
        <p:nvSpPr>
          <p:cNvPr id="31759" name="Line 75"/>
          <p:cNvSpPr>
            <a:spLocks noChangeShapeType="1"/>
          </p:cNvSpPr>
          <p:nvPr/>
        </p:nvSpPr>
        <p:spPr bwMode="auto">
          <a:xfrm flipH="1">
            <a:off x="6804025" y="3789363"/>
            <a:ext cx="215900" cy="0"/>
          </a:xfrm>
          <a:prstGeom prst="line">
            <a:avLst/>
          </a:prstGeom>
          <a:noFill/>
          <a:ln w="28575">
            <a:solidFill>
              <a:schemeClr val="tx1"/>
            </a:solidFill>
            <a:round/>
            <a:headEnd/>
            <a:tailEnd/>
          </a:ln>
        </p:spPr>
        <p:txBody>
          <a:bodyPr wrap="none" anchor="ctr"/>
          <a:lstStyle/>
          <a:p>
            <a:endParaRPr lang="zh-CN" altLang="en-US"/>
          </a:p>
        </p:txBody>
      </p:sp>
      <p:sp>
        <p:nvSpPr>
          <p:cNvPr id="31760" name="Rectangle 76"/>
          <p:cNvSpPr>
            <a:spLocks noChangeArrowheads="1"/>
          </p:cNvSpPr>
          <p:nvPr/>
        </p:nvSpPr>
        <p:spPr bwMode="auto">
          <a:xfrm>
            <a:off x="5867400" y="3213100"/>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栅极</a:t>
            </a:r>
          </a:p>
        </p:txBody>
      </p:sp>
      <p:sp>
        <p:nvSpPr>
          <p:cNvPr id="31761" name="Rectangle 77"/>
          <p:cNvSpPr>
            <a:spLocks noChangeArrowheads="1"/>
          </p:cNvSpPr>
          <p:nvPr/>
        </p:nvSpPr>
        <p:spPr bwMode="auto">
          <a:xfrm>
            <a:off x="6948488" y="2997200"/>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漏极</a:t>
            </a:r>
          </a:p>
        </p:txBody>
      </p:sp>
      <p:sp>
        <p:nvSpPr>
          <p:cNvPr id="31762" name="Rectangle 78"/>
          <p:cNvSpPr>
            <a:spLocks noChangeArrowheads="1"/>
          </p:cNvSpPr>
          <p:nvPr/>
        </p:nvSpPr>
        <p:spPr bwMode="auto">
          <a:xfrm>
            <a:off x="6948488" y="3716338"/>
            <a:ext cx="539750" cy="304800"/>
          </a:xfrm>
          <a:prstGeom prst="rect">
            <a:avLst/>
          </a:prstGeom>
          <a:noFill/>
          <a:ln w="9525" algn="ctr">
            <a:noFill/>
            <a:miter lim="800000"/>
            <a:headEnd/>
            <a:tailEnd/>
          </a:ln>
        </p:spPr>
        <p:txBody>
          <a:bodyPr wrap="none">
            <a:spAutoFit/>
          </a:bodyPr>
          <a:lstStyle/>
          <a:p>
            <a:pPr marL="342900" indent="-342900"/>
            <a:r>
              <a:rPr kumimoji="0" lang="zh-CN" altLang="en-US" sz="1400"/>
              <a:t>源极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1"/>
          <p:cNvSpPr>
            <a:spLocks noGrp="1"/>
          </p:cNvSpPr>
          <p:nvPr>
            <p:ph type="sldNum" sz="quarter" idx="10"/>
          </p:nvPr>
        </p:nvSpPr>
        <p:spPr bwMode="auto">
          <a:noFill/>
          <a:ln>
            <a:miter lim="800000"/>
            <a:headEnd/>
            <a:tailEnd/>
          </a:ln>
        </p:spPr>
        <p:txBody>
          <a:bodyPr/>
          <a:lstStyle/>
          <a:p>
            <a:fld id="{79B6D376-BFBA-48C9-B37D-79CDFF05074E}" type="slidenum">
              <a:rPr lang="zh-CN" altLang="en-US" smtClean="0"/>
              <a:pPr/>
              <a:t>29</a:t>
            </a:fld>
            <a:endParaRPr lang="en-US" altLang="zh-CN"/>
          </a:p>
        </p:txBody>
      </p:sp>
      <p:sp>
        <p:nvSpPr>
          <p:cNvPr id="32771" name="Text Box 2"/>
          <p:cNvSpPr txBox="1">
            <a:spLocks noChangeArrowheads="1"/>
          </p:cNvSpPr>
          <p:nvPr/>
        </p:nvSpPr>
        <p:spPr bwMode="auto">
          <a:xfrm>
            <a:off x="457200" y="196850"/>
            <a:ext cx="6281738"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 三、随机存取存储器 ( </a:t>
            </a:r>
            <a:r>
              <a:rPr lang="en-US" altLang="zh-CN" sz="3600">
                <a:latin typeface="Times New Roman" pitchFamily="18" charset="0"/>
              </a:rPr>
              <a:t>RAM ) </a:t>
            </a:r>
          </a:p>
        </p:txBody>
      </p:sp>
      <p:sp>
        <p:nvSpPr>
          <p:cNvPr id="208899" name="Text Box 3"/>
          <p:cNvSpPr txBox="1">
            <a:spLocks noChangeArrowheads="1"/>
          </p:cNvSpPr>
          <p:nvPr/>
        </p:nvSpPr>
        <p:spPr bwMode="auto">
          <a:xfrm>
            <a:off x="755650" y="958850"/>
            <a:ext cx="457835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 1. 静态 </a:t>
            </a:r>
            <a:r>
              <a:rPr lang="en-US" altLang="zh-CN" sz="3200">
                <a:latin typeface="Times New Roman" pitchFamily="18" charset="0"/>
              </a:rPr>
              <a:t>RAM (SRAM) </a:t>
            </a:r>
          </a:p>
        </p:txBody>
      </p:sp>
      <p:sp>
        <p:nvSpPr>
          <p:cNvPr id="208900" name="Text Box 4"/>
          <p:cNvSpPr txBox="1">
            <a:spLocks noChangeArrowheads="1"/>
          </p:cNvSpPr>
          <p:nvPr/>
        </p:nvSpPr>
        <p:spPr bwMode="auto">
          <a:xfrm>
            <a:off x="1219200" y="1644650"/>
            <a:ext cx="5105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 (1) 静态 </a:t>
            </a:r>
            <a:r>
              <a:rPr lang="en-US" altLang="zh-CN" sz="2800">
                <a:latin typeface="Times New Roman" pitchFamily="18" charset="0"/>
              </a:rPr>
              <a:t>RAM </a:t>
            </a:r>
            <a:r>
              <a:rPr lang="zh-CN" altLang="en-US" sz="2800">
                <a:latin typeface="Times New Roman" pitchFamily="18" charset="0"/>
              </a:rPr>
              <a:t>基本电路（</a:t>
            </a:r>
            <a:r>
              <a:rPr lang="en-US" altLang="zh-CN" sz="2800">
                <a:latin typeface="Times New Roman" pitchFamily="18" charset="0"/>
              </a:rPr>
              <a:t>P77</a:t>
            </a:r>
            <a:r>
              <a:rPr lang="zh-CN" altLang="en-US" sz="2800">
                <a:latin typeface="Times New Roman" pitchFamily="18" charset="0"/>
              </a:rPr>
              <a:t>） </a:t>
            </a:r>
          </a:p>
        </p:txBody>
      </p:sp>
      <p:sp>
        <p:nvSpPr>
          <p:cNvPr id="208901" name="Text Box 5"/>
          <p:cNvSpPr txBox="1">
            <a:spLocks noChangeArrowheads="1"/>
          </p:cNvSpPr>
          <p:nvPr/>
        </p:nvSpPr>
        <p:spPr bwMode="auto">
          <a:xfrm>
            <a:off x="6461125" y="6100763"/>
            <a:ext cx="2166938"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r>
              <a:rPr lang="zh-CN" altLang="en-US" sz="2400">
                <a:latin typeface="Times New Roman" pitchFamily="18" charset="0"/>
                <a:cs typeface="Times New Roman" pitchFamily="18" charset="0"/>
              </a:rPr>
              <a:t>´ </a:t>
            </a:r>
            <a:r>
              <a:rPr lang="zh-CN" altLang="en-US" sz="2400">
                <a:latin typeface="Times New Roman" pitchFamily="18" charset="0"/>
              </a:rPr>
              <a:t>触发器非端</a:t>
            </a:r>
          </a:p>
        </p:txBody>
      </p:sp>
      <p:grpSp>
        <p:nvGrpSpPr>
          <p:cNvPr id="2" name="Group 6"/>
          <p:cNvGrpSpPr>
            <a:grpSpLocks/>
          </p:cNvGrpSpPr>
          <p:nvPr/>
        </p:nvGrpSpPr>
        <p:grpSpPr bwMode="auto">
          <a:xfrm>
            <a:off x="6324600" y="2224088"/>
            <a:ext cx="2301875" cy="481012"/>
            <a:chOff x="4070" y="1034"/>
            <a:chExt cx="1450" cy="303"/>
          </a:xfrm>
        </p:grpSpPr>
        <p:grpSp>
          <p:nvGrpSpPr>
            <p:cNvPr id="32867" name="Group 7"/>
            <p:cNvGrpSpPr>
              <a:grpSpLocks/>
            </p:cNvGrpSpPr>
            <p:nvPr/>
          </p:nvGrpSpPr>
          <p:grpSpPr bwMode="auto">
            <a:xfrm>
              <a:off x="4070" y="1034"/>
              <a:ext cx="338" cy="297"/>
              <a:chOff x="4070" y="1034"/>
              <a:chExt cx="338" cy="297"/>
            </a:xfrm>
          </p:grpSpPr>
          <p:sp>
            <p:nvSpPr>
              <p:cNvPr id="32873" name="Rectangle 8"/>
              <p:cNvSpPr>
                <a:spLocks noChangeArrowheads="1"/>
              </p:cNvSpPr>
              <p:nvPr/>
            </p:nvSpPr>
            <p:spPr bwMode="auto">
              <a:xfrm>
                <a:off x="4228" y="1119"/>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1</a:t>
                </a:r>
              </a:p>
            </p:txBody>
          </p:sp>
          <p:sp>
            <p:nvSpPr>
              <p:cNvPr id="32874" name="Text Box 9"/>
              <p:cNvSpPr txBox="1">
                <a:spLocks noChangeArrowheads="1"/>
              </p:cNvSpPr>
              <p:nvPr/>
            </p:nvSpPr>
            <p:spPr bwMode="auto">
              <a:xfrm>
                <a:off x="4070" y="1034"/>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grpSp>
        <p:grpSp>
          <p:nvGrpSpPr>
            <p:cNvPr id="32868" name="Group 10"/>
            <p:cNvGrpSpPr>
              <a:grpSpLocks/>
            </p:cNvGrpSpPr>
            <p:nvPr/>
          </p:nvGrpSpPr>
          <p:grpSpPr bwMode="auto">
            <a:xfrm>
              <a:off x="4502" y="1040"/>
              <a:ext cx="338" cy="297"/>
              <a:chOff x="4070" y="1034"/>
              <a:chExt cx="338" cy="297"/>
            </a:xfrm>
          </p:grpSpPr>
          <p:sp>
            <p:nvSpPr>
              <p:cNvPr id="32871" name="Rectangle 11"/>
              <p:cNvSpPr>
                <a:spLocks noChangeArrowheads="1"/>
              </p:cNvSpPr>
              <p:nvPr/>
            </p:nvSpPr>
            <p:spPr bwMode="auto">
              <a:xfrm>
                <a:off x="4228" y="1119"/>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4</a:t>
                </a:r>
              </a:p>
            </p:txBody>
          </p:sp>
          <p:sp>
            <p:nvSpPr>
              <p:cNvPr id="32872" name="Text Box 12"/>
              <p:cNvSpPr txBox="1">
                <a:spLocks noChangeArrowheads="1"/>
              </p:cNvSpPr>
              <p:nvPr/>
            </p:nvSpPr>
            <p:spPr bwMode="auto">
              <a:xfrm>
                <a:off x="4070" y="1034"/>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grpSp>
        <p:sp>
          <p:nvSpPr>
            <p:cNvPr id="32869" name="Text Box 13"/>
            <p:cNvSpPr txBox="1">
              <a:spLocks noChangeArrowheads="1"/>
            </p:cNvSpPr>
            <p:nvPr/>
          </p:nvSpPr>
          <p:spPr bwMode="auto">
            <a:xfrm>
              <a:off x="4358" y="1034"/>
              <a:ext cx="22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b="0">
                  <a:latin typeface="Times New Roman" pitchFamily="18" charset="0"/>
                </a:rPr>
                <a:t>~</a:t>
              </a:r>
              <a:endParaRPr lang="zh-CN" altLang="en-US" sz="2400" b="0">
                <a:latin typeface="Times New Roman" pitchFamily="18" charset="0"/>
              </a:endParaRPr>
            </a:p>
          </p:txBody>
        </p:sp>
        <p:sp>
          <p:nvSpPr>
            <p:cNvPr id="32870" name="Text Box 14"/>
            <p:cNvSpPr txBox="1">
              <a:spLocks noChangeArrowheads="1"/>
            </p:cNvSpPr>
            <p:nvPr/>
          </p:nvSpPr>
          <p:spPr bwMode="auto">
            <a:xfrm>
              <a:off x="4825" y="1041"/>
              <a:ext cx="69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触发器</a:t>
              </a:r>
            </a:p>
          </p:txBody>
        </p:sp>
      </p:grpSp>
      <p:grpSp>
        <p:nvGrpSpPr>
          <p:cNvPr id="5" name="Group 15"/>
          <p:cNvGrpSpPr>
            <a:grpSpLocks/>
          </p:cNvGrpSpPr>
          <p:nvPr/>
        </p:nvGrpSpPr>
        <p:grpSpPr bwMode="auto">
          <a:xfrm>
            <a:off x="6324600" y="2968625"/>
            <a:ext cx="2322513" cy="474663"/>
            <a:chOff x="5881" y="1761"/>
            <a:chExt cx="1463" cy="299"/>
          </a:xfrm>
        </p:grpSpPr>
        <p:grpSp>
          <p:nvGrpSpPr>
            <p:cNvPr id="32859" name="Group 16"/>
            <p:cNvGrpSpPr>
              <a:grpSpLocks/>
            </p:cNvGrpSpPr>
            <p:nvPr/>
          </p:nvGrpSpPr>
          <p:grpSpPr bwMode="auto">
            <a:xfrm>
              <a:off x="5881" y="1769"/>
              <a:ext cx="338" cy="288"/>
              <a:chOff x="4032" y="1337"/>
              <a:chExt cx="338" cy="288"/>
            </a:xfrm>
          </p:grpSpPr>
          <p:sp>
            <p:nvSpPr>
              <p:cNvPr id="32865" name="Rectangle 17"/>
              <p:cNvSpPr>
                <a:spLocks noChangeArrowheads="1"/>
              </p:cNvSpPr>
              <p:nvPr/>
            </p:nvSpPr>
            <p:spPr bwMode="auto">
              <a:xfrm>
                <a:off x="4190" y="1413"/>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5</a:t>
                </a:r>
              </a:p>
            </p:txBody>
          </p:sp>
          <p:sp>
            <p:nvSpPr>
              <p:cNvPr id="32866" name="Text Box 18"/>
              <p:cNvSpPr txBox="1">
                <a:spLocks noChangeArrowheads="1"/>
              </p:cNvSpPr>
              <p:nvPr/>
            </p:nvSpPr>
            <p:spPr bwMode="auto">
              <a:xfrm>
                <a:off x="4032"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grpSp>
        <p:grpSp>
          <p:nvGrpSpPr>
            <p:cNvPr id="32860" name="Group 19"/>
            <p:cNvGrpSpPr>
              <a:grpSpLocks/>
            </p:cNvGrpSpPr>
            <p:nvPr/>
          </p:nvGrpSpPr>
          <p:grpSpPr bwMode="auto">
            <a:xfrm>
              <a:off x="6323" y="1769"/>
              <a:ext cx="338" cy="291"/>
              <a:chOff x="4464" y="1337"/>
              <a:chExt cx="338" cy="291"/>
            </a:xfrm>
          </p:grpSpPr>
          <p:sp>
            <p:nvSpPr>
              <p:cNvPr id="32863" name="Text Box 20"/>
              <p:cNvSpPr txBox="1">
                <a:spLocks noChangeArrowheads="1"/>
              </p:cNvSpPr>
              <p:nvPr/>
            </p:nvSpPr>
            <p:spPr bwMode="auto">
              <a:xfrm>
                <a:off x="4464"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sp>
            <p:nvSpPr>
              <p:cNvPr id="32864" name="Rectangle 21"/>
              <p:cNvSpPr>
                <a:spLocks noChangeArrowheads="1"/>
              </p:cNvSpPr>
              <p:nvPr/>
            </p:nvSpPr>
            <p:spPr bwMode="auto">
              <a:xfrm>
                <a:off x="4622" y="1416"/>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6</a:t>
                </a:r>
              </a:p>
            </p:txBody>
          </p:sp>
        </p:grpSp>
        <p:sp>
          <p:nvSpPr>
            <p:cNvPr id="32861" name="Text Box 22"/>
            <p:cNvSpPr txBox="1">
              <a:spLocks noChangeArrowheads="1"/>
            </p:cNvSpPr>
            <p:nvPr/>
          </p:nvSpPr>
          <p:spPr bwMode="auto">
            <a:xfrm>
              <a:off x="6169" y="1770"/>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b="0">
                  <a:latin typeface="Times New Roman" pitchFamily="18" charset="0"/>
                </a:rPr>
                <a:t>、</a:t>
              </a:r>
              <a:endParaRPr lang="zh-CN" altLang="en-US" sz="2400" b="0">
                <a:latin typeface="Times New Roman" pitchFamily="18" charset="0"/>
              </a:endParaRPr>
            </a:p>
          </p:txBody>
        </p:sp>
        <p:sp>
          <p:nvSpPr>
            <p:cNvPr id="32862" name="Text Box 23"/>
            <p:cNvSpPr txBox="1">
              <a:spLocks noChangeArrowheads="1"/>
            </p:cNvSpPr>
            <p:nvPr/>
          </p:nvSpPr>
          <p:spPr bwMode="auto">
            <a:xfrm>
              <a:off x="6649" y="1761"/>
              <a:ext cx="69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行开关</a:t>
              </a:r>
            </a:p>
          </p:txBody>
        </p:sp>
      </p:grpSp>
      <p:grpSp>
        <p:nvGrpSpPr>
          <p:cNvPr id="8" name="Group 24"/>
          <p:cNvGrpSpPr>
            <a:grpSpLocks/>
          </p:cNvGrpSpPr>
          <p:nvPr/>
        </p:nvGrpSpPr>
        <p:grpSpPr bwMode="auto">
          <a:xfrm>
            <a:off x="6324600" y="3683000"/>
            <a:ext cx="2322513" cy="474663"/>
            <a:chOff x="4201" y="1857"/>
            <a:chExt cx="1463" cy="299"/>
          </a:xfrm>
        </p:grpSpPr>
        <p:grpSp>
          <p:nvGrpSpPr>
            <p:cNvPr id="32851" name="Group 25"/>
            <p:cNvGrpSpPr>
              <a:grpSpLocks/>
            </p:cNvGrpSpPr>
            <p:nvPr/>
          </p:nvGrpSpPr>
          <p:grpSpPr bwMode="auto">
            <a:xfrm>
              <a:off x="4201" y="1865"/>
              <a:ext cx="338" cy="288"/>
              <a:chOff x="4032" y="1337"/>
              <a:chExt cx="338" cy="288"/>
            </a:xfrm>
          </p:grpSpPr>
          <p:sp>
            <p:nvSpPr>
              <p:cNvPr id="32857" name="Rectangle 26"/>
              <p:cNvSpPr>
                <a:spLocks noChangeArrowheads="1"/>
              </p:cNvSpPr>
              <p:nvPr/>
            </p:nvSpPr>
            <p:spPr bwMode="auto">
              <a:xfrm>
                <a:off x="4190" y="1413"/>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7</a:t>
                </a:r>
              </a:p>
            </p:txBody>
          </p:sp>
          <p:sp>
            <p:nvSpPr>
              <p:cNvPr id="32858" name="Text Box 27"/>
              <p:cNvSpPr txBox="1">
                <a:spLocks noChangeArrowheads="1"/>
              </p:cNvSpPr>
              <p:nvPr/>
            </p:nvSpPr>
            <p:spPr bwMode="auto">
              <a:xfrm>
                <a:off x="4032"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grpSp>
        <p:grpSp>
          <p:nvGrpSpPr>
            <p:cNvPr id="32852" name="Group 28"/>
            <p:cNvGrpSpPr>
              <a:grpSpLocks/>
            </p:cNvGrpSpPr>
            <p:nvPr/>
          </p:nvGrpSpPr>
          <p:grpSpPr bwMode="auto">
            <a:xfrm>
              <a:off x="4643" y="1865"/>
              <a:ext cx="338" cy="291"/>
              <a:chOff x="4464" y="1337"/>
              <a:chExt cx="338" cy="291"/>
            </a:xfrm>
          </p:grpSpPr>
          <p:sp>
            <p:nvSpPr>
              <p:cNvPr id="32855" name="Text Box 29"/>
              <p:cNvSpPr txBox="1">
                <a:spLocks noChangeArrowheads="1"/>
              </p:cNvSpPr>
              <p:nvPr/>
            </p:nvSpPr>
            <p:spPr bwMode="auto">
              <a:xfrm>
                <a:off x="4464"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sp>
            <p:nvSpPr>
              <p:cNvPr id="32856" name="Rectangle 30"/>
              <p:cNvSpPr>
                <a:spLocks noChangeArrowheads="1"/>
              </p:cNvSpPr>
              <p:nvPr/>
            </p:nvSpPr>
            <p:spPr bwMode="auto">
              <a:xfrm>
                <a:off x="4622" y="1416"/>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8</a:t>
                </a:r>
              </a:p>
            </p:txBody>
          </p:sp>
        </p:grpSp>
        <p:sp>
          <p:nvSpPr>
            <p:cNvPr id="32853" name="Text Box 31"/>
            <p:cNvSpPr txBox="1">
              <a:spLocks noChangeArrowheads="1"/>
            </p:cNvSpPr>
            <p:nvPr/>
          </p:nvSpPr>
          <p:spPr bwMode="auto">
            <a:xfrm>
              <a:off x="4489" y="186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b="0">
                  <a:latin typeface="Times New Roman" pitchFamily="18" charset="0"/>
                </a:rPr>
                <a:t>、</a:t>
              </a:r>
              <a:endParaRPr lang="zh-CN" altLang="en-US" sz="2400" b="0">
                <a:latin typeface="Times New Roman" pitchFamily="18" charset="0"/>
              </a:endParaRPr>
            </a:p>
          </p:txBody>
        </p:sp>
        <p:sp>
          <p:nvSpPr>
            <p:cNvPr id="32854" name="Text Box 32"/>
            <p:cNvSpPr txBox="1">
              <a:spLocks noChangeArrowheads="1"/>
            </p:cNvSpPr>
            <p:nvPr/>
          </p:nvSpPr>
          <p:spPr bwMode="auto">
            <a:xfrm>
              <a:off x="4969" y="1857"/>
              <a:ext cx="69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列开关</a:t>
              </a:r>
            </a:p>
          </p:txBody>
        </p:sp>
      </p:grpSp>
      <p:grpSp>
        <p:nvGrpSpPr>
          <p:cNvPr id="11" name="Group 33"/>
          <p:cNvGrpSpPr>
            <a:grpSpLocks/>
          </p:cNvGrpSpPr>
          <p:nvPr/>
        </p:nvGrpSpPr>
        <p:grpSpPr bwMode="auto">
          <a:xfrm>
            <a:off x="6324600" y="4397375"/>
            <a:ext cx="2628900" cy="474663"/>
            <a:chOff x="4176" y="2193"/>
            <a:chExt cx="1656" cy="299"/>
          </a:xfrm>
        </p:grpSpPr>
        <p:grpSp>
          <p:nvGrpSpPr>
            <p:cNvPr id="32843" name="Group 34"/>
            <p:cNvGrpSpPr>
              <a:grpSpLocks/>
            </p:cNvGrpSpPr>
            <p:nvPr/>
          </p:nvGrpSpPr>
          <p:grpSpPr bwMode="auto">
            <a:xfrm>
              <a:off x="4176" y="2201"/>
              <a:ext cx="338" cy="288"/>
              <a:chOff x="4032" y="1337"/>
              <a:chExt cx="338" cy="288"/>
            </a:xfrm>
          </p:grpSpPr>
          <p:sp>
            <p:nvSpPr>
              <p:cNvPr id="32849" name="Rectangle 35"/>
              <p:cNvSpPr>
                <a:spLocks noChangeArrowheads="1"/>
              </p:cNvSpPr>
              <p:nvPr/>
            </p:nvSpPr>
            <p:spPr bwMode="auto">
              <a:xfrm>
                <a:off x="4190" y="1413"/>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7</a:t>
                </a:r>
              </a:p>
            </p:txBody>
          </p:sp>
          <p:sp>
            <p:nvSpPr>
              <p:cNvPr id="32850" name="Text Box 36"/>
              <p:cNvSpPr txBox="1">
                <a:spLocks noChangeArrowheads="1"/>
              </p:cNvSpPr>
              <p:nvPr/>
            </p:nvSpPr>
            <p:spPr bwMode="auto">
              <a:xfrm>
                <a:off x="4032"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grpSp>
        <p:grpSp>
          <p:nvGrpSpPr>
            <p:cNvPr id="32844" name="Group 37"/>
            <p:cNvGrpSpPr>
              <a:grpSpLocks/>
            </p:cNvGrpSpPr>
            <p:nvPr/>
          </p:nvGrpSpPr>
          <p:grpSpPr bwMode="auto">
            <a:xfrm>
              <a:off x="4618" y="2201"/>
              <a:ext cx="338" cy="291"/>
              <a:chOff x="4464" y="1337"/>
              <a:chExt cx="338" cy="291"/>
            </a:xfrm>
          </p:grpSpPr>
          <p:sp>
            <p:nvSpPr>
              <p:cNvPr id="32847" name="Text Box 38"/>
              <p:cNvSpPr txBox="1">
                <a:spLocks noChangeArrowheads="1"/>
              </p:cNvSpPr>
              <p:nvPr/>
            </p:nvSpPr>
            <p:spPr bwMode="auto">
              <a:xfrm>
                <a:off x="4464" y="1337"/>
                <a:ext cx="24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endParaRPr lang="zh-CN" altLang="en-US" sz="2400">
                  <a:latin typeface="Times New Roman" pitchFamily="18" charset="0"/>
                </a:endParaRPr>
              </a:p>
            </p:txBody>
          </p:sp>
          <p:sp>
            <p:nvSpPr>
              <p:cNvPr id="32848" name="Rectangle 39"/>
              <p:cNvSpPr>
                <a:spLocks noChangeArrowheads="1"/>
              </p:cNvSpPr>
              <p:nvPr/>
            </p:nvSpPr>
            <p:spPr bwMode="auto">
              <a:xfrm>
                <a:off x="4622" y="1416"/>
                <a:ext cx="180" cy="2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600">
                    <a:latin typeface="Times New Roman" pitchFamily="18" charset="0"/>
                  </a:rPr>
                  <a:t>8</a:t>
                </a:r>
              </a:p>
            </p:txBody>
          </p:sp>
        </p:grpSp>
        <p:sp>
          <p:nvSpPr>
            <p:cNvPr id="32845" name="Text Box 40"/>
            <p:cNvSpPr txBox="1">
              <a:spLocks noChangeArrowheads="1"/>
            </p:cNvSpPr>
            <p:nvPr/>
          </p:nvSpPr>
          <p:spPr bwMode="auto">
            <a:xfrm>
              <a:off x="4464" y="2202"/>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b="0">
                  <a:latin typeface="Times New Roman" pitchFamily="18" charset="0"/>
                </a:rPr>
                <a:t>、</a:t>
              </a:r>
              <a:endParaRPr lang="zh-CN" altLang="en-US" sz="2400" b="0">
                <a:latin typeface="Times New Roman" pitchFamily="18" charset="0"/>
              </a:endParaRPr>
            </a:p>
          </p:txBody>
        </p:sp>
        <p:sp>
          <p:nvSpPr>
            <p:cNvPr id="32846" name="Text Box 41"/>
            <p:cNvSpPr txBox="1">
              <a:spLocks noChangeArrowheads="1"/>
            </p:cNvSpPr>
            <p:nvPr/>
          </p:nvSpPr>
          <p:spPr bwMode="auto">
            <a:xfrm>
              <a:off x="4944" y="2193"/>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一列共用</a:t>
              </a:r>
            </a:p>
          </p:txBody>
        </p:sp>
      </p:grpSp>
      <p:sp>
        <p:nvSpPr>
          <p:cNvPr id="208938" name="Text Box 42"/>
          <p:cNvSpPr txBox="1">
            <a:spLocks noChangeArrowheads="1"/>
          </p:cNvSpPr>
          <p:nvPr/>
        </p:nvSpPr>
        <p:spPr bwMode="auto">
          <a:xfrm>
            <a:off x="6461125" y="5353050"/>
            <a:ext cx="20891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 </a:t>
            </a:r>
            <a:r>
              <a:rPr lang="en-US" altLang="zh-CN" sz="2400" b="0">
                <a:latin typeface="Times New Roman" pitchFamily="18" charset="0"/>
              </a:rPr>
              <a:t> </a:t>
            </a:r>
            <a:r>
              <a:rPr lang="zh-CN" altLang="en-US" sz="2400">
                <a:latin typeface="Times New Roman" pitchFamily="18" charset="0"/>
              </a:rPr>
              <a:t>触发器原端</a:t>
            </a:r>
            <a:endParaRPr lang="zh-CN" altLang="en-US" sz="2400" b="0">
              <a:latin typeface="Times New Roman" pitchFamily="18" charset="0"/>
            </a:endParaRPr>
          </a:p>
        </p:txBody>
      </p:sp>
      <p:grpSp>
        <p:nvGrpSpPr>
          <p:cNvPr id="14" name="Group 43"/>
          <p:cNvGrpSpPr>
            <a:grpSpLocks/>
          </p:cNvGrpSpPr>
          <p:nvPr/>
        </p:nvGrpSpPr>
        <p:grpSpPr bwMode="auto">
          <a:xfrm>
            <a:off x="46038" y="2349500"/>
            <a:ext cx="6592887" cy="4278313"/>
            <a:chOff x="29" y="1548"/>
            <a:chExt cx="4153" cy="2695"/>
          </a:xfrm>
        </p:grpSpPr>
        <p:sp>
          <p:nvSpPr>
            <p:cNvPr id="32784" name="Rectangle 44"/>
            <p:cNvSpPr>
              <a:spLocks noChangeArrowheads="1"/>
            </p:cNvSpPr>
            <p:nvPr/>
          </p:nvSpPr>
          <p:spPr bwMode="auto">
            <a:xfrm>
              <a:off x="1431" y="1728"/>
              <a:ext cx="960" cy="38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2785" name="Text Box 45"/>
            <p:cNvSpPr txBox="1">
              <a:spLocks noChangeArrowheads="1"/>
            </p:cNvSpPr>
            <p:nvPr/>
          </p:nvSpPr>
          <p:spPr bwMode="auto">
            <a:xfrm>
              <a:off x="1526" y="1776"/>
              <a:ext cx="778" cy="288"/>
            </a:xfrm>
            <a:prstGeom prst="rect">
              <a:avLst/>
            </a:prstGeom>
            <a:noFill/>
            <a:ln w="38100">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1</a:t>
              </a:r>
              <a:r>
                <a:rPr lang="en-US" altLang="zh-CN" sz="2400" b="0">
                  <a:latin typeface="Times New Roman" pitchFamily="18" charset="0"/>
                </a:rPr>
                <a:t>   ~  </a:t>
              </a:r>
              <a:r>
                <a:rPr lang="en-US" altLang="zh-CN" sz="2000">
                  <a:latin typeface="Times New Roman" pitchFamily="18" charset="0"/>
                </a:rPr>
                <a:t>T</a:t>
              </a:r>
              <a:r>
                <a:rPr lang="en-US" altLang="zh-CN" sz="2000" baseline="-25000">
                  <a:latin typeface="Times New Roman" pitchFamily="18" charset="0"/>
                </a:rPr>
                <a:t>4</a:t>
              </a:r>
              <a:endParaRPr lang="zh-CN" altLang="en-US" sz="2000" baseline="-25000">
                <a:latin typeface="Times New Roman" pitchFamily="18" charset="0"/>
              </a:endParaRPr>
            </a:p>
          </p:txBody>
        </p:sp>
        <p:sp>
          <p:nvSpPr>
            <p:cNvPr id="32786" name="Freeform 46"/>
            <p:cNvSpPr>
              <a:spLocks/>
            </p:cNvSpPr>
            <p:nvPr/>
          </p:nvSpPr>
          <p:spPr bwMode="auto">
            <a:xfrm>
              <a:off x="2391" y="1920"/>
              <a:ext cx="318" cy="141"/>
            </a:xfrm>
            <a:custGeom>
              <a:avLst/>
              <a:gdLst>
                <a:gd name="T0" fmla="*/ 0 w 318"/>
                <a:gd name="T1" fmla="*/ 0 h 141"/>
                <a:gd name="T2" fmla="*/ 315 w 318"/>
                <a:gd name="T3" fmla="*/ 0 h 141"/>
                <a:gd name="T4" fmla="*/ 318 w 318"/>
                <a:gd name="T5" fmla="*/ 141 h 141"/>
                <a:gd name="T6" fmla="*/ 0 60000 65536"/>
                <a:gd name="T7" fmla="*/ 0 60000 65536"/>
                <a:gd name="T8" fmla="*/ 0 60000 65536"/>
                <a:gd name="T9" fmla="*/ 0 w 318"/>
                <a:gd name="T10" fmla="*/ 0 h 141"/>
                <a:gd name="T11" fmla="*/ 318 w 318"/>
                <a:gd name="T12" fmla="*/ 141 h 141"/>
              </a:gdLst>
              <a:ahLst/>
              <a:cxnLst>
                <a:cxn ang="T6">
                  <a:pos x="T0" y="T1"/>
                </a:cxn>
                <a:cxn ang="T7">
                  <a:pos x="T2" y="T3"/>
                </a:cxn>
                <a:cxn ang="T8">
                  <a:pos x="T4" y="T5"/>
                </a:cxn>
              </a:cxnLst>
              <a:rect l="T9" t="T10" r="T11" b="T12"/>
              <a:pathLst>
                <a:path w="318" h="141">
                  <a:moveTo>
                    <a:pt x="0" y="0"/>
                  </a:moveTo>
                  <a:lnTo>
                    <a:pt x="315" y="0"/>
                  </a:lnTo>
                  <a:lnTo>
                    <a:pt x="318" y="141"/>
                  </a:lnTo>
                </a:path>
              </a:pathLst>
            </a:custGeom>
            <a:noFill/>
            <a:ln w="38100">
              <a:solidFill>
                <a:schemeClr val="tx1"/>
              </a:solidFill>
              <a:round/>
              <a:headEnd type="oval" w="sm" len="sm"/>
              <a:tailEnd/>
            </a:ln>
          </p:spPr>
          <p:txBody>
            <a:bodyPr wrap="none"/>
            <a:lstStyle/>
            <a:p>
              <a:endParaRPr lang="zh-CN" altLang="en-US"/>
            </a:p>
          </p:txBody>
        </p:sp>
        <p:sp>
          <p:nvSpPr>
            <p:cNvPr id="32787" name="Freeform 47"/>
            <p:cNvSpPr>
              <a:spLocks/>
            </p:cNvSpPr>
            <p:nvPr/>
          </p:nvSpPr>
          <p:spPr bwMode="auto">
            <a:xfrm>
              <a:off x="1104" y="1920"/>
              <a:ext cx="327" cy="144"/>
            </a:xfrm>
            <a:custGeom>
              <a:avLst/>
              <a:gdLst>
                <a:gd name="T0" fmla="*/ 327 w 327"/>
                <a:gd name="T1" fmla="*/ 0 h 144"/>
                <a:gd name="T2" fmla="*/ 0 w 327"/>
                <a:gd name="T3" fmla="*/ 0 h 144"/>
                <a:gd name="T4" fmla="*/ 0 w 327"/>
                <a:gd name="T5" fmla="*/ 144 h 144"/>
                <a:gd name="T6" fmla="*/ 0 60000 65536"/>
                <a:gd name="T7" fmla="*/ 0 60000 65536"/>
                <a:gd name="T8" fmla="*/ 0 60000 65536"/>
                <a:gd name="T9" fmla="*/ 0 w 327"/>
                <a:gd name="T10" fmla="*/ 0 h 144"/>
                <a:gd name="T11" fmla="*/ 327 w 327"/>
                <a:gd name="T12" fmla="*/ 144 h 144"/>
              </a:gdLst>
              <a:ahLst/>
              <a:cxnLst>
                <a:cxn ang="T6">
                  <a:pos x="T0" y="T1"/>
                </a:cxn>
                <a:cxn ang="T7">
                  <a:pos x="T2" y="T3"/>
                </a:cxn>
                <a:cxn ang="T8">
                  <a:pos x="T4" y="T5"/>
                </a:cxn>
              </a:cxnLst>
              <a:rect l="T9" t="T10" r="T11" b="T12"/>
              <a:pathLst>
                <a:path w="327" h="144">
                  <a:moveTo>
                    <a:pt x="327" y="0"/>
                  </a:moveTo>
                  <a:lnTo>
                    <a:pt x="0" y="0"/>
                  </a:lnTo>
                  <a:lnTo>
                    <a:pt x="0" y="144"/>
                  </a:lnTo>
                </a:path>
              </a:pathLst>
            </a:custGeom>
            <a:noFill/>
            <a:ln w="38100">
              <a:solidFill>
                <a:schemeClr val="tx1"/>
              </a:solidFill>
              <a:round/>
              <a:headEnd type="oval" w="sm" len="sm"/>
              <a:tailEnd/>
            </a:ln>
          </p:spPr>
          <p:txBody>
            <a:bodyPr wrap="none"/>
            <a:lstStyle/>
            <a:p>
              <a:endParaRPr lang="zh-CN" altLang="en-US"/>
            </a:p>
          </p:txBody>
        </p:sp>
        <p:grpSp>
          <p:nvGrpSpPr>
            <p:cNvPr id="32788" name="Group 48"/>
            <p:cNvGrpSpPr>
              <a:grpSpLocks/>
            </p:cNvGrpSpPr>
            <p:nvPr/>
          </p:nvGrpSpPr>
          <p:grpSpPr bwMode="auto">
            <a:xfrm>
              <a:off x="2634" y="2064"/>
              <a:ext cx="243" cy="48"/>
              <a:chOff x="3459" y="1296"/>
              <a:chExt cx="243" cy="48"/>
            </a:xfrm>
          </p:grpSpPr>
          <p:sp>
            <p:nvSpPr>
              <p:cNvPr id="32841" name="Line 49"/>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2842" name="Line 50"/>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grpSp>
          <p:nvGrpSpPr>
            <p:cNvPr id="32789" name="Group 51"/>
            <p:cNvGrpSpPr>
              <a:grpSpLocks/>
            </p:cNvGrpSpPr>
            <p:nvPr/>
          </p:nvGrpSpPr>
          <p:grpSpPr bwMode="auto">
            <a:xfrm>
              <a:off x="948" y="2064"/>
              <a:ext cx="243" cy="48"/>
              <a:chOff x="3459" y="1296"/>
              <a:chExt cx="243" cy="48"/>
            </a:xfrm>
          </p:grpSpPr>
          <p:sp>
            <p:nvSpPr>
              <p:cNvPr id="32839" name="Line 52"/>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2840" name="Line 53"/>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grpSp>
          <p:nvGrpSpPr>
            <p:cNvPr id="32790" name="Group 54"/>
            <p:cNvGrpSpPr>
              <a:grpSpLocks/>
            </p:cNvGrpSpPr>
            <p:nvPr/>
          </p:nvGrpSpPr>
          <p:grpSpPr bwMode="auto">
            <a:xfrm rot="5400000">
              <a:off x="2917" y="2772"/>
              <a:ext cx="243" cy="48"/>
              <a:chOff x="3459" y="1296"/>
              <a:chExt cx="243" cy="48"/>
            </a:xfrm>
          </p:grpSpPr>
          <p:sp>
            <p:nvSpPr>
              <p:cNvPr id="32837" name="Line 55"/>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2838" name="Line 56"/>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grpSp>
          <p:nvGrpSpPr>
            <p:cNvPr id="32791" name="Group 57"/>
            <p:cNvGrpSpPr>
              <a:grpSpLocks/>
            </p:cNvGrpSpPr>
            <p:nvPr/>
          </p:nvGrpSpPr>
          <p:grpSpPr bwMode="auto">
            <a:xfrm rot="-5400000">
              <a:off x="709" y="2772"/>
              <a:ext cx="243" cy="48"/>
              <a:chOff x="3459" y="1296"/>
              <a:chExt cx="243" cy="48"/>
            </a:xfrm>
          </p:grpSpPr>
          <p:sp>
            <p:nvSpPr>
              <p:cNvPr id="32835" name="Line 58"/>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2836" name="Line 59"/>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sp>
          <p:nvSpPr>
            <p:cNvPr id="32792" name="Line 60"/>
            <p:cNvSpPr>
              <a:spLocks noChangeShapeType="1"/>
            </p:cNvSpPr>
            <p:nvPr/>
          </p:nvSpPr>
          <p:spPr bwMode="auto">
            <a:xfrm>
              <a:off x="855" y="2784"/>
              <a:ext cx="2160" cy="0"/>
            </a:xfrm>
            <a:prstGeom prst="line">
              <a:avLst/>
            </a:prstGeom>
            <a:noFill/>
            <a:ln w="38100">
              <a:solidFill>
                <a:schemeClr val="tx1"/>
              </a:solidFill>
              <a:round/>
              <a:headEnd/>
              <a:tailEnd/>
            </a:ln>
          </p:spPr>
          <p:txBody>
            <a:bodyPr wrap="none"/>
            <a:lstStyle/>
            <a:p>
              <a:endParaRPr lang="zh-CN" altLang="en-US"/>
            </a:p>
          </p:txBody>
        </p:sp>
        <p:sp>
          <p:nvSpPr>
            <p:cNvPr id="32793" name="Freeform 61"/>
            <p:cNvSpPr>
              <a:spLocks/>
            </p:cNvSpPr>
            <p:nvPr/>
          </p:nvSpPr>
          <p:spPr bwMode="auto">
            <a:xfrm>
              <a:off x="3063" y="2832"/>
              <a:ext cx="192" cy="672"/>
            </a:xfrm>
            <a:custGeom>
              <a:avLst/>
              <a:gdLst>
                <a:gd name="T0" fmla="*/ 0 w 192"/>
                <a:gd name="T1" fmla="*/ 0 h 672"/>
                <a:gd name="T2" fmla="*/ 192 w 192"/>
                <a:gd name="T3" fmla="*/ 0 h 672"/>
                <a:gd name="T4" fmla="*/ 192 w 192"/>
                <a:gd name="T5" fmla="*/ 672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0"/>
                  </a:moveTo>
                  <a:lnTo>
                    <a:pt x="192" y="0"/>
                  </a:lnTo>
                  <a:lnTo>
                    <a:pt x="192" y="672"/>
                  </a:lnTo>
                </a:path>
              </a:pathLst>
            </a:custGeom>
            <a:noFill/>
            <a:ln w="38100">
              <a:solidFill>
                <a:schemeClr val="tx1"/>
              </a:solidFill>
              <a:round/>
              <a:headEnd/>
              <a:tailEnd type="oval" w="sm" len="sm"/>
            </a:ln>
          </p:spPr>
          <p:txBody>
            <a:bodyPr wrap="none"/>
            <a:lstStyle/>
            <a:p>
              <a:endParaRPr lang="zh-CN" altLang="en-US"/>
            </a:p>
          </p:txBody>
        </p:sp>
        <p:sp>
          <p:nvSpPr>
            <p:cNvPr id="32794" name="AutoShape 62"/>
            <p:cNvSpPr>
              <a:spLocks noChangeArrowheads="1"/>
            </p:cNvSpPr>
            <p:nvPr/>
          </p:nvSpPr>
          <p:spPr bwMode="auto">
            <a:xfrm rot="5400000">
              <a:off x="2055" y="3360"/>
              <a:ext cx="288" cy="288"/>
            </a:xfrm>
            <a:prstGeom prst="triangle">
              <a:avLst>
                <a:gd name="adj" fmla="val 50000"/>
              </a:avLst>
            </a:prstGeom>
            <a:noFill/>
            <a:ln w="38100">
              <a:solidFill>
                <a:schemeClr val="tx1"/>
              </a:solidFill>
              <a:miter lim="800000"/>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grpSp>
          <p:nvGrpSpPr>
            <p:cNvPr id="32795" name="Group 63"/>
            <p:cNvGrpSpPr>
              <a:grpSpLocks/>
            </p:cNvGrpSpPr>
            <p:nvPr/>
          </p:nvGrpSpPr>
          <p:grpSpPr bwMode="auto">
            <a:xfrm rot="10800000">
              <a:off x="1335" y="3360"/>
              <a:ext cx="384" cy="288"/>
              <a:chOff x="1248" y="3648"/>
              <a:chExt cx="384" cy="288"/>
            </a:xfrm>
          </p:grpSpPr>
          <p:sp>
            <p:nvSpPr>
              <p:cNvPr id="32833" name="AutoShape 64"/>
              <p:cNvSpPr>
                <a:spLocks noChangeArrowheads="1"/>
              </p:cNvSpPr>
              <p:nvPr/>
            </p:nvSpPr>
            <p:spPr bwMode="auto">
              <a:xfrm rot="5400000">
                <a:off x="1248" y="3648"/>
                <a:ext cx="288" cy="288"/>
              </a:xfrm>
              <a:prstGeom prst="triangle">
                <a:avLst>
                  <a:gd name="adj" fmla="val 50000"/>
                </a:avLst>
              </a:prstGeom>
              <a:noFill/>
              <a:ln w="38100">
                <a:solidFill>
                  <a:schemeClr val="tx1"/>
                </a:solidFill>
                <a:miter lim="800000"/>
                <a:headEnd/>
                <a:tailEnd/>
              </a:ln>
            </p:spPr>
            <p:txBody>
              <a:bodyPr vert="eaVert" wrap="none" anchor="ctr"/>
              <a:lstStyle/>
              <a:p>
                <a:pPr algn="l" eaLnBrk="1" hangingPunct="1">
                  <a:buClrTx/>
                  <a:buSzTx/>
                  <a:buFontTx/>
                  <a:buNone/>
                </a:pPr>
                <a:endParaRPr lang="zh-CN" altLang="en-US" sz="800">
                  <a:latin typeface="宋体" pitchFamily="2" charset="-122"/>
                </a:endParaRPr>
              </a:p>
            </p:txBody>
          </p:sp>
          <p:sp>
            <p:nvSpPr>
              <p:cNvPr id="32834" name="Oval 65"/>
              <p:cNvSpPr>
                <a:spLocks noChangeArrowheads="1"/>
              </p:cNvSpPr>
              <p:nvPr/>
            </p:nvSpPr>
            <p:spPr bwMode="auto">
              <a:xfrm>
                <a:off x="1536" y="3744"/>
                <a:ext cx="96" cy="96"/>
              </a:xfrm>
              <a:prstGeom prst="ellipse">
                <a:avLst/>
              </a:prstGeom>
              <a:noFill/>
              <a:ln w="38100">
                <a:solidFill>
                  <a:schemeClr val="tx1"/>
                </a:solidFill>
                <a:round/>
                <a:headEnd/>
                <a:tailEnd/>
              </a:ln>
            </p:spPr>
            <p:txBody>
              <a:bodyPr rot="10800000" wrap="none" anchor="ctr"/>
              <a:lstStyle/>
              <a:p>
                <a:pPr algn="l" eaLnBrk="1" hangingPunct="1">
                  <a:buClrTx/>
                  <a:buSzTx/>
                  <a:buFontTx/>
                  <a:buNone/>
                </a:pPr>
                <a:endParaRPr lang="zh-CN" altLang="en-US" sz="800">
                  <a:latin typeface="宋体" pitchFamily="2" charset="-122"/>
                </a:endParaRPr>
              </a:p>
            </p:txBody>
          </p:sp>
        </p:grpSp>
        <p:sp>
          <p:nvSpPr>
            <p:cNvPr id="32796" name="Line 66"/>
            <p:cNvSpPr>
              <a:spLocks noChangeShapeType="1"/>
            </p:cNvSpPr>
            <p:nvPr/>
          </p:nvSpPr>
          <p:spPr bwMode="auto">
            <a:xfrm>
              <a:off x="2343" y="3504"/>
              <a:ext cx="1104" cy="0"/>
            </a:xfrm>
            <a:prstGeom prst="line">
              <a:avLst/>
            </a:prstGeom>
            <a:noFill/>
            <a:ln w="38100">
              <a:solidFill>
                <a:schemeClr val="tx1"/>
              </a:solidFill>
              <a:round/>
              <a:headEnd/>
              <a:tailEnd/>
            </a:ln>
          </p:spPr>
          <p:txBody>
            <a:bodyPr wrap="none"/>
            <a:lstStyle/>
            <a:p>
              <a:endParaRPr lang="zh-CN" altLang="en-US"/>
            </a:p>
          </p:txBody>
        </p:sp>
        <p:sp>
          <p:nvSpPr>
            <p:cNvPr id="32797" name="AutoShape 67"/>
            <p:cNvSpPr>
              <a:spLocks noChangeArrowheads="1"/>
            </p:cNvSpPr>
            <p:nvPr/>
          </p:nvSpPr>
          <p:spPr bwMode="auto">
            <a:xfrm rot="5400000">
              <a:off x="3447" y="3360"/>
              <a:ext cx="288" cy="288"/>
            </a:xfrm>
            <a:prstGeom prst="triangle">
              <a:avLst>
                <a:gd name="adj" fmla="val 50000"/>
              </a:avLst>
            </a:prstGeom>
            <a:noFill/>
            <a:ln w="38100">
              <a:solidFill>
                <a:schemeClr val="tx1"/>
              </a:solidFill>
              <a:miter lim="800000"/>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sp>
          <p:nvSpPr>
            <p:cNvPr id="32798" name="Line 68"/>
            <p:cNvSpPr>
              <a:spLocks noChangeShapeType="1"/>
            </p:cNvSpPr>
            <p:nvPr/>
          </p:nvSpPr>
          <p:spPr bwMode="auto">
            <a:xfrm>
              <a:off x="3735" y="3504"/>
              <a:ext cx="336" cy="0"/>
            </a:xfrm>
            <a:prstGeom prst="line">
              <a:avLst/>
            </a:prstGeom>
            <a:noFill/>
            <a:ln w="38100">
              <a:solidFill>
                <a:schemeClr val="tx1"/>
              </a:solidFill>
              <a:round/>
              <a:headEnd/>
              <a:tailEnd type="triangle" w="med" len="med"/>
            </a:ln>
          </p:spPr>
          <p:txBody>
            <a:bodyPr wrap="none"/>
            <a:lstStyle/>
            <a:p>
              <a:endParaRPr lang="zh-CN" altLang="en-US"/>
            </a:p>
          </p:txBody>
        </p:sp>
        <p:sp>
          <p:nvSpPr>
            <p:cNvPr id="32799" name="Line 69"/>
            <p:cNvSpPr>
              <a:spLocks noChangeShapeType="1"/>
            </p:cNvSpPr>
            <p:nvPr/>
          </p:nvSpPr>
          <p:spPr bwMode="auto">
            <a:xfrm>
              <a:off x="1719" y="3504"/>
              <a:ext cx="336" cy="0"/>
            </a:xfrm>
            <a:prstGeom prst="line">
              <a:avLst/>
            </a:prstGeom>
            <a:noFill/>
            <a:ln w="38100">
              <a:solidFill>
                <a:schemeClr val="tx1"/>
              </a:solidFill>
              <a:round/>
              <a:headEnd/>
              <a:tailEnd/>
            </a:ln>
          </p:spPr>
          <p:txBody>
            <a:bodyPr wrap="none"/>
            <a:lstStyle/>
            <a:p>
              <a:endParaRPr lang="zh-CN" altLang="en-US"/>
            </a:p>
          </p:txBody>
        </p:sp>
        <p:sp>
          <p:nvSpPr>
            <p:cNvPr id="32800" name="Line 70"/>
            <p:cNvSpPr>
              <a:spLocks noChangeShapeType="1"/>
            </p:cNvSpPr>
            <p:nvPr/>
          </p:nvSpPr>
          <p:spPr bwMode="auto">
            <a:xfrm>
              <a:off x="1888" y="3504"/>
              <a:ext cx="0" cy="528"/>
            </a:xfrm>
            <a:prstGeom prst="line">
              <a:avLst/>
            </a:prstGeom>
            <a:noFill/>
            <a:ln w="38100">
              <a:solidFill>
                <a:schemeClr val="tx1"/>
              </a:solidFill>
              <a:round/>
              <a:headEnd type="oval" w="sm" len="sm"/>
              <a:tailEnd/>
            </a:ln>
          </p:spPr>
          <p:txBody>
            <a:bodyPr wrap="none"/>
            <a:lstStyle/>
            <a:p>
              <a:endParaRPr lang="zh-CN" altLang="en-US"/>
            </a:p>
          </p:txBody>
        </p:sp>
        <p:sp>
          <p:nvSpPr>
            <p:cNvPr id="32801" name="Line 71"/>
            <p:cNvSpPr>
              <a:spLocks noChangeShapeType="1"/>
            </p:cNvSpPr>
            <p:nvPr/>
          </p:nvSpPr>
          <p:spPr bwMode="auto">
            <a:xfrm flipV="1">
              <a:off x="2199" y="3576"/>
              <a:ext cx="0" cy="480"/>
            </a:xfrm>
            <a:prstGeom prst="line">
              <a:avLst/>
            </a:prstGeom>
            <a:noFill/>
            <a:ln w="38100">
              <a:solidFill>
                <a:schemeClr val="tx1"/>
              </a:solidFill>
              <a:round/>
              <a:headEnd/>
              <a:tailEnd type="stealth" w="med" len="med"/>
            </a:ln>
          </p:spPr>
          <p:txBody>
            <a:bodyPr wrap="none"/>
            <a:lstStyle/>
            <a:p>
              <a:endParaRPr lang="zh-CN" altLang="en-US"/>
            </a:p>
          </p:txBody>
        </p:sp>
        <p:sp>
          <p:nvSpPr>
            <p:cNvPr id="32802" name="Freeform 72"/>
            <p:cNvSpPr>
              <a:spLocks/>
            </p:cNvSpPr>
            <p:nvPr/>
          </p:nvSpPr>
          <p:spPr bwMode="auto">
            <a:xfrm>
              <a:off x="1575" y="3586"/>
              <a:ext cx="624" cy="314"/>
            </a:xfrm>
            <a:custGeom>
              <a:avLst/>
              <a:gdLst>
                <a:gd name="T0" fmla="*/ 2 w 576"/>
                <a:gd name="T1" fmla="*/ 0 h 314"/>
                <a:gd name="T2" fmla="*/ 0 w 576"/>
                <a:gd name="T3" fmla="*/ 314 h 314"/>
                <a:gd name="T4" fmla="*/ 1184 w 576"/>
                <a:gd name="T5" fmla="*/ 314 h 314"/>
                <a:gd name="T6" fmla="*/ 0 60000 65536"/>
                <a:gd name="T7" fmla="*/ 0 60000 65536"/>
                <a:gd name="T8" fmla="*/ 0 60000 65536"/>
                <a:gd name="T9" fmla="*/ 0 w 576"/>
                <a:gd name="T10" fmla="*/ 0 h 314"/>
                <a:gd name="T11" fmla="*/ 576 w 576"/>
                <a:gd name="T12" fmla="*/ 314 h 314"/>
              </a:gdLst>
              <a:ahLst/>
              <a:cxnLst>
                <a:cxn ang="T6">
                  <a:pos x="T0" y="T1"/>
                </a:cxn>
                <a:cxn ang="T7">
                  <a:pos x="T2" y="T3"/>
                </a:cxn>
                <a:cxn ang="T8">
                  <a:pos x="T4" y="T5"/>
                </a:cxn>
              </a:cxnLst>
              <a:rect l="T9" t="T10" r="T11" b="T12"/>
              <a:pathLst>
                <a:path w="576" h="314">
                  <a:moveTo>
                    <a:pt x="2" y="0"/>
                  </a:moveTo>
                  <a:lnTo>
                    <a:pt x="0" y="314"/>
                  </a:lnTo>
                  <a:lnTo>
                    <a:pt x="576" y="314"/>
                  </a:lnTo>
                </a:path>
              </a:pathLst>
            </a:custGeom>
            <a:noFill/>
            <a:ln w="38100">
              <a:solidFill>
                <a:schemeClr val="tx1"/>
              </a:solidFill>
              <a:round/>
              <a:headEnd type="stealth" w="med" len="med"/>
              <a:tailEnd type="oval" w="sm" len="sm"/>
            </a:ln>
          </p:spPr>
          <p:txBody>
            <a:bodyPr wrap="none"/>
            <a:lstStyle/>
            <a:p>
              <a:endParaRPr lang="zh-CN" altLang="en-US"/>
            </a:p>
          </p:txBody>
        </p:sp>
        <p:sp>
          <p:nvSpPr>
            <p:cNvPr id="32803" name="Freeform 73"/>
            <p:cNvSpPr>
              <a:spLocks/>
            </p:cNvSpPr>
            <p:nvPr/>
          </p:nvSpPr>
          <p:spPr bwMode="auto">
            <a:xfrm>
              <a:off x="567" y="2832"/>
              <a:ext cx="768" cy="672"/>
            </a:xfrm>
            <a:custGeom>
              <a:avLst/>
              <a:gdLst>
                <a:gd name="T0" fmla="*/ 240 w 768"/>
                <a:gd name="T1" fmla="*/ 0 h 720"/>
                <a:gd name="T2" fmla="*/ 0 w 768"/>
                <a:gd name="T3" fmla="*/ 0 h 720"/>
                <a:gd name="T4" fmla="*/ 0 w 768"/>
                <a:gd name="T5" fmla="*/ 386 h 720"/>
                <a:gd name="T6" fmla="*/ 768 w 768"/>
                <a:gd name="T7" fmla="*/ 386 h 720"/>
                <a:gd name="T8" fmla="*/ 0 60000 65536"/>
                <a:gd name="T9" fmla="*/ 0 60000 65536"/>
                <a:gd name="T10" fmla="*/ 0 60000 65536"/>
                <a:gd name="T11" fmla="*/ 0 60000 65536"/>
                <a:gd name="T12" fmla="*/ 0 w 768"/>
                <a:gd name="T13" fmla="*/ 0 h 720"/>
                <a:gd name="T14" fmla="*/ 768 w 768"/>
                <a:gd name="T15" fmla="*/ 720 h 720"/>
              </a:gdLst>
              <a:ahLst/>
              <a:cxnLst>
                <a:cxn ang="T8">
                  <a:pos x="T0" y="T1"/>
                </a:cxn>
                <a:cxn ang="T9">
                  <a:pos x="T2" y="T3"/>
                </a:cxn>
                <a:cxn ang="T10">
                  <a:pos x="T4" y="T5"/>
                </a:cxn>
                <a:cxn ang="T11">
                  <a:pos x="T6" y="T7"/>
                </a:cxn>
              </a:cxnLst>
              <a:rect l="T12" t="T13" r="T14" b="T15"/>
              <a:pathLst>
                <a:path w="768" h="720">
                  <a:moveTo>
                    <a:pt x="240" y="0"/>
                  </a:moveTo>
                  <a:lnTo>
                    <a:pt x="0" y="0"/>
                  </a:lnTo>
                  <a:lnTo>
                    <a:pt x="0" y="720"/>
                  </a:lnTo>
                  <a:lnTo>
                    <a:pt x="768" y="720"/>
                  </a:lnTo>
                </a:path>
              </a:pathLst>
            </a:custGeom>
            <a:noFill/>
            <a:ln w="38100">
              <a:solidFill>
                <a:schemeClr val="tx1"/>
              </a:solidFill>
              <a:round/>
              <a:headEnd/>
              <a:tailEnd/>
            </a:ln>
          </p:spPr>
          <p:txBody>
            <a:bodyPr wrap="none"/>
            <a:lstStyle/>
            <a:p>
              <a:endParaRPr lang="zh-CN" altLang="en-US"/>
            </a:p>
          </p:txBody>
        </p:sp>
        <p:sp>
          <p:nvSpPr>
            <p:cNvPr id="32804" name="Freeform 74"/>
            <p:cNvSpPr>
              <a:spLocks/>
            </p:cNvSpPr>
            <p:nvPr/>
          </p:nvSpPr>
          <p:spPr bwMode="auto">
            <a:xfrm>
              <a:off x="327" y="2112"/>
              <a:ext cx="2425" cy="384"/>
            </a:xfrm>
            <a:custGeom>
              <a:avLst/>
              <a:gdLst>
                <a:gd name="T0" fmla="*/ 923 w 2736"/>
                <a:gd name="T1" fmla="*/ 0 h 240"/>
                <a:gd name="T2" fmla="*/ 923 w 2736"/>
                <a:gd name="T3" fmla="*/ 16474 h 240"/>
                <a:gd name="T4" fmla="*/ 0 w 2736"/>
                <a:gd name="T5" fmla="*/ 16474 h 240"/>
                <a:gd name="T6" fmla="*/ 0 60000 65536"/>
                <a:gd name="T7" fmla="*/ 0 60000 65536"/>
                <a:gd name="T8" fmla="*/ 0 60000 65536"/>
                <a:gd name="T9" fmla="*/ 0 w 2736"/>
                <a:gd name="T10" fmla="*/ 0 h 240"/>
                <a:gd name="T11" fmla="*/ 2736 w 2736"/>
                <a:gd name="T12" fmla="*/ 240 h 240"/>
              </a:gdLst>
              <a:ahLst/>
              <a:cxnLst>
                <a:cxn ang="T6">
                  <a:pos x="T0" y="T1"/>
                </a:cxn>
                <a:cxn ang="T7">
                  <a:pos x="T2" y="T3"/>
                </a:cxn>
                <a:cxn ang="T8">
                  <a:pos x="T4" y="T5"/>
                </a:cxn>
              </a:cxnLst>
              <a:rect l="T9" t="T10" r="T11" b="T12"/>
              <a:pathLst>
                <a:path w="2736" h="240">
                  <a:moveTo>
                    <a:pt x="2736" y="0"/>
                  </a:moveTo>
                  <a:lnTo>
                    <a:pt x="2736" y="240"/>
                  </a:lnTo>
                  <a:lnTo>
                    <a:pt x="0" y="240"/>
                  </a:lnTo>
                </a:path>
              </a:pathLst>
            </a:custGeom>
            <a:noFill/>
            <a:ln w="38100">
              <a:solidFill>
                <a:schemeClr val="tx1"/>
              </a:solidFill>
              <a:round/>
              <a:headEnd/>
              <a:tailEnd/>
            </a:ln>
          </p:spPr>
          <p:txBody>
            <a:bodyPr wrap="none"/>
            <a:lstStyle/>
            <a:p>
              <a:endParaRPr lang="zh-CN" altLang="en-US"/>
            </a:p>
          </p:txBody>
        </p:sp>
        <p:sp>
          <p:nvSpPr>
            <p:cNvPr id="32805" name="Freeform 75"/>
            <p:cNvSpPr>
              <a:spLocks/>
            </p:cNvSpPr>
            <p:nvPr/>
          </p:nvSpPr>
          <p:spPr bwMode="auto">
            <a:xfrm>
              <a:off x="1059" y="2112"/>
              <a:ext cx="2" cy="383"/>
            </a:xfrm>
            <a:custGeom>
              <a:avLst/>
              <a:gdLst>
                <a:gd name="T0" fmla="*/ 0 w 2"/>
                <a:gd name="T1" fmla="*/ 0 h 383"/>
                <a:gd name="T2" fmla="*/ 2 w 2"/>
                <a:gd name="T3" fmla="*/ 383 h 383"/>
                <a:gd name="T4" fmla="*/ 0 60000 65536"/>
                <a:gd name="T5" fmla="*/ 0 60000 65536"/>
                <a:gd name="T6" fmla="*/ 0 w 2"/>
                <a:gd name="T7" fmla="*/ 0 h 383"/>
                <a:gd name="T8" fmla="*/ 2 w 2"/>
                <a:gd name="T9" fmla="*/ 383 h 383"/>
              </a:gdLst>
              <a:ahLst/>
              <a:cxnLst>
                <a:cxn ang="T4">
                  <a:pos x="T0" y="T1"/>
                </a:cxn>
                <a:cxn ang="T5">
                  <a:pos x="T2" y="T3"/>
                </a:cxn>
              </a:cxnLst>
              <a:rect l="T6" t="T7" r="T8" b="T9"/>
              <a:pathLst>
                <a:path w="2" h="383">
                  <a:moveTo>
                    <a:pt x="0" y="0"/>
                  </a:moveTo>
                  <a:lnTo>
                    <a:pt x="2" y="383"/>
                  </a:lnTo>
                </a:path>
              </a:pathLst>
            </a:custGeom>
            <a:noFill/>
            <a:ln w="38100">
              <a:solidFill>
                <a:schemeClr val="tx1"/>
              </a:solidFill>
              <a:round/>
              <a:headEnd/>
              <a:tailEnd type="oval" w="sm" len="sm"/>
            </a:ln>
          </p:spPr>
          <p:txBody>
            <a:bodyPr wrap="none"/>
            <a:lstStyle/>
            <a:p>
              <a:endParaRPr lang="zh-CN" altLang="en-US"/>
            </a:p>
          </p:txBody>
        </p:sp>
        <p:sp>
          <p:nvSpPr>
            <p:cNvPr id="32806" name="Freeform 76"/>
            <p:cNvSpPr>
              <a:spLocks/>
            </p:cNvSpPr>
            <p:nvPr/>
          </p:nvSpPr>
          <p:spPr bwMode="auto">
            <a:xfrm>
              <a:off x="375" y="2784"/>
              <a:ext cx="1536" cy="384"/>
            </a:xfrm>
            <a:custGeom>
              <a:avLst/>
              <a:gdLst>
                <a:gd name="T0" fmla="*/ 316 w 1872"/>
                <a:gd name="T1" fmla="*/ 0 h 384"/>
                <a:gd name="T2" fmla="*/ 316 w 1872"/>
                <a:gd name="T3" fmla="*/ 384 h 384"/>
                <a:gd name="T4" fmla="*/ 0 w 1872"/>
                <a:gd name="T5" fmla="*/ 384 h 384"/>
                <a:gd name="T6" fmla="*/ 0 60000 65536"/>
                <a:gd name="T7" fmla="*/ 0 60000 65536"/>
                <a:gd name="T8" fmla="*/ 0 60000 65536"/>
                <a:gd name="T9" fmla="*/ 0 w 1872"/>
                <a:gd name="T10" fmla="*/ 0 h 384"/>
                <a:gd name="T11" fmla="*/ 1872 w 1872"/>
                <a:gd name="T12" fmla="*/ 384 h 384"/>
              </a:gdLst>
              <a:ahLst/>
              <a:cxnLst>
                <a:cxn ang="T6">
                  <a:pos x="T0" y="T1"/>
                </a:cxn>
                <a:cxn ang="T7">
                  <a:pos x="T2" y="T3"/>
                </a:cxn>
                <a:cxn ang="T8">
                  <a:pos x="T4" y="T5"/>
                </a:cxn>
              </a:cxnLst>
              <a:rect l="T9" t="T10" r="T11" b="T12"/>
              <a:pathLst>
                <a:path w="1872" h="384">
                  <a:moveTo>
                    <a:pt x="1872" y="0"/>
                  </a:moveTo>
                  <a:lnTo>
                    <a:pt x="1872" y="384"/>
                  </a:lnTo>
                  <a:lnTo>
                    <a:pt x="0" y="384"/>
                  </a:lnTo>
                </a:path>
              </a:pathLst>
            </a:custGeom>
            <a:noFill/>
            <a:ln w="38100">
              <a:solidFill>
                <a:schemeClr val="tx1"/>
              </a:solidFill>
              <a:round/>
              <a:headEnd type="oval" w="sm" len="sm"/>
              <a:tailEnd/>
            </a:ln>
          </p:spPr>
          <p:txBody>
            <a:bodyPr wrap="none"/>
            <a:lstStyle/>
            <a:p>
              <a:endParaRPr lang="zh-CN" altLang="en-US"/>
            </a:p>
          </p:txBody>
        </p:sp>
        <p:sp>
          <p:nvSpPr>
            <p:cNvPr id="32807" name="Line 77"/>
            <p:cNvSpPr>
              <a:spLocks noChangeShapeType="1"/>
            </p:cNvSpPr>
            <p:nvPr/>
          </p:nvSpPr>
          <p:spPr bwMode="auto">
            <a:xfrm flipV="1">
              <a:off x="3591" y="3588"/>
              <a:ext cx="0" cy="480"/>
            </a:xfrm>
            <a:prstGeom prst="line">
              <a:avLst/>
            </a:prstGeom>
            <a:noFill/>
            <a:ln w="38100">
              <a:solidFill>
                <a:schemeClr val="tx1"/>
              </a:solidFill>
              <a:round/>
              <a:headEnd/>
              <a:tailEnd type="stealth" w="med" len="med"/>
            </a:ln>
          </p:spPr>
          <p:txBody>
            <a:bodyPr wrap="none"/>
            <a:lstStyle/>
            <a:p>
              <a:endParaRPr lang="zh-CN" altLang="en-US"/>
            </a:p>
          </p:txBody>
        </p:sp>
        <p:sp>
          <p:nvSpPr>
            <p:cNvPr id="32808" name="Freeform 78"/>
            <p:cNvSpPr>
              <a:spLocks/>
            </p:cNvSpPr>
            <p:nvPr/>
          </p:nvSpPr>
          <p:spPr bwMode="auto">
            <a:xfrm>
              <a:off x="567" y="1920"/>
              <a:ext cx="459" cy="816"/>
            </a:xfrm>
            <a:custGeom>
              <a:avLst/>
              <a:gdLst>
                <a:gd name="T0" fmla="*/ 459 w 459"/>
                <a:gd name="T1" fmla="*/ 144 h 816"/>
                <a:gd name="T2" fmla="*/ 459 w 459"/>
                <a:gd name="T3" fmla="*/ 0 h 816"/>
                <a:gd name="T4" fmla="*/ 0 w 459"/>
                <a:gd name="T5" fmla="*/ 0 h 816"/>
                <a:gd name="T6" fmla="*/ 0 w 459"/>
                <a:gd name="T7" fmla="*/ 816 h 816"/>
                <a:gd name="T8" fmla="*/ 240 w 459"/>
                <a:gd name="T9" fmla="*/ 816 h 816"/>
                <a:gd name="T10" fmla="*/ 0 60000 65536"/>
                <a:gd name="T11" fmla="*/ 0 60000 65536"/>
                <a:gd name="T12" fmla="*/ 0 60000 65536"/>
                <a:gd name="T13" fmla="*/ 0 60000 65536"/>
                <a:gd name="T14" fmla="*/ 0 60000 65536"/>
                <a:gd name="T15" fmla="*/ 0 w 459"/>
                <a:gd name="T16" fmla="*/ 0 h 816"/>
                <a:gd name="T17" fmla="*/ 459 w 459"/>
                <a:gd name="T18" fmla="*/ 816 h 816"/>
              </a:gdLst>
              <a:ahLst/>
              <a:cxnLst>
                <a:cxn ang="T10">
                  <a:pos x="T0" y="T1"/>
                </a:cxn>
                <a:cxn ang="T11">
                  <a:pos x="T2" y="T3"/>
                </a:cxn>
                <a:cxn ang="T12">
                  <a:pos x="T4" y="T5"/>
                </a:cxn>
                <a:cxn ang="T13">
                  <a:pos x="T6" y="T7"/>
                </a:cxn>
                <a:cxn ang="T14">
                  <a:pos x="T8" y="T9"/>
                </a:cxn>
              </a:cxnLst>
              <a:rect l="T15" t="T16" r="T17" b="T18"/>
              <a:pathLst>
                <a:path w="459" h="816">
                  <a:moveTo>
                    <a:pt x="459" y="144"/>
                  </a:moveTo>
                  <a:lnTo>
                    <a:pt x="459" y="0"/>
                  </a:lnTo>
                  <a:lnTo>
                    <a:pt x="0" y="0"/>
                  </a:lnTo>
                  <a:lnTo>
                    <a:pt x="0" y="816"/>
                  </a:lnTo>
                  <a:lnTo>
                    <a:pt x="240" y="816"/>
                  </a:lnTo>
                </a:path>
              </a:pathLst>
            </a:custGeom>
            <a:noFill/>
            <a:ln w="38100">
              <a:solidFill>
                <a:schemeClr val="tx1"/>
              </a:solidFill>
              <a:round/>
              <a:headEnd/>
              <a:tailEnd/>
            </a:ln>
          </p:spPr>
          <p:txBody>
            <a:bodyPr wrap="none"/>
            <a:lstStyle/>
            <a:p>
              <a:endParaRPr lang="zh-CN" altLang="en-US"/>
            </a:p>
          </p:txBody>
        </p:sp>
        <p:sp>
          <p:nvSpPr>
            <p:cNvPr id="32809" name="Freeform 79"/>
            <p:cNvSpPr>
              <a:spLocks/>
            </p:cNvSpPr>
            <p:nvPr/>
          </p:nvSpPr>
          <p:spPr bwMode="auto">
            <a:xfrm>
              <a:off x="2793" y="1920"/>
              <a:ext cx="462" cy="818"/>
            </a:xfrm>
            <a:custGeom>
              <a:avLst/>
              <a:gdLst>
                <a:gd name="T0" fmla="*/ 3 w 462"/>
                <a:gd name="T1" fmla="*/ 144 h 818"/>
                <a:gd name="T2" fmla="*/ 0 w 462"/>
                <a:gd name="T3" fmla="*/ 0 h 818"/>
                <a:gd name="T4" fmla="*/ 462 w 462"/>
                <a:gd name="T5" fmla="*/ 0 h 818"/>
                <a:gd name="T6" fmla="*/ 462 w 462"/>
                <a:gd name="T7" fmla="*/ 816 h 818"/>
                <a:gd name="T8" fmla="*/ 272 w 462"/>
                <a:gd name="T9" fmla="*/ 818 h 818"/>
                <a:gd name="T10" fmla="*/ 0 60000 65536"/>
                <a:gd name="T11" fmla="*/ 0 60000 65536"/>
                <a:gd name="T12" fmla="*/ 0 60000 65536"/>
                <a:gd name="T13" fmla="*/ 0 60000 65536"/>
                <a:gd name="T14" fmla="*/ 0 60000 65536"/>
                <a:gd name="T15" fmla="*/ 0 w 462"/>
                <a:gd name="T16" fmla="*/ 0 h 818"/>
                <a:gd name="T17" fmla="*/ 462 w 462"/>
                <a:gd name="T18" fmla="*/ 818 h 818"/>
              </a:gdLst>
              <a:ahLst/>
              <a:cxnLst>
                <a:cxn ang="T10">
                  <a:pos x="T0" y="T1"/>
                </a:cxn>
                <a:cxn ang="T11">
                  <a:pos x="T2" y="T3"/>
                </a:cxn>
                <a:cxn ang="T12">
                  <a:pos x="T4" y="T5"/>
                </a:cxn>
                <a:cxn ang="T13">
                  <a:pos x="T6" y="T7"/>
                </a:cxn>
                <a:cxn ang="T14">
                  <a:pos x="T8" y="T9"/>
                </a:cxn>
              </a:cxnLst>
              <a:rect l="T15" t="T16" r="T17" b="T18"/>
              <a:pathLst>
                <a:path w="462" h="818">
                  <a:moveTo>
                    <a:pt x="3" y="144"/>
                  </a:moveTo>
                  <a:lnTo>
                    <a:pt x="0" y="0"/>
                  </a:lnTo>
                  <a:lnTo>
                    <a:pt x="462" y="0"/>
                  </a:lnTo>
                  <a:lnTo>
                    <a:pt x="462" y="816"/>
                  </a:lnTo>
                  <a:lnTo>
                    <a:pt x="272" y="818"/>
                  </a:lnTo>
                </a:path>
              </a:pathLst>
            </a:custGeom>
            <a:noFill/>
            <a:ln w="38100">
              <a:solidFill>
                <a:schemeClr val="tx1"/>
              </a:solidFill>
              <a:round/>
              <a:headEnd/>
              <a:tailEnd/>
            </a:ln>
          </p:spPr>
          <p:txBody>
            <a:bodyPr wrap="none"/>
            <a:lstStyle/>
            <a:p>
              <a:endParaRPr lang="zh-CN" altLang="en-US"/>
            </a:p>
          </p:txBody>
        </p:sp>
        <p:sp>
          <p:nvSpPr>
            <p:cNvPr id="32810" name="Text Box 80"/>
            <p:cNvSpPr txBox="1">
              <a:spLocks noChangeArrowheads="1"/>
            </p:cNvSpPr>
            <p:nvPr/>
          </p:nvSpPr>
          <p:spPr bwMode="auto">
            <a:xfrm>
              <a:off x="733" y="1910"/>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15000">
                  <a:latin typeface="Times New Roman" pitchFamily="18" charset="0"/>
                </a:rPr>
                <a:t>5</a:t>
              </a:r>
              <a:endParaRPr lang="zh-CN" altLang="en-US" sz="2000" baseline="-15000">
                <a:latin typeface="Times New Roman" pitchFamily="18" charset="0"/>
              </a:endParaRPr>
            </a:p>
          </p:txBody>
        </p:sp>
        <p:sp>
          <p:nvSpPr>
            <p:cNvPr id="32811" name="Text Box 81"/>
            <p:cNvSpPr txBox="1">
              <a:spLocks noChangeArrowheads="1"/>
            </p:cNvSpPr>
            <p:nvPr/>
          </p:nvSpPr>
          <p:spPr bwMode="auto">
            <a:xfrm>
              <a:off x="2825" y="1910"/>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15000">
                  <a:latin typeface="Times New Roman" pitchFamily="18" charset="0"/>
                </a:rPr>
                <a:t>6</a:t>
              </a:r>
              <a:endParaRPr lang="zh-CN" altLang="en-US" sz="2000" baseline="-15000">
                <a:latin typeface="Times New Roman" pitchFamily="18" charset="0"/>
              </a:endParaRPr>
            </a:p>
          </p:txBody>
        </p:sp>
        <p:sp>
          <p:nvSpPr>
            <p:cNvPr id="32812" name="Text Box 82"/>
            <p:cNvSpPr txBox="1">
              <a:spLocks noChangeArrowheads="1"/>
            </p:cNvSpPr>
            <p:nvPr/>
          </p:nvSpPr>
          <p:spPr bwMode="auto">
            <a:xfrm>
              <a:off x="816" y="2544"/>
              <a:ext cx="223"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endParaRPr lang="zh-CN" altLang="en-US" sz="2000">
                <a:latin typeface="Times New Roman" pitchFamily="18" charset="0"/>
              </a:endParaRPr>
            </a:p>
          </p:txBody>
        </p:sp>
        <p:sp>
          <p:nvSpPr>
            <p:cNvPr id="32813" name="Text Box 83"/>
            <p:cNvSpPr txBox="1">
              <a:spLocks noChangeArrowheads="1"/>
            </p:cNvSpPr>
            <p:nvPr/>
          </p:nvSpPr>
          <p:spPr bwMode="auto">
            <a:xfrm>
              <a:off x="912" y="2624"/>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7</a:t>
              </a:r>
            </a:p>
          </p:txBody>
        </p:sp>
        <p:sp>
          <p:nvSpPr>
            <p:cNvPr id="32814" name="Text Box 84"/>
            <p:cNvSpPr txBox="1">
              <a:spLocks noChangeArrowheads="1"/>
            </p:cNvSpPr>
            <p:nvPr/>
          </p:nvSpPr>
          <p:spPr bwMode="auto">
            <a:xfrm>
              <a:off x="2753" y="2544"/>
              <a:ext cx="223"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endParaRPr lang="zh-CN" altLang="en-US" sz="2000">
                <a:latin typeface="Times New Roman" pitchFamily="18" charset="0"/>
              </a:endParaRPr>
            </a:p>
          </p:txBody>
        </p:sp>
        <p:sp>
          <p:nvSpPr>
            <p:cNvPr id="32815" name="Text Box 85"/>
            <p:cNvSpPr txBox="1">
              <a:spLocks noChangeArrowheads="1"/>
            </p:cNvSpPr>
            <p:nvPr/>
          </p:nvSpPr>
          <p:spPr bwMode="auto">
            <a:xfrm>
              <a:off x="2875" y="2624"/>
              <a:ext cx="172" cy="19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400">
                  <a:latin typeface="Times New Roman" pitchFamily="18" charset="0"/>
                </a:rPr>
                <a:t>8</a:t>
              </a:r>
            </a:p>
          </p:txBody>
        </p:sp>
        <p:sp>
          <p:nvSpPr>
            <p:cNvPr id="32816" name="Text Box 86"/>
            <p:cNvSpPr txBox="1">
              <a:spLocks noChangeArrowheads="1"/>
            </p:cNvSpPr>
            <p:nvPr/>
          </p:nvSpPr>
          <p:spPr bwMode="auto">
            <a:xfrm>
              <a:off x="1200" y="1680"/>
              <a:ext cx="312"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zh-CN" altLang="en-US" sz="2000">
                  <a:latin typeface="Times New Roman" pitchFamily="18" charset="0"/>
                  <a:cs typeface="Times New Roman" pitchFamily="18" charset="0"/>
                </a:rPr>
                <a:t>´</a:t>
              </a:r>
            </a:p>
          </p:txBody>
        </p:sp>
        <p:sp>
          <p:nvSpPr>
            <p:cNvPr id="32817" name="Text Box 87"/>
            <p:cNvSpPr txBox="1">
              <a:spLocks noChangeArrowheads="1"/>
            </p:cNvSpPr>
            <p:nvPr/>
          </p:nvSpPr>
          <p:spPr bwMode="auto">
            <a:xfrm>
              <a:off x="2360" y="1680"/>
              <a:ext cx="232"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endParaRPr lang="zh-CN" altLang="en-US" sz="2000">
                <a:latin typeface="Times New Roman" pitchFamily="18" charset="0"/>
              </a:endParaRPr>
            </a:p>
          </p:txBody>
        </p:sp>
        <p:sp>
          <p:nvSpPr>
            <p:cNvPr id="32818" name="Text Box 88"/>
            <p:cNvSpPr txBox="1">
              <a:spLocks noChangeArrowheads="1"/>
            </p:cNvSpPr>
            <p:nvPr/>
          </p:nvSpPr>
          <p:spPr bwMode="auto">
            <a:xfrm>
              <a:off x="927" y="3225"/>
              <a:ext cx="69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写放大器</a:t>
              </a:r>
            </a:p>
          </p:txBody>
        </p:sp>
        <p:sp>
          <p:nvSpPr>
            <p:cNvPr id="32819" name="Text Box 89"/>
            <p:cNvSpPr txBox="1">
              <a:spLocks noChangeArrowheads="1"/>
            </p:cNvSpPr>
            <p:nvPr/>
          </p:nvSpPr>
          <p:spPr bwMode="auto">
            <a:xfrm>
              <a:off x="2151" y="3225"/>
              <a:ext cx="69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写放大器</a:t>
              </a:r>
            </a:p>
          </p:txBody>
        </p:sp>
        <p:sp>
          <p:nvSpPr>
            <p:cNvPr id="32820" name="Text Box 90"/>
            <p:cNvSpPr txBox="1">
              <a:spLocks noChangeArrowheads="1"/>
            </p:cNvSpPr>
            <p:nvPr/>
          </p:nvSpPr>
          <p:spPr bwMode="auto">
            <a:xfrm>
              <a:off x="1726" y="3993"/>
              <a:ext cx="34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D</a:t>
              </a:r>
              <a:r>
                <a:rPr lang="en-US" altLang="zh-CN" sz="2000" baseline="-25000">
                  <a:latin typeface="Times New Roman" pitchFamily="18" charset="0"/>
                </a:rPr>
                <a:t>IN</a:t>
              </a:r>
            </a:p>
          </p:txBody>
        </p:sp>
        <p:sp>
          <p:nvSpPr>
            <p:cNvPr id="32821" name="Text Box 91"/>
            <p:cNvSpPr txBox="1">
              <a:spLocks noChangeArrowheads="1"/>
            </p:cNvSpPr>
            <p:nvPr/>
          </p:nvSpPr>
          <p:spPr bwMode="auto">
            <a:xfrm>
              <a:off x="2176" y="3936"/>
              <a:ext cx="551"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写选择</a:t>
              </a:r>
            </a:p>
          </p:txBody>
        </p:sp>
        <p:sp>
          <p:nvSpPr>
            <p:cNvPr id="32822" name="Text Box 92"/>
            <p:cNvSpPr txBox="1">
              <a:spLocks noChangeArrowheads="1"/>
            </p:cNvSpPr>
            <p:nvPr/>
          </p:nvSpPr>
          <p:spPr bwMode="auto">
            <a:xfrm>
              <a:off x="3040" y="3945"/>
              <a:ext cx="551"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读选择</a:t>
              </a:r>
            </a:p>
          </p:txBody>
        </p:sp>
        <p:sp>
          <p:nvSpPr>
            <p:cNvPr id="32823" name="Text Box 93"/>
            <p:cNvSpPr txBox="1">
              <a:spLocks noChangeArrowheads="1"/>
            </p:cNvSpPr>
            <p:nvPr/>
          </p:nvSpPr>
          <p:spPr bwMode="auto">
            <a:xfrm>
              <a:off x="3725" y="3177"/>
              <a:ext cx="45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D</a:t>
              </a:r>
              <a:r>
                <a:rPr lang="en-US" altLang="zh-CN" sz="2000" baseline="-25000">
                  <a:latin typeface="Times New Roman" pitchFamily="18" charset="0"/>
                </a:rPr>
                <a:t>OUT</a:t>
              </a:r>
            </a:p>
          </p:txBody>
        </p:sp>
        <p:sp>
          <p:nvSpPr>
            <p:cNvPr id="32824" name="Text Box 94"/>
            <p:cNvSpPr txBox="1">
              <a:spLocks noChangeArrowheads="1"/>
            </p:cNvSpPr>
            <p:nvPr/>
          </p:nvSpPr>
          <p:spPr bwMode="auto">
            <a:xfrm>
              <a:off x="3377" y="3129"/>
              <a:ext cx="40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读放</a:t>
              </a:r>
            </a:p>
          </p:txBody>
        </p:sp>
        <p:sp>
          <p:nvSpPr>
            <p:cNvPr id="32825" name="Text Box 95"/>
            <p:cNvSpPr txBox="1">
              <a:spLocks noChangeArrowheads="1"/>
            </p:cNvSpPr>
            <p:nvPr/>
          </p:nvSpPr>
          <p:spPr bwMode="auto">
            <a:xfrm>
              <a:off x="3351" y="1680"/>
              <a:ext cx="510"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a:latin typeface="Times New Roman" pitchFamily="18" charset="0"/>
                </a:rPr>
                <a:t>A</a:t>
              </a:r>
            </a:p>
          </p:txBody>
        </p:sp>
        <p:sp>
          <p:nvSpPr>
            <p:cNvPr id="32826" name="Freeform 96"/>
            <p:cNvSpPr>
              <a:spLocks/>
            </p:cNvSpPr>
            <p:nvPr/>
          </p:nvSpPr>
          <p:spPr bwMode="auto">
            <a:xfrm>
              <a:off x="3284" y="1900"/>
              <a:ext cx="259" cy="159"/>
            </a:xfrm>
            <a:custGeom>
              <a:avLst/>
              <a:gdLst>
                <a:gd name="T0" fmla="*/ 259 w 259"/>
                <a:gd name="T1" fmla="*/ 0 h 260"/>
                <a:gd name="T2" fmla="*/ 0 w 259"/>
                <a:gd name="T3" fmla="*/ 3 h 260"/>
                <a:gd name="T4" fmla="*/ 0 60000 65536"/>
                <a:gd name="T5" fmla="*/ 0 60000 65536"/>
                <a:gd name="T6" fmla="*/ 0 w 259"/>
                <a:gd name="T7" fmla="*/ 0 h 260"/>
                <a:gd name="T8" fmla="*/ 259 w 259"/>
                <a:gd name="T9" fmla="*/ 260 h 260"/>
              </a:gdLst>
              <a:ahLst/>
              <a:cxnLst>
                <a:cxn ang="T4">
                  <a:pos x="T0" y="T1"/>
                </a:cxn>
                <a:cxn ang="T5">
                  <a:pos x="T2" y="T3"/>
                </a:cxn>
              </a:cxnLst>
              <a:rect l="T6" t="T7" r="T8" b="T9"/>
              <a:pathLst>
                <a:path w="259" h="260">
                  <a:moveTo>
                    <a:pt x="259" y="0"/>
                  </a:moveTo>
                  <a:lnTo>
                    <a:pt x="0" y="260"/>
                  </a:lnTo>
                </a:path>
              </a:pathLst>
            </a:custGeom>
            <a:noFill/>
            <a:ln w="38100">
              <a:solidFill>
                <a:schemeClr val="tx1"/>
              </a:solidFill>
              <a:round/>
              <a:headEnd/>
              <a:tailEnd type="stealth" w="med" len="med"/>
            </a:ln>
          </p:spPr>
          <p:txBody>
            <a:bodyPr>
              <a:spAutoFit/>
            </a:bodyPr>
            <a:lstStyle/>
            <a:p>
              <a:endParaRPr lang="zh-CN" altLang="en-US"/>
            </a:p>
          </p:txBody>
        </p:sp>
        <p:sp>
          <p:nvSpPr>
            <p:cNvPr id="32827" name="Text Box 97"/>
            <p:cNvSpPr txBox="1">
              <a:spLocks noChangeArrowheads="1"/>
            </p:cNvSpPr>
            <p:nvPr/>
          </p:nvSpPr>
          <p:spPr bwMode="auto">
            <a:xfrm>
              <a:off x="29" y="1680"/>
              <a:ext cx="510"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a:latin typeface="Times New Roman" pitchFamily="18" charset="0"/>
                </a:rPr>
                <a:t>A</a:t>
              </a:r>
              <a:endParaRPr lang="zh-CN" altLang="en-US">
                <a:latin typeface="Times New Roman" pitchFamily="18" charset="0"/>
              </a:endParaRPr>
            </a:p>
          </p:txBody>
        </p:sp>
        <p:sp>
          <p:nvSpPr>
            <p:cNvPr id="32828" name="Text Box 98"/>
            <p:cNvSpPr txBox="1">
              <a:spLocks noChangeArrowheads="1"/>
            </p:cNvSpPr>
            <p:nvPr/>
          </p:nvSpPr>
          <p:spPr bwMode="auto">
            <a:xfrm>
              <a:off x="413" y="1603"/>
              <a:ext cx="244"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cs typeface="Times New Roman" pitchFamily="18" charset="0"/>
                </a:rPr>
                <a:t>´</a:t>
              </a:r>
            </a:p>
          </p:txBody>
        </p:sp>
        <p:sp>
          <p:nvSpPr>
            <p:cNvPr id="32829" name="Line 99"/>
            <p:cNvSpPr>
              <a:spLocks noChangeShapeType="1"/>
            </p:cNvSpPr>
            <p:nvPr/>
          </p:nvSpPr>
          <p:spPr bwMode="auto">
            <a:xfrm>
              <a:off x="279" y="1920"/>
              <a:ext cx="240" cy="240"/>
            </a:xfrm>
            <a:prstGeom prst="line">
              <a:avLst/>
            </a:prstGeom>
            <a:noFill/>
            <a:ln w="38100">
              <a:solidFill>
                <a:schemeClr val="tx1"/>
              </a:solidFill>
              <a:round/>
              <a:headEnd/>
              <a:tailEnd type="stealth" w="med" len="med"/>
            </a:ln>
          </p:spPr>
          <p:txBody>
            <a:bodyPr>
              <a:spAutoFit/>
            </a:bodyPr>
            <a:lstStyle/>
            <a:p>
              <a:endParaRPr lang="zh-CN" altLang="en-US"/>
            </a:p>
          </p:txBody>
        </p:sp>
        <p:sp>
          <p:nvSpPr>
            <p:cNvPr id="32830" name="Text Box 100"/>
            <p:cNvSpPr txBox="1">
              <a:spLocks noChangeArrowheads="1"/>
            </p:cNvSpPr>
            <p:nvPr/>
          </p:nvSpPr>
          <p:spPr bwMode="auto">
            <a:xfrm>
              <a:off x="734" y="2937"/>
              <a:ext cx="841"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列地址选择</a:t>
              </a:r>
            </a:p>
          </p:txBody>
        </p:sp>
        <p:sp>
          <p:nvSpPr>
            <p:cNvPr id="32831" name="Text Box 101"/>
            <p:cNvSpPr txBox="1">
              <a:spLocks noChangeArrowheads="1"/>
            </p:cNvSpPr>
            <p:nvPr/>
          </p:nvSpPr>
          <p:spPr bwMode="auto">
            <a:xfrm>
              <a:off x="1325" y="2256"/>
              <a:ext cx="841"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行地址选择</a:t>
              </a:r>
            </a:p>
          </p:txBody>
        </p:sp>
        <p:sp>
          <p:nvSpPr>
            <p:cNvPr id="32832" name="Rectangle 102"/>
            <p:cNvSpPr>
              <a:spLocks noChangeArrowheads="1"/>
            </p:cNvSpPr>
            <p:nvPr/>
          </p:nvSpPr>
          <p:spPr bwMode="auto">
            <a:xfrm>
              <a:off x="708" y="1548"/>
              <a:ext cx="2400" cy="720"/>
            </a:xfrm>
            <a:prstGeom prst="rect">
              <a:avLst/>
            </a:prstGeom>
            <a:noFill/>
            <a:ln w="19050">
              <a:solidFill>
                <a:schemeClr val="tx1"/>
              </a:solidFill>
              <a:prstDash val="lgDashDot"/>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208999" name="Rectangle 103"/>
          <p:cNvSpPr>
            <a:spLocks noChangeArrowheads="1"/>
          </p:cNvSpPr>
          <p:nvPr/>
        </p:nvSpPr>
        <p:spPr bwMode="auto">
          <a:xfrm>
            <a:off x="7696200" y="4445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09000" name="Text Box 104"/>
          <p:cNvSpPr txBox="1">
            <a:spLocks noChangeArrowheads="1"/>
          </p:cNvSpPr>
          <p:nvPr/>
        </p:nvSpPr>
        <p:spPr bwMode="auto">
          <a:xfrm>
            <a:off x="2422525" y="2711450"/>
            <a:ext cx="1235075" cy="457200"/>
          </a:xfrm>
          <a:prstGeom prst="rect">
            <a:avLst/>
          </a:prstGeom>
          <a:noFill/>
          <a:ln w="38100">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T</a:t>
            </a:r>
            <a:r>
              <a:rPr lang="en-US" altLang="zh-CN" sz="2000" baseline="-25000">
                <a:solidFill>
                  <a:schemeClr val="folHlink"/>
                </a:solidFill>
                <a:latin typeface="Times New Roman" pitchFamily="18" charset="0"/>
              </a:rPr>
              <a:t>1</a:t>
            </a:r>
            <a:r>
              <a:rPr lang="en-US" altLang="zh-CN" sz="2400" b="0">
                <a:solidFill>
                  <a:schemeClr val="folHlink"/>
                </a:solidFill>
                <a:latin typeface="Times New Roman" pitchFamily="18" charset="0"/>
              </a:rPr>
              <a:t>   ~  </a:t>
            </a:r>
            <a:r>
              <a:rPr lang="en-US" altLang="zh-CN" sz="2000">
                <a:solidFill>
                  <a:schemeClr val="folHlink"/>
                </a:solidFill>
                <a:latin typeface="Times New Roman" pitchFamily="18" charset="0"/>
              </a:rPr>
              <a:t>T</a:t>
            </a:r>
            <a:r>
              <a:rPr lang="en-US" altLang="zh-CN" sz="2000" baseline="-25000">
                <a:solidFill>
                  <a:schemeClr val="folHlink"/>
                </a:solidFill>
                <a:latin typeface="Times New Roman" pitchFamily="18" charset="0"/>
              </a:rPr>
              <a:t>4</a:t>
            </a:r>
            <a:endParaRPr lang="zh-CN" altLang="en-US" sz="2000" baseline="-25000">
              <a:solidFill>
                <a:schemeClr val="folHlink"/>
              </a:solidFill>
              <a:latin typeface="Times New Roman" pitchFamily="18" charset="0"/>
            </a:endParaRPr>
          </a:p>
        </p:txBody>
      </p:sp>
      <p:sp>
        <p:nvSpPr>
          <p:cNvPr id="32783" name="AutoShape 105">
            <a:hlinkClick r:id="rId2" action="ppaction://hlinksldjump" highlightClick="1"/>
          </p:cNvPr>
          <p:cNvSpPr>
            <a:spLocks noChangeArrowheads="1"/>
          </p:cNvSpPr>
          <p:nvPr/>
        </p:nvSpPr>
        <p:spPr bwMode="auto">
          <a:xfrm>
            <a:off x="8605838" y="6469063"/>
            <a:ext cx="184150" cy="214312"/>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8899"/>
                                        </p:tgtEl>
                                        <p:attrNameLst>
                                          <p:attrName>style.visibility</p:attrName>
                                        </p:attrNameLst>
                                      </p:cBhvr>
                                      <p:to>
                                        <p:strVal val="visible"/>
                                      </p:to>
                                    </p:set>
                                    <p:animEffect transition="in" filter="blinds(horizontal)">
                                      <p:cBhvr>
                                        <p:cTn id="7" dur="500"/>
                                        <p:tgtEl>
                                          <p:spTgt spid="2088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8900"/>
                                        </p:tgtEl>
                                        <p:attrNameLst>
                                          <p:attrName>style.visibility</p:attrName>
                                        </p:attrNameLst>
                                      </p:cBhvr>
                                      <p:to>
                                        <p:strVal val="visible"/>
                                      </p:to>
                                    </p:set>
                                    <p:animEffect transition="in" filter="blinds(horizontal)">
                                      <p:cBhvr>
                                        <p:cTn id="12" dur="500"/>
                                        <p:tgtEl>
                                          <p:spTgt spid="20890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outVertical)">
                                      <p:cBhvr>
                                        <p:cTn id="17" dur="500"/>
                                        <p:tgtEl>
                                          <p:spTgt spid="14"/>
                                        </p:tgtEl>
                                      </p:cBhvr>
                                    </p:animEffect>
                                  </p:childTnLst>
                                </p:cTn>
                              </p:par>
                              <p:par>
                                <p:cTn id="18" presetID="3" presetClass="entr" presetSubtype="1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linds(horizontal)">
                                      <p:cBhvr>
                                        <p:cTn id="20" dur="500"/>
                                        <p:tgtEl>
                                          <p:spTgt spid="2"/>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09000"/>
                                        </p:tgtEl>
                                        <p:attrNameLst>
                                          <p:attrName>style.visibility</p:attrName>
                                        </p:attrNameLst>
                                      </p:cBhvr>
                                      <p:to>
                                        <p:strVal val="visible"/>
                                      </p:to>
                                    </p:set>
                                    <p:animEffect transition="in" filter="blinds(horizontal)">
                                      <p:cBhvr>
                                        <p:cTn id="23" dur="500"/>
                                        <p:tgtEl>
                                          <p:spTgt spid="209000"/>
                                        </p:tgtEl>
                                      </p:cBhvr>
                                    </p:animEffect>
                                  </p:childTnLst>
                                </p:cTn>
                              </p:par>
                              <p:par>
                                <p:cTn id="24" presetID="3" presetClass="entr" presetSubtype="1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par>
                                <p:cTn id="27" presetID="3" presetClass="entr" presetSubtype="1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par>
                                <p:cTn id="30" presetID="3" presetClass="entr" presetSubtype="1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8938"/>
                                        </p:tgtEl>
                                        <p:attrNameLst>
                                          <p:attrName>style.visibility</p:attrName>
                                        </p:attrNameLst>
                                      </p:cBhvr>
                                      <p:to>
                                        <p:strVal val="visible"/>
                                      </p:to>
                                    </p:set>
                                    <p:animEffect transition="in" filter="blinds(horizontal)">
                                      <p:cBhvr>
                                        <p:cTn id="35" dur="500"/>
                                        <p:tgtEl>
                                          <p:spTgt spid="208938"/>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08901"/>
                                        </p:tgtEl>
                                        <p:attrNameLst>
                                          <p:attrName>style.visibility</p:attrName>
                                        </p:attrNameLst>
                                      </p:cBhvr>
                                      <p:to>
                                        <p:strVal val="visible"/>
                                      </p:to>
                                    </p:set>
                                    <p:animEffect transition="in" filter="blinds(horizontal)">
                                      <p:cBhvr>
                                        <p:cTn id="38" dur="500"/>
                                        <p:tgtEl>
                                          <p:spTgt spid="208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autoUpdateAnimBg="0"/>
      <p:bldP spid="208900" grpId="0" autoUpdateAnimBg="0"/>
      <p:bldP spid="208901" grpId="0" autoUpdateAnimBg="0"/>
      <p:bldP spid="208938" grpId="0" autoUpdateAnimBg="0"/>
      <p:bldP spid="20900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灯片编号占位符 1"/>
          <p:cNvSpPr>
            <a:spLocks noGrp="1"/>
          </p:cNvSpPr>
          <p:nvPr>
            <p:ph type="sldNum" sz="quarter" idx="10"/>
          </p:nvPr>
        </p:nvSpPr>
        <p:spPr bwMode="auto">
          <a:noFill/>
          <a:ln>
            <a:miter lim="800000"/>
            <a:headEnd/>
            <a:tailEnd/>
          </a:ln>
        </p:spPr>
        <p:txBody>
          <a:bodyPr/>
          <a:lstStyle/>
          <a:p>
            <a:fld id="{C801672C-AB5F-4386-91CD-EDC50CC3B574}" type="slidenum">
              <a:rPr lang="zh-CN" altLang="en-US" smtClean="0"/>
              <a:pPr/>
              <a:t>30</a:t>
            </a:fld>
            <a:endParaRPr lang="en-US" altLang="zh-CN"/>
          </a:p>
        </p:txBody>
      </p:sp>
      <p:grpSp>
        <p:nvGrpSpPr>
          <p:cNvPr id="2" name="Group 2"/>
          <p:cNvGrpSpPr>
            <a:grpSpLocks/>
          </p:cNvGrpSpPr>
          <p:nvPr/>
        </p:nvGrpSpPr>
        <p:grpSpPr bwMode="auto">
          <a:xfrm>
            <a:off x="212725" y="1020763"/>
            <a:ext cx="7202488" cy="5257800"/>
            <a:chOff x="134" y="643"/>
            <a:chExt cx="4537" cy="3312"/>
          </a:xfrm>
        </p:grpSpPr>
        <p:sp>
          <p:nvSpPr>
            <p:cNvPr id="34903" name="Rectangle 3"/>
            <p:cNvSpPr>
              <a:spLocks noChangeArrowheads="1"/>
            </p:cNvSpPr>
            <p:nvPr/>
          </p:nvSpPr>
          <p:spPr bwMode="auto">
            <a:xfrm>
              <a:off x="1413" y="798"/>
              <a:ext cx="1009" cy="40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04" name="Text Box 4"/>
            <p:cNvSpPr txBox="1">
              <a:spLocks noChangeArrowheads="1"/>
            </p:cNvSpPr>
            <p:nvPr/>
          </p:nvSpPr>
          <p:spPr bwMode="auto">
            <a:xfrm>
              <a:off x="1451" y="801"/>
              <a:ext cx="90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1</a:t>
              </a:r>
              <a:r>
                <a:rPr lang="en-US" altLang="zh-CN" sz="2800" b="0">
                  <a:latin typeface="Times New Roman" pitchFamily="18" charset="0"/>
                </a:rPr>
                <a:t>   ~  </a:t>
              </a:r>
              <a:r>
                <a:rPr lang="en-US" altLang="zh-CN" sz="2400">
                  <a:latin typeface="Times New Roman" pitchFamily="18" charset="0"/>
                </a:rPr>
                <a:t>T</a:t>
              </a:r>
              <a:r>
                <a:rPr lang="en-US" altLang="zh-CN" sz="2400" baseline="-25000">
                  <a:latin typeface="Times New Roman" pitchFamily="18" charset="0"/>
                </a:rPr>
                <a:t>4</a:t>
              </a:r>
              <a:endParaRPr lang="zh-CN" altLang="en-US" sz="2400" baseline="-25000">
                <a:latin typeface="Times New Roman" pitchFamily="18" charset="0"/>
              </a:endParaRPr>
            </a:p>
          </p:txBody>
        </p:sp>
        <p:sp>
          <p:nvSpPr>
            <p:cNvPr id="34905" name="Freeform 5"/>
            <p:cNvSpPr>
              <a:spLocks/>
            </p:cNvSpPr>
            <p:nvPr/>
          </p:nvSpPr>
          <p:spPr bwMode="auto">
            <a:xfrm>
              <a:off x="2422" y="1034"/>
              <a:ext cx="310" cy="171"/>
            </a:xfrm>
            <a:custGeom>
              <a:avLst/>
              <a:gdLst>
                <a:gd name="T0" fmla="*/ 0 w 310"/>
                <a:gd name="T1" fmla="*/ 1 h 171"/>
                <a:gd name="T2" fmla="*/ 308 w 310"/>
                <a:gd name="T3" fmla="*/ 0 h 171"/>
                <a:gd name="T4" fmla="*/ 310 w 310"/>
                <a:gd name="T5" fmla="*/ 171 h 171"/>
                <a:gd name="T6" fmla="*/ 0 60000 65536"/>
                <a:gd name="T7" fmla="*/ 0 60000 65536"/>
                <a:gd name="T8" fmla="*/ 0 60000 65536"/>
                <a:gd name="T9" fmla="*/ 0 w 310"/>
                <a:gd name="T10" fmla="*/ 0 h 171"/>
                <a:gd name="T11" fmla="*/ 310 w 310"/>
                <a:gd name="T12" fmla="*/ 171 h 171"/>
              </a:gdLst>
              <a:ahLst/>
              <a:cxnLst>
                <a:cxn ang="T6">
                  <a:pos x="T0" y="T1"/>
                </a:cxn>
                <a:cxn ang="T7">
                  <a:pos x="T2" y="T3"/>
                </a:cxn>
                <a:cxn ang="T8">
                  <a:pos x="T4" y="T5"/>
                </a:cxn>
              </a:cxnLst>
              <a:rect l="T9" t="T10" r="T11" b="T12"/>
              <a:pathLst>
                <a:path w="310" h="171">
                  <a:moveTo>
                    <a:pt x="0" y="1"/>
                  </a:moveTo>
                  <a:lnTo>
                    <a:pt x="308" y="0"/>
                  </a:lnTo>
                  <a:lnTo>
                    <a:pt x="310" y="171"/>
                  </a:lnTo>
                </a:path>
              </a:pathLst>
            </a:custGeom>
            <a:noFill/>
            <a:ln w="38100">
              <a:solidFill>
                <a:schemeClr val="tx1"/>
              </a:solidFill>
              <a:round/>
              <a:headEnd type="oval" w="sm" len="sm"/>
              <a:tailEnd/>
            </a:ln>
          </p:spPr>
          <p:txBody>
            <a:bodyPr wrap="none"/>
            <a:lstStyle/>
            <a:p>
              <a:endParaRPr lang="zh-CN" altLang="en-US"/>
            </a:p>
          </p:txBody>
        </p:sp>
        <p:sp>
          <p:nvSpPr>
            <p:cNvPr id="34906" name="Freeform 6"/>
            <p:cNvSpPr>
              <a:spLocks/>
            </p:cNvSpPr>
            <p:nvPr/>
          </p:nvSpPr>
          <p:spPr bwMode="auto">
            <a:xfrm>
              <a:off x="1106" y="1029"/>
              <a:ext cx="291" cy="179"/>
            </a:xfrm>
            <a:custGeom>
              <a:avLst/>
              <a:gdLst>
                <a:gd name="T0" fmla="*/ 291 w 291"/>
                <a:gd name="T1" fmla="*/ 0 h 179"/>
                <a:gd name="T2" fmla="*/ 0 w 291"/>
                <a:gd name="T3" fmla="*/ 2 h 179"/>
                <a:gd name="T4" fmla="*/ 0 w 291"/>
                <a:gd name="T5" fmla="*/ 179 h 179"/>
                <a:gd name="T6" fmla="*/ 0 60000 65536"/>
                <a:gd name="T7" fmla="*/ 0 60000 65536"/>
                <a:gd name="T8" fmla="*/ 0 60000 65536"/>
                <a:gd name="T9" fmla="*/ 0 w 291"/>
                <a:gd name="T10" fmla="*/ 0 h 179"/>
                <a:gd name="T11" fmla="*/ 291 w 291"/>
                <a:gd name="T12" fmla="*/ 179 h 179"/>
              </a:gdLst>
              <a:ahLst/>
              <a:cxnLst>
                <a:cxn ang="T6">
                  <a:pos x="T0" y="T1"/>
                </a:cxn>
                <a:cxn ang="T7">
                  <a:pos x="T2" y="T3"/>
                </a:cxn>
                <a:cxn ang="T8">
                  <a:pos x="T4" y="T5"/>
                </a:cxn>
              </a:cxnLst>
              <a:rect l="T9" t="T10" r="T11" b="T12"/>
              <a:pathLst>
                <a:path w="291" h="179">
                  <a:moveTo>
                    <a:pt x="291" y="0"/>
                  </a:moveTo>
                  <a:lnTo>
                    <a:pt x="0" y="2"/>
                  </a:lnTo>
                  <a:lnTo>
                    <a:pt x="0" y="179"/>
                  </a:lnTo>
                </a:path>
              </a:pathLst>
            </a:custGeom>
            <a:noFill/>
            <a:ln w="38100">
              <a:solidFill>
                <a:schemeClr val="tx1"/>
              </a:solidFill>
              <a:round/>
              <a:headEnd type="oval" w="sm" len="sm"/>
              <a:tailEnd/>
            </a:ln>
          </p:spPr>
          <p:txBody>
            <a:bodyPr wrap="none"/>
            <a:lstStyle/>
            <a:p>
              <a:endParaRPr lang="zh-CN" altLang="en-US"/>
            </a:p>
          </p:txBody>
        </p:sp>
        <p:grpSp>
          <p:nvGrpSpPr>
            <p:cNvPr id="3" name="Group 7"/>
            <p:cNvGrpSpPr>
              <a:grpSpLocks/>
            </p:cNvGrpSpPr>
            <p:nvPr/>
          </p:nvGrpSpPr>
          <p:grpSpPr bwMode="auto">
            <a:xfrm>
              <a:off x="2673" y="1213"/>
              <a:ext cx="256" cy="60"/>
              <a:chOff x="2673" y="1213"/>
              <a:chExt cx="256" cy="60"/>
            </a:xfrm>
          </p:grpSpPr>
          <p:sp>
            <p:nvSpPr>
              <p:cNvPr id="34955" name="Line 8"/>
              <p:cNvSpPr>
                <a:spLocks noChangeShapeType="1"/>
              </p:cNvSpPr>
              <p:nvPr/>
            </p:nvSpPr>
            <p:spPr bwMode="auto">
              <a:xfrm>
                <a:off x="2673" y="1213"/>
                <a:ext cx="256" cy="0"/>
              </a:xfrm>
              <a:prstGeom prst="line">
                <a:avLst/>
              </a:prstGeom>
              <a:noFill/>
              <a:ln w="38100">
                <a:solidFill>
                  <a:schemeClr val="tx1"/>
                </a:solidFill>
                <a:round/>
                <a:headEnd/>
                <a:tailEnd/>
              </a:ln>
            </p:spPr>
            <p:txBody>
              <a:bodyPr wrap="none"/>
              <a:lstStyle/>
              <a:p>
                <a:endParaRPr lang="zh-CN" altLang="en-US"/>
              </a:p>
            </p:txBody>
          </p:sp>
          <p:sp>
            <p:nvSpPr>
              <p:cNvPr id="34956" name="Line 9"/>
              <p:cNvSpPr>
                <a:spLocks noChangeShapeType="1"/>
              </p:cNvSpPr>
              <p:nvPr/>
            </p:nvSpPr>
            <p:spPr bwMode="auto">
              <a:xfrm>
                <a:off x="2720" y="1273"/>
                <a:ext cx="155" cy="0"/>
              </a:xfrm>
              <a:prstGeom prst="line">
                <a:avLst/>
              </a:prstGeom>
              <a:noFill/>
              <a:ln w="38100">
                <a:solidFill>
                  <a:schemeClr val="tx1"/>
                </a:solidFill>
                <a:round/>
                <a:headEnd/>
                <a:tailEnd/>
              </a:ln>
            </p:spPr>
            <p:txBody>
              <a:bodyPr wrap="none"/>
              <a:lstStyle/>
              <a:p>
                <a:endParaRPr lang="zh-CN" altLang="en-US"/>
              </a:p>
            </p:txBody>
          </p:sp>
        </p:grpSp>
        <p:grpSp>
          <p:nvGrpSpPr>
            <p:cNvPr id="4" name="Group 10"/>
            <p:cNvGrpSpPr>
              <a:grpSpLocks/>
            </p:cNvGrpSpPr>
            <p:nvPr/>
          </p:nvGrpSpPr>
          <p:grpSpPr bwMode="auto">
            <a:xfrm>
              <a:off x="941" y="1212"/>
              <a:ext cx="244" cy="62"/>
              <a:chOff x="941" y="1212"/>
              <a:chExt cx="244" cy="62"/>
            </a:xfrm>
          </p:grpSpPr>
          <p:sp>
            <p:nvSpPr>
              <p:cNvPr id="34953" name="Freeform 11"/>
              <p:cNvSpPr>
                <a:spLocks/>
              </p:cNvSpPr>
              <p:nvPr/>
            </p:nvSpPr>
            <p:spPr bwMode="auto">
              <a:xfrm>
                <a:off x="941" y="1212"/>
                <a:ext cx="244" cy="1"/>
              </a:xfrm>
              <a:custGeom>
                <a:avLst/>
                <a:gdLst>
                  <a:gd name="T0" fmla="*/ 0 w 244"/>
                  <a:gd name="T1" fmla="*/ 1 h 1"/>
                  <a:gd name="T2" fmla="*/ 244 w 244"/>
                  <a:gd name="T3" fmla="*/ 0 h 1"/>
                  <a:gd name="T4" fmla="*/ 0 60000 65536"/>
                  <a:gd name="T5" fmla="*/ 0 60000 65536"/>
                  <a:gd name="T6" fmla="*/ 0 w 244"/>
                  <a:gd name="T7" fmla="*/ 0 h 1"/>
                  <a:gd name="T8" fmla="*/ 244 w 244"/>
                  <a:gd name="T9" fmla="*/ 1 h 1"/>
                </a:gdLst>
                <a:ahLst/>
                <a:cxnLst>
                  <a:cxn ang="T4">
                    <a:pos x="T0" y="T1"/>
                  </a:cxn>
                  <a:cxn ang="T5">
                    <a:pos x="T2" y="T3"/>
                  </a:cxn>
                </a:cxnLst>
                <a:rect l="T6" t="T7" r="T8" b="T9"/>
                <a:pathLst>
                  <a:path w="244" h="1">
                    <a:moveTo>
                      <a:pt x="0" y="1"/>
                    </a:moveTo>
                    <a:lnTo>
                      <a:pt x="244" y="0"/>
                    </a:lnTo>
                  </a:path>
                </a:pathLst>
              </a:custGeom>
              <a:noFill/>
              <a:ln w="38100">
                <a:solidFill>
                  <a:schemeClr val="tx1"/>
                </a:solidFill>
                <a:round/>
                <a:headEnd/>
                <a:tailEnd/>
              </a:ln>
            </p:spPr>
            <p:txBody>
              <a:bodyPr wrap="none"/>
              <a:lstStyle/>
              <a:p>
                <a:endParaRPr lang="zh-CN" altLang="en-US"/>
              </a:p>
            </p:txBody>
          </p:sp>
          <p:sp>
            <p:nvSpPr>
              <p:cNvPr id="34954" name="Freeform 12"/>
              <p:cNvSpPr>
                <a:spLocks/>
              </p:cNvSpPr>
              <p:nvPr/>
            </p:nvSpPr>
            <p:spPr bwMode="auto">
              <a:xfrm>
                <a:off x="988" y="1273"/>
                <a:ext cx="149" cy="1"/>
              </a:xfrm>
              <a:custGeom>
                <a:avLst/>
                <a:gdLst>
                  <a:gd name="T0" fmla="*/ 0 w 149"/>
                  <a:gd name="T1" fmla="*/ 0 h 1"/>
                  <a:gd name="T2" fmla="*/ 149 w 149"/>
                  <a:gd name="T3" fmla="*/ 1 h 1"/>
                  <a:gd name="T4" fmla="*/ 0 60000 65536"/>
                  <a:gd name="T5" fmla="*/ 0 60000 65536"/>
                  <a:gd name="T6" fmla="*/ 0 w 149"/>
                  <a:gd name="T7" fmla="*/ 0 h 1"/>
                  <a:gd name="T8" fmla="*/ 149 w 149"/>
                  <a:gd name="T9" fmla="*/ 1 h 1"/>
                </a:gdLst>
                <a:ahLst/>
                <a:cxnLst>
                  <a:cxn ang="T4">
                    <a:pos x="T0" y="T1"/>
                  </a:cxn>
                  <a:cxn ang="T5">
                    <a:pos x="T2" y="T3"/>
                  </a:cxn>
                </a:cxnLst>
                <a:rect l="T6" t="T7" r="T8" b="T9"/>
                <a:pathLst>
                  <a:path w="149" h="1">
                    <a:moveTo>
                      <a:pt x="0" y="0"/>
                    </a:moveTo>
                    <a:lnTo>
                      <a:pt x="149" y="1"/>
                    </a:lnTo>
                  </a:path>
                </a:pathLst>
              </a:custGeom>
              <a:noFill/>
              <a:ln w="38100">
                <a:solidFill>
                  <a:schemeClr val="tx1"/>
                </a:solidFill>
                <a:round/>
                <a:headEnd/>
                <a:tailEnd/>
              </a:ln>
            </p:spPr>
            <p:txBody>
              <a:bodyPr wrap="none"/>
              <a:lstStyle/>
              <a:p>
                <a:endParaRPr lang="zh-CN" altLang="en-US"/>
              </a:p>
            </p:txBody>
          </p:sp>
        </p:grpSp>
        <p:grpSp>
          <p:nvGrpSpPr>
            <p:cNvPr id="5" name="Group 13"/>
            <p:cNvGrpSpPr>
              <a:grpSpLocks/>
            </p:cNvGrpSpPr>
            <p:nvPr/>
          </p:nvGrpSpPr>
          <p:grpSpPr bwMode="auto">
            <a:xfrm>
              <a:off x="3045" y="1965"/>
              <a:ext cx="75" cy="303"/>
              <a:chOff x="3045" y="1965"/>
              <a:chExt cx="75" cy="303"/>
            </a:xfrm>
          </p:grpSpPr>
          <p:sp>
            <p:nvSpPr>
              <p:cNvPr id="34951" name="Freeform 14"/>
              <p:cNvSpPr>
                <a:spLocks/>
              </p:cNvSpPr>
              <p:nvPr/>
            </p:nvSpPr>
            <p:spPr bwMode="auto">
              <a:xfrm>
                <a:off x="3119" y="1965"/>
                <a:ext cx="1" cy="303"/>
              </a:xfrm>
              <a:custGeom>
                <a:avLst/>
                <a:gdLst>
                  <a:gd name="T0" fmla="*/ 0 w 1"/>
                  <a:gd name="T1" fmla="*/ 0 h 303"/>
                  <a:gd name="T2" fmla="*/ 0 w 1"/>
                  <a:gd name="T3" fmla="*/ 303 h 303"/>
                  <a:gd name="T4" fmla="*/ 0 60000 65536"/>
                  <a:gd name="T5" fmla="*/ 0 60000 65536"/>
                  <a:gd name="T6" fmla="*/ 0 w 1"/>
                  <a:gd name="T7" fmla="*/ 0 h 303"/>
                  <a:gd name="T8" fmla="*/ 1 w 1"/>
                  <a:gd name="T9" fmla="*/ 303 h 303"/>
                </a:gdLst>
                <a:ahLst/>
                <a:cxnLst>
                  <a:cxn ang="T4">
                    <a:pos x="T0" y="T1"/>
                  </a:cxn>
                  <a:cxn ang="T5">
                    <a:pos x="T2" y="T3"/>
                  </a:cxn>
                </a:cxnLst>
                <a:rect l="T6" t="T7" r="T8" b="T9"/>
                <a:pathLst>
                  <a:path w="1" h="303">
                    <a:moveTo>
                      <a:pt x="0" y="0"/>
                    </a:moveTo>
                    <a:lnTo>
                      <a:pt x="0" y="303"/>
                    </a:lnTo>
                  </a:path>
                </a:pathLst>
              </a:custGeom>
              <a:noFill/>
              <a:ln w="38100">
                <a:solidFill>
                  <a:schemeClr val="tx1"/>
                </a:solidFill>
                <a:round/>
                <a:headEnd/>
                <a:tailEnd/>
              </a:ln>
            </p:spPr>
            <p:txBody>
              <a:bodyPr wrap="none"/>
              <a:lstStyle/>
              <a:p>
                <a:endParaRPr lang="zh-CN" altLang="en-US"/>
              </a:p>
            </p:txBody>
          </p:sp>
          <p:sp>
            <p:nvSpPr>
              <p:cNvPr id="34952" name="Freeform 15"/>
              <p:cNvSpPr>
                <a:spLocks/>
              </p:cNvSpPr>
              <p:nvPr/>
            </p:nvSpPr>
            <p:spPr bwMode="auto">
              <a:xfrm>
                <a:off x="3045" y="2025"/>
                <a:ext cx="1" cy="179"/>
              </a:xfrm>
              <a:custGeom>
                <a:avLst/>
                <a:gdLst>
                  <a:gd name="T0" fmla="*/ 0 w 1"/>
                  <a:gd name="T1" fmla="*/ 0 h 179"/>
                  <a:gd name="T2" fmla="*/ 0 w 1"/>
                  <a:gd name="T3" fmla="*/ 179 h 179"/>
                  <a:gd name="T4" fmla="*/ 0 60000 65536"/>
                  <a:gd name="T5" fmla="*/ 0 60000 65536"/>
                  <a:gd name="T6" fmla="*/ 0 w 1"/>
                  <a:gd name="T7" fmla="*/ 0 h 179"/>
                  <a:gd name="T8" fmla="*/ 1 w 1"/>
                  <a:gd name="T9" fmla="*/ 179 h 179"/>
                </a:gdLst>
                <a:ahLst/>
                <a:cxnLst>
                  <a:cxn ang="T4">
                    <a:pos x="T0" y="T1"/>
                  </a:cxn>
                  <a:cxn ang="T5">
                    <a:pos x="T2" y="T3"/>
                  </a:cxn>
                </a:cxnLst>
                <a:rect l="T6" t="T7" r="T8" b="T9"/>
                <a:pathLst>
                  <a:path w="1" h="179">
                    <a:moveTo>
                      <a:pt x="0" y="0"/>
                    </a:moveTo>
                    <a:lnTo>
                      <a:pt x="0" y="179"/>
                    </a:lnTo>
                  </a:path>
                </a:pathLst>
              </a:custGeom>
              <a:noFill/>
              <a:ln w="38100">
                <a:solidFill>
                  <a:schemeClr val="tx1"/>
                </a:solidFill>
                <a:round/>
                <a:headEnd/>
                <a:tailEnd/>
              </a:ln>
            </p:spPr>
            <p:txBody>
              <a:bodyPr wrap="none"/>
              <a:lstStyle/>
              <a:p>
                <a:endParaRPr lang="zh-CN" altLang="en-US"/>
              </a:p>
            </p:txBody>
          </p:sp>
        </p:grpSp>
        <p:grpSp>
          <p:nvGrpSpPr>
            <p:cNvPr id="6" name="Group 16"/>
            <p:cNvGrpSpPr>
              <a:grpSpLocks/>
            </p:cNvGrpSpPr>
            <p:nvPr/>
          </p:nvGrpSpPr>
          <p:grpSpPr bwMode="auto">
            <a:xfrm>
              <a:off x="747" y="1968"/>
              <a:ext cx="75" cy="297"/>
              <a:chOff x="747" y="1968"/>
              <a:chExt cx="75" cy="297"/>
            </a:xfrm>
          </p:grpSpPr>
          <p:sp>
            <p:nvSpPr>
              <p:cNvPr id="34949" name="Freeform 17"/>
              <p:cNvSpPr>
                <a:spLocks/>
              </p:cNvSpPr>
              <p:nvPr/>
            </p:nvSpPr>
            <p:spPr bwMode="auto">
              <a:xfrm>
                <a:off x="747" y="1968"/>
                <a:ext cx="1" cy="297"/>
              </a:xfrm>
              <a:custGeom>
                <a:avLst/>
                <a:gdLst>
                  <a:gd name="T0" fmla="*/ 0 w 1"/>
                  <a:gd name="T1" fmla="*/ 297 h 297"/>
                  <a:gd name="T2" fmla="*/ 0 w 1"/>
                  <a:gd name="T3" fmla="*/ 0 h 297"/>
                  <a:gd name="T4" fmla="*/ 0 60000 65536"/>
                  <a:gd name="T5" fmla="*/ 0 60000 65536"/>
                  <a:gd name="T6" fmla="*/ 0 w 1"/>
                  <a:gd name="T7" fmla="*/ 0 h 297"/>
                  <a:gd name="T8" fmla="*/ 1 w 1"/>
                  <a:gd name="T9" fmla="*/ 297 h 297"/>
                </a:gdLst>
                <a:ahLst/>
                <a:cxnLst>
                  <a:cxn ang="T4">
                    <a:pos x="T0" y="T1"/>
                  </a:cxn>
                  <a:cxn ang="T5">
                    <a:pos x="T2" y="T3"/>
                  </a:cxn>
                </a:cxnLst>
                <a:rect l="T6" t="T7" r="T8" b="T9"/>
                <a:pathLst>
                  <a:path w="1" h="297">
                    <a:moveTo>
                      <a:pt x="0" y="297"/>
                    </a:moveTo>
                    <a:lnTo>
                      <a:pt x="0" y="0"/>
                    </a:lnTo>
                  </a:path>
                </a:pathLst>
              </a:custGeom>
              <a:noFill/>
              <a:ln w="38100">
                <a:solidFill>
                  <a:schemeClr val="tx1"/>
                </a:solidFill>
                <a:round/>
                <a:headEnd/>
                <a:tailEnd/>
              </a:ln>
            </p:spPr>
            <p:txBody>
              <a:bodyPr wrap="none"/>
              <a:lstStyle/>
              <a:p>
                <a:endParaRPr lang="zh-CN" altLang="en-US"/>
              </a:p>
            </p:txBody>
          </p:sp>
          <p:sp>
            <p:nvSpPr>
              <p:cNvPr id="34950" name="Freeform 18"/>
              <p:cNvSpPr>
                <a:spLocks/>
              </p:cNvSpPr>
              <p:nvPr/>
            </p:nvSpPr>
            <p:spPr bwMode="auto">
              <a:xfrm>
                <a:off x="821" y="2033"/>
                <a:ext cx="1" cy="180"/>
              </a:xfrm>
              <a:custGeom>
                <a:avLst/>
                <a:gdLst>
                  <a:gd name="T0" fmla="*/ 0 w 1"/>
                  <a:gd name="T1" fmla="*/ 180 h 180"/>
                  <a:gd name="T2" fmla="*/ 1 w 1"/>
                  <a:gd name="T3" fmla="*/ 0 h 180"/>
                  <a:gd name="T4" fmla="*/ 0 60000 65536"/>
                  <a:gd name="T5" fmla="*/ 0 60000 65536"/>
                  <a:gd name="T6" fmla="*/ 0 w 1"/>
                  <a:gd name="T7" fmla="*/ 0 h 180"/>
                  <a:gd name="T8" fmla="*/ 1 w 1"/>
                  <a:gd name="T9" fmla="*/ 180 h 180"/>
                </a:gdLst>
                <a:ahLst/>
                <a:cxnLst>
                  <a:cxn ang="T4">
                    <a:pos x="T0" y="T1"/>
                  </a:cxn>
                  <a:cxn ang="T5">
                    <a:pos x="T2" y="T3"/>
                  </a:cxn>
                </a:cxnLst>
                <a:rect l="T6" t="T7" r="T8" b="T9"/>
                <a:pathLst>
                  <a:path w="1" h="180">
                    <a:moveTo>
                      <a:pt x="0" y="180"/>
                    </a:moveTo>
                    <a:lnTo>
                      <a:pt x="1" y="0"/>
                    </a:lnTo>
                  </a:path>
                </a:pathLst>
              </a:custGeom>
              <a:noFill/>
              <a:ln w="38100">
                <a:solidFill>
                  <a:schemeClr val="tx1"/>
                </a:solidFill>
                <a:round/>
                <a:headEnd/>
                <a:tailEnd/>
              </a:ln>
            </p:spPr>
            <p:txBody>
              <a:bodyPr wrap="none"/>
              <a:lstStyle/>
              <a:p>
                <a:endParaRPr lang="zh-CN" altLang="en-US"/>
              </a:p>
            </p:txBody>
          </p:sp>
        </p:grpSp>
        <p:sp>
          <p:nvSpPr>
            <p:cNvPr id="34911" name="Freeform 19"/>
            <p:cNvSpPr>
              <a:spLocks/>
            </p:cNvSpPr>
            <p:nvPr/>
          </p:nvSpPr>
          <p:spPr bwMode="auto">
            <a:xfrm>
              <a:off x="816" y="2112"/>
              <a:ext cx="2217" cy="3"/>
            </a:xfrm>
            <a:custGeom>
              <a:avLst/>
              <a:gdLst>
                <a:gd name="T0" fmla="*/ 0 w 2225"/>
                <a:gd name="T1" fmla="*/ 0 h 3"/>
                <a:gd name="T2" fmla="*/ 2153 w 2225"/>
                <a:gd name="T3" fmla="*/ 3 h 3"/>
                <a:gd name="T4" fmla="*/ 0 60000 65536"/>
                <a:gd name="T5" fmla="*/ 0 60000 65536"/>
                <a:gd name="T6" fmla="*/ 0 w 2225"/>
                <a:gd name="T7" fmla="*/ 0 h 3"/>
                <a:gd name="T8" fmla="*/ 2225 w 2225"/>
                <a:gd name="T9" fmla="*/ 3 h 3"/>
              </a:gdLst>
              <a:ahLst/>
              <a:cxnLst>
                <a:cxn ang="T4">
                  <a:pos x="T0" y="T1"/>
                </a:cxn>
                <a:cxn ang="T5">
                  <a:pos x="T2" y="T3"/>
                </a:cxn>
              </a:cxnLst>
              <a:rect l="T6" t="T7" r="T8" b="T9"/>
              <a:pathLst>
                <a:path w="2225" h="3">
                  <a:moveTo>
                    <a:pt x="0" y="0"/>
                  </a:moveTo>
                  <a:lnTo>
                    <a:pt x="2225" y="3"/>
                  </a:lnTo>
                </a:path>
              </a:pathLst>
            </a:custGeom>
            <a:noFill/>
            <a:ln w="38100">
              <a:solidFill>
                <a:schemeClr val="tx1"/>
              </a:solidFill>
              <a:round/>
              <a:headEnd/>
              <a:tailEnd/>
            </a:ln>
          </p:spPr>
          <p:txBody>
            <a:bodyPr wrap="none"/>
            <a:lstStyle/>
            <a:p>
              <a:endParaRPr lang="zh-CN" altLang="en-US"/>
            </a:p>
          </p:txBody>
        </p:sp>
        <p:sp>
          <p:nvSpPr>
            <p:cNvPr id="34912" name="Freeform 20"/>
            <p:cNvSpPr>
              <a:spLocks/>
            </p:cNvSpPr>
            <p:nvPr/>
          </p:nvSpPr>
          <p:spPr bwMode="auto">
            <a:xfrm>
              <a:off x="3128" y="2163"/>
              <a:ext cx="202" cy="832"/>
            </a:xfrm>
            <a:custGeom>
              <a:avLst/>
              <a:gdLst>
                <a:gd name="T0" fmla="*/ 0 w 192"/>
                <a:gd name="T1" fmla="*/ 0 h 672"/>
                <a:gd name="T2" fmla="*/ 304 w 192"/>
                <a:gd name="T3" fmla="*/ 0 h 672"/>
                <a:gd name="T4" fmla="*/ 304 w 192"/>
                <a:gd name="T5" fmla="*/ 4592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0"/>
                  </a:moveTo>
                  <a:lnTo>
                    <a:pt x="192" y="0"/>
                  </a:lnTo>
                  <a:lnTo>
                    <a:pt x="192" y="672"/>
                  </a:lnTo>
                </a:path>
              </a:pathLst>
            </a:custGeom>
            <a:noFill/>
            <a:ln w="38100">
              <a:solidFill>
                <a:schemeClr val="tx1"/>
              </a:solidFill>
              <a:round/>
              <a:headEnd/>
              <a:tailEnd type="oval" w="sm" len="sm"/>
            </a:ln>
          </p:spPr>
          <p:txBody>
            <a:bodyPr wrap="none"/>
            <a:lstStyle/>
            <a:p>
              <a:endParaRPr lang="zh-CN" altLang="en-US"/>
            </a:p>
          </p:txBody>
        </p:sp>
        <p:sp>
          <p:nvSpPr>
            <p:cNvPr id="34913" name="AutoShape 21"/>
            <p:cNvSpPr>
              <a:spLocks noChangeArrowheads="1"/>
            </p:cNvSpPr>
            <p:nvPr/>
          </p:nvSpPr>
          <p:spPr bwMode="auto">
            <a:xfrm rot="5400000">
              <a:off x="2024" y="2840"/>
              <a:ext cx="356" cy="302"/>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14" name="AutoShape 22"/>
            <p:cNvSpPr>
              <a:spLocks noChangeArrowheads="1"/>
            </p:cNvSpPr>
            <p:nvPr/>
          </p:nvSpPr>
          <p:spPr bwMode="auto">
            <a:xfrm rot="-5400000">
              <a:off x="1404" y="2837"/>
              <a:ext cx="356" cy="302"/>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15" name="Oval 23"/>
            <p:cNvSpPr>
              <a:spLocks noChangeArrowheads="1"/>
            </p:cNvSpPr>
            <p:nvPr/>
          </p:nvSpPr>
          <p:spPr bwMode="auto">
            <a:xfrm rot="10800000">
              <a:off x="1343" y="2956"/>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16" name="Freeform 24"/>
            <p:cNvSpPr>
              <a:spLocks/>
            </p:cNvSpPr>
            <p:nvPr/>
          </p:nvSpPr>
          <p:spPr bwMode="auto">
            <a:xfrm>
              <a:off x="2352" y="2987"/>
              <a:ext cx="1181" cy="1"/>
            </a:xfrm>
            <a:custGeom>
              <a:avLst/>
              <a:gdLst>
                <a:gd name="T0" fmla="*/ 0 w 1181"/>
                <a:gd name="T1" fmla="*/ 0 h 1"/>
                <a:gd name="T2" fmla="*/ 1181 w 1181"/>
                <a:gd name="T3" fmla="*/ 1 h 1"/>
                <a:gd name="T4" fmla="*/ 0 60000 65536"/>
                <a:gd name="T5" fmla="*/ 0 60000 65536"/>
                <a:gd name="T6" fmla="*/ 0 w 1181"/>
                <a:gd name="T7" fmla="*/ 0 h 1"/>
                <a:gd name="T8" fmla="*/ 1181 w 1181"/>
                <a:gd name="T9" fmla="*/ 1 h 1"/>
              </a:gdLst>
              <a:ahLst/>
              <a:cxnLst>
                <a:cxn ang="T4">
                  <a:pos x="T0" y="T1"/>
                </a:cxn>
                <a:cxn ang="T5">
                  <a:pos x="T2" y="T3"/>
                </a:cxn>
              </a:cxnLst>
              <a:rect l="T6" t="T7" r="T8" b="T9"/>
              <a:pathLst>
                <a:path w="1181" h="1">
                  <a:moveTo>
                    <a:pt x="0" y="0"/>
                  </a:moveTo>
                  <a:lnTo>
                    <a:pt x="1181" y="1"/>
                  </a:lnTo>
                </a:path>
              </a:pathLst>
            </a:custGeom>
            <a:noFill/>
            <a:ln w="38100">
              <a:solidFill>
                <a:schemeClr val="tx1"/>
              </a:solidFill>
              <a:round/>
              <a:headEnd/>
              <a:tailEnd/>
            </a:ln>
          </p:spPr>
          <p:txBody>
            <a:bodyPr wrap="none"/>
            <a:lstStyle/>
            <a:p>
              <a:endParaRPr lang="zh-CN" altLang="en-US"/>
            </a:p>
          </p:txBody>
        </p:sp>
        <p:sp>
          <p:nvSpPr>
            <p:cNvPr id="34917" name="AutoShape 25"/>
            <p:cNvSpPr>
              <a:spLocks noChangeArrowheads="1"/>
            </p:cNvSpPr>
            <p:nvPr/>
          </p:nvSpPr>
          <p:spPr bwMode="auto">
            <a:xfrm rot="5400000">
              <a:off x="3506" y="2843"/>
              <a:ext cx="356" cy="303"/>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18" name="Line 26"/>
            <p:cNvSpPr>
              <a:spLocks noChangeShapeType="1"/>
            </p:cNvSpPr>
            <p:nvPr/>
          </p:nvSpPr>
          <p:spPr bwMode="auto">
            <a:xfrm>
              <a:off x="3835" y="2995"/>
              <a:ext cx="353" cy="0"/>
            </a:xfrm>
            <a:prstGeom prst="line">
              <a:avLst/>
            </a:prstGeom>
            <a:noFill/>
            <a:ln w="38100">
              <a:solidFill>
                <a:schemeClr val="tx1"/>
              </a:solidFill>
              <a:round/>
              <a:headEnd/>
              <a:tailEnd type="stealth" w="med" len="lg"/>
            </a:ln>
          </p:spPr>
          <p:txBody>
            <a:bodyPr wrap="none"/>
            <a:lstStyle/>
            <a:p>
              <a:endParaRPr lang="zh-CN" altLang="en-US"/>
            </a:p>
          </p:txBody>
        </p:sp>
        <p:sp>
          <p:nvSpPr>
            <p:cNvPr id="34919" name="Freeform 27"/>
            <p:cNvSpPr>
              <a:spLocks/>
            </p:cNvSpPr>
            <p:nvPr/>
          </p:nvSpPr>
          <p:spPr bwMode="auto">
            <a:xfrm>
              <a:off x="1731" y="2994"/>
              <a:ext cx="320" cy="2"/>
            </a:xfrm>
            <a:custGeom>
              <a:avLst/>
              <a:gdLst>
                <a:gd name="T0" fmla="*/ 0 w 320"/>
                <a:gd name="T1" fmla="*/ 0 h 2"/>
                <a:gd name="T2" fmla="*/ 320 w 320"/>
                <a:gd name="T3" fmla="*/ 2 h 2"/>
                <a:gd name="T4" fmla="*/ 0 60000 65536"/>
                <a:gd name="T5" fmla="*/ 0 60000 65536"/>
                <a:gd name="T6" fmla="*/ 0 w 320"/>
                <a:gd name="T7" fmla="*/ 0 h 2"/>
                <a:gd name="T8" fmla="*/ 320 w 320"/>
                <a:gd name="T9" fmla="*/ 2 h 2"/>
              </a:gdLst>
              <a:ahLst/>
              <a:cxnLst>
                <a:cxn ang="T4">
                  <a:pos x="T0" y="T1"/>
                </a:cxn>
                <a:cxn ang="T5">
                  <a:pos x="T2" y="T3"/>
                </a:cxn>
              </a:cxnLst>
              <a:rect l="T6" t="T7" r="T8" b="T9"/>
              <a:pathLst>
                <a:path w="320" h="2">
                  <a:moveTo>
                    <a:pt x="0" y="0"/>
                  </a:moveTo>
                  <a:lnTo>
                    <a:pt x="320" y="2"/>
                  </a:lnTo>
                </a:path>
              </a:pathLst>
            </a:custGeom>
            <a:noFill/>
            <a:ln w="38100">
              <a:solidFill>
                <a:schemeClr val="tx1"/>
              </a:solidFill>
              <a:round/>
              <a:headEnd/>
              <a:tailEnd/>
            </a:ln>
          </p:spPr>
          <p:txBody>
            <a:bodyPr wrap="none"/>
            <a:lstStyle/>
            <a:p>
              <a:endParaRPr lang="zh-CN" altLang="en-US"/>
            </a:p>
          </p:txBody>
        </p:sp>
        <p:sp>
          <p:nvSpPr>
            <p:cNvPr id="34920" name="Freeform 28"/>
            <p:cNvSpPr>
              <a:spLocks/>
            </p:cNvSpPr>
            <p:nvPr/>
          </p:nvSpPr>
          <p:spPr bwMode="auto">
            <a:xfrm>
              <a:off x="1880" y="2996"/>
              <a:ext cx="1" cy="649"/>
            </a:xfrm>
            <a:custGeom>
              <a:avLst/>
              <a:gdLst>
                <a:gd name="T0" fmla="*/ 0 w 1"/>
                <a:gd name="T1" fmla="*/ 0 h 649"/>
                <a:gd name="T2" fmla="*/ 0 w 1"/>
                <a:gd name="T3" fmla="*/ 649 h 649"/>
                <a:gd name="T4" fmla="*/ 0 60000 65536"/>
                <a:gd name="T5" fmla="*/ 0 60000 65536"/>
                <a:gd name="T6" fmla="*/ 0 w 1"/>
                <a:gd name="T7" fmla="*/ 0 h 649"/>
                <a:gd name="T8" fmla="*/ 1 w 1"/>
                <a:gd name="T9" fmla="*/ 649 h 649"/>
              </a:gdLst>
              <a:ahLst/>
              <a:cxnLst>
                <a:cxn ang="T4">
                  <a:pos x="T0" y="T1"/>
                </a:cxn>
                <a:cxn ang="T5">
                  <a:pos x="T2" y="T3"/>
                </a:cxn>
              </a:cxnLst>
              <a:rect l="T6" t="T7" r="T8" b="T9"/>
              <a:pathLst>
                <a:path w="1" h="649">
                  <a:moveTo>
                    <a:pt x="0" y="0"/>
                  </a:moveTo>
                  <a:lnTo>
                    <a:pt x="0" y="649"/>
                  </a:lnTo>
                </a:path>
              </a:pathLst>
            </a:custGeom>
            <a:noFill/>
            <a:ln w="38100">
              <a:solidFill>
                <a:schemeClr val="tx1"/>
              </a:solidFill>
              <a:round/>
              <a:headEnd type="oval" w="sm" len="sm"/>
              <a:tailEnd/>
            </a:ln>
          </p:spPr>
          <p:txBody>
            <a:bodyPr wrap="none"/>
            <a:lstStyle/>
            <a:p>
              <a:endParaRPr lang="zh-CN" altLang="en-US"/>
            </a:p>
          </p:txBody>
        </p:sp>
        <p:sp>
          <p:nvSpPr>
            <p:cNvPr id="34921" name="Freeform 29"/>
            <p:cNvSpPr>
              <a:spLocks/>
            </p:cNvSpPr>
            <p:nvPr/>
          </p:nvSpPr>
          <p:spPr bwMode="auto">
            <a:xfrm>
              <a:off x="2202" y="3074"/>
              <a:ext cx="2" cy="571"/>
            </a:xfrm>
            <a:custGeom>
              <a:avLst/>
              <a:gdLst>
                <a:gd name="T0" fmla="*/ 0 w 2"/>
                <a:gd name="T1" fmla="*/ 571 h 571"/>
                <a:gd name="T2" fmla="*/ 2 w 2"/>
                <a:gd name="T3" fmla="*/ 0 h 571"/>
                <a:gd name="T4" fmla="*/ 0 60000 65536"/>
                <a:gd name="T5" fmla="*/ 0 60000 65536"/>
                <a:gd name="T6" fmla="*/ 0 w 2"/>
                <a:gd name="T7" fmla="*/ 0 h 571"/>
                <a:gd name="T8" fmla="*/ 2 w 2"/>
                <a:gd name="T9" fmla="*/ 571 h 571"/>
              </a:gdLst>
              <a:ahLst/>
              <a:cxnLst>
                <a:cxn ang="T4">
                  <a:pos x="T0" y="T1"/>
                </a:cxn>
                <a:cxn ang="T5">
                  <a:pos x="T2" y="T3"/>
                </a:cxn>
              </a:cxnLst>
              <a:rect l="T6" t="T7" r="T8" b="T9"/>
              <a:pathLst>
                <a:path w="2" h="571">
                  <a:moveTo>
                    <a:pt x="0" y="571"/>
                  </a:moveTo>
                  <a:lnTo>
                    <a:pt x="2" y="0"/>
                  </a:lnTo>
                </a:path>
              </a:pathLst>
            </a:custGeom>
            <a:noFill/>
            <a:ln w="38100">
              <a:solidFill>
                <a:schemeClr val="tx1"/>
              </a:solidFill>
              <a:round/>
              <a:headEnd/>
              <a:tailEnd type="stealth" w="med" len="lg"/>
            </a:ln>
          </p:spPr>
          <p:txBody>
            <a:bodyPr wrap="none"/>
            <a:lstStyle/>
            <a:p>
              <a:endParaRPr lang="zh-CN" altLang="en-US"/>
            </a:p>
          </p:txBody>
        </p:sp>
        <p:sp>
          <p:nvSpPr>
            <p:cNvPr id="34922" name="Freeform 30"/>
            <p:cNvSpPr>
              <a:spLocks/>
            </p:cNvSpPr>
            <p:nvPr/>
          </p:nvSpPr>
          <p:spPr bwMode="auto">
            <a:xfrm>
              <a:off x="1553" y="3043"/>
              <a:ext cx="652" cy="377"/>
            </a:xfrm>
            <a:custGeom>
              <a:avLst/>
              <a:gdLst>
                <a:gd name="T0" fmla="*/ 0 w 652"/>
                <a:gd name="T1" fmla="*/ 0 h 377"/>
                <a:gd name="T2" fmla="*/ 1 w 652"/>
                <a:gd name="T3" fmla="*/ 377 h 377"/>
                <a:gd name="T4" fmla="*/ 652 w 652"/>
                <a:gd name="T5" fmla="*/ 374 h 377"/>
                <a:gd name="T6" fmla="*/ 0 60000 65536"/>
                <a:gd name="T7" fmla="*/ 0 60000 65536"/>
                <a:gd name="T8" fmla="*/ 0 60000 65536"/>
                <a:gd name="T9" fmla="*/ 0 w 652"/>
                <a:gd name="T10" fmla="*/ 0 h 377"/>
                <a:gd name="T11" fmla="*/ 652 w 652"/>
                <a:gd name="T12" fmla="*/ 377 h 377"/>
              </a:gdLst>
              <a:ahLst/>
              <a:cxnLst>
                <a:cxn ang="T6">
                  <a:pos x="T0" y="T1"/>
                </a:cxn>
                <a:cxn ang="T7">
                  <a:pos x="T2" y="T3"/>
                </a:cxn>
                <a:cxn ang="T8">
                  <a:pos x="T4" y="T5"/>
                </a:cxn>
              </a:cxnLst>
              <a:rect l="T9" t="T10" r="T11" b="T12"/>
              <a:pathLst>
                <a:path w="652" h="377">
                  <a:moveTo>
                    <a:pt x="0" y="0"/>
                  </a:moveTo>
                  <a:lnTo>
                    <a:pt x="1" y="377"/>
                  </a:lnTo>
                  <a:lnTo>
                    <a:pt x="652" y="374"/>
                  </a:lnTo>
                </a:path>
              </a:pathLst>
            </a:custGeom>
            <a:noFill/>
            <a:ln w="38100">
              <a:solidFill>
                <a:schemeClr val="tx1"/>
              </a:solidFill>
              <a:round/>
              <a:headEnd type="stealth" w="med" len="lg"/>
              <a:tailEnd type="oval" w="sm" len="sm"/>
            </a:ln>
          </p:spPr>
          <p:txBody>
            <a:bodyPr wrap="none"/>
            <a:lstStyle/>
            <a:p>
              <a:endParaRPr lang="zh-CN" altLang="en-US"/>
            </a:p>
          </p:txBody>
        </p:sp>
        <p:sp>
          <p:nvSpPr>
            <p:cNvPr id="34923" name="Freeform 31"/>
            <p:cNvSpPr>
              <a:spLocks/>
            </p:cNvSpPr>
            <p:nvPr/>
          </p:nvSpPr>
          <p:spPr bwMode="auto">
            <a:xfrm>
              <a:off x="492" y="2159"/>
              <a:ext cx="858" cy="829"/>
            </a:xfrm>
            <a:custGeom>
              <a:avLst/>
              <a:gdLst>
                <a:gd name="T0" fmla="*/ 266 w 858"/>
                <a:gd name="T1" fmla="*/ 0 h 829"/>
                <a:gd name="T2" fmla="*/ 0 w 858"/>
                <a:gd name="T3" fmla="*/ 0 h 829"/>
                <a:gd name="T4" fmla="*/ 0 w 858"/>
                <a:gd name="T5" fmla="*/ 828 h 829"/>
                <a:gd name="T6" fmla="*/ 858 w 858"/>
                <a:gd name="T7" fmla="*/ 829 h 829"/>
                <a:gd name="T8" fmla="*/ 0 60000 65536"/>
                <a:gd name="T9" fmla="*/ 0 60000 65536"/>
                <a:gd name="T10" fmla="*/ 0 60000 65536"/>
                <a:gd name="T11" fmla="*/ 0 60000 65536"/>
                <a:gd name="T12" fmla="*/ 0 w 858"/>
                <a:gd name="T13" fmla="*/ 0 h 829"/>
                <a:gd name="T14" fmla="*/ 858 w 858"/>
                <a:gd name="T15" fmla="*/ 829 h 829"/>
              </a:gdLst>
              <a:ahLst/>
              <a:cxnLst>
                <a:cxn ang="T8">
                  <a:pos x="T0" y="T1"/>
                </a:cxn>
                <a:cxn ang="T9">
                  <a:pos x="T2" y="T3"/>
                </a:cxn>
                <a:cxn ang="T10">
                  <a:pos x="T4" y="T5"/>
                </a:cxn>
                <a:cxn ang="T11">
                  <a:pos x="T6" y="T7"/>
                </a:cxn>
              </a:cxnLst>
              <a:rect l="T12" t="T13" r="T14" b="T15"/>
              <a:pathLst>
                <a:path w="858" h="829">
                  <a:moveTo>
                    <a:pt x="266" y="0"/>
                  </a:moveTo>
                  <a:lnTo>
                    <a:pt x="0" y="0"/>
                  </a:lnTo>
                  <a:lnTo>
                    <a:pt x="0" y="828"/>
                  </a:lnTo>
                  <a:lnTo>
                    <a:pt x="858" y="829"/>
                  </a:lnTo>
                </a:path>
              </a:pathLst>
            </a:custGeom>
            <a:noFill/>
            <a:ln w="38100">
              <a:solidFill>
                <a:schemeClr val="tx1"/>
              </a:solidFill>
              <a:round/>
              <a:headEnd/>
              <a:tailEnd/>
            </a:ln>
          </p:spPr>
          <p:txBody>
            <a:bodyPr wrap="none"/>
            <a:lstStyle/>
            <a:p>
              <a:endParaRPr lang="zh-CN" altLang="en-US"/>
            </a:p>
          </p:txBody>
        </p:sp>
        <p:sp>
          <p:nvSpPr>
            <p:cNvPr id="34924" name="Freeform 32"/>
            <p:cNvSpPr>
              <a:spLocks/>
            </p:cNvSpPr>
            <p:nvPr/>
          </p:nvSpPr>
          <p:spPr bwMode="auto">
            <a:xfrm>
              <a:off x="302" y="2104"/>
              <a:ext cx="1615" cy="475"/>
            </a:xfrm>
            <a:custGeom>
              <a:avLst/>
              <a:gdLst>
                <a:gd name="T0" fmla="*/ 496 w 1872"/>
                <a:gd name="T1" fmla="*/ 0 h 384"/>
                <a:gd name="T2" fmla="*/ 496 w 1872"/>
                <a:gd name="T3" fmla="*/ 2604 h 384"/>
                <a:gd name="T4" fmla="*/ 0 w 1872"/>
                <a:gd name="T5" fmla="*/ 2604 h 384"/>
                <a:gd name="T6" fmla="*/ 0 60000 65536"/>
                <a:gd name="T7" fmla="*/ 0 60000 65536"/>
                <a:gd name="T8" fmla="*/ 0 60000 65536"/>
                <a:gd name="T9" fmla="*/ 0 w 1872"/>
                <a:gd name="T10" fmla="*/ 0 h 384"/>
                <a:gd name="T11" fmla="*/ 1872 w 1872"/>
                <a:gd name="T12" fmla="*/ 384 h 384"/>
              </a:gdLst>
              <a:ahLst/>
              <a:cxnLst>
                <a:cxn ang="T6">
                  <a:pos x="T0" y="T1"/>
                </a:cxn>
                <a:cxn ang="T7">
                  <a:pos x="T2" y="T3"/>
                </a:cxn>
                <a:cxn ang="T8">
                  <a:pos x="T4" y="T5"/>
                </a:cxn>
              </a:cxnLst>
              <a:rect l="T9" t="T10" r="T11" b="T12"/>
              <a:pathLst>
                <a:path w="1872" h="384">
                  <a:moveTo>
                    <a:pt x="1872" y="0"/>
                  </a:moveTo>
                  <a:lnTo>
                    <a:pt x="1872" y="384"/>
                  </a:lnTo>
                  <a:lnTo>
                    <a:pt x="0" y="384"/>
                  </a:lnTo>
                </a:path>
              </a:pathLst>
            </a:custGeom>
            <a:noFill/>
            <a:ln w="38100">
              <a:solidFill>
                <a:schemeClr val="tx1"/>
              </a:solidFill>
              <a:round/>
              <a:headEnd type="oval" w="sm" len="sm"/>
              <a:tailEnd/>
            </a:ln>
          </p:spPr>
          <p:txBody>
            <a:bodyPr wrap="none"/>
            <a:lstStyle/>
            <a:p>
              <a:endParaRPr lang="zh-CN" altLang="en-US"/>
            </a:p>
          </p:txBody>
        </p:sp>
        <p:sp>
          <p:nvSpPr>
            <p:cNvPr id="34925" name="Freeform 33"/>
            <p:cNvSpPr>
              <a:spLocks/>
            </p:cNvSpPr>
            <p:nvPr/>
          </p:nvSpPr>
          <p:spPr bwMode="auto">
            <a:xfrm>
              <a:off x="3684" y="3072"/>
              <a:ext cx="1" cy="456"/>
            </a:xfrm>
            <a:custGeom>
              <a:avLst/>
              <a:gdLst>
                <a:gd name="T0" fmla="*/ 0 w 1"/>
                <a:gd name="T1" fmla="*/ 456 h 456"/>
                <a:gd name="T2" fmla="*/ 0 w 1"/>
                <a:gd name="T3" fmla="*/ 0 h 456"/>
                <a:gd name="T4" fmla="*/ 0 60000 65536"/>
                <a:gd name="T5" fmla="*/ 0 60000 65536"/>
                <a:gd name="T6" fmla="*/ 0 w 1"/>
                <a:gd name="T7" fmla="*/ 0 h 456"/>
                <a:gd name="T8" fmla="*/ 1 w 1"/>
                <a:gd name="T9" fmla="*/ 456 h 456"/>
              </a:gdLst>
              <a:ahLst/>
              <a:cxnLst>
                <a:cxn ang="T4">
                  <a:pos x="T0" y="T1"/>
                </a:cxn>
                <a:cxn ang="T5">
                  <a:pos x="T2" y="T3"/>
                </a:cxn>
              </a:cxnLst>
              <a:rect l="T6" t="T7" r="T8" b="T9"/>
              <a:pathLst>
                <a:path w="1" h="456">
                  <a:moveTo>
                    <a:pt x="0" y="456"/>
                  </a:moveTo>
                  <a:lnTo>
                    <a:pt x="0" y="0"/>
                  </a:lnTo>
                </a:path>
              </a:pathLst>
            </a:custGeom>
            <a:noFill/>
            <a:ln w="38100">
              <a:solidFill>
                <a:schemeClr val="tx1"/>
              </a:solidFill>
              <a:round/>
              <a:headEnd/>
              <a:tailEnd type="stealth" w="med" len="lg"/>
            </a:ln>
          </p:spPr>
          <p:txBody>
            <a:bodyPr wrap="none"/>
            <a:lstStyle/>
            <a:p>
              <a:endParaRPr lang="zh-CN" altLang="en-US"/>
            </a:p>
          </p:txBody>
        </p:sp>
        <p:sp>
          <p:nvSpPr>
            <p:cNvPr id="34926" name="Freeform 34"/>
            <p:cNvSpPr>
              <a:spLocks/>
            </p:cNvSpPr>
            <p:nvPr/>
          </p:nvSpPr>
          <p:spPr bwMode="auto">
            <a:xfrm>
              <a:off x="491" y="1040"/>
              <a:ext cx="526" cy="1017"/>
            </a:xfrm>
            <a:custGeom>
              <a:avLst/>
              <a:gdLst>
                <a:gd name="T0" fmla="*/ 526 w 526"/>
                <a:gd name="T1" fmla="*/ 173 h 1017"/>
                <a:gd name="T2" fmla="*/ 526 w 526"/>
                <a:gd name="T3" fmla="*/ 0 h 1017"/>
                <a:gd name="T4" fmla="*/ 1 w 526"/>
                <a:gd name="T5" fmla="*/ 0 h 1017"/>
                <a:gd name="T6" fmla="*/ 0 w 526"/>
                <a:gd name="T7" fmla="*/ 1017 h 1017"/>
                <a:gd name="T8" fmla="*/ 264 w 526"/>
                <a:gd name="T9" fmla="*/ 1017 h 1017"/>
                <a:gd name="T10" fmla="*/ 0 60000 65536"/>
                <a:gd name="T11" fmla="*/ 0 60000 65536"/>
                <a:gd name="T12" fmla="*/ 0 60000 65536"/>
                <a:gd name="T13" fmla="*/ 0 60000 65536"/>
                <a:gd name="T14" fmla="*/ 0 60000 65536"/>
                <a:gd name="T15" fmla="*/ 0 w 526"/>
                <a:gd name="T16" fmla="*/ 0 h 1017"/>
                <a:gd name="T17" fmla="*/ 526 w 526"/>
                <a:gd name="T18" fmla="*/ 1017 h 1017"/>
              </a:gdLst>
              <a:ahLst/>
              <a:cxnLst>
                <a:cxn ang="T10">
                  <a:pos x="T0" y="T1"/>
                </a:cxn>
                <a:cxn ang="T11">
                  <a:pos x="T2" y="T3"/>
                </a:cxn>
                <a:cxn ang="T12">
                  <a:pos x="T4" y="T5"/>
                </a:cxn>
                <a:cxn ang="T13">
                  <a:pos x="T6" y="T7"/>
                </a:cxn>
                <a:cxn ang="T14">
                  <a:pos x="T8" y="T9"/>
                </a:cxn>
              </a:cxnLst>
              <a:rect l="T15" t="T16" r="T17" b="T18"/>
              <a:pathLst>
                <a:path w="526" h="1017">
                  <a:moveTo>
                    <a:pt x="526" y="173"/>
                  </a:moveTo>
                  <a:lnTo>
                    <a:pt x="526" y="0"/>
                  </a:lnTo>
                  <a:lnTo>
                    <a:pt x="1" y="0"/>
                  </a:lnTo>
                  <a:lnTo>
                    <a:pt x="0" y="1017"/>
                  </a:lnTo>
                  <a:lnTo>
                    <a:pt x="264" y="1017"/>
                  </a:lnTo>
                </a:path>
              </a:pathLst>
            </a:custGeom>
            <a:noFill/>
            <a:ln w="38100">
              <a:solidFill>
                <a:schemeClr val="tx1"/>
              </a:solidFill>
              <a:round/>
              <a:headEnd/>
              <a:tailEnd/>
            </a:ln>
          </p:spPr>
          <p:txBody>
            <a:bodyPr wrap="none"/>
            <a:lstStyle/>
            <a:p>
              <a:endParaRPr lang="zh-CN" altLang="en-US"/>
            </a:p>
          </p:txBody>
        </p:sp>
        <p:sp>
          <p:nvSpPr>
            <p:cNvPr id="34927" name="Text Box 35"/>
            <p:cNvSpPr txBox="1">
              <a:spLocks noChangeArrowheads="1"/>
            </p:cNvSpPr>
            <p:nvPr/>
          </p:nvSpPr>
          <p:spPr bwMode="auto">
            <a:xfrm>
              <a:off x="685" y="1094"/>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5</a:t>
              </a:r>
              <a:endParaRPr lang="zh-CN" altLang="en-US" sz="2000" baseline="-25000">
                <a:latin typeface="Times New Roman" pitchFamily="18" charset="0"/>
              </a:endParaRPr>
            </a:p>
          </p:txBody>
        </p:sp>
        <p:sp>
          <p:nvSpPr>
            <p:cNvPr id="34928" name="Text Box 36"/>
            <p:cNvSpPr txBox="1">
              <a:spLocks noChangeArrowheads="1"/>
            </p:cNvSpPr>
            <p:nvPr/>
          </p:nvSpPr>
          <p:spPr bwMode="auto">
            <a:xfrm>
              <a:off x="2941" y="1094"/>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6</a:t>
              </a:r>
              <a:endParaRPr lang="zh-CN" altLang="en-US" sz="2000" baseline="-25000">
                <a:latin typeface="Times New Roman" pitchFamily="18" charset="0"/>
              </a:endParaRPr>
            </a:p>
          </p:txBody>
        </p:sp>
        <p:sp>
          <p:nvSpPr>
            <p:cNvPr id="34929" name="Text Box 37"/>
            <p:cNvSpPr txBox="1">
              <a:spLocks noChangeArrowheads="1"/>
            </p:cNvSpPr>
            <p:nvPr/>
          </p:nvSpPr>
          <p:spPr bwMode="auto">
            <a:xfrm>
              <a:off x="807" y="1838"/>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7</a:t>
              </a:r>
              <a:endParaRPr lang="zh-CN" altLang="en-US" sz="2000" baseline="-25000">
                <a:latin typeface="Times New Roman" pitchFamily="18" charset="0"/>
              </a:endParaRPr>
            </a:p>
          </p:txBody>
        </p:sp>
        <p:sp>
          <p:nvSpPr>
            <p:cNvPr id="34930" name="Text Box 38"/>
            <p:cNvSpPr txBox="1">
              <a:spLocks noChangeArrowheads="1"/>
            </p:cNvSpPr>
            <p:nvPr/>
          </p:nvSpPr>
          <p:spPr bwMode="auto">
            <a:xfrm>
              <a:off x="2775" y="1838"/>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8</a:t>
              </a:r>
              <a:endParaRPr lang="zh-CN" altLang="en-US" sz="2000" baseline="-25000">
                <a:latin typeface="Times New Roman" pitchFamily="18" charset="0"/>
              </a:endParaRPr>
            </a:p>
          </p:txBody>
        </p:sp>
        <p:sp>
          <p:nvSpPr>
            <p:cNvPr id="34931" name="Text Box 39"/>
            <p:cNvSpPr txBox="1">
              <a:spLocks noChangeArrowheads="1"/>
            </p:cNvSpPr>
            <p:nvPr/>
          </p:nvSpPr>
          <p:spPr bwMode="auto">
            <a:xfrm>
              <a:off x="1104" y="643"/>
              <a:ext cx="383"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r>
                <a:rPr lang="zh-CN" altLang="en-US" sz="3200">
                  <a:latin typeface="Times New Roman" pitchFamily="18" charset="0"/>
                  <a:cs typeface="Times New Roman" pitchFamily="18" charset="0"/>
                </a:rPr>
                <a:t>´</a:t>
              </a:r>
            </a:p>
          </p:txBody>
        </p:sp>
        <p:sp>
          <p:nvSpPr>
            <p:cNvPr id="34932" name="Text Box 40"/>
            <p:cNvSpPr txBox="1">
              <a:spLocks noChangeArrowheads="1"/>
            </p:cNvSpPr>
            <p:nvPr/>
          </p:nvSpPr>
          <p:spPr bwMode="auto">
            <a:xfrm>
              <a:off x="2462" y="711"/>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endParaRPr lang="zh-CN" altLang="en-US" sz="2400">
                <a:latin typeface="Times New Roman" pitchFamily="18" charset="0"/>
              </a:endParaRPr>
            </a:p>
          </p:txBody>
        </p:sp>
        <p:sp>
          <p:nvSpPr>
            <p:cNvPr id="34933" name="Freeform 41"/>
            <p:cNvSpPr>
              <a:spLocks/>
            </p:cNvSpPr>
            <p:nvPr/>
          </p:nvSpPr>
          <p:spPr bwMode="auto">
            <a:xfrm>
              <a:off x="240" y="1273"/>
              <a:ext cx="2549" cy="297"/>
            </a:xfrm>
            <a:custGeom>
              <a:avLst/>
              <a:gdLst>
                <a:gd name="T0" fmla="*/ 1448 w 2736"/>
                <a:gd name="T1" fmla="*/ 0 h 240"/>
                <a:gd name="T2" fmla="*/ 1448 w 2736"/>
                <a:gd name="T3" fmla="*/ 1636 h 240"/>
                <a:gd name="T4" fmla="*/ 0 w 2736"/>
                <a:gd name="T5" fmla="*/ 1636 h 240"/>
                <a:gd name="T6" fmla="*/ 0 60000 65536"/>
                <a:gd name="T7" fmla="*/ 0 60000 65536"/>
                <a:gd name="T8" fmla="*/ 0 60000 65536"/>
                <a:gd name="T9" fmla="*/ 0 w 2736"/>
                <a:gd name="T10" fmla="*/ 0 h 240"/>
                <a:gd name="T11" fmla="*/ 2736 w 2736"/>
                <a:gd name="T12" fmla="*/ 240 h 240"/>
              </a:gdLst>
              <a:ahLst/>
              <a:cxnLst>
                <a:cxn ang="T6">
                  <a:pos x="T0" y="T1"/>
                </a:cxn>
                <a:cxn ang="T7">
                  <a:pos x="T2" y="T3"/>
                </a:cxn>
                <a:cxn ang="T8">
                  <a:pos x="T4" y="T5"/>
                </a:cxn>
              </a:cxnLst>
              <a:rect l="T9" t="T10" r="T11" b="T12"/>
              <a:pathLst>
                <a:path w="2736" h="240">
                  <a:moveTo>
                    <a:pt x="2736" y="0"/>
                  </a:moveTo>
                  <a:lnTo>
                    <a:pt x="2736" y="240"/>
                  </a:lnTo>
                  <a:lnTo>
                    <a:pt x="0" y="240"/>
                  </a:lnTo>
                </a:path>
              </a:pathLst>
            </a:custGeom>
            <a:noFill/>
            <a:ln w="38100">
              <a:solidFill>
                <a:schemeClr val="tx1"/>
              </a:solidFill>
              <a:round/>
              <a:headEnd/>
              <a:tailEnd/>
            </a:ln>
          </p:spPr>
          <p:txBody>
            <a:bodyPr wrap="none"/>
            <a:lstStyle/>
            <a:p>
              <a:endParaRPr lang="zh-CN" altLang="en-US"/>
            </a:p>
          </p:txBody>
        </p:sp>
        <p:sp>
          <p:nvSpPr>
            <p:cNvPr id="34934" name="Line 42"/>
            <p:cNvSpPr>
              <a:spLocks noChangeShapeType="1"/>
            </p:cNvSpPr>
            <p:nvPr/>
          </p:nvSpPr>
          <p:spPr bwMode="auto">
            <a:xfrm>
              <a:off x="1068" y="1285"/>
              <a:ext cx="0" cy="286"/>
            </a:xfrm>
            <a:prstGeom prst="line">
              <a:avLst/>
            </a:prstGeom>
            <a:noFill/>
            <a:ln w="38100">
              <a:solidFill>
                <a:schemeClr val="tx1"/>
              </a:solidFill>
              <a:round/>
              <a:headEnd/>
              <a:tailEnd type="oval" w="sm" len="sm"/>
            </a:ln>
          </p:spPr>
          <p:txBody>
            <a:bodyPr wrap="none"/>
            <a:lstStyle/>
            <a:p>
              <a:endParaRPr lang="zh-CN" altLang="en-US"/>
            </a:p>
          </p:txBody>
        </p:sp>
        <p:sp>
          <p:nvSpPr>
            <p:cNvPr id="34935" name="Freeform 43"/>
            <p:cNvSpPr>
              <a:spLocks/>
            </p:cNvSpPr>
            <p:nvPr/>
          </p:nvSpPr>
          <p:spPr bwMode="auto">
            <a:xfrm>
              <a:off x="2844" y="1031"/>
              <a:ext cx="480" cy="1008"/>
            </a:xfrm>
            <a:custGeom>
              <a:avLst/>
              <a:gdLst>
                <a:gd name="T0" fmla="*/ 0 w 480"/>
                <a:gd name="T1" fmla="*/ 192 h 1008"/>
                <a:gd name="T2" fmla="*/ 0 w 480"/>
                <a:gd name="T3" fmla="*/ 0 h 1008"/>
                <a:gd name="T4" fmla="*/ 480 w 480"/>
                <a:gd name="T5" fmla="*/ 0 h 1008"/>
                <a:gd name="T6" fmla="*/ 480 w 480"/>
                <a:gd name="T7" fmla="*/ 1008 h 1008"/>
                <a:gd name="T8" fmla="*/ 288 w 480"/>
                <a:gd name="T9" fmla="*/ 1008 h 1008"/>
                <a:gd name="T10" fmla="*/ 0 60000 65536"/>
                <a:gd name="T11" fmla="*/ 0 60000 65536"/>
                <a:gd name="T12" fmla="*/ 0 60000 65536"/>
                <a:gd name="T13" fmla="*/ 0 60000 65536"/>
                <a:gd name="T14" fmla="*/ 0 60000 65536"/>
                <a:gd name="T15" fmla="*/ 0 w 480"/>
                <a:gd name="T16" fmla="*/ 0 h 1008"/>
                <a:gd name="T17" fmla="*/ 480 w 480"/>
                <a:gd name="T18" fmla="*/ 1008 h 1008"/>
              </a:gdLst>
              <a:ahLst/>
              <a:cxnLst>
                <a:cxn ang="T10">
                  <a:pos x="T0" y="T1"/>
                </a:cxn>
                <a:cxn ang="T11">
                  <a:pos x="T2" y="T3"/>
                </a:cxn>
                <a:cxn ang="T12">
                  <a:pos x="T4" y="T5"/>
                </a:cxn>
                <a:cxn ang="T13">
                  <a:pos x="T6" y="T7"/>
                </a:cxn>
                <a:cxn ang="T14">
                  <a:pos x="T8" y="T9"/>
                </a:cxn>
              </a:cxnLst>
              <a:rect l="T15" t="T16" r="T17" b="T18"/>
              <a:pathLst>
                <a:path w="480" h="1008">
                  <a:moveTo>
                    <a:pt x="0" y="192"/>
                  </a:moveTo>
                  <a:lnTo>
                    <a:pt x="0" y="0"/>
                  </a:lnTo>
                  <a:lnTo>
                    <a:pt x="480" y="0"/>
                  </a:lnTo>
                  <a:lnTo>
                    <a:pt x="480" y="1008"/>
                  </a:lnTo>
                  <a:lnTo>
                    <a:pt x="288" y="1008"/>
                  </a:lnTo>
                </a:path>
              </a:pathLst>
            </a:custGeom>
            <a:noFill/>
            <a:ln w="38100">
              <a:solidFill>
                <a:schemeClr val="tx1"/>
              </a:solidFill>
              <a:round/>
              <a:headEnd/>
              <a:tailEnd/>
            </a:ln>
          </p:spPr>
          <p:txBody>
            <a:bodyPr>
              <a:spAutoFit/>
            </a:bodyPr>
            <a:lstStyle/>
            <a:p>
              <a:endParaRPr lang="zh-CN" altLang="en-US"/>
            </a:p>
          </p:txBody>
        </p:sp>
        <p:sp>
          <p:nvSpPr>
            <p:cNvPr id="34936" name="Text Box 44"/>
            <p:cNvSpPr txBox="1">
              <a:spLocks noChangeArrowheads="1"/>
            </p:cNvSpPr>
            <p:nvPr/>
          </p:nvSpPr>
          <p:spPr bwMode="auto">
            <a:xfrm>
              <a:off x="1670" y="3705"/>
              <a:ext cx="34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D</a:t>
              </a:r>
              <a:r>
                <a:rPr lang="en-US" altLang="zh-CN" sz="2000" baseline="-25000">
                  <a:latin typeface="Times New Roman" pitchFamily="18" charset="0"/>
                </a:rPr>
                <a:t>IN</a:t>
              </a:r>
              <a:endParaRPr lang="zh-CN" altLang="en-US" sz="2000" baseline="-25000">
                <a:latin typeface="Times New Roman" pitchFamily="18" charset="0"/>
              </a:endParaRPr>
            </a:p>
          </p:txBody>
        </p:sp>
        <p:sp>
          <p:nvSpPr>
            <p:cNvPr id="34937" name="Text Box 45"/>
            <p:cNvSpPr txBox="1">
              <a:spLocks noChangeArrowheads="1"/>
            </p:cNvSpPr>
            <p:nvPr/>
          </p:nvSpPr>
          <p:spPr bwMode="auto">
            <a:xfrm>
              <a:off x="3312" y="681"/>
              <a:ext cx="50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a:latin typeface="Times New Roman" pitchFamily="18" charset="0"/>
                </a:rPr>
                <a:t>A</a:t>
              </a:r>
            </a:p>
          </p:txBody>
        </p:sp>
        <p:sp>
          <p:nvSpPr>
            <p:cNvPr id="34938" name="Freeform 46"/>
            <p:cNvSpPr>
              <a:spLocks/>
            </p:cNvSpPr>
            <p:nvPr/>
          </p:nvSpPr>
          <p:spPr bwMode="auto">
            <a:xfrm>
              <a:off x="3360" y="927"/>
              <a:ext cx="221" cy="321"/>
            </a:xfrm>
            <a:custGeom>
              <a:avLst/>
              <a:gdLst>
                <a:gd name="T0" fmla="*/ 221 w 221"/>
                <a:gd name="T1" fmla="*/ 0 h 321"/>
                <a:gd name="T2" fmla="*/ 0 w 221"/>
                <a:gd name="T3" fmla="*/ 321 h 321"/>
                <a:gd name="T4" fmla="*/ 0 60000 65536"/>
                <a:gd name="T5" fmla="*/ 0 60000 65536"/>
                <a:gd name="T6" fmla="*/ 0 w 221"/>
                <a:gd name="T7" fmla="*/ 0 h 321"/>
                <a:gd name="T8" fmla="*/ 221 w 221"/>
                <a:gd name="T9" fmla="*/ 321 h 321"/>
              </a:gdLst>
              <a:ahLst/>
              <a:cxnLst>
                <a:cxn ang="T4">
                  <a:pos x="T0" y="T1"/>
                </a:cxn>
                <a:cxn ang="T5">
                  <a:pos x="T2" y="T3"/>
                </a:cxn>
              </a:cxnLst>
              <a:rect l="T6" t="T7" r="T8" b="T9"/>
              <a:pathLst>
                <a:path w="221" h="321">
                  <a:moveTo>
                    <a:pt x="221" y="0"/>
                  </a:moveTo>
                  <a:lnTo>
                    <a:pt x="0" y="321"/>
                  </a:lnTo>
                </a:path>
              </a:pathLst>
            </a:custGeom>
            <a:noFill/>
            <a:ln w="38100">
              <a:solidFill>
                <a:schemeClr val="tx1"/>
              </a:solidFill>
              <a:round/>
              <a:headEnd/>
              <a:tailEnd type="stealth" w="med" len="med"/>
            </a:ln>
          </p:spPr>
          <p:txBody>
            <a:bodyPr>
              <a:spAutoFit/>
            </a:bodyPr>
            <a:lstStyle/>
            <a:p>
              <a:endParaRPr lang="zh-CN" altLang="en-US"/>
            </a:p>
          </p:txBody>
        </p:sp>
        <p:sp>
          <p:nvSpPr>
            <p:cNvPr id="34939" name="Text Box 47"/>
            <p:cNvSpPr txBox="1">
              <a:spLocks noChangeArrowheads="1"/>
            </p:cNvSpPr>
            <p:nvPr/>
          </p:nvSpPr>
          <p:spPr bwMode="auto">
            <a:xfrm>
              <a:off x="134" y="666"/>
              <a:ext cx="64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sz="2000">
                  <a:latin typeface="Times New Roman" pitchFamily="18" charset="0"/>
                </a:rPr>
                <a:t>A </a:t>
              </a:r>
              <a:r>
                <a:rPr lang="zh-CN" altLang="en-US" sz="2000">
                  <a:latin typeface="Times New Roman" pitchFamily="18" charset="0"/>
                  <a:cs typeface="Times New Roman" pitchFamily="18" charset="0"/>
                </a:rPr>
                <a:t>´</a:t>
              </a:r>
              <a:endParaRPr lang="en-US" altLang="zh-CN" sz="2000">
                <a:latin typeface="Times New Roman" pitchFamily="18" charset="0"/>
                <a:cs typeface="Times New Roman" pitchFamily="18" charset="0"/>
              </a:endParaRPr>
            </a:p>
          </p:txBody>
        </p:sp>
        <p:sp>
          <p:nvSpPr>
            <p:cNvPr id="34940" name="Freeform 48"/>
            <p:cNvSpPr>
              <a:spLocks/>
            </p:cNvSpPr>
            <p:nvPr/>
          </p:nvSpPr>
          <p:spPr bwMode="auto">
            <a:xfrm>
              <a:off x="297" y="900"/>
              <a:ext cx="176" cy="299"/>
            </a:xfrm>
            <a:custGeom>
              <a:avLst/>
              <a:gdLst>
                <a:gd name="T0" fmla="*/ 0 w 176"/>
                <a:gd name="T1" fmla="*/ 0 h 299"/>
                <a:gd name="T2" fmla="*/ 176 w 176"/>
                <a:gd name="T3" fmla="*/ 299 h 299"/>
                <a:gd name="T4" fmla="*/ 0 60000 65536"/>
                <a:gd name="T5" fmla="*/ 0 60000 65536"/>
                <a:gd name="T6" fmla="*/ 0 w 176"/>
                <a:gd name="T7" fmla="*/ 0 h 299"/>
                <a:gd name="T8" fmla="*/ 176 w 176"/>
                <a:gd name="T9" fmla="*/ 299 h 299"/>
              </a:gdLst>
              <a:ahLst/>
              <a:cxnLst>
                <a:cxn ang="T4">
                  <a:pos x="T0" y="T1"/>
                </a:cxn>
                <a:cxn ang="T5">
                  <a:pos x="T2" y="T3"/>
                </a:cxn>
              </a:cxnLst>
              <a:rect l="T6" t="T7" r="T8" b="T9"/>
              <a:pathLst>
                <a:path w="176" h="299">
                  <a:moveTo>
                    <a:pt x="0" y="0"/>
                  </a:moveTo>
                  <a:lnTo>
                    <a:pt x="176" y="299"/>
                  </a:lnTo>
                </a:path>
              </a:pathLst>
            </a:custGeom>
            <a:noFill/>
            <a:ln w="38100">
              <a:solidFill>
                <a:schemeClr val="tx1"/>
              </a:solidFill>
              <a:round/>
              <a:headEnd/>
              <a:tailEnd type="stealth" w="med" len="med"/>
            </a:ln>
          </p:spPr>
          <p:txBody>
            <a:bodyPr>
              <a:spAutoFit/>
            </a:bodyPr>
            <a:lstStyle/>
            <a:p>
              <a:endParaRPr lang="zh-CN" altLang="en-US"/>
            </a:p>
          </p:txBody>
        </p:sp>
        <p:sp>
          <p:nvSpPr>
            <p:cNvPr id="34941" name="Text Box 49"/>
            <p:cNvSpPr txBox="1">
              <a:spLocks noChangeArrowheads="1"/>
            </p:cNvSpPr>
            <p:nvPr/>
          </p:nvSpPr>
          <p:spPr bwMode="auto">
            <a:xfrm>
              <a:off x="902" y="2361"/>
              <a:ext cx="83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列地址选择</a:t>
              </a:r>
            </a:p>
          </p:txBody>
        </p:sp>
        <p:sp>
          <p:nvSpPr>
            <p:cNvPr id="34942" name="Text Box 50"/>
            <p:cNvSpPr txBox="1">
              <a:spLocks noChangeArrowheads="1"/>
            </p:cNvSpPr>
            <p:nvPr/>
          </p:nvSpPr>
          <p:spPr bwMode="auto">
            <a:xfrm>
              <a:off x="1574" y="1353"/>
              <a:ext cx="83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行地址选择</a:t>
              </a:r>
            </a:p>
          </p:txBody>
        </p:sp>
        <p:sp>
          <p:nvSpPr>
            <p:cNvPr id="34943" name="Text Box 51"/>
            <p:cNvSpPr txBox="1">
              <a:spLocks noChangeArrowheads="1"/>
            </p:cNvSpPr>
            <p:nvPr/>
          </p:nvSpPr>
          <p:spPr bwMode="auto">
            <a:xfrm>
              <a:off x="1200" y="2697"/>
              <a:ext cx="404"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a:t>
              </a:r>
            </a:p>
          </p:txBody>
        </p:sp>
        <p:sp>
          <p:nvSpPr>
            <p:cNvPr id="34944" name="Text Box 52"/>
            <p:cNvSpPr txBox="1">
              <a:spLocks noChangeArrowheads="1"/>
            </p:cNvSpPr>
            <p:nvPr/>
          </p:nvSpPr>
          <p:spPr bwMode="auto">
            <a:xfrm>
              <a:off x="2138" y="2697"/>
              <a:ext cx="404"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a:t>
              </a:r>
            </a:p>
          </p:txBody>
        </p:sp>
        <p:sp>
          <p:nvSpPr>
            <p:cNvPr id="34945" name="Text Box 53"/>
            <p:cNvSpPr txBox="1">
              <a:spLocks noChangeArrowheads="1"/>
            </p:cNvSpPr>
            <p:nvPr/>
          </p:nvSpPr>
          <p:spPr bwMode="auto">
            <a:xfrm>
              <a:off x="3578" y="2649"/>
              <a:ext cx="404"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读放</a:t>
              </a:r>
            </a:p>
          </p:txBody>
        </p:sp>
        <p:sp>
          <p:nvSpPr>
            <p:cNvPr id="34946" name="Text Box 54"/>
            <p:cNvSpPr txBox="1">
              <a:spLocks noChangeArrowheads="1"/>
            </p:cNvSpPr>
            <p:nvPr/>
          </p:nvSpPr>
          <p:spPr bwMode="auto">
            <a:xfrm>
              <a:off x="4214" y="3033"/>
              <a:ext cx="45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D</a:t>
              </a:r>
              <a:r>
                <a:rPr lang="en-US" altLang="zh-CN" sz="2000" baseline="-25000">
                  <a:latin typeface="Times New Roman" pitchFamily="18" charset="0"/>
                </a:rPr>
                <a:t>OUT</a:t>
              </a:r>
              <a:endParaRPr lang="zh-CN" altLang="en-US" sz="2000" baseline="-25000">
                <a:latin typeface="Times New Roman" pitchFamily="18" charset="0"/>
              </a:endParaRPr>
            </a:p>
          </p:txBody>
        </p:sp>
        <p:sp>
          <p:nvSpPr>
            <p:cNvPr id="34947" name="Text Box 55"/>
            <p:cNvSpPr txBox="1">
              <a:spLocks noChangeArrowheads="1"/>
            </p:cNvSpPr>
            <p:nvPr/>
          </p:nvSpPr>
          <p:spPr bwMode="auto">
            <a:xfrm>
              <a:off x="2208" y="3312"/>
              <a:ext cx="54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写选择</a:t>
              </a:r>
            </a:p>
          </p:txBody>
        </p:sp>
        <p:sp>
          <p:nvSpPr>
            <p:cNvPr id="34948" name="Text Box 56"/>
            <p:cNvSpPr txBox="1">
              <a:spLocks noChangeArrowheads="1"/>
            </p:cNvSpPr>
            <p:nvPr/>
          </p:nvSpPr>
          <p:spPr bwMode="auto">
            <a:xfrm>
              <a:off x="3696" y="3326"/>
              <a:ext cx="54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读选择</a:t>
              </a:r>
            </a:p>
          </p:txBody>
        </p:sp>
      </p:grpSp>
      <p:sp>
        <p:nvSpPr>
          <p:cNvPr id="34820" name="Text Box 57"/>
          <p:cNvSpPr txBox="1">
            <a:spLocks noChangeArrowheads="1"/>
          </p:cNvSpPr>
          <p:nvPr/>
        </p:nvSpPr>
        <p:spPr bwMode="auto">
          <a:xfrm>
            <a:off x="395288" y="188913"/>
            <a:ext cx="70104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zh-CN" altLang="en-US" sz="3200">
                <a:latin typeface="Times New Roman" pitchFamily="18" charset="0"/>
              </a:rPr>
              <a:t>静态 </a:t>
            </a:r>
            <a:r>
              <a:rPr lang="en-US" altLang="zh-CN" sz="3200">
                <a:latin typeface="Times New Roman" pitchFamily="18" charset="0"/>
              </a:rPr>
              <a:t>RAM </a:t>
            </a:r>
            <a:r>
              <a:rPr lang="zh-CN" altLang="en-US" sz="3200">
                <a:latin typeface="Times New Roman" pitchFamily="18" charset="0"/>
              </a:rPr>
              <a:t>基本电路的 </a:t>
            </a:r>
            <a:r>
              <a:rPr lang="zh-CN" altLang="en-US" sz="3600">
                <a:solidFill>
                  <a:schemeClr val="folHlink"/>
                </a:solidFill>
                <a:latin typeface="Times New Roman" pitchFamily="18" charset="0"/>
              </a:rPr>
              <a:t>写</a:t>
            </a:r>
            <a:r>
              <a:rPr lang="en-US" altLang="zh-CN" sz="3200">
                <a:solidFill>
                  <a:schemeClr val="folHlink"/>
                </a:solidFill>
                <a:latin typeface="Times New Roman" pitchFamily="18" charset="0"/>
              </a:rPr>
              <a:t> </a:t>
            </a:r>
            <a:r>
              <a:rPr lang="zh-CN" altLang="en-US" sz="3200">
                <a:latin typeface="Times New Roman" pitchFamily="18" charset="0"/>
              </a:rPr>
              <a:t>操作  </a:t>
            </a:r>
            <a:endParaRPr lang="en-US" altLang="zh-CN" sz="3200">
              <a:latin typeface="Times New Roman" pitchFamily="18" charset="0"/>
            </a:endParaRPr>
          </a:p>
        </p:txBody>
      </p:sp>
      <p:grpSp>
        <p:nvGrpSpPr>
          <p:cNvPr id="7" name="Group 58"/>
          <p:cNvGrpSpPr>
            <a:grpSpLocks/>
          </p:cNvGrpSpPr>
          <p:nvPr/>
        </p:nvGrpSpPr>
        <p:grpSpPr bwMode="auto">
          <a:xfrm>
            <a:off x="381000" y="2039938"/>
            <a:ext cx="4046538" cy="474662"/>
            <a:chOff x="240" y="1285"/>
            <a:chExt cx="2549" cy="299"/>
          </a:xfrm>
        </p:grpSpPr>
        <p:sp>
          <p:nvSpPr>
            <p:cNvPr id="34901" name="Freeform 59"/>
            <p:cNvSpPr>
              <a:spLocks/>
            </p:cNvSpPr>
            <p:nvPr/>
          </p:nvSpPr>
          <p:spPr bwMode="auto">
            <a:xfrm>
              <a:off x="240" y="1287"/>
              <a:ext cx="2549" cy="297"/>
            </a:xfrm>
            <a:custGeom>
              <a:avLst/>
              <a:gdLst>
                <a:gd name="T0" fmla="*/ 1448 w 2736"/>
                <a:gd name="T1" fmla="*/ 0 h 240"/>
                <a:gd name="T2" fmla="*/ 1448 w 2736"/>
                <a:gd name="T3" fmla="*/ 1636 h 240"/>
                <a:gd name="T4" fmla="*/ 0 w 2736"/>
                <a:gd name="T5" fmla="*/ 1636 h 240"/>
                <a:gd name="T6" fmla="*/ 0 60000 65536"/>
                <a:gd name="T7" fmla="*/ 0 60000 65536"/>
                <a:gd name="T8" fmla="*/ 0 60000 65536"/>
                <a:gd name="T9" fmla="*/ 0 w 2736"/>
                <a:gd name="T10" fmla="*/ 0 h 240"/>
                <a:gd name="T11" fmla="*/ 2736 w 2736"/>
                <a:gd name="T12" fmla="*/ 240 h 240"/>
              </a:gdLst>
              <a:ahLst/>
              <a:cxnLst>
                <a:cxn ang="T6">
                  <a:pos x="T0" y="T1"/>
                </a:cxn>
                <a:cxn ang="T7">
                  <a:pos x="T2" y="T3"/>
                </a:cxn>
                <a:cxn ang="T8">
                  <a:pos x="T4" y="T5"/>
                </a:cxn>
              </a:cxnLst>
              <a:rect l="T9" t="T10" r="T11" b="T12"/>
              <a:pathLst>
                <a:path w="2736" h="240">
                  <a:moveTo>
                    <a:pt x="2736" y="0"/>
                  </a:moveTo>
                  <a:lnTo>
                    <a:pt x="2736" y="240"/>
                  </a:lnTo>
                  <a:lnTo>
                    <a:pt x="0" y="240"/>
                  </a:lnTo>
                </a:path>
              </a:pathLst>
            </a:custGeom>
            <a:noFill/>
            <a:ln w="76200">
              <a:solidFill>
                <a:schemeClr val="folHlink"/>
              </a:solidFill>
              <a:round/>
              <a:headEnd/>
              <a:tailEnd/>
            </a:ln>
          </p:spPr>
          <p:txBody>
            <a:bodyPr wrap="none"/>
            <a:lstStyle/>
            <a:p>
              <a:endParaRPr lang="zh-CN" altLang="en-US"/>
            </a:p>
          </p:txBody>
        </p:sp>
        <p:sp>
          <p:nvSpPr>
            <p:cNvPr id="34902" name="Line 60"/>
            <p:cNvSpPr>
              <a:spLocks noChangeShapeType="1"/>
            </p:cNvSpPr>
            <p:nvPr/>
          </p:nvSpPr>
          <p:spPr bwMode="auto">
            <a:xfrm>
              <a:off x="1056" y="1285"/>
              <a:ext cx="0" cy="286"/>
            </a:xfrm>
            <a:prstGeom prst="line">
              <a:avLst/>
            </a:prstGeom>
            <a:noFill/>
            <a:ln w="76200">
              <a:solidFill>
                <a:schemeClr val="folHlink"/>
              </a:solidFill>
              <a:round/>
              <a:headEnd/>
              <a:tailEnd type="oval" w="sm" len="sm"/>
            </a:ln>
          </p:spPr>
          <p:txBody>
            <a:bodyPr wrap="none"/>
            <a:lstStyle/>
            <a:p>
              <a:endParaRPr lang="zh-CN" altLang="en-US"/>
            </a:p>
          </p:txBody>
        </p:sp>
      </p:grpSp>
      <p:sp>
        <p:nvSpPr>
          <p:cNvPr id="211005" name="Freeform 61"/>
          <p:cNvSpPr>
            <a:spLocks/>
          </p:cNvSpPr>
          <p:nvPr/>
        </p:nvSpPr>
        <p:spPr bwMode="auto">
          <a:xfrm>
            <a:off x="484188" y="3352800"/>
            <a:ext cx="2563812" cy="754063"/>
          </a:xfrm>
          <a:custGeom>
            <a:avLst/>
            <a:gdLst>
              <a:gd name="T0" fmla="*/ 2147483647 w 1872"/>
              <a:gd name="T1" fmla="*/ 0 h 384"/>
              <a:gd name="T2" fmla="*/ 2147483647 w 1872"/>
              <a:gd name="T3" fmla="*/ 2147483647 h 384"/>
              <a:gd name="T4" fmla="*/ 0 w 1872"/>
              <a:gd name="T5" fmla="*/ 2147483647 h 384"/>
              <a:gd name="T6" fmla="*/ 0 60000 65536"/>
              <a:gd name="T7" fmla="*/ 0 60000 65536"/>
              <a:gd name="T8" fmla="*/ 0 60000 65536"/>
              <a:gd name="T9" fmla="*/ 0 w 1872"/>
              <a:gd name="T10" fmla="*/ 0 h 384"/>
              <a:gd name="T11" fmla="*/ 1872 w 1872"/>
              <a:gd name="T12" fmla="*/ 384 h 384"/>
            </a:gdLst>
            <a:ahLst/>
            <a:cxnLst>
              <a:cxn ang="T6">
                <a:pos x="T0" y="T1"/>
              </a:cxn>
              <a:cxn ang="T7">
                <a:pos x="T2" y="T3"/>
              </a:cxn>
              <a:cxn ang="T8">
                <a:pos x="T4" y="T5"/>
              </a:cxn>
            </a:cxnLst>
            <a:rect l="T9" t="T10" r="T11" b="T12"/>
            <a:pathLst>
              <a:path w="1872" h="384">
                <a:moveTo>
                  <a:pt x="1872" y="0"/>
                </a:moveTo>
                <a:lnTo>
                  <a:pt x="1872" y="384"/>
                </a:lnTo>
                <a:lnTo>
                  <a:pt x="0" y="384"/>
                </a:lnTo>
              </a:path>
            </a:pathLst>
          </a:custGeom>
          <a:noFill/>
          <a:ln w="76200">
            <a:solidFill>
              <a:schemeClr val="folHlink"/>
            </a:solidFill>
            <a:round/>
            <a:headEnd type="oval" w="sm" len="sm"/>
            <a:tailEnd/>
          </a:ln>
        </p:spPr>
        <p:txBody>
          <a:bodyPr wrap="none"/>
          <a:lstStyle/>
          <a:p>
            <a:endParaRPr lang="zh-CN" altLang="en-US"/>
          </a:p>
        </p:txBody>
      </p:sp>
      <p:sp>
        <p:nvSpPr>
          <p:cNvPr id="211006" name="Freeform 62"/>
          <p:cNvSpPr>
            <a:spLocks/>
          </p:cNvSpPr>
          <p:nvPr/>
        </p:nvSpPr>
        <p:spPr bwMode="auto">
          <a:xfrm>
            <a:off x="1314450" y="3371850"/>
            <a:ext cx="3524250" cy="1588"/>
          </a:xfrm>
          <a:custGeom>
            <a:avLst/>
            <a:gdLst>
              <a:gd name="T0" fmla="*/ 0 w 2220"/>
              <a:gd name="T1" fmla="*/ 0 h 1"/>
              <a:gd name="T2" fmla="*/ 2147483647 w 2220"/>
              <a:gd name="T3" fmla="*/ 0 h 1"/>
              <a:gd name="T4" fmla="*/ 0 60000 65536"/>
              <a:gd name="T5" fmla="*/ 0 60000 65536"/>
              <a:gd name="T6" fmla="*/ 0 w 2220"/>
              <a:gd name="T7" fmla="*/ 0 h 1"/>
              <a:gd name="T8" fmla="*/ 2220 w 2220"/>
              <a:gd name="T9" fmla="*/ 1 h 1"/>
            </a:gdLst>
            <a:ahLst/>
            <a:cxnLst>
              <a:cxn ang="T4">
                <a:pos x="T0" y="T1"/>
              </a:cxn>
              <a:cxn ang="T5">
                <a:pos x="T2" y="T3"/>
              </a:cxn>
            </a:cxnLst>
            <a:rect l="T6" t="T7" r="T8" b="T9"/>
            <a:pathLst>
              <a:path w="2220" h="1">
                <a:moveTo>
                  <a:pt x="0" y="0"/>
                </a:moveTo>
                <a:lnTo>
                  <a:pt x="2220" y="0"/>
                </a:lnTo>
              </a:path>
            </a:pathLst>
          </a:custGeom>
          <a:noFill/>
          <a:ln w="76200">
            <a:solidFill>
              <a:schemeClr val="folHlink"/>
            </a:solidFill>
            <a:round/>
            <a:headEnd/>
            <a:tailEnd/>
          </a:ln>
        </p:spPr>
        <p:txBody>
          <a:bodyPr wrap="none"/>
          <a:lstStyle/>
          <a:p>
            <a:endParaRPr lang="zh-CN" altLang="en-US"/>
          </a:p>
        </p:txBody>
      </p:sp>
      <p:sp>
        <p:nvSpPr>
          <p:cNvPr id="211007" name="Line 63"/>
          <p:cNvSpPr>
            <a:spLocks noChangeShapeType="1"/>
          </p:cNvSpPr>
          <p:nvPr/>
        </p:nvSpPr>
        <p:spPr bwMode="auto">
          <a:xfrm>
            <a:off x="2984500" y="4752975"/>
            <a:ext cx="0" cy="1036638"/>
          </a:xfrm>
          <a:prstGeom prst="line">
            <a:avLst/>
          </a:prstGeom>
          <a:noFill/>
          <a:ln w="76200">
            <a:solidFill>
              <a:schemeClr val="folHlink"/>
            </a:solidFill>
            <a:round/>
            <a:headEnd type="oval" w="sm" len="sm"/>
            <a:tailEnd/>
          </a:ln>
        </p:spPr>
        <p:txBody>
          <a:bodyPr wrap="none"/>
          <a:lstStyle/>
          <a:p>
            <a:endParaRPr lang="zh-CN" altLang="en-US"/>
          </a:p>
        </p:txBody>
      </p:sp>
      <p:grpSp>
        <p:nvGrpSpPr>
          <p:cNvPr id="8" name="Group 64"/>
          <p:cNvGrpSpPr>
            <a:grpSpLocks/>
          </p:cNvGrpSpPr>
          <p:nvPr/>
        </p:nvGrpSpPr>
        <p:grpSpPr bwMode="auto">
          <a:xfrm>
            <a:off x="2114550" y="4462463"/>
            <a:ext cx="1619250" cy="566737"/>
            <a:chOff x="1332" y="2811"/>
            <a:chExt cx="1020" cy="357"/>
          </a:xfrm>
        </p:grpSpPr>
        <p:grpSp>
          <p:nvGrpSpPr>
            <p:cNvPr id="9" name="Group 65"/>
            <p:cNvGrpSpPr>
              <a:grpSpLocks/>
            </p:cNvGrpSpPr>
            <p:nvPr/>
          </p:nvGrpSpPr>
          <p:grpSpPr bwMode="auto">
            <a:xfrm>
              <a:off x="1332" y="2811"/>
              <a:ext cx="396" cy="356"/>
              <a:chOff x="1332" y="2811"/>
              <a:chExt cx="396" cy="356"/>
            </a:xfrm>
          </p:grpSpPr>
          <p:sp>
            <p:nvSpPr>
              <p:cNvPr id="34899" name="AutoShape 66"/>
              <p:cNvSpPr>
                <a:spLocks noChangeArrowheads="1"/>
              </p:cNvSpPr>
              <p:nvPr/>
            </p:nvSpPr>
            <p:spPr bwMode="auto">
              <a:xfrm rot="-5400000">
                <a:off x="1399" y="2838"/>
                <a:ext cx="356" cy="302"/>
              </a:xfrm>
              <a:prstGeom prst="triangle">
                <a:avLst>
                  <a:gd name="adj" fmla="val 50000"/>
                </a:avLst>
              </a:prstGeom>
              <a:noFill/>
              <a:ln w="762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4900" name="Oval 67"/>
              <p:cNvSpPr>
                <a:spLocks noChangeArrowheads="1"/>
              </p:cNvSpPr>
              <p:nvPr/>
            </p:nvSpPr>
            <p:spPr bwMode="auto">
              <a:xfrm rot="10800000">
                <a:off x="1332" y="2958"/>
                <a:ext cx="79" cy="79"/>
              </a:xfrm>
              <a:prstGeom prst="ellipse">
                <a:avLst/>
              </a:prstGeom>
              <a:noFill/>
              <a:ln w="7620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34898" name="AutoShape 68"/>
            <p:cNvSpPr>
              <a:spLocks noChangeArrowheads="1"/>
            </p:cNvSpPr>
            <p:nvPr/>
          </p:nvSpPr>
          <p:spPr bwMode="auto">
            <a:xfrm rot="5400000">
              <a:off x="2023" y="2839"/>
              <a:ext cx="356" cy="302"/>
            </a:xfrm>
            <a:prstGeom prst="triangle">
              <a:avLst>
                <a:gd name="adj" fmla="val 50000"/>
              </a:avLst>
            </a:prstGeom>
            <a:noFill/>
            <a:ln w="762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0" name="Group 69"/>
          <p:cNvGrpSpPr>
            <a:grpSpLocks/>
          </p:cNvGrpSpPr>
          <p:nvPr/>
        </p:nvGrpSpPr>
        <p:grpSpPr bwMode="auto">
          <a:xfrm>
            <a:off x="742950" y="4741863"/>
            <a:ext cx="4522788" cy="1587"/>
            <a:chOff x="462" y="2987"/>
            <a:chExt cx="2849" cy="1"/>
          </a:xfrm>
        </p:grpSpPr>
        <p:sp>
          <p:nvSpPr>
            <p:cNvPr id="34895" name="Line 70"/>
            <p:cNvSpPr>
              <a:spLocks noChangeShapeType="1"/>
            </p:cNvSpPr>
            <p:nvPr/>
          </p:nvSpPr>
          <p:spPr bwMode="auto">
            <a:xfrm>
              <a:off x="2351" y="2987"/>
              <a:ext cx="960" cy="0"/>
            </a:xfrm>
            <a:prstGeom prst="line">
              <a:avLst/>
            </a:prstGeom>
            <a:noFill/>
            <a:ln w="76200">
              <a:solidFill>
                <a:schemeClr val="folHlink"/>
              </a:solidFill>
              <a:round/>
              <a:headEnd/>
              <a:tailEnd/>
            </a:ln>
          </p:spPr>
          <p:txBody>
            <a:bodyPr>
              <a:spAutoFit/>
            </a:bodyPr>
            <a:lstStyle/>
            <a:p>
              <a:endParaRPr lang="zh-CN" altLang="en-US"/>
            </a:p>
          </p:txBody>
        </p:sp>
        <p:sp>
          <p:nvSpPr>
            <p:cNvPr id="34896" name="Freeform 71"/>
            <p:cNvSpPr>
              <a:spLocks/>
            </p:cNvSpPr>
            <p:nvPr/>
          </p:nvSpPr>
          <p:spPr bwMode="auto">
            <a:xfrm>
              <a:off x="462" y="2987"/>
              <a:ext cx="845" cy="1"/>
            </a:xfrm>
            <a:custGeom>
              <a:avLst/>
              <a:gdLst>
                <a:gd name="T0" fmla="*/ 833 w 845"/>
                <a:gd name="T1" fmla="*/ 0 h 1"/>
                <a:gd name="T2" fmla="*/ 845 w 845"/>
                <a:gd name="T3" fmla="*/ 1 h 1"/>
                <a:gd name="T4" fmla="*/ 0 w 845"/>
                <a:gd name="T5" fmla="*/ 1 h 1"/>
                <a:gd name="T6" fmla="*/ 0 60000 65536"/>
                <a:gd name="T7" fmla="*/ 0 60000 65536"/>
                <a:gd name="T8" fmla="*/ 0 60000 65536"/>
                <a:gd name="T9" fmla="*/ 0 w 845"/>
                <a:gd name="T10" fmla="*/ 0 h 1"/>
                <a:gd name="T11" fmla="*/ 845 w 845"/>
                <a:gd name="T12" fmla="*/ 1 h 1"/>
              </a:gdLst>
              <a:ahLst/>
              <a:cxnLst>
                <a:cxn ang="T6">
                  <a:pos x="T0" y="T1"/>
                </a:cxn>
                <a:cxn ang="T7">
                  <a:pos x="T2" y="T3"/>
                </a:cxn>
                <a:cxn ang="T8">
                  <a:pos x="T4" y="T5"/>
                </a:cxn>
              </a:cxnLst>
              <a:rect l="T9" t="T10" r="T11" b="T12"/>
              <a:pathLst>
                <a:path w="845" h="1">
                  <a:moveTo>
                    <a:pt x="833" y="0"/>
                  </a:moveTo>
                  <a:lnTo>
                    <a:pt x="845" y="1"/>
                  </a:lnTo>
                  <a:lnTo>
                    <a:pt x="0" y="1"/>
                  </a:lnTo>
                </a:path>
              </a:pathLst>
            </a:custGeom>
            <a:noFill/>
            <a:ln w="76200">
              <a:solidFill>
                <a:schemeClr val="folHlink"/>
              </a:solidFill>
              <a:round/>
              <a:headEnd/>
              <a:tailEnd/>
            </a:ln>
          </p:spPr>
          <p:txBody>
            <a:bodyPr>
              <a:spAutoFit/>
            </a:bodyPr>
            <a:lstStyle/>
            <a:p>
              <a:endParaRPr lang="zh-CN" altLang="en-US"/>
            </a:p>
          </p:txBody>
        </p:sp>
      </p:grpSp>
      <p:grpSp>
        <p:nvGrpSpPr>
          <p:cNvPr id="11" name="Group 72"/>
          <p:cNvGrpSpPr>
            <a:grpSpLocks/>
          </p:cNvGrpSpPr>
          <p:nvPr/>
        </p:nvGrpSpPr>
        <p:grpSpPr bwMode="auto">
          <a:xfrm>
            <a:off x="784225" y="1619250"/>
            <a:ext cx="4481513" cy="1685925"/>
            <a:chOff x="494" y="1020"/>
            <a:chExt cx="2823" cy="1062"/>
          </a:xfrm>
        </p:grpSpPr>
        <p:sp>
          <p:nvSpPr>
            <p:cNvPr id="34893" name="Freeform 73"/>
            <p:cNvSpPr>
              <a:spLocks/>
            </p:cNvSpPr>
            <p:nvPr/>
          </p:nvSpPr>
          <p:spPr bwMode="auto">
            <a:xfrm>
              <a:off x="494" y="1043"/>
              <a:ext cx="515" cy="1039"/>
            </a:xfrm>
            <a:custGeom>
              <a:avLst/>
              <a:gdLst>
                <a:gd name="T0" fmla="*/ 1 w 515"/>
                <a:gd name="T1" fmla="*/ 1039 h 1039"/>
                <a:gd name="T2" fmla="*/ 0 w 515"/>
                <a:gd name="T3" fmla="*/ 0 h 1039"/>
                <a:gd name="T4" fmla="*/ 515 w 515"/>
                <a:gd name="T5" fmla="*/ 0 h 1039"/>
                <a:gd name="T6" fmla="*/ 515 w 515"/>
                <a:gd name="T7" fmla="*/ 164 h 1039"/>
                <a:gd name="T8" fmla="*/ 0 60000 65536"/>
                <a:gd name="T9" fmla="*/ 0 60000 65536"/>
                <a:gd name="T10" fmla="*/ 0 60000 65536"/>
                <a:gd name="T11" fmla="*/ 0 60000 65536"/>
                <a:gd name="T12" fmla="*/ 0 w 515"/>
                <a:gd name="T13" fmla="*/ 0 h 1039"/>
                <a:gd name="T14" fmla="*/ 515 w 515"/>
                <a:gd name="T15" fmla="*/ 1039 h 1039"/>
              </a:gdLst>
              <a:ahLst/>
              <a:cxnLst>
                <a:cxn ang="T8">
                  <a:pos x="T0" y="T1"/>
                </a:cxn>
                <a:cxn ang="T9">
                  <a:pos x="T2" y="T3"/>
                </a:cxn>
                <a:cxn ang="T10">
                  <a:pos x="T4" y="T5"/>
                </a:cxn>
                <a:cxn ang="T11">
                  <a:pos x="T6" y="T7"/>
                </a:cxn>
              </a:cxnLst>
              <a:rect l="T12" t="T13" r="T14" b="T15"/>
              <a:pathLst>
                <a:path w="515" h="1039">
                  <a:moveTo>
                    <a:pt x="1" y="1039"/>
                  </a:moveTo>
                  <a:lnTo>
                    <a:pt x="0" y="0"/>
                  </a:lnTo>
                  <a:lnTo>
                    <a:pt x="515" y="0"/>
                  </a:lnTo>
                  <a:lnTo>
                    <a:pt x="515" y="164"/>
                  </a:lnTo>
                </a:path>
              </a:pathLst>
            </a:custGeom>
            <a:noFill/>
            <a:ln w="76200">
              <a:solidFill>
                <a:schemeClr val="folHlink"/>
              </a:solidFill>
              <a:round/>
              <a:headEnd/>
              <a:tailEnd/>
            </a:ln>
          </p:spPr>
          <p:txBody>
            <a:bodyPr>
              <a:spAutoFit/>
            </a:bodyPr>
            <a:lstStyle/>
            <a:p>
              <a:endParaRPr lang="zh-CN" altLang="en-US"/>
            </a:p>
          </p:txBody>
        </p:sp>
        <p:sp>
          <p:nvSpPr>
            <p:cNvPr id="34894" name="Freeform 74"/>
            <p:cNvSpPr>
              <a:spLocks/>
            </p:cNvSpPr>
            <p:nvPr/>
          </p:nvSpPr>
          <p:spPr bwMode="auto">
            <a:xfrm>
              <a:off x="2835" y="1020"/>
              <a:ext cx="482" cy="1043"/>
            </a:xfrm>
            <a:custGeom>
              <a:avLst/>
              <a:gdLst>
                <a:gd name="T0" fmla="*/ 482 w 482"/>
                <a:gd name="T1" fmla="*/ 1043 h 1043"/>
                <a:gd name="T2" fmla="*/ 482 w 482"/>
                <a:gd name="T3" fmla="*/ 0 h 1043"/>
                <a:gd name="T4" fmla="*/ 0 w 482"/>
                <a:gd name="T5" fmla="*/ 0 h 1043"/>
                <a:gd name="T6" fmla="*/ 0 w 482"/>
                <a:gd name="T7" fmla="*/ 198 h 1043"/>
                <a:gd name="T8" fmla="*/ 0 60000 65536"/>
                <a:gd name="T9" fmla="*/ 0 60000 65536"/>
                <a:gd name="T10" fmla="*/ 0 60000 65536"/>
                <a:gd name="T11" fmla="*/ 0 60000 65536"/>
                <a:gd name="T12" fmla="*/ 0 w 482"/>
                <a:gd name="T13" fmla="*/ 0 h 1043"/>
                <a:gd name="T14" fmla="*/ 482 w 482"/>
                <a:gd name="T15" fmla="*/ 1043 h 1043"/>
              </a:gdLst>
              <a:ahLst/>
              <a:cxnLst>
                <a:cxn ang="T8">
                  <a:pos x="T0" y="T1"/>
                </a:cxn>
                <a:cxn ang="T9">
                  <a:pos x="T2" y="T3"/>
                </a:cxn>
                <a:cxn ang="T10">
                  <a:pos x="T4" y="T5"/>
                </a:cxn>
                <a:cxn ang="T11">
                  <a:pos x="T6" y="T7"/>
                </a:cxn>
              </a:cxnLst>
              <a:rect l="T12" t="T13" r="T14" b="T15"/>
              <a:pathLst>
                <a:path w="482" h="1043">
                  <a:moveTo>
                    <a:pt x="482" y="1043"/>
                  </a:moveTo>
                  <a:lnTo>
                    <a:pt x="482" y="0"/>
                  </a:lnTo>
                  <a:lnTo>
                    <a:pt x="0" y="0"/>
                  </a:lnTo>
                  <a:lnTo>
                    <a:pt x="0" y="198"/>
                  </a:lnTo>
                </a:path>
              </a:pathLst>
            </a:custGeom>
            <a:noFill/>
            <a:ln w="76200">
              <a:solidFill>
                <a:schemeClr val="folHlink"/>
              </a:solidFill>
              <a:round/>
              <a:headEnd/>
              <a:tailEnd/>
            </a:ln>
          </p:spPr>
          <p:txBody>
            <a:bodyPr>
              <a:spAutoFit/>
            </a:bodyPr>
            <a:lstStyle/>
            <a:p>
              <a:endParaRPr lang="zh-CN" altLang="en-US"/>
            </a:p>
          </p:txBody>
        </p:sp>
      </p:grpSp>
      <p:grpSp>
        <p:nvGrpSpPr>
          <p:cNvPr id="12" name="Group 75"/>
          <p:cNvGrpSpPr>
            <a:grpSpLocks/>
          </p:cNvGrpSpPr>
          <p:nvPr/>
        </p:nvGrpSpPr>
        <p:grpSpPr bwMode="auto">
          <a:xfrm>
            <a:off x="1752600" y="1633538"/>
            <a:ext cx="2590800" cy="273050"/>
            <a:chOff x="924" y="1029"/>
            <a:chExt cx="1632" cy="172"/>
          </a:xfrm>
        </p:grpSpPr>
        <p:sp>
          <p:nvSpPr>
            <p:cNvPr id="34891" name="Freeform 76"/>
            <p:cNvSpPr>
              <a:spLocks/>
            </p:cNvSpPr>
            <p:nvPr/>
          </p:nvSpPr>
          <p:spPr bwMode="auto">
            <a:xfrm>
              <a:off x="924" y="1029"/>
              <a:ext cx="281" cy="171"/>
            </a:xfrm>
            <a:custGeom>
              <a:avLst/>
              <a:gdLst>
                <a:gd name="T0" fmla="*/ 101 w 319"/>
                <a:gd name="T1" fmla="*/ 0 h 184"/>
                <a:gd name="T2" fmla="*/ 0 w 319"/>
                <a:gd name="T3" fmla="*/ 0 h 184"/>
                <a:gd name="T4" fmla="*/ 0 w 319"/>
                <a:gd name="T5" fmla="*/ 96 h 184"/>
                <a:gd name="T6" fmla="*/ 0 60000 65536"/>
                <a:gd name="T7" fmla="*/ 0 60000 65536"/>
                <a:gd name="T8" fmla="*/ 0 60000 65536"/>
                <a:gd name="T9" fmla="*/ 0 w 319"/>
                <a:gd name="T10" fmla="*/ 0 h 184"/>
                <a:gd name="T11" fmla="*/ 319 w 319"/>
                <a:gd name="T12" fmla="*/ 184 h 184"/>
              </a:gdLst>
              <a:ahLst/>
              <a:cxnLst>
                <a:cxn ang="T6">
                  <a:pos x="T0" y="T1"/>
                </a:cxn>
                <a:cxn ang="T7">
                  <a:pos x="T2" y="T3"/>
                </a:cxn>
                <a:cxn ang="T8">
                  <a:pos x="T4" y="T5"/>
                </a:cxn>
              </a:cxnLst>
              <a:rect l="T9" t="T10" r="T11" b="T12"/>
              <a:pathLst>
                <a:path w="319" h="184">
                  <a:moveTo>
                    <a:pt x="319" y="0"/>
                  </a:moveTo>
                  <a:lnTo>
                    <a:pt x="0" y="0"/>
                  </a:lnTo>
                  <a:lnTo>
                    <a:pt x="0" y="184"/>
                  </a:lnTo>
                </a:path>
              </a:pathLst>
            </a:custGeom>
            <a:noFill/>
            <a:ln w="76200">
              <a:solidFill>
                <a:schemeClr val="folHlink"/>
              </a:solidFill>
              <a:round/>
              <a:headEnd type="oval" w="sm" len="sm"/>
              <a:tailEnd/>
            </a:ln>
          </p:spPr>
          <p:txBody>
            <a:bodyPr wrap="none"/>
            <a:lstStyle/>
            <a:p>
              <a:endParaRPr lang="zh-CN" altLang="en-US"/>
            </a:p>
          </p:txBody>
        </p:sp>
        <p:sp>
          <p:nvSpPr>
            <p:cNvPr id="34892" name="Freeform 77"/>
            <p:cNvSpPr>
              <a:spLocks/>
            </p:cNvSpPr>
            <p:nvPr/>
          </p:nvSpPr>
          <p:spPr bwMode="auto">
            <a:xfrm>
              <a:off x="2230" y="1036"/>
              <a:ext cx="326" cy="165"/>
            </a:xfrm>
            <a:custGeom>
              <a:avLst/>
              <a:gdLst>
                <a:gd name="T0" fmla="*/ 0 w 336"/>
                <a:gd name="T1" fmla="*/ 0 h 144"/>
                <a:gd name="T2" fmla="*/ 256 w 336"/>
                <a:gd name="T3" fmla="*/ 0 h 144"/>
                <a:gd name="T4" fmla="*/ 256 w 336"/>
                <a:gd name="T5" fmla="*/ 493 h 144"/>
                <a:gd name="T6" fmla="*/ 0 60000 65536"/>
                <a:gd name="T7" fmla="*/ 0 60000 65536"/>
                <a:gd name="T8" fmla="*/ 0 60000 65536"/>
                <a:gd name="T9" fmla="*/ 0 w 336"/>
                <a:gd name="T10" fmla="*/ 0 h 144"/>
                <a:gd name="T11" fmla="*/ 336 w 336"/>
                <a:gd name="T12" fmla="*/ 144 h 144"/>
              </a:gdLst>
              <a:ahLst/>
              <a:cxnLst>
                <a:cxn ang="T6">
                  <a:pos x="T0" y="T1"/>
                </a:cxn>
                <a:cxn ang="T7">
                  <a:pos x="T2" y="T3"/>
                </a:cxn>
                <a:cxn ang="T8">
                  <a:pos x="T4" y="T5"/>
                </a:cxn>
              </a:cxnLst>
              <a:rect l="T9" t="T10" r="T11" b="T12"/>
              <a:pathLst>
                <a:path w="336" h="144">
                  <a:moveTo>
                    <a:pt x="0" y="0"/>
                  </a:moveTo>
                  <a:lnTo>
                    <a:pt x="336" y="0"/>
                  </a:lnTo>
                  <a:lnTo>
                    <a:pt x="336" y="144"/>
                  </a:lnTo>
                </a:path>
              </a:pathLst>
            </a:custGeom>
            <a:noFill/>
            <a:ln w="76200">
              <a:solidFill>
                <a:schemeClr val="folHlink"/>
              </a:solidFill>
              <a:round/>
              <a:headEnd type="oval" w="sm" len="sm"/>
              <a:tailEnd/>
            </a:ln>
          </p:spPr>
          <p:txBody>
            <a:bodyPr wrap="none"/>
            <a:lstStyle/>
            <a:p>
              <a:endParaRPr lang="zh-CN" altLang="en-US"/>
            </a:p>
          </p:txBody>
        </p:sp>
      </p:grpSp>
      <p:sp>
        <p:nvSpPr>
          <p:cNvPr id="211022" name="Line 78"/>
          <p:cNvSpPr>
            <a:spLocks noChangeShapeType="1"/>
          </p:cNvSpPr>
          <p:nvPr/>
        </p:nvSpPr>
        <p:spPr bwMode="auto">
          <a:xfrm flipV="1">
            <a:off x="3494088" y="4879975"/>
            <a:ext cx="0" cy="942975"/>
          </a:xfrm>
          <a:prstGeom prst="line">
            <a:avLst/>
          </a:prstGeom>
          <a:noFill/>
          <a:ln w="76200">
            <a:solidFill>
              <a:schemeClr val="folHlink"/>
            </a:solidFill>
            <a:round/>
            <a:headEnd/>
            <a:tailEnd type="stealth" w="med" len="lg"/>
          </a:ln>
        </p:spPr>
        <p:txBody>
          <a:bodyPr wrap="none"/>
          <a:lstStyle/>
          <a:p>
            <a:endParaRPr lang="zh-CN" altLang="en-US"/>
          </a:p>
        </p:txBody>
      </p:sp>
      <p:sp>
        <p:nvSpPr>
          <p:cNvPr id="211023" name="Freeform 79"/>
          <p:cNvSpPr>
            <a:spLocks/>
          </p:cNvSpPr>
          <p:nvPr/>
        </p:nvSpPr>
        <p:spPr bwMode="auto">
          <a:xfrm>
            <a:off x="2747963" y="4748213"/>
            <a:ext cx="528637" cy="6350"/>
          </a:xfrm>
          <a:custGeom>
            <a:avLst/>
            <a:gdLst>
              <a:gd name="T0" fmla="*/ 0 w 333"/>
              <a:gd name="T1" fmla="*/ 0 h 4"/>
              <a:gd name="T2" fmla="*/ 2147483647 w 333"/>
              <a:gd name="T3" fmla="*/ 2147483647 h 4"/>
              <a:gd name="T4" fmla="*/ 0 60000 65536"/>
              <a:gd name="T5" fmla="*/ 0 60000 65536"/>
              <a:gd name="T6" fmla="*/ 0 w 333"/>
              <a:gd name="T7" fmla="*/ 0 h 4"/>
              <a:gd name="T8" fmla="*/ 333 w 333"/>
              <a:gd name="T9" fmla="*/ 4 h 4"/>
            </a:gdLst>
            <a:ahLst/>
            <a:cxnLst>
              <a:cxn ang="T4">
                <a:pos x="T0" y="T1"/>
              </a:cxn>
              <a:cxn ang="T5">
                <a:pos x="T2" y="T3"/>
              </a:cxn>
            </a:cxnLst>
            <a:rect l="T6" t="T7" r="T8" b="T9"/>
            <a:pathLst>
              <a:path w="333" h="4">
                <a:moveTo>
                  <a:pt x="0" y="0"/>
                </a:moveTo>
                <a:lnTo>
                  <a:pt x="333" y="4"/>
                </a:lnTo>
              </a:path>
            </a:pathLst>
          </a:custGeom>
          <a:noFill/>
          <a:ln w="76200">
            <a:solidFill>
              <a:schemeClr val="folHlink"/>
            </a:solidFill>
            <a:round/>
            <a:headEnd/>
            <a:tailEnd/>
          </a:ln>
        </p:spPr>
        <p:txBody>
          <a:bodyPr wrap="none"/>
          <a:lstStyle/>
          <a:p>
            <a:endParaRPr lang="zh-CN" altLang="en-US"/>
          </a:p>
        </p:txBody>
      </p:sp>
      <p:grpSp>
        <p:nvGrpSpPr>
          <p:cNvPr id="13" name="Group 80"/>
          <p:cNvGrpSpPr>
            <a:grpSpLocks/>
          </p:cNvGrpSpPr>
          <p:nvPr/>
        </p:nvGrpSpPr>
        <p:grpSpPr bwMode="auto">
          <a:xfrm>
            <a:off x="762000" y="3236913"/>
            <a:ext cx="4514850" cy="31750"/>
            <a:chOff x="288" y="2039"/>
            <a:chExt cx="2844" cy="20"/>
          </a:xfrm>
        </p:grpSpPr>
        <p:sp>
          <p:nvSpPr>
            <p:cNvPr id="34889" name="Freeform 81"/>
            <p:cNvSpPr>
              <a:spLocks/>
            </p:cNvSpPr>
            <p:nvPr/>
          </p:nvSpPr>
          <p:spPr bwMode="auto">
            <a:xfrm>
              <a:off x="288" y="2058"/>
              <a:ext cx="276" cy="1"/>
            </a:xfrm>
            <a:custGeom>
              <a:avLst/>
              <a:gdLst>
                <a:gd name="T0" fmla="*/ 276 w 276"/>
                <a:gd name="T1" fmla="*/ 0 h 1"/>
                <a:gd name="T2" fmla="*/ 0 w 276"/>
                <a:gd name="T3" fmla="*/ 0 h 1"/>
                <a:gd name="T4" fmla="*/ 0 60000 65536"/>
                <a:gd name="T5" fmla="*/ 0 60000 65536"/>
                <a:gd name="T6" fmla="*/ 0 w 276"/>
                <a:gd name="T7" fmla="*/ 0 h 1"/>
                <a:gd name="T8" fmla="*/ 276 w 276"/>
                <a:gd name="T9" fmla="*/ 1 h 1"/>
              </a:gdLst>
              <a:ahLst/>
              <a:cxnLst>
                <a:cxn ang="T4">
                  <a:pos x="T0" y="T1"/>
                </a:cxn>
                <a:cxn ang="T5">
                  <a:pos x="T2" y="T3"/>
                </a:cxn>
              </a:cxnLst>
              <a:rect l="T6" t="T7" r="T8" b="T9"/>
              <a:pathLst>
                <a:path w="276" h="1">
                  <a:moveTo>
                    <a:pt x="276" y="0"/>
                  </a:moveTo>
                  <a:lnTo>
                    <a:pt x="0" y="0"/>
                  </a:lnTo>
                </a:path>
              </a:pathLst>
            </a:custGeom>
            <a:noFill/>
            <a:ln w="76200">
              <a:solidFill>
                <a:schemeClr val="folHlink"/>
              </a:solidFill>
              <a:round/>
              <a:headEnd/>
              <a:tailEnd/>
            </a:ln>
          </p:spPr>
          <p:txBody>
            <a:bodyPr>
              <a:spAutoFit/>
            </a:bodyPr>
            <a:lstStyle/>
            <a:p>
              <a:endParaRPr lang="zh-CN" altLang="en-US"/>
            </a:p>
          </p:txBody>
        </p:sp>
        <p:sp>
          <p:nvSpPr>
            <p:cNvPr id="34890" name="Line 82"/>
            <p:cNvSpPr>
              <a:spLocks noChangeShapeType="1"/>
            </p:cNvSpPr>
            <p:nvPr/>
          </p:nvSpPr>
          <p:spPr bwMode="auto">
            <a:xfrm>
              <a:off x="2940" y="2039"/>
              <a:ext cx="192" cy="0"/>
            </a:xfrm>
            <a:prstGeom prst="line">
              <a:avLst/>
            </a:prstGeom>
            <a:noFill/>
            <a:ln w="76200">
              <a:solidFill>
                <a:schemeClr val="folHlink"/>
              </a:solidFill>
              <a:round/>
              <a:headEnd/>
              <a:tailEnd/>
            </a:ln>
          </p:spPr>
          <p:txBody>
            <a:bodyPr>
              <a:spAutoFit/>
            </a:bodyPr>
            <a:lstStyle/>
            <a:p>
              <a:endParaRPr lang="zh-CN" altLang="en-US"/>
            </a:p>
          </p:txBody>
        </p:sp>
      </p:grpSp>
      <p:grpSp>
        <p:nvGrpSpPr>
          <p:cNvPr id="14" name="Group 83"/>
          <p:cNvGrpSpPr>
            <a:grpSpLocks/>
          </p:cNvGrpSpPr>
          <p:nvPr/>
        </p:nvGrpSpPr>
        <p:grpSpPr bwMode="auto">
          <a:xfrm>
            <a:off x="1190625" y="3124200"/>
            <a:ext cx="3762375" cy="477838"/>
            <a:chOff x="750" y="1968"/>
            <a:chExt cx="2370" cy="301"/>
          </a:xfrm>
        </p:grpSpPr>
        <p:grpSp>
          <p:nvGrpSpPr>
            <p:cNvPr id="15" name="Group 84"/>
            <p:cNvGrpSpPr>
              <a:grpSpLocks/>
            </p:cNvGrpSpPr>
            <p:nvPr/>
          </p:nvGrpSpPr>
          <p:grpSpPr bwMode="auto">
            <a:xfrm>
              <a:off x="750" y="1968"/>
              <a:ext cx="74" cy="301"/>
              <a:chOff x="750" y="1968"/>
              <a:chExt cx="74" cy="301"/>
            </a:xfrm>
          </p:grpSpPr>
          <p:sp>
            <p:nvSpPr>
              <p:cNvPr id="34887" name="Line 85"/>
              <p:cNvSpPr>
                <a:spLocks noChangeShapeType="1"/>
              </p:cNvSpPr>
              <p:nvPr/>
            </p:nvSpPr>
            <p:spPr bwMode="auto">
              <a:xfrm rot="-5400000">
                <a:off x="599" y="2119"/>
                <a:ext cx="301" cy="0"/>
              </a:xfrm>
              <a:prstGeom prst="line">
                <a:avLst/>
              </a:prstGeom>
              <a:noFill/>
              <a:ln w="57150">
                <a:solidFill>
                  <a:schemeClr val="folHlink"/>
                </a:solidFill>
                <a:round/>
                <a:headEnd/>
                <a:tailEnd/>
              </a:ln>
            </p:spPr>
            <p:txBody>
              <a:bodyPr wrap="none"/>
              <a:lstStyle/>
              <a:p>
                <a:endParaRPr lang="zh-CN" altLang="en-US"/>
              </a:p>
            </p:txBody>
          </p:sp>
          <p:sp>
            <p:nvSpPr>
              <p:cNvPr id="34888" name="Line 86"/>
              <p:cNvSpPr>
                <a:spLocks noChangeShapeType="1"/>
              </p:cNvSpPr>
              <p:nvPr/>
            </p:nvSpPr>
            <p:spPr bwMode="auto">
              <a:xfrm rot="-5400000">
                <a:off x="733" y="2123"/>
                <a:ext cx="182" cy="0"/>
              </a:xfrm>
              <a:prstGeom prst="line">
                <a:avLst/>
              </a:prstGeom>
              <a:noFill/>
              <a:ln w="57150">
                <a:solidFill>
                  <a:schemeClr val="folHlink"/>
                </a:solidFill>
                <a:round/>
                <a:headEnd/>
                <a:tailEnd/>
              </a:ln>
            </p:spPr>
            <p:txBody>
              <a:bodyPr wrap="none"/>
              <a:lstStyle/>
              <a:p>
                <a:endParaRPr lang="zh-CN" altLang="en-US"/>
              </a:p>
            </p:txBody>
          </p:sp>
        </p:grpSp>
        <p:grpSp>
          <p:nvGrpSpPr>
            <p:cNvPr id="16" name="Group 87"/>
            <p:cNvGrpSpPr>
              <a:grpSpLocks/>
            </p:cNvGrpSpPr>
            <p:nvPr/>
          </p:nvGrpSpPr>
          <p:grpSpPr bwMode="auto">
            <a:xfrm>
              <a:off x="3046" y="1968"/>
              <a:ext cx="74" cy="301"/>
              <a:chOff x="3046" y="1968"/>
              <a:chExt cx="74" cy="301"/>
            </a:xfrm>
          </p:grpSpPr>
          <p:sp>
            <p:nvSpPr>
              <p:cNvPr id="34885" name="Line 88"/>
              <p:cNvSpPr>
                <a:spLocks noChangeShapeType="1"/>
              </p:cNvSpPr>
              <p:nvPr/>
            </p:nvSpPr>
            <p:spPr bwMode="auto">
              <a:xfrm rot="5400000">
                <a:off x="2969" y="2119"/>
                <a:ext cx="301" cy="0"/>
              </a:xfrm>
              <a:prstGeom prst="line">
                <a:avLst/>
              </a:prstGeom>
              <a:noFill/>
              <a:ln w="57150">
                <a:solidFill>
                  <a:schemeClr val="folHlink"/>
                </a:solidFill>
                <a:round/>
                <a:headEnd/>
                <a:tailEnd/>
              </a:ln>
            </p:spPr>
            <p:txBody>
              <a:bodyPr wrap="none"/>
              <a:lstStyle/>
              <a:p>
                <a:endParaRPr lang="zh-CN" altLang="en-US"/>
              </a:p>
            </p:txBody>
          </p:sp>
          <p:sp>
            <p:nvSpPr>
              <p:cNvPr id="34886" name="Line 89"/>
              <p:cNvSpPr>
                <a:spLocks noChangeShapeType="1"/>
              </p:cNvSpPr>
              <p:nvPr/>
            </p:nvSpPr>
            <p:spPr bwMode="auto">
              <a:xfrm rot="5400000">
                <a:off x="2955" y="2115"/>
                <a:ext cx="182" cy="0"/>
              </a:xfrm>
              <a:prstGeom prst="line">
                <a:avLst/>
              </a:prstGeom>
              <a:noFill/>
              <a:ln w="57150">
                <a:solidFill>
                  <a:schemeClr val="folHlink"/>
                </a:solidFill>
                <a:round/>
                <a:headEnd/>
                <a:tailEnd/>
              </a:ln>
            </p:spPr>
            <p:txBody>
              <a:bodyPr wrap="none"/>
              <a:lstStyle/>
              <a:p>
                <a:endParaRPr lang="zh-CN" altLang="en-US"/>
              </a:p>
            </p:txBody>
          </p:sp>
        </p:grpSp>
      </p:grpSp>
      <p:grpSp>
        <p:nvGrpSpPr>
          <p:cNvPr id="17" name="Group 90"/>
          <p:cNvGrpSpPr>
            <a:grpSpLocks/>
          </p:cNvGrpSpPr>
          <p:nvPr/>
        </p:nvGrpSpPr>
        <p:grpSpPr bwMode="auto">
          <a:xfrm>
            <a:off x="1489075" y="1920875"/>
            <a:ext cx="3159125" cy="95250"/>
            <a:chOff x="929" y="1212"/>
            <a:chExt cx="1988" cy="60"/>
          </a:xfrm>
        </p:grpSpPr>
        <p:grpSp>
          <p:nvGrpSpPr>
            <p:cNvPr id="18" name="Group 91"/>
            <p:cNvGrpSpPr>
              <a:grpSpLocks/>
            </p:cNvGrpSpPr>
            <p:nvPr/>
          </p:nvGrpSpPr>
          <p:grpSpPr bwMode="auto">
            <a:xfrm>
              <a:off x="929" y="1212"/>
              <a:ext cx="255" cy="60"/>
              <a:chOff x="3459" y="1296"/>
              <a:chExt cx="243" cy="48"/>
            </a:xfrm>
          </p:grpSpPr>
          <p:sp>
            <p:nvSpPr>
              <p:cNvPr id="34881" name="Line 92"/>
              <p:cNvSpPr>
                <a:spLocks noChangeShapeType="1"/>
              </p:cNvSpPr>
              <p:nvPr/>
            </p:nvSpPr>
            <p:spPr bwMode="auto">
              <a:xfrm>
                <a:off x="3459" y="1296"/>
                <a:ext cx="243" cy="0"/>
              </a:xfrm>
              <a:prstGeom prst="line">
                <a:avLst/>
              </a:prstGeom>
              <a:noFill/>
              <a:ln w="57150">
                <a:solidFill>
                  <a:schemeClr val="folHlink"/>
                </a:solidFill>
                <a:round/>
                <a:headEnd/>
                <a:tailEnd/>
              </a:ln>
            </p:spPr>
            <p:txBody>
              <a:bodyPr wrap="none"/>
              <a:lstStyle/>
              <a:p>
                <a:endParaRPr lang="zh-CN" altLang="en-US"/>
              </a:p>
            </p:txBody>
          </p:sp>
          <p:sp>
            <p:nvSpPr>
              <p:cNvPr id="34882" name="Line 93"/>
              <p:cNvSpPr>
                <a:spLocks noChangeShapeType="1"/>
              </p:cNvSpPr>
              <p:nvPr/>
            </p:nvSpPr>
            <p:spPr bwMode="auto">
              <a:xfrm>
                <a:off x="3504" y="1344"/>
                <a:ext cx="147" cy="0"/>
              </a:xfrm>
              <a:prstGeom prst="line">
                <a:avLst/>
              </a:prstGeom>
              <a:noFill/>
              <a:ln w="57150">
                <a:solidFill>
                  <a:schemeClr val="folHlink"/>
                </a:solidFill>
                <a:round/>
                <a:headEnd/>
                <a:tailEnd/>
              </a:ln>
            </p:spPr>
            <p:txBody>
              <a:bodyPr wrap="none"/>
              <a:lstStyle/>
              <a:p>
                <a:endParaRPr lang="zh-CN" altLang="en-US"/>
              </a:p>
            </p:txBody>
          </p:sp>
        </p:grpSp>
        <p:grpSp>
          <p:nvGrpSpPr>
            <p:cNvPr id="19" name="Group 94"/>
            <p:cNvGrpSpPr>
              <a:grpSpLocks/>
            </p:cNvGrpSpPr>
            <p:nvPr/>
          </p:nvGrpSpPr>
          <p:grpSpPr bwMode="auto">
            <a:xfrm>
              <a:off x="2661" y="1212"/>
              <a:ext cx="256" cy="60"/>
              <a:chOff x="3459" y="1296"/>
              <a:chExt cx="243" cy="48"/>
            </a:xfrm>
          </p:grpSpPr>
          <p:sp>
            <p:nvSpPr>
              <p:cNvPr id="34879" name="Line 95"/>
              <p:cNvSpPr>
                <a:spLocks noChangeShapeType="1"/>
              </p:cNvSpPr>
              <p:nvPr/>
            </p:nvSpPr>
            <p:spPr bwMode="auto">
              <a:xfrm>
                <a:off x="3459" y="1296"/>
                <a:ext cx="243" cy="0"/>
              </a:xfrm>
              <a:prstGeom prst="line">
                <a:avLst/>
              </a:prstGeom>
              <a:noFill/>
              <a:ln w="57150">
                <a:solidFill>
                  <a:schemeClr val="folHlink"/>
                </a:solidFill>
                <a:round/>
                <a:headEnd/>
                <a:tailEnd/>
              </a:ln>
            </p:spPr>
            <p:txBody>
              <a:bodyPr wrap="none"/>
              <a:lstStyle/>
              <a:p>
                <a:endParaRPr lang="zh-CN" altLang="en-US"/>
              </a:p>
            </p:txBody>
          </p:sp>
          <p:sp>
            <p:nvSpPr>
              <p:cNvPr id="34880" name="Line 96"/>
              <p:cNvSpPr>
                <a:spLocks noChangeShapeType="1"/>
              </p:cNvSpPr>
              <p:nvPr/>
            </p:nvSpPr>
            <p:spPr bwMode="auto">
              <a:xfrm>
                <a:off x="3504" y="1344"/>
                <a:ext cx="147" cy="0"/>
              </a:xfrm>
              <a:prstGeom prst="line">
                <a:avLst/>
              </a:prstGeom>
              <a:noFill/>
              <a:ln w="57150">
                <a:solidFill>
                  <a:schemeClr val="folHlink"/>
                </a:solidFill>
                <a:round/>
                <a:headEnd/>
                <a:tailEnd/>
              </a:ln>
            </p:spPr>
            <p:txBody>
              <a:bodyPr wrap="none"/>
              <a:lstStyle/>
              <a:p>
                <a:endParaRPr lang="zh-CN" altLang="en-US"/>
              </a:p>
            </p:txBody>
          </p:sp>
        </p:grpSp>
      </p:grpSp>
      <p:grpSp>
        <p:nvGrpSpPr>
          <p:cNvPr id="20" name="Group 97"/>
          <p:cNvGrpSpPr>
            <a:grpSpLocks/>
          </p:cNvGrpSpPr>
          <p:nvPr/>
        </p:nvGrpSpPr>
        <p:grpSpPr bwMode="auto">
          <a:xfrm>
            <a:off x="781050" y="3424238"/>
            <a:ext cx="4492625" cy="1341437"/>
            <a:chOff x="492" y="2157"/>
            <a:chExt cx="2830" cy="845"/>
          </a:xfrm>
        </p:grpSpPr>
        <p:sp>
          <p:nvSpPr>
            <p:cNvPr id="34875" name="Freeform 98"/>
            <p:cNvSpPr>
              <a:spLocks/>
            </p:cNvSpPr>
            <p:nvPr/>
          </p:nvSpPr>
          <p:spPr bwMode="auto">
            <a:xfrm>
              <a:off x="492" y="2157"/>
              <a:ext cx="251" cy="845"/>
            </a:xfrm>
            <a:custGeom>
              <a:avLst/>
              <a:gdLst>
                <a:gd name="T0" fmla="*/ 251 w 251"/>
                <a:gd name="T1" fmla="*/ 0 h 845"/>
                <a:gd name="T2" fmla="*/ 0 w 251"/>
                <a:gd name="T3" fmla="*/ 0 h 845"/>
                <a:gd name="T4" fmla="*/ 0 w 251"/>
                <a:gd name="T5" fmla="*/ 845 h 845"/>
                <a:gd name="T6" fmla="*/ 0 60000 65536"/>
                <a:gd name="T7" fmla="*/ 0 60000 65536"/>
                <a:gd name="T8" fmla="*/ 0 60000 65536"/>
                <a:gd name="T9" fmla="*/ 0 w 251"/>
                <a:gd name="T10" fmla="*/ 0 h 845"/>
                <a:gd name="T11" fmla="*/ 251 w 251"/>
                <a:gd name="T12" fmla="*/ 845 h 845"/>
              </a:gdLst>
              <a:ahLst/>
              <a:cxnLst>
                <a:cxn ang="T6">
                  <a:pos x="T0" y="T1"/>
                </a:cxn>
                <a:cxn ang="T7">
                  <a:pos x="T2" y="T3"/>
                </a:cxn>
                <a:cxn ang="T8">
                  <a:pos x="T4" y="T5"/>
                </a:cxn>
              </a:cxnLst>
              <a:rect l="T9" t="T10" r="T11" b="T12"/>
              <a:pathLst>
                <a:path w="251" h="845">
                  <a:moveTo>
                    <a:pt x="251" y="0"/>
                  </a:moveTo>
                  <a:lnTo>
                    <a:pt x="0" y="0"/>
                  </a:lnTo>
                  <a:lnTo>
                    <a:pt x="0" y="845"/>
                  </a:lnTo>
                </a:path>
              </a:pathLst>
            </a:custGeom>
            <a:noFill/>
            <a:ln w="76200">
              <a:solidFill>
                <a:schemeClr val="folHlink"/>
              </a:solidFill>
              <a:round/>
              <a:headEnd/>
              <a:tailEnd/>
            </a:ln>
          </p:spPr>
          <p:txBody>
            <a:bodyPr>
              <a:spAutoFit/>
            </a:bodyPr>
            <a:lstStyle/>
            <a:p>
              <a:endParaRPr lang="zh-CN" altLang="en-US"/>
            </a:p>
          </p:txBody>
        </p:sp>
        <p:sp>
          <p:nvSpPr>
            <p:cNvPr id="34876" name="Freeform 99"/>
            <p:cNvSpPr>
              <a:spLocks/>
            </p:cNvSpPr>
            <p:nvPr/>
          </p:nvSpPr>
          <p:spPr bwMode="auto">
            <a:xfrm>
              <a:off x="3120" y="2160"/>
              <a:ext cx="202" cy="832"/>
            </a:xfrm>
            <a:custGeom>
              <a:avLst/>
              <a:gdLst>
                <a:gd name="T0" fmla="*/ 0 w 192"/>
                <a:gd name="T1" fmla="*/ 0 h 672"/>
                <a:gd name="T2" fmla="*/ 304 w 192"/>
                <a:gd name="T3" fmla="*/ 0 h 672"/>
                <a:gd name="T4" fmla="*/ 304 w 192"/>
                <a:gd name="T5" fmla="*/ 4592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0"/>
                  </a:moveTo>
                  <a:lnTo>
                    <a:pt x="192" y="0"/>
                  </a:lnTo>
                  <a:lnTo>
                    <a:pt x="192" y="672"/>
                  </a:lnTo>
                </a:path>
              </a:pathLst>
            </a:custGeom>
            <a:noFill/>
            <a:ln w="76200">
              <a:solidFill>
                <a:schemeClr val="folHlink"/>
              </a:solidFill>
              <a:round/>
              <a:headEnd/>
              <a:tailEnd type="oval" w="sm" len="sm"/>
            </a:ln>
          </p:spPr>
          <p:txBody>
            <a:bodyPr wrap="none"/>
            <a:lstStyle/>
            <a:p>
              <a:endParaRPr lang="zh-CN" altLang="en-US"/>
            </a:p>
          </p:txBody>
        </p:sp>
      </p:grpSp>
      <p:grpSp>
        <p:nvGrpSpPr>
          <p:cNvPr id="21" name="Group 100"/>
          <p:cNvGrpSpPr>
            <a:grpSpLocks/>
          </p:cNvGrpSpPr>
          <p:nvPr/>
        </p:nvGrpSpPr>
        <p:grpSpPr bwMode="auto">
          <a:xfrm>
            <a:off x="5775325" y="1949450"/>
            <a:ext cx="3368675" cy="457200"/>
            <a:chOff x="3638" y="1228"/>
            <a:chExt cx="2122" cy="288"/>
          </a:xfrm>
        </p:grpSpPr>
        <p:sp>
          <p:nvSpPr>
            <p:cNvPr id="34872" name="Text Box 101"/>
            <p:cNvSpPr txBox="1">
              <a:spLocks noChangeArrowheads="1"/>
            </p:cNvSpPr>
            <p:nvPr/>
          </p:nvSpPr>
          <p:spPr bwMode="auto">
            <a:xfrm>
              <a:off x="3638" y="1228"/>
              <a:ext cx="576" cy="288"/>
            </a:xfrm>
            <a:prstGeom prst="rect">
              <a:avLst/>
            </a:prstGeom>
            <a:noFill/>
            <a:ln w="9525">
              <a:noFill/>
              <a:miter lim="800000"/>
              <a:headEnd/>
              <a:tailEnd/>
            </a:ln>
          </p:spPr>
          <p:txBody>
            <a:bodyPr lIns="54000" rIns="54000">
              <a:spAutoFit/>
            </a:bodyPr>
            <a:lstStyle/>
            <a:p>
              <a:pPr algn="l" eaLnBrk="1" hangingPunct="1">
                <a:spcBef>
                  <a:spcPct val="50000"/>
                </a:spcBef>
                <a:buClrTx/>
                <a:buSzTx/>
                <a:buFontTx/>
                <a:buNone/>
              </a:pPr>
              <a:r>
                <a:rPr lang="zh-CN" altLang="en-US" sz="2400">
                  <a:latin typeface="Times New Roman" pitchFamily="18" charset="0"/>
                </a:rPr>
                <a:t>行选</a:t>
              </a:r>
            </a:p>
          </p:txBody>
        </p:sp>
        <p:sp>
          <p:nvSpPr>
            <p:cNvPr id="34873" name="Text Box 102"/>
            <p:cNvSpPr txBox="1">
              <a:spLocks noChangeArrowheads="1"/>
            </p:cNvSpPr>
            <p:nvPr/>
          </p:nvSpPr>
          <p:spPr bwMode="auto">
            <a:xfrm>
              <a:off x="4416" y="1228"/>
              <a:ext cx="1344"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T</a:t>
              </a:r>
              <a:r>
                <a:rPr lang="en-US" altLang="zh-CN" sz="2400" baseline="-25000">
                  <a:latin typeface="Times New Roman" pitchFamily="18" charset="0"/>
                </a:rPr>
                <a:t>5</a:t>
              </a:r>
              <a:r>
                <a:rPr lang="en-US" altLang="zh-CN" sz="2400">
                  <a:latin typeface="Times New Roman" pitchFamily="18" charset="0"/>
                </a:rPr>
                <a:t>、T</a:t>
              </a:r>
              <a:r>
                <a:rPr lang="en-US" altLang="zh-CN" sz="2400" baseline="-25000">
                  <a:latin typeface="Times New Roman" pitchFamily="18" charset="0"/>
                </a:rPr>
                <a:t>6   </a:t>
              </a:r>
              <a:r>
                <a:rPr lang="zh-CN" altLang="en-US" sz="2400">
                  <a:latin typeface="Times New Roman" pitchFamily="18" charset="0"/>
                </a:rPr>
                <a:t>开</a:t>
              </a:r>
            </a:p>
          </p:txBody>
        </p:sp>
        <p:sp>
          <p:nvSpPr>
            <p:cNvPr id="34874" name="Line 103"/>
            <p:cNvSpPr>
              <a:spLocks noChangeShapeType="1"/>
            </p:cNvSpPr>
            <p:nvPr/>
          </p:nvSpPr>
          <p:spPr bwMode="auto">
            <a:xfrm>
              <a:off x="4128" y="1373"/>
              <a:ext cx="240" cy="0"/>
            </a:xfrm>
            <a:prstGeom prst="line">
              <a:avLst/>
            </a:prstGeom>
            <a:noFill/>
            <a:ln w="28575">
              <a:solidFill>
                <a:schemeClr val="tx1"/>
              </a:solidFill>
              <a:round/>
              <a:headEnd/>
              <a:tailEnd type="stealth" w="med" len="med"/>
            </a:ln>
          </p:spPr>
          <p:txBody>
            <a:bodyPr wrap="none"/>
            <a:lstStyle/>
            <a:p>
              <a:endParaRPr lang="zh-CN" altLang="en-US"/>
            </a:p>
          </p:txBody>
        </p:sp>
      </p:grpSp>
      <p:grpSp>
        <p:nvGrpSpPr>
          <p:cNvPr id="22" name="Group 104"/>
          <p:cNvGrpSpPr>
            <a:grpSpLocks/>
          </p:cNvGrpSpPr>
          <p:nvPr/>
        </p:nvGrpSpPr>
        <p:grpSpPr bwMode="auto">
          <a:xfrm>
            <a:off x="5775325" y="3692525"/>
            <a:ext cx="2759075" cy="457200"/>
            <a:chOff x="3638" y="2038"/>
            <a:chExt cx="1738" cy="288"/>
          </a:xfrm>
        </p:grpSpPr>
        <p:sp>
          <p:nvSpPr>
            <p:cNvPr id="34869" name="Text Box 105"/>
            <p:cNvSpPr txBox="1">
              <a:spLocks noChangeArrowheads="1"/>
            </p:cNvSpPr>
            <p:nvPr/>
          </p:nvSpPr>
          <p:spPr bwMode="auto">
            <a:xfrm>
              <a:off x="4368" y="2038"/>
              <a:ext cx="1008"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rPr>
                <a:t> 两个写放  </a:t>
              </a:r>
            </a:p>
          </p:txBody>
        </p:sp>
        <p:sp>
          <p:nvSpPr>
            <p:cNvPr id="34870" name="Line 106"/>
            <p:cNvSpPr>
              <a:spLocks noChangeShapeType="1"/>
            </p:cNvSpPr>
            <p:nvPr/>
          </p:nvSpPr>
          <p:spPr bwMode="auto">
            <a:xfrm>
              <a:off x="4128" y="2208"/>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71" name="Text Box 107"/>
            <p:cNvSpPr txBox="1">
              <a:spLocks noChangeArrowheads="1"/>
            </p:cNvSpPr>
            <p:nvPr/>
          </p:nvSpPr>
          <p:spPr bwMode="auto">
            <a:xfrm>
              <a:off x="3638" y="2038"/>
              <a:ext cx="397"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r>
                <a:rPr lang="en-US" altLang="zh-CN" sz="2400" baseline="-25000">
                  <a:latin typeface="Times New Roman" pitchFamily="18" charset="0"/>
                </a:rPr>
                <a:t>IN</a:t>
              </a:r>
            </a:p>
          </p:txBody>
        </p:sp>
      </p:grpSp>
      <p:sp>
        <p:nvSpPr>
          <p:cNvPr id="211052" name="Rectangle 10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11053" name="Freeform 109"/>
          <p:cNvSpPr>
            <a:spLocks/>
          </p:cNvSpPr>
          <p:nvPr/>
        </p:nvSpPr>
        <p:spPr bwMode="auto">
          <a:xfrm>
            <a:off x="2465388" y="4830763"/>
            <a:ext cx="1035050" cy="598487"/>
          </a:xfrm>
          <a:custGeom>
            <a:avLst/>
            <a:gdLst>
              <a:gd name="T0" fmla="*/ 0 w 652"/>
              <a:gd name="T1" fmla="*/ 0 h 377"/>
              <a:gd name="T2" fmla="*/ 2147483647 w 652"/>
              <a:gd name="T3" fmla="*/ 2147483647 h 377"/>
              <a:gd name="T4" fmla="*/ 2147483647 w 652"/>
              <a:gd name="T5" fmla="*/ 2147483647 h 377"/>
              <a:gd name="T6" fmla="*/ 0 60000 65536"/>
              <a:gd name="T7" fmla="*/ 0 60000 65536"/>
              <a:gd name="T8" fmla="*/ 0 60000 65536"/>
              <a:gd name="T9" fmla="*/ 0 w 652"/>
              <a:gd name="T10" fmla="*/ 0 h 377"/>
              <a:gd name="T11" fmla="*/ 652 w 652"/>
              <a:gd name="T12" fmla="*/ 377 h 377"/>
            </a:gdLst>
            <a:ahLst/>
            <a:cxnLst>
              <a:cxn ang="T6">
                <a:pos x="T0" y="T1"/>
              </a:cxn>
              <a:cxn ang="T7">
                <a:pos x="T2" y="T3"/>
              </a:cxn>
              <a:cxn ang="T8">
                <a:pos x="T4" y="T5"/>
              </a:cxn>
            </a:cxnLst>
            <a:rect l="T9" t="T10" r="T11" b="T12"/>
            <a:pathLst>
              <a:path w="652" h="377">
                <a:moveTo>
                  <a:pt x="0" y="0"/>
                </a:moveTo>
                <a:lnTo>
                  <a:pt x="1" y="377"/>
                </a:lnTo>
                <a:lnTo>
                  <a:pt x="652" y="374"/>
                </a:lnTo>
              </a:path>
            </a:pathLst>
          </a:custGeom>
          <a:noFill/>
          <a:ln w="76200">
            <a:solidFill>
              <a:schemeClr val="folHlink"/>
            </a:solidFill>
            <a:round/>
            <a:headEnd type="stealth" w="med" len="lg"/>
            <a:tailEnd type="oval" w="sm" len="sm"/>
          </a:ln>
        </p:spPr>
        <p:txBody>
          <a:bodyPr wrap="none"/>
          <a:lstStyle/>
          <a:p>
            <a:endParaRPr lang="zh-CN" altLang="en-US"/>
          </a:p>
        </p:txBody>
      </p:sp>
      <p:grpSp>
        <p:nvGrpSpPr>
          <p:cNvPr id="23" name="Group 110"/>
          <p:cNvGrpSpPr>
            <a:grpSpLocks/>
          </p:cNvGrpSpPr>
          <p:nvPr/>
        </p:nvGrpSpPr>
        <p:grpSpPr bwMode="auto">
          <a:xfrm>
            <a:off x="5775325" y="2571750"/>
            <a:ext cx="3368675" cy="457200"/>
            <a:chOff x="3638" y="1620"/>
            <a:chExt cx="2122" cy="288"/>
          </a:xfrm>
        </p:grpSpPr>
        <p:grpSp>
          <p:nvGrpSpPr>
            <p:cNvPr id="24" name="Group 111"/>
            <p:cNvGrpSpPr>
              <a:grpSpLocks/>
            </p:cNvGrpSpPr>
            <p:nvPr/>
          </p:nvGrpSpPr>
          <p:grpSpPr bwMode="auto">
            <a:xfrm>
              <a:off x="3638" y="1620"/>
              <a:ext cx="720" cy="288"/>
              <a:chOff x="3638" y="1620"/>
              <a:chExt cx="720" cy="288"/>
            </a:xfrm>
          </p:grpSpPr>
          <p:sp>
            <p:nvSpPr>
              <p:cNvPr id="34867" name="Text Box 112"/>
              <p:cNvSpPr txBox="1">
                <a:spLocks noChangeArrowheads="1"/>
              </p:cNvSpPr>
              <p:nvPr/>
            </p:nvSpPr>
            <p:spPr bwMode="auto">
              <a:xfrm>
                <a:off x="3638" y="1620"/>
                <a:ext cx="480"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rPr>
                  <a:t>列选</a:t>
                </a:r>
              </a:p>
            </p:txBody>
          </p:sp>
          <p:sp>
            <p:nvSpPr>
              <p:cNvPr id="34868" name="Line 113"/>
              <p:cNvSpPr>
                <a:spLocks noChangeShapeType="1"/>
              </p:cNvSpPr>
              <p:nvPr/>
            </p:nvSpPr>
            <p:spPr bwMode="auto">
              <a:xfrm>
                <a:off x="4118" y="1764"/>
                <a:ext cx="240" cy="0"/>
              </a:xfrm>
              <a:prstGeom prst="line">
                <a:avLst/>
              </a:prstGeom>
              <a:noFill/>
              <a:ln w="28575">
                <a:solidFill>
                  <a:schemeClr val="tx1"/>
                </a:solidFill>
                <a:round/>
                <a:headEnd/>
                <a:tailEnd type="stealth" w="med" len="med"/>
              </a:ln>
            </p:spPr>
            <p:txBody>
              <a:bodyPr wrap="none"/>
              <a:lstStyle/>
              <a:p>
                <a:endParaRPr lang="zh-CN" altLang="en-US"/>
              </a:p>
            </p:txBody>
          </p:sp>
        </p:grpSp>
        <p:sp>
          <p:nvSpPr>
            <p:cNvPr id="34866" name="Text Box 114"/>
            <p:cNvSpPr txBox="1">
              <a:spLocks noChangeArrowheads="1"/>
            </p:cNvSpPr>
            <p:nvPr/>
          </p:nvSpPr>
          <p:spPr bwMode="auto">
            <a:xfrm>
              <a:off x="4416" y="1620"/>
              <a:ext cx="1344"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T</a:t>
              </a:r>
              <a:r>
                <a:rPr lang="en-US" altLang="zh-CN" sz="2400" baseline="-25000">
                  <a:latin typeface="Times New Roman" pitchFamily="18" charset="0"/>
                </a:rPr>
                <a:t>7</a:t>
              </a:r>
              <a:r>
                <a:rPr lang="en-US" altLang="zh-CN" sz="2400">
                  <a:latin typeface="Times New Roman" pitchFamily="18" charset="0"/>
                </a:rPr>
                <a:t>、T</a:t>
              </a:r>
              <a:r>
                <a:rPr lang="en-US" altLang="zh-CN" sz="2400" baseline="-25000">
                  <a:latin typeface="Times New Roman" pitchFamily="18" charset="0"/>
                </a:rPr>
                <a:t>8   </a:t>
              </a:r>
              <a:r>
                <a:rPr lang="zh-CN" altLang="en-US" sz="2400">
                  <a:latin typeface="Times New Roman" pitchFamily="18" charset="0"/>
                </a:rPr>
                <a:t>开</a:t>
              </a:r>
            </a:p>
          </p:txBody>
        </p:sp>
      </p:grpSp>
      <p:grpSp>
        <p:nvGrpSpPr>
          <p:cNvPr id="25" name="Group 115"/>
          <p:cNvGrpSpPr>
            <a:grpSpLocks/>
          </p:cNvGrpSpPr>
          <p:nvPr/>
        </p:nvGrpSpPr>
        <p:grpSpPr bwMode="auto">
          <a:xfrm>
            <a:off x="3352800" y="5646738"/>
            <a:ext cx="5638800" cy="1038225"/>
            <a:chOff x="2112" y="3609"/>
            <a:chExt cx="3552" cy="654"/>
          </a:xfrm>
        </p:grpSpPr>
        <p:grpSp>
          <p:nvGrpSpPr>
            <p:cNvPr id="26" name="Group 116"/>
            <p:cNvGrpSpPr>
              <a:grpSpLocks/>
            </p:cNvGrpSpPr>
            <p:nvPr/>
          </p:nvGrpSpPr>
          <p:grpSpPr bwMode="auto">
            <a:xfrm>
              <a:off x="2112" y="3609"/>
              <a:ext cx="3552" cy="654"/>
              <a:chOff x="2112" y="3609"/>
              <a:chExt cx="3552" cy="654"/>
            </a:xfrm>
          </p:grpSpPr>
          <p:sp>
            <p:nvSpPr>
              <p:cNvPr id="34848" name="Text Box 117"/>
              <p:cNvSpPr txBox="1">
                <a:spLocks noChangeArrowheads="1"/>
              </p:cNvSpPr>
              <p:nvPr/>
            </p:nvSpPr>
            <p:spPr bwMode="auto">
              <a:xfrm>
                <a:off x="2112" y="3609"/>
                <a:ext cx="91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（左）</a:t>
                </a:r>
                <a:r>
                  <a:rPr lang="zh-CN" altLang="en-US" sz="2800">
                    <a:latin typeface="Times New Roman" pitchFamily="18" charset="0"/>
                  </a:rPr>
                  <a:t> </a:t>
                </a:r>
              </a:p>
            </p:txBody>
          </p:sp>
          <p:sp>
            <p:nvSpPr>
              <p:cNvPr id="34849" name="Text Box 118"/>
              <p:cNvSpPr txBox="1">
                <a:spLocks noChangeArrowheads="1"/>
              </p:cNvSpPr>
              <p:nvPr/>
            </p:nvSpPr>
            <p:spPr bwMode="auto">
              <a:xfrm>
                <a:off x="3360" y="3628"/>
                <a:ext cx="62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反相</a:t>
                </a:r>
              </a:p>
            </p:txBody>
          </p:sp>
          <p:sp>
            <p:nvSpPr>
              <p:cNvPr id="34850" name="Line 119"/>
              <p:cNvSpPr>
                <a:spLocks noChangeShapeType="1"/>
              </p:cNvSpPr>
              <p:nvPr/>
            </p:nvSpPr>
            <p:spPr bwMode="auto">
              <a:xfrm>
                <a:off x="3120" y="3773"/>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51" name="Line 120"/>
              <p:cNvSpPr>
                <a:spLocks noChangeShapeType="1"/>
              </p:cNvSpPr>
              <p:nvPr/>
            </p:nvSpPr>
            <p:spPr bwMode="auto">
              <a:xfrm>
                <a:off x="3888" y="3773"/>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52" name="Line 121"/>
              <p:cNvSpPr>
                <a:spLocks noChangeShapeType="1"/>
              </p:cNvSpPr>
              <p:nvPr/>
            </p:nvSpPr>
            <p:spPr bwMode="auto">
              <a:xfrm>
                <a:off x="4464" y="3773"/>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53" name="Rectangle 122"/>
              <p:cNvSpPr>
                <a:spLocks noChangeArrowheads="1"/>
              </p:cNvSpPr>
              <p:nvPr/>
            </p:nvSpPr>
            <p:spPr bwMode="auto">
              <a:xfrm>
                <a:off x="4700" y="3641"/>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5</a:t>
                </a:r>
                <a:endParaRPr lang="zh-CN" altLang="en-US" sz="2400" baseline="-25000">
                  <a:latin typeface="Times New Roman" pitchFamily="18" charset="0"/>
                </a:endParaRPr>
              </a:p>
            </p:txBody>
          </p:sp>
          <p:sp>
            <p:nvSpPr>
              <p:cNvPr id="34854" name="Line 123"/>
              <p:cNvSpPr>
                <a:spLocks noChangeShapeType="1"/>
              </p:cNvSpPr>
              <p:nvPr/>
            </p:nvSpPr>
            <p:spPr bwMode="auto">
              <a:xfrm>
                <a:off x="5036" y="3773"/>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55" name="Text Box 124"/>
              <p:cNvSpPr txBox="1">
                <a:spLocks noChangeArrowheads="1"/>
              </p:cNvSpPr>
              <p:nvPr/>
            </p:nvSpPr>
            <p:spPr bwMode="auto">
              <a:xfrm>
                <a:off x="5324" y="3609"/>
                <a:ext cx="336" cy="327"/>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A</a:t>
                </a:r>
                <a:r>
                  <a:rPr lang="zh-CN" altLang="en-US" sz="2800">
                    <a:latin typeface="Times New Roman" pitchFamily="18" charset="0"/>
                    <a:cs typeface="Times New Roman" pitchFamily="18" charset="0"/>
                  </a:rPr>
                  <a:t>´</a:t>
                </a:r>
                <a:endParaRPr lang="zh-CN" altLang="en-US" sz="2800">
                  <a:latin typeface="Times New Roman" pitchFamily="18" charset="0"/>
                </a:endParaRPr>
              </a:p>
            </p:txBody>
          </p:sp>
          <p:sp>
            <p:nvSpPr>
              <p:cNvPr id="34856" name="Text Box 125"/>
              <p:cNvSpPr txBox="1">
                <a:spLocks noChangeArrowheads="1"/>
              </p:cNvSpPr>
              <p:nvPr/>
            </p:nvSpPr>
            <p:spPr bwMode="auto">
              <a:xfrm>
                <a:off x="2112" y="3936"/>
                <a:ext cx="864"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（右）</a:t>
                </a:r>
                <a:r>
                  <a:rPr lang="zh-CN" altLang="en-US" sz="2800">
                    <a:latin typeface="Times New Roman" pitchFamily="18" charset="0"/>
                  </a:rPr>
                  <a:t> </a:t>
                </a:r>
              </a:p>
            </p:txBody>
          </p:sp>
          <p:sp>
            <p:nvSpPr>
              <p:cNvPr id="34857" name="Freeform 126"/>
              <p:cNvSpPr>
                <a:spLocks/>
              </p:cNvSpPr>
              <p:nvPr/>
            </p:nvSpPr>
            <p:spPr bwMode="auto">
              <a:xfrm>
                <a:off x="3120" y="4101"/>
                <a:ext cx="1014" cy="1"/>
              </a:xfrm>
              <a:custGeom>
                <a:avLst/>
                <a:gdLst>
                  <a:gd name="T0" fmla="*/ 0 w 1014"/>
                  <a:gd name="T1" fmla="*/ 0 h 1"/>
                  <a:gd name="T2" fmla="*/ 1014 w 1014"/>
                  <a:gd name="T3" fmla="*/ 0 h 1"/>
                  <a:gd name="T4" fmla="*/ 0 60000 65536"/>
                  <a:gd name="T5" fmla="*/ 0 60000 65536"/>
                  <a:gd name="T6" fmla="*/ 0 w 1014"/>
                  <a:gd name="T7" fmla="*/ 0 h 1"/>
                  <a:gd name="T8" fmla="*/ 1014 w 1014"/>
                  <a:gd name="T9" fmla="*/ 1 h 1"/>
                </a:gdLst>
                <a:ahLst/>
                <a:cxnLst>
                  <a:cxn ang="T4">
                    <a:pos x="T0" y="T1"/>
                  </a:cxn>
                  <a:cxn ang="T5">
                    <a:pos x="T2" y="T3"/>
                  </a:cxn>
                </a:cxnLst>
                <a:rect l="T6" t="T7" r="T8" b="T9"/>
                <a:pathLst>
                  <a:path w="1014" h="1">
                    <a:moveTo>
                      <a:pt x="0" y="0"/>
                    </a:moveTo>
                    <a:lnTo>
                      <a:pt x="1014" y="0"/>
                    </a:lnTo>
                  </a:path>
                </a:pathLst>
              </a:custGeom>
              <a:noFill/>
              <a:ln w="28575">
                <a:solidFill>
                  <a:schemeClr val="tx1"/>
                </a:solidFill>
                <a:round/>
                <a:headEnd/>
                <a:tailEnd type="stealth" w="med" len="med"/>
              </a:ln>
            </p:spPr>
            <p:txBody>
              <a:bodyPr wrap="none"/>
              <a:lstStyle/>
              <a:p>
                <a:endParaRPr lang="zh-CN" altLang="en-US"/>
              </a:p>
            </p:txBody>
          </p:sp>
          <p:sp>
            <p:nvSpPr>
              <p:cNvPr id="34858" name="Rectangle 127"/>
              <p:cNvSpPr>
                <a:spLocks noChangeArrowheads="1"/>
              </p:cNvSpPr>
              <p:nvPr/>
            </p:nvSpPr>
            <p:spPr bwMode="auto">
              <a:xfrm>
                <a:off x="4132" y="393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8</a:t>
                </a:r>
                <a:endParaRPr lang="zh-CN" altLang="en-US" sz="2400" baseline="-25000">
                  <a:latin typeface="Times New Roman" pitchFamily="18" charset="0"/>
                </a:endParaRPr>
              </a:p>
            </p:txBody>
          </p:sp>
          <p:sp>
            <p:nvSpPr>
              <p:cNvPr id="34859" name="Line 128"/>
              <p:cNvSpPr>
                <a:spLocks noChangeShapeType="1"/>
              </p:cNvSpPr>
              <p:nvPr/>
            </p:nvSpPr>
            <p:spPr bwMode="auto">
              <a:xfrm>
                <a:off x="4468" y="4108"/>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60" name="Rectangle 129"/>
              <p:cNvSpPr>
                <a:spLocks noChangeArrowheads="1"/>
              </p:cNvSpPr>
              <p:nvPr/>
            </p:nvSpPr>
            <p:spPr bwMode="auto">
              <a:xfrm>
                <a:off x="4704" y="393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6</a:t>
                </a:r>
                <a:endParaRPr lang="zh-CN" altLang="en-US" sz="2400" baseline="-25000">
                  <a:latin typeface="Times New Roman" pitchFamily="18" charset="0"/>
                </a:endParaRPr>
              </a:p>
            </p:txBody>
          </p:sp>
          <p:sp>
            <p:nvSpPr>
              <p:cNvPr id="34861" name="Line 130"/>
              <p:cNvSpPr>
                <a:spLocks noChangeShapeType="1"/>
              </p:cNvSpPr>
              <p:nvPr/>
            </p:nvSpPr>
            <p:spPr bwMode="auto">
              <a:xfrm>
                <a:off x="5040" y="4108"/>
                <a:ext cx="240" cy="0"/>
              </a:xfrm>
              <a:prstGeom prst="line">
                <a:avLst/>
              </a:prstGeom>
              <a:noFill/>
              <a:ln w="28575">
                <a:solidFill>
                  <a:schemeClr val="tx1"/>
                </a:solidFill>
                <a:round/>
                <a:headEnd/>
                <a:tailEnd type="stealth" w="med" len="med"/>
              </a:ln>
            </p:spPr>
            <p:txBody>
              <a:bodyPr wrap="none"/>
              <a:lstStyle/>
              <a:p>
                <a:endParaRPr lang="zh-CN" altLang="en-US"/>
              </a:p>
            </p:txBody>
          </p:sp>
          <p:sp>
            <p:nvSpPr>
              <p:cNvPr id="34862" name="Text Box 131"/>
              <p:cNvSpPr txBox="1">
                <a:spLocks noChangeArrowheads="1"/>
              </p:cNvSpPr>
              <p:nvPr/>
            </p:nvSpPr>
            <p:spPr bwMode="auto">
              <a:xfrm>
                <a:off x="5328" y="3936"/>
                <a:ext cx="336"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A</a:t>
                </a:r>
                <a:endParaRPr lang="zh-CN" altLang="en-US" sz="2400">
                  <a:latin typeface="Times New Roman" pitchFamily="18" charset="0"/>
                </a:endParaRPr>
              </a:p>
            </p:txBody>
          </p:sp>
          <p:sp>
            <p:nvSpPr>
              <p:cNvPr id="34863" name="Text Box 132"/>
              <p:cNvSpPr txBox="1">
                <a:spLocks noChangeArrowheads="1"/>
              </p:cNvSpPr>
              <p:nvPr/>
            </p:nvSpPr>
            <p:spPr bwMode="auto">
              <a:xfrm>
                <a:off x="2736" y="3629"/>
                <a:ext cx="397"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r>
                  <a:rPr lang="en-US" altLang="zh-CN" sz="2400" baseline="-25000">
                    <a:latin typeface="Times New Roman" pitchFamily="18" charset="0"/>
                  </a:rPr>
                  <a:t>IN</a:t>
                </a:r>
              </a:p>
            </p:txBody>
          </p:sp>
          <p:sp>
            <p:nvSpPr>
              <p:cNvPr id="34864" name="Text Box 133"/>
              <p:cNvSpPr txBox="1">
                <a:spLocks noChangeArrowheads="1"/>
              </p:cNvSpPr>
              <p:nvPr/>
            </p:nvSpPr>
            <p:spPr bwMode="auto">
              <a:xfrm>
                <a:off x="2736" y="3964"/>
                <a:ext cx="397"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D</a:t>
                </a:r>
                <a:r>
                  <a:rPr lang="en-US" altLang="zh-CN" sz="2400" baseline="-25000">
                    <a:latin typeface="Times New Roman" pitchFamily="18" charset="0"/>
                  </a:rPr>
                  <a:t>IN</a:t>
                </a:r>
              </a:p>
            </p:txBody>
          </p:sp>
        </p:grpSp>
        <p:sp>
          <p:nvSpPr>
            <p:cNvPr id="34847" name="Rectangle 134"/>
            <p:cNvSpPr>
              <a:spLocks noChangeArrowheads="1"/>
            </p:cNvSpPr>
            <p:nvPr/>
          </p:nvSpPr>
          <p:spPr bwMode="auto">
            <a:xfrm>
              <a:off x="4156" y="3641"/>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7</a:t>
              </a:r>
              <a:endParaRPr lang="zh-CN" altLang="en-US" sz="2400" baseline="-25000">
                <a:latin typeface="Times New Roman" pitchFamily="18" charset="0"/>
              </a:endParaRPr>
            </a:p>
          </p:txBody>
        </p:sp>
      </p:grpSp>
      <p:sp>
        <p:nvSpPr>
          <p:cNvPr id="211079" name="Text Box 135"/>
          <p:cNvSpPr txBox="1">
            <a:spLocks noChangeArrowheads="1"/>
          </p:cNvSpPr>
          <p:nvPr/>
        </p:nvSpPr>
        <p:spPr bwMode="auto">
          <a:xfrm>
            <a:off x="5676900" y="3141663"/>
            <a:ext cx="2665413"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写选择有效</a:t>
            </a:r>
          </a:p>
        </p:txBody>
      </p:sp>
      <p:grpSp>
        <p:nvGrpSpPr>
          <p:cNvPr id="27" name="Group 136"/>
          <p:cNvGrpSpPr>
            <a:grpSpLocks/>
          </p:cNvGrpSpPr>
          <p:nvPr/>
        </p:nvGrpSpPr>
        <p:grpSpPr bwMode="auto">
          <a:xfrm>
            <a:off x="2243138" y="1266825"/>
            <a:ext cx="1601787" cy="638175"/>
            <a:chOff x="1413" y="798"/>
            <a:chExt cx="1009" cy="402"/>
          </a:xfrm>
        </p:grpSpPr>
        <p:sp>
          <p:nvSpPr>
            <p:cNvPr id="34844" name="Rectangle 137"/>
            <p:cNvSpPr>
              <a:spLocks noChangeArrowheads="1"/>
            </p:cNvSpPr>
            <p:nvPr/>
          </p:nvSpPr>
          <p:spPr bwMode="auto">
            <a:xfrm>
              <a:off x="1413" y="798"/>
              <a:ext cx="1009" cy="402"/>
            </a:xfrm>
            <a:prstGeom prst="rect">
              <a:avLst/>
            </a:prstGeom>
            <a:noFill/>
            <a:ln w="76200">
              <a:solidFill>
                <a:schemeClr val="folHlink"/>
              </a:solidFill>
              <a:miter lim="800000"/>
              <a:headEnd/>
              <a:tailEnd/>
            </a:ln>
          </p:spPr>
          <p:txBody>
            <a:bodyPr wrap="none" anchor="ctr"/>
            <a:lstStyle/>
            <a:p>
              <a:pPr eaLnBrk="1" hangingPunct="1">
                <a:spcBef>
                  <a:spcPct val="0"/>
                </a:spcBef>
                <a:buClrTx/>
                <a:buSzTx/>
                <a:buFontTx/>
                <a:buNone/>
              </a:pPr>
              <a:endParaRPr lang="zh-CN" altLang="en-US" sz="2400" b="0">
                <a:solidFill>
                  <a:schemeClr val="folHlink"/>
                </a:solidFill>
                <a:latin typeface="Times New Roman" pitchFamily="18" charset="0"/>
              </a:endParaRPr>
            </a:p>
          </p:txBody>
        </p:sp>
        <p:sp>
          <p:nvSpPr>
            <p:cNvPr id="34845" name="Text Box 138"/>
            <p:cNvSpPr txBox="1">
              <a:spLocks noChangeArrowheads="1"/>
            </p:cNvSpPr>
            <p:nvPr/>
          </p:nvSpPr>
          <p:spPr bwMode="auto">
            <a:xfrm>
              <a:off x="1451" y="801"/>
              <a:ext cx="90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solidFill>
                    <a:schemeClr val="folHlink"/>
                  </a:solidFill>
                  <a:latin typeface="Times New Roman" pitchFamily="18" charset="0"/>
                </a:rPr>
                <a:t>T</a:t>
              </a:r>
              <a:r>
                <a:rPr lang="en-US" altLang="zh-CN" sz="2400" baseline="-25000">
                  <a:solidFill>
                    <a:schemeClr val="folHlink"/>
                  </a:solidFill>
                  <a:latin typeface="Times New Roman" pitchFamily="18" charset="0"/>
                </a:rPr>
                <a:t>1</a:t>
              </a:r>
              <a:r>
                <a:rPr lang="en-US" altLang="zh-CN" sz="2800" b="0">
                  <a:solidFill>
                    <a:schemeClr val="folHlink"/>
                  </a:solidFill>
                  <a:latin typeface="Times New Roman" pitchFamily="18" charset="0"/>
                </a:rPr>
                <a:t>   ~  </a:t>
              </a:r>
              <a:r>
                <a:rPr lang="en-US" altLang="zh-CN" sz="2400">
                  <a:solidFill>
                    <a:schemeClr val="folHlink"/>
                  </a:solidFill>
                  <a:latin typeface="Times New Roman" pitchFamily="18" charset="0"/>
                </a:rPr>
                <a:t>T</a:t>
              </a:r>
              <a:r>
                <a:rPr lang="en-US" altLang="zh-CN" sz="2400" baseline="-25000">
                  <a:solidFill>
                    <a:schemeClr val="folHlink"/>
                  </a:solidFill>
                  <a:latin typeface="Times New Roman" pitchFamily="18" charset="0"/>
                </a:rPr>
                <a:t>4</a:t>
              </a:r>
              <a:endParaRPr lang="zh-CN" altLang="en-US" sz="2400" baseline="-25000">
                <a:solidFill>
                  <a:schemeClr val="folHlink"/>
                </a:solidFill>
                <a:latin typeface="Times New Roman" pitchFamily="18" charset="0"/>
              </a:endParaRPr>
            </a:p>
          </p:txBody>
        </p:sp>
      </p:grpSp>
      <p:sp>
        <p:nvSpPr>
          <p:cNvPr id="34843" name="AutoShape 13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upRight)">
                                      <p:cBhvr>
                                        <p:cTn id="17" dur="500"/>
                                        <p:tgtEl>
                                          <p:spTgt spid="7"/>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linds(horizont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linds(horizontal)">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grpId="0" nodeType="clickEffect">
                                  <p:stCondLst>
                                    <p:cond delay="0"/>
                                  </p:stCondLst>
                                  <p:childTnLst>
                                    <p:set>
                                      <p:cBhvr>
                                        <p:cTn id="30" dur="1" fill="hold">
                                          <p:stCondLst>
                                            <p:cond delay="0"/>
                                          </p:stCondLst>
                                        </p:cTn>
                                        <p:tgtEl>
                                          <p:spTgt spid="211005"/>
                                        </p:tgtEl>
                                        <p:attrNameLst>
                                          <p:attrName>style.visibility</p:attrName>
                                        </p:attrNameLst>
                                      </p:cBhvr>
                                      <p:to>
                                        <p:strVal val="visible"/>
                                      </p:to>
                                    </p:set>
                                    <p:animEffect transition="in" filter="strips(upRight)">
                                      <p:cBhvr>
                                        <p:cTn id="31" dur="500"/>
                                        <p:tgtEl>
                                          <p:spTgt spid="211005"/>
                                        </p:tgtEl>
                                      </p:cBhvr>
                                    </p:animEffect>
                                  </p:childTnLst>
                                </p:cTn>
                              </p:par>
                            </p:childTnLst>
                          </p:cTn>
                        </p:par>
                        <p:par>
                          <p:cTn id="32" fill="hold">
                            <p:stCondLst>
                              <p:cond delay="500"/>
                            </p:stCondLst>
                            <p:childTnLst>
                              <p:par>
                                <p:cTn id="33" presetID="16" presetClass="entr" presetSubtype="37" fill="hold" grpId="0" nodeType="afterEffect">
                                  <p:stCondLst>
                                    <p:cond delay="0"/>
                                  </p:stCondLst>
                                  <p:childTnLst>
                                    <p:set>
                                      <p:cBhvr>
                                        <p:cTn id="34" dur="1" fill="hold">
                                          <p:stCondLst>
                                            <p:cond delay="0"/>
                                          </p:stCondLst>
                                        </p:cTn>
                                        <p:tgtEl>
                                          <p:spTgt spid="211006"/>
                                        </p:tgtEl>
                                        <p:attrNameLst>
                                          <p:attrName>style.visibility</p:attrName>
                                        </p:attrNameLst>
                                      </p:cBhvr>
                                      <p:to>
                                        <p:strVal val="visible"/>
                                      </p:to>
                                    </p:set>
                                    <p:animEffect transition="in" filter="barn(outVertical)">
                                      <p:cBhvr>
                                        <p:cTn id="35" dur="500"/>
                                        <p:tgtEl>
                                          <p:spTgt spid="211006"/>
                                        </p:tgtEl>
                                      </p:cBhvr>
                                    </p:animEffect>
                                  </p:childTnLst>
                                </p:cTn>
                              </p:par>
                            </p:childTnLst>
                          </p:cTn>
                        </p:par>
                        <p:par>
                          <p:cTn id="36" fill="hold">
                            <p:stCondLst>
                              <p:cond delay="1000"/>
                            </p:stCondLst>
                            <p:childTnLst>
                              <p:par>
                                <p:cTn id="37" presetID="3" presetClass="entr" presetSubtype="1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11079"/>
                                        </p:tgtEl>
                                        <p:attrNameLst>
                                          <p:attrName>style.visibility</p:attrName>
                                        </p:attrNameLst>
                                      </p:cBhvr>
                                      <p:to>
                                        <p:strVal val="visible"/>
                                      </p:to>
                                    </p:set>
                                    <p:animEffect transition="in" filter="blinds(horizontal)">
                                      <p:cBhvr>
                                        <p:cTn id="44" dur="500"/>
                                        <p:tgtEl>
                                          <p:spTgt spid="211079"/>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211022"/>
                                        </p:tgtEl>
                                        <p:attrNameLst>
                                          <p:attrName>style.visibility</p:attrName>
                                        </p:attrNameLst>
                                      </p:cBhvr>
                                      <p:to>
                                        <p:strVal val="visible"/>
                                      </p:to>
                                    </p:set>
                                    <p:animEffect transition="in" filter="slide(fromBottom)">
                                      <p:cBhvr>
                                        <p:cTn id="49" dur="500"/>
                                        <p:tgtEl>
                                          <p:spTgt spid="211022"/>
                                        </p:tgtEl>
                                      </p:cBhvr>
                                    </p:animEffect>
                                  </p:childTnLst>
                                </p:cTn>
                              </p:par>
                            </p:childTnLst>
                          </p:cTn>
                        </p:par>
                        <p:par>
                          <p:cTn id="50" fill="hold">
                            <p:stCondLst>
                              <p:cond delay="500"/>
                            </p:stCondLst>
                            <p:childTnLst>
                              <p:par>
                                <p:cTn id="51" presetID="18" presetClass="entr" presetSubtype="9" fill="hold" grpId="0" nodeType="afterEffect">
                                  <p:stCondLst>
                                    <p:cond delay="0"/>
                                  </p:stCondLst>
                                  <p:childTnLst>
                                    <p:set>
                                      <p:cBhvr>
                                        <p:cTn id="52" dur="1" fill="hold">
                                          <p:stCondLst>
                                            <p:cond delay="0"/>
                                          </p:stCondLst>
                                        </p:cTn>
                                        <p:tgtEl>
                                          <p:spTgt spid="211053"/>
                                        </p:tgtEl>
                                        <p:attrNameLst>
                                          <p:attrName>style.visibility</p:attrName>
                                        </p:attrNameLst>
                                      </p:cBhvr>
                                      <p:to>
                                        <p:strVal val="visible"/>
                                      </p:to>
                                    </p:set>
                                    <p:animEffect transition="in" filter="strips(upLeft)">
                                      <p:cBhvr>
                                        <p:cTn id="53" dur="500"/>
                                        <p:tgtEl>
                                          <p:spTgt spid="211053"/>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linds(horizontal)">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18" presetClass="entr" presetSubtype="9" fill="hold" grpId="0" nodeType="clickEffect">
                                  <p:stCondLst>
                                    <p:cond delay="0"/>
                                  </p:stCondLst>
                                  <p:childTnLst>
                                    <p:set>
                                      <p:cBhvr>
                                        <p:cTn id="62" dur="1" fill="hold">
                                          <p:stCondLst>
                                            <p:cond delay="0"/>
                                          </p:stCondLst>
                                        </p:cTn>
                                        <p:tgtEl>
                                          <p:spTgt spid="211007"/>
                                        </p:tgtEl>
                                        <p:attrNameLst>
                                          <p:attrName>style.visibility</p:attrName>
                                        </p:attrNameLst>
                                      </p:cBhvr>
                                      <p:to>
                                        <p:strVal val="visible"/>
                                      </p:to>
                                    </p:set>
                                    <p:animEffect transition="in" filter="strips(upLeft)">
                                      <p:cBhvr>
                                        <p:cTn id="63" dur="500"/>
                                        <p:tgtEl>
                                          <p:spTgt spid="211007"/>
                                        </p:tgtEl>
                                      </p:cBhvr>
                                    </p:animEffect>
                                  </p:childTnLst>
                                </p:cTn>
                              </p:par>
                            </p:childTnLst>
                          </p:cTn>
                        </p:par>
                        <p:par>
                          <p:cTn id="64" fill="hold">
                            <p:stCondLst>
                              <p:cond delay="500"/>
                            </p:stCondLst>
                            <p:childTnLst>
                              <p:par>
                                <p:cTn id="65" presetID="16" presetClass="entr" presetSubtype="37" fill="hold" grpId="0" nodeType="afterEffect">
                                  <p:stCondLst>
                                    <p:cond delay="0"/>
                                  </p:stCondLst>
                                  <p:childTnLst>
                                    <p:set>
                                      <p:cBhvr>
                                        <p:cTn id="66" dur="1" fill="hold">
                                          <p:stCondLst>
                                            <p:cond delay="0"/>
                                          </p:stCondLst>
                                        </p:cTn>
                                        <p:tgtEl>
                                          <p:spTgt spid="211023"/>
                                        </p:tgtEl>
                                        <p:attrNameLst>
                                          <p:attrName>style.visibility</p:attrName>
                                        </p:attrNameLst>
                                      </p:cBhvr>
                                      <p:to>
                                        <p:strVal val="visible"/>
                                      </p:to>
                                    </p:set>
                                    <p:animEffect transition="in" filter="barn(outVertical)">
                                      <p:cBhvr>
                                        <p:cTn id="67" dur="500"/>
                                        <p:tgtEl>
                                          <p:spTgt spid="21102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linds(horizontal)">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37"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barn(outVertical)">
                                      <p:cBhvr>
                                        <p:cTn id="77" dur="500"/>
                                        <p:tgtEl>
                                          <p:spTgt spid="8"/>
                                        </p:tgtEl>
                                      </p:cBhvr>
                                    </p:animEffect>
                                  </p:childTnLst>
                                </p:cTn>
                              </p:par>
                            </p:childTnLst>
                          </p:cTn>
                        </p:par>
                        <p:par>
                          <p:cTn id="78" fill="hold">
                            <p:stCondLst>
                              <p:cond delay="500"/>
                            </p:stCondLst>
                            <p:childTnLst>
                              <p:par>
                                <p:cTn id="79" presetID="16" presetClass="entr" presetSubtype="37" fill="hold"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barn(outVertical)">
                                      <p:cBhvr>
                                        <p:cTn id="81" dur="500"/>
                                        <p:tgtEl>
                                          <p:spTgt spid="10"/>
                                        </p:tgtEl>
                                      </p:cBhvr>
                                    </p:animEffect>
                                  </p:childTnLst>
                                </p:cTn>
                              </p:par>
                            </p:childTnLst>
                          </p:cTn>
                        </p:par>
                        <p:par>
                          <p:cTn id="82" fill="hold">
                            <p:stCondLst>
                              <p:cond delay="1000"/>
                            </p:stCondLst>
                            <p:childTnLst>
                              <p:par>
                                <p:cTn id="83" presetID="16" presetClass="entr" presetSubtype="21"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barn(inVertical)">
                                      <p:cBhvr>
                                        <p:cTn id="85" dur="500"/>
                                        <p:tgtEl>
                                          <p:spTgt spid="20"/>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37" fill="hold" nodeType="click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barn(outVertical)">
                                      <p:cBhvr>
                                        <p:cTn id="90" dur="500"/>
                                        <p:tgtEl>
                                          <p:spTgt spid="13"/>
                                        </p:tgtEl>
                                      </p:cBhvr>
                                    </p:animEffect>
                                  </p:childTnLst>
                                </p:cTn>
                              </p:par>
                            </p:childTnLst>
                          </p:cTn>
                        </p:par>
                        <p:par>
                          <p:cTn id="91" fill="hold">
                            <p:stCondLst>
                              <p:cond delay="500"/>
                            </p:stCondLst>
                            <p:childTnLst>
                              <p:par>
                                <p:cTn id="92" presetID="16" presetClass="entr" presetSubtype="21" fill="hold" nodeType="after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barn(inVertical)">
                                      <p:cBhvr>
                                        <p:cTn id="94" dur="500"/>
                                        <p:tgtEl>
                                          <p:spTgt spid="11"/>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nodeType="click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barn(inVertical)">
                                      <p:cBhvr>
                                        <p:cTn id="99" dur="500"/>
                                        <p:tgtEl>
                                          <p:spTgt spid="12"/>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nodeType="click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barn(inVertical)">
                                      <p:cBhvr>
                                        <p:cTn id="10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005" grpId="0" animBg="1"/>
      <p:bldP spid="211006" grpId="0" animBg="1"/>
      <p:bldP spid="211007" grpId="0" animBg="1"/>
      <p:bldP spid="211022" grpId="0" animBg="1"/>
      <p:bldP spid="211023" grpId="0" animBg="1"/>
      <p:bldP spid="211053" grpId="0" animBg="1"/>
      <p:bldP spid="21107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灯片编号占位符 1"/>
          <p:cNvSpPr>
            <a:spLocks noGrp="1"/>
          </p:cNvSpPr>
          <p:nvPr>
            <p:ph type="sldNum" sz="quarter" idx="10"/>
          </p:nvPr>
        </p:nvSpPr>
        <p:spPr bwMode="auto">
          <a:noFill/>
          <a:ln>
            <a:miter lim="800000"/>
            <a:headEnd/>
            <a:tailEnd/>
          </a:ln>
        </p:spPr>
        <p:txBody>
          <a:bodyPr/>
          <a:lstStyle/>
          <a:p>
            <a:fld id="{776EA376-2878-48AB-A3CA-588384A231F6}" type="slidenum">
              <a:rPr lang="zh-CN" altLang="en-US" smtClean="0"/>
              <a:pPr/>
              <a:t>31</a:t>
            </a:fld>
            <a:endParaRPr lang="en-US" altLang="zh-CN"/>
          </a:p>
        </p:txBody>
      </p:sp>
      <p:grpSp>
        <p:nvGrpSpPr>
          <p:cNvPr id="2" name="Group 2"/>
          <p:cNvGrpSpPr>
            <a:grpSpLocks/>
          </p:cNvGrpSpPr>
          <p:nvPr/>
        </p:nvGrpSpPr>
        <p:grpSpPr bwMode="auto">
          <a:xfrm>
            <a:off x="0" y="1066800"/>
            <a:ext cx="7388225" cy="5872163"/>
            <a:chOff x="0" y="672"/>
            <a:chExt cx="4654" cy="3699"/>
          </a:xfrm>
        </p:grpSpPr>
        <p:sp>
          <p:nvSpPr>
            <p:cNvPr id="33848" name="Text Box 3"/>
            <p:cNvSpPr txBox="1">
              <a:spLocks noChangeArrowheads="1"/>
            </p:cNvSpPr>
            <p:nvPr/>
          </p:nvSpPr>
          <p:spPr bwMode="auto">
            <a:xfrm>
              <a:off x="1148" y="739"/>
              <a:ext cx="383"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r>
                <a:rPr lang="zh-CN" altLang="en-US" sz="3200">
                  <a:latin typeface="Times New Roman" pitchFamily="18" charset="0"/>
                  <a:cs typeface="Times New Roman" pitchFamily="18" charset="0"/>
                </a:rPr>
                <a:t>´</a:t>
              </a:r>
            </a:p>
          </p:txBody>
        </p:sp>
        <p:sp>
          <p:nvSpPr>
            <p:cNvPr id="33849" name="Rectangle 4"/>
            <p:cNvSpPr>
              <a:spLocks noChangeArrowheads="1"/>
            </p:cNvSpPr>
            <p:nvPr/>
          </p:nvSpPr>
          <p:spPr bwMode="auto">
            <a:xfrm>
              <a:off x="1452" y="866"/>
              <a:ext cx="1046" cy="43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3850" name="Text Box 5"/>
            <p:cNvSpPr txBox="1">
              <a:spLocks noChangeArrowheads="1"/>
            </p:cNvSpPr>
            <p:nvPr/>
          </p:nvSpPr>
          <p:spPr bwMode="auto">
            <a:xfrm>
              <a:off x="1536" y="906"/>
              <a:ext cx="1142"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1</a:t>
              </a:r>
              <a:r>
                <a:rPr lang="en-US" altLang="zh-CN" sz="2800" b="0" baseline="-25000">
                  <a:latin typeface="Times New Roman" pitchFamily="18" charset="0"/>
                </a:rPr>
                <a:t> </a:t>
              </a:r>
              <a:r>
                <a:rPr lang="en-US" altLang="zh-CN" sz="2800" b="0">
                  <a:latin typeface="Times New Roman" pitchFamily="18" charset="0"/>
                </a:rPr>
                <a:t>  ~  </a:t>
              </a:r>
              <a:r>
                <a:rPr lang="en-US" altLang="zh-CN" sz="2400">
                  <a:latin typeface="Times New Roman" pitchFamily="18" charset="0"/>
                </a:rPr>
                <a:t>T</a:t>
              </a:r>
              <a:r>
                <a:rPr lang="en-US" altLang="zh-CN" sz="2400" baseline="-25000">
                  <a:latin typeface="Times New Roman" pitchFamily="18" charset="0"/>
                </a:rPr>
                <a:t>4</a:t>
              </a:r>
              <a:endParaRPr lang="zh-CN" altLang="en-US" sz="2400" baseline="-25000">
                <a:latin typeface="Times New Roman" pitchFamily="18" charset="0"/>
              </a:endParaRPr>
            </a:p>
          </p:txBody>
        </p:sp>
        <p:sp>
          <p:nvSpPr>
            <p:cNvPr id="33851" name="Freeform 6"/>
            <p:cNvSpPr>
              <a:spLocks/>
            </p:cNvSpPr>
            <p:nvPr/>
          </p:nvSpPr>
          <p:spPr bwMode="auto">
            <a:xfrm>
              <a:off x="2498" y="1109"/>
              <a:ext cx="343" cy="213"/>
            </a:xfrm>
            <a:custGeom>
              <a:avLst/>
              <a:gdLst>
                <a:gd name="T0" fmla="*/ 0 w 336"/>
                <a:gd name="T1" fmla="*/ 0 h 144"/>
                <a:gd name="T2" fmla="*/ 404 w 336"/>
                <a:gd name="T3" fmla="*/ 0 h 144"/>
                <a:gd name="T4" fmla="*/ 404 w 336"/>
                <a:gd name="T5" fmla="*/ 4877 h 144"/>
                <a:gd name="T6" fmla="*/ 0 60000 65536"/>
                <a:gd name="T7" fmla="*/ 0 60000 65536"/>
                <a:gd name="T8" fmla="*/ 0 60000 65536"/>
                <a:gd name="T9" fmla="*/ 0 w 336"/>
                <a:gd name="T10" fmla="*/ 0 h 144"/>
                <a:gd name="T11" fmla="*/ 336 w 336"/>
                <a:gd name="T12" fmla="*/ 144 h 144"/>
              </a:gdLst>
              <a:ahLst/>
              <a:cxnLst>
                <a:cxn ang="T6">
                  <a:pos x="T0" y="T1"/>
                </a:cxn>
                <a:cxn ang="T7">
                  <a:pos x="T2" y="T3"/>
                </a:cxn>
                <a:cxn ang="T8">
                  <a:pos x="T4" y="T5"/>
                </a:cxn>
              </a:cxnLst>
              <a:rect l="T9" t="T10" r="T11" b="T12"/>
              <a:pathLst>
                <a:path w="336" h="144">
                  <a:moveTo>
                    <a:pt x="0" y="0"/>
                  </a:moveTo>
                  <a:lnTo>
                    <a:pt x="336" y="0"/>
                  </a:lnTo>
                  <a:lnTo>
                    <a:pt x="336" y="144"/>
                  </a:lnTo>
                </a:path>
              </a:pathLst>
            </a:custGeom>
            <a:noFill/>
            <a:ln w="38100">
              <a:solidFill>
                <a:schemeClr val="tx1"/>
              </a:solidFill>
              <a:round/>
              <a:headEnd type="oval" w="sm" len="sm"/>
              <a:tailEnd/>
            </a:ln>
          </p:spPr>
          <p:txBody>
            <a:bodyPr wrap="none"/>
            <a:lstStyle/>
            <a:p>
              <a:endParaRPr lang="zh-CN" altLang="en-US"/>
            </a:p>
          </p:txBody>
        </p:sp>
        <p:sp>
          <p:nvSpPr>
            <p:cNvPr id="33852" name="Freeform 7"/>
            <p:cNvSpPr>
              <a:spLocks/>
            </p:cNvSpPr>
            <p:nvPr/>
          </p:nvSpPr>
          <p:spPr bwMode="auto">
            <a:xfrm>
              <a:off x="1105" y="1102"/>
              <a:ext cx="331" cy="226"/>
            </a:xfrm>
            <a:custGeom>
              <a:avLst/>
              <a:gdLst>
                <a:gd name="T0" fmla="*/ 443 w 319"/>
                <a:gd name="T1" fmla="*/ 0 h 184"/>
                <a:gd name="T2" fmla="*/ 0 w 319"/>
                <a:gd name="T3" fmla="*/ 0 h 184"/>
                <a:gd name="T4" fmla="*/ 0 w 319"/>
                <a:gd name="T5" fmla="*/ 1172 h 184"/>
                <a:gd name="T6" fmla="*/ 0 60000 65536"/>
                <a:gd name="T7" fmla="*/ 0 60000 65536"/>
                <a:gd name="T8" fmla="*/ 0 60000 65536"/>
                <a:gd name="T9" fmla="*/ 0 w 319"/>
                <a:gd name="T10" fmla="*/ 0 h 184"/>
                <a:gd name="T11" fmla="*/ 319 w 319"/>
                <a:gd name="T12" fmla="*/ 184 h 184"/>
              </a:gdLst>
              <a:ahLst/>
              <a:cxnLst>
                <a:cxn ang="T6">
                  <a:pos x="T0" y="T1"/>
                </a:cxn>
                <a:cxn ang="T7">
                  <a:pos x="T2" y="T3"/>
                </a:cxn>
                <a:cxn ang="T8">
                  <a:pos x="T4" y="T5"/>
                </a:cxn>
              </a:cxnLst>
              <a:rect l="T9" t="T10" r="T11" b="T12"/>
              <a:pathLst>
                <a:path w="319" h="184">
                  <a:moveTo>
                    <a:pt x="319" y="0"/>
                  </a:moveTo>
                  <a:lnTo>
                    <a:pt x="0" y="0"/>
                  </a:lnTo>
                  <a:lnTo>
                    <a:pt x="0" y="184"/>
                  </a:lnTo>
                </a:path>
              </a:pathLst>
            </a:custGeom>
            <a:noFill/>
            <a:ln w="38100">
              <a:solidFill>
                <a:schemeClr val="tx1"/>
              </a:solidFill>
              <a:round/>
              <a:headEnd type="oval" w="sm" len="sm"/>
              <a:tailEnd/>
            </a:ln>
          </p:spPr>
          <p:txBody>
            <a:bodyPr wrap="none"/>
            <a:lstStyle/>
            <a:p>
              <a:endParaRPr lang="zh-CN" altLang="en-US"/>
            </a:p>
          </p:txBody>
        </p:sp>
        <p:grpSp>
          <p:nvGrpSpPr>
            <p:cNvPr id="33853" name="Group 8"/>
            <p:cNvGrpSpPr>
              <a:grpSpLocks/>
            </p:cNvGrpSpPr>
            <p:nvPr/>
          </p:nvGrpSpPr>
          <p:grpSpPr bwMode="auto">
            <a:xfrm>
              <a:off x="2770" y="1328"/>
              <a:ext cx="265" cy="74"/>
              <a:chOff x="3459" y="1296"/>
              <a:chExt cx="243" cy="48"/>
            </a:xfrm>
          </p:grpSpPr>
          <p:sp>
            <p:nvSpPr>
              <p:cNvPr id="33902" name="Line 9"/>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3903" name="Line 10"/>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grpSp>
          <p:nvGrpSpPr>
            <p:cNvPr id="33854" name="Group 11"/>
            <p:cNvGrpSpPr>
              <a:grpSpLocks/>
            </p:cNvGrpSpPr>
            <p:nvPr/>
          </p:nvGrpSpPr>
          <p:grpSpPr bwMode="auto">
            <a:xfrm>
              <a:off x="933" y="1328"/>
              <a:ext cx="264" cy="74"/>
              <a:chOff x="3459" y="1296"/>
              <a:chExt cx="243" cy="48"/>
            </a:xfrm>
          </p:grpSpPr>
          <p:sp>
            <p:nvSpPr>
              <p:cNvPr id="33900" name="Line 12"/>
              <p:cNvSpPr>
                <a:spLocks noChangeShapeType="1"/>
              </p:cNvSpPr>
              <p:nvPr/>
            </p:nvSpPr>
            <p:spPr bwMode="auto">
              <a:xfrm>
                <a:off x="3459" y="1296"/>
                <a:ext cx="243" cy="0"/>
              </a:xfrm>
              <a:prstGeom prst="line">
                <a:avLst/>
              </a:prstGeom>
              <a:noFill/>
              <a:ln w="38100">
                <a:solidFill>
                  <a:schemeClr val="tx1"/>
                </a:solidFill>
                <a:round/>
                <a:headEnd/>
                <a:tailEnd/>
              </a:ln>
            </p:spPr>
            <p:txBody>
              <a:bodyPr wrap="none"/>
              <a:lstStyle/>
              <a:p>
                <a:endParaRPr lang="zh-CN" altLang="en-US"/>
              </a:p>
            </p:txBody>
          </p:sp>
          <p:sp>
            <p:nvSpPr>
              <p:cNvPr id="33901" name="Line 13"/>
              <p:cNvSpPr>
                <a:spLocks noChangeShapeType="1"/>
              </p:cNvSpPr>
              <p:nvPr/>
            </p:nvSpPr>
            <p:spPr bwMode="auto">
              <a:xfrm>
                <a:off x="3504" y="1344"/>
                <a:ext cx="147" cy="0"/>
              </a:xfrm>
              <a:prstGeom prst="line">
                <a:avLst/>
              </a:prstGeom>
              <a:noFill/>
              <a:ln w="38100">
                <a:solidFill>
                  <a:schemeClr val="tx1"/>
                </a:solidFill>
                <a:round/>
                <a:headEnd/>
                <a:tailEnd/>
              </a:ln>
            </p:spPr>
            <p:txBody>
              <a:bodyPr wrap="none"/>
              <a:lstStyle/>
              <a:p>
                <a:endParaRPr lang="zh-CN" altLang="en-US"/>
              </a:p>
            </p:txBody>
          </p:sp>
        </p:grpSp>
        <p:grpSp>
          <p:nvGrpSpPr>
            <p:cNvPr id="33855" name="Group 14"/>
            <p:cNvGrpSpPr>
              <a:grpSpLocks/>
            </p:cNvGrpSpPr>
            <p:nvPr/>
          </p:nvGrpSpPr>
          <p:grpSpPr bwMode="auto">
            <a:xfrm>
              <a:off x="3143" y="2256"/>
              <a:ext cx="76" cy="369"/>
              <a:chOff x="3143" y="2256"/>
              <a:chExt cx="76" cy="369"/>
            </a:xfrm>
          </p:grpSpPr>
          <p:sp>
            <p:nvSpPr>
              <p:cNvPr id="33898" name="Line 15"/>
              <p:cNvSpPr>
                <a:spLocks noChangeShapeType="1"/>
              </p:cNvSpPr>
              <p:nvPr/>
            </p:nvSpPr>
            <p:spPr bwMode="auto">
              <a:xfrm rot="5400000">
                <a:off x="3034" y="2441"/>
                <a:ext cx="369" cy="0"/>
              </a:xfrm>
              <a:prstGeom prst="line">
                <a:avLst/>
              </a:prstGeom>
              <a:noFill/>
              <a:ln w="38100">
                <a:solidFill>
                  <a:schemeClr val="tx1"/>
                </a:solidFill>
                <a:round/>
                <a:headEnd/>
                <a:tailEnd/>
              </a:ln>
            </p:spPr>
            <p:txBody>
              <a:bodyPr wrap="none"/>
              <a:lstStyle/>
              <a:p>
                <a:endParaRPr lang="zh-CN" altLang="en-US"/>
              </a:p>
            </p:txBody>
          </p:sp>
          <p:sp>
            <p:nvSpPr>
              <p:cNvPr id="33899" name="Line 16"/>
              <p:cNvSpPr>
                <a:spLocks noChangeShapeType="1"/>
              </p:cNvSpPr>
              <p:nvPr/>
            </p:nvSpPr>
            <p:spPr bwMode="auto">
              <a:xfrm rot="5400000">
                <a:off x="3031" y="2436"/>
                <a:ext cx="224" cy="0"/>
              </a:xfrm>
              <a:prstGeom prst="line">
                <a:avLst/>
              </a:prstGeom>
              <a:noFill/>
              <a:ln w="38100">
                <a:solidFill>
                  <a:schemeClr val="tx1"/>
                </a:solidFill>
                <a:round/>
                <a:headEnd/>
                <a:tailEnd/>
              </a:ln>
            </p:spPr>
            <p:txBody>
              <a:bodyPr wrap="none"/>
              <a:lstStyle/>
              <a:p>
                <a:endParaRPr lang="zh-CN" altLang="en-US"/>
              </a:p>
            </p:txBody>
          </p:sp>
        </p:grpSp>
        <p:grpSp>
          <p:nvGrpSpPr>
            <p:cNvPr id="33856" name="Group 17"/>
            <p:cNvGrpSpPr>
              <a:grpSpLocks/>
            </p:cNvGrpSpPr>
            <p:nvPr/>
          </p:nvGrpSpPr>
          <p:grpSpPr bwMode="auto">
            <a:xfrm>
              <a:off x="771" y="2256"/>
              <a:ext cx="76" cy="369"/>
              <a:chOff x="771" y="2256"/>
              <a:chExt cx="76" cy="369"/>
            </a:xfrm>
          </p:grpSpPr>
          <p:sp>
            <p:nvSpPr>
              <p:cNvPr id="33896" name="Line 18"/>
              <p:cNvSpPr>
                <a:spLocks noChangeShapeType="1"/>
              </p:cNvSpPr>
              <p:nvPr/>
            </p:nvSpPr>
            <p:spPr bwMode="auto">
              <a:xfrm rot="-5400000">
                <a:off x="586" y="2441"/>
                <a:ext cx="369" cy="0"/>
              </a:xfrm>
              <a:prstGeom prst="line">
                <a:avLst/>
              </a:prstGeom>
              <a:noFill/>
              <a:ln w="38100">
                <a:solidFill>
                  <a:schemeClr val="tx1"/>
                </a:solidFill>
                <a:round/>
                <a:headEnd/>
                <a:tailEnd/>
              </a:ln>
            </p:spPr>
            <p:txBody>
              <a:bodyPr wrap="none"/>
              <a:lstStyle/>
              <a:p>
                <a:endParaRPr lang="zh-CN" altLang="en-US"/>
              </a:p>
            </p:txBody>
          </p:sp>
          <p:sp>
            <p:nvSpPr>
              <p:cNvPr id="33897" name="Line 19"/>
              <p:cNvSpPr>
                <a:spLocks noChangeShapeType="1"/>
              </p:cNvSpPr>
              <p:nvPr/>
            </p:nvSpPr>
            <p:spPr bwMode="auto">
              <a:xfrm rot="-5400000">
                <a:off x="735" y="2446"/>
                <a:ext cx="224" cy="0"/>
              </a:xfrm>
              <a:prstGeom prst="line">
                <a:avLst/>
              </a:prstGeom>
              <a:noFill/>
              <a:ln w="38100">
                <a:solidFill>
                  <a:schemeClr val="tx1"/>
                </a:solidFill>
                <a:round/>
                <a:headEnd/>
                <a:tailEnd/>
              </a:ln>
            </p:spPr>
            <p:txBody>
              <a:bodyPr wrap="none"/>
              <a:lstStyle/>
              <a:p>
                <a:endParaRPr lang="zh-CN" altLang="en-US"/>
              </a:p>
            </p:txBody>
          </p:sp>
        </p:grpSp>
        <p:sp>
          <p:nvSpPr>
            <p:cNvPr id="33857" name="Freeform 20"/>
            <p:cNvSpPr>
              <a:spLocks/>
            </p:cNvSpPr>
            <p:nvPr/>
          </p:nvSpPr>
          <p:spPr bwMode="auto">
            <a:xfrm>
              <a:off x="860" y="2423"/>
              <a:ext cx="2272" cy="1"/>
            </a:xfrm>
            <a:custGeom>
              <a:avLst/>
              <a:gdLst>
                <a:gd name="T0" fmla="*/ 0 w 2272"/>
                <a:gd name="T1" fmla="*/ 0 h 1"/>
                <a:gd name="T2" fmla="*/ 2272 w 2272"/>
                <a:gd name="T3" fmla="*/ 1 h 1"/>
                <a:gd name="T4" fmla="*/ 0 60000 65536"/>
                <a:gd name="T5" fmla="*/ 0 60000 65536"/>
                <a:gd name="T6" fmla="*/ 0 w 2272"/>
                <a:gd name="T7" fmla="*/ 0 h 1"/>
                <a:gd name="T8" fmla="*/ 2272 w 2272"/>
                <a:gd name="T9" fmla="*/ 1 h 1"/>
              </a:gdLst>
              <a:ahLst/>
              <a:cxnLst>
                <a:cxn ang="T4">
                  <a:pos x="T0" y="T1"/>
                </a:cxn>
                <a:cxn ang="T5">
                  <a:pos x="T2" y="T3"/>
                </a:cxn>
              </a:cxnLst>
              <a:rect l="T6" t="T7" r="T8" b="T9"/>
              <a:pathLst>
                <a:path w="2272" h="1">
                  <a:moveTo>
                    <a:pt x="0" y="0"/>
                  </a:moveTo>
                  <a:lnTo>
                    <a:pt x="2272" y="1"/>
                  </a:lnTo>
                </a:path>
              </a:pathLst>
            </a:custGeom>
            <a:noFill/>
            <a:ln w="38100">
              <a:solidFill>
                <a:schemeClr val="tx1"/>
              </a:solidFill>
              <a:round/>
              <a:headEnd/>
              <a:tailEnd/>
            </a:ln>
          </p:spPr>
          <p:txBody>
            <a:bodyPr wrap="none"/>
            <a:lstStyle/>
            <a:p>
              <a:endParaRPr lang="zh-CN" altLang="en-US"/>
            </a:p>
          </p:txBody>
        </p:sp>
        <p:sp>
          <p:nvSpPr>
            <p:cNvPr id="33858" name="Freeform 21"/>
            <p:cNvSpPr>
              <a:spLocks/>
            </p:cNvSpPr>
            <p:nvPr/>
          </p:nvSpPr>
          <p:spPr bwMode="auto">
            <a:xfrm>
              <a:off x="3230" y="2495"/>
              <a:ext cx="210" cy="1023"/>
            </a:xfrm>
            <a:custGeom>
              <a:avLst/>
              <a:gdLst>
                <a:gd name="T0" fmla="*/ 0 w 192"/>
                <a:gd name="T1" fmla="*/ 0 h 672"/>
                <a:gd name="T2" fmla="*/ 432 w 192"/>
                <a:gd name="T3" fmla="*/ 0 h 672"/>
                <a:gd name="T4" fmla="*/ 432 w 192"/>
                <a:gd name="T5" fmla="*/ 29501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0"/>
                  </a:moveTo>
                  <a:lnTo>
                    <a:pt x="192" y="0"/>
                  </a:lnTo>
                  <a:lnTo>
                    <a:pt x="192" y="672"/>
                  </a:lnTo>
                </a:path>
              </a:pathLst>
            </a:custGeom>
            <a:noFill/>
            <a:ln w="38100">
              <a:solidFill>
                <a:schemeClr val="tx1"/>
              </a:solidFill>
              <a:round/>
              <a:headEnd/>
              <a:tailEnd type="oval" w="sm" len="sm"/>
            </a:ln>
          </p:spPr>
          <p:txBody>
            <a:bodyPr wrap="none"/>
            <a:lstStyle/>
            <a:p>
              <a:endParaRPr lang="zh-CN" altLang="en-US"/>
            </a:p>
          </p:txBody>
        </p:sp>
        <p:sp>
          <p:nvSpPr>
            <p:cNvPr id="33859" name="AutoShape 22"/>
            <p:cNvSpPr>
              <a:spLocks noChangeArrowheads="1"/>
            </p:cNvSpPr>
            <p:nvPr/>
          </p:nvSpPr>
          <p:spPr bwMode="auto">
            <a:xfrm rot="5400000">
              <a:off x="2070" y="3361"/>
              <a:ext cx="437" cy="314"/>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3860" name="AutoShape 23"/>
            <p:cNvSpPr>
              <a:spLocks noChangeArrowheads="1"/>
            </p:cNvSpPr>
            <p:nvPr/>
          </p:nvSpPr>
          <p:spPr bwMode="auto">
            <a:xfrm rot="-5400000">
              <a:off x="1389" y="3360"/>
              <a:ext cx="437" cy="314"/>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3861" name="Oval 24"/>
            <p:cNvSpPr>
              <a:spLocks noChangeArrowheads="1"/>
            </p:cNvSpPr>
            <p:nvPr/>
          </p:nvSpPr>
          <p:spPr bwMode="auto">
            <a:xfrm rot="10800000">
              <a:off x="1380" y="3484"/>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3862" name="Line 25"/>
            <p:cNvSpPr>
              <a:spLocks noChangeShapeType="1"/>
            </p:cNvSpPr>
            <p:nvPr/>
          </p:nvSpPr>
          <p:spPr bwMode="auto">
            <a:xfrm>
              <a:off x="2446" y="3518"/>
              <a:ext cx="1203" cy="0"/>
            </a:xfrm>
            <a:prstGeom prst="line">
              <a:avLst/>
            </a:prstGeom>
            <a:noFill/>
            <a:ln w="38100">
              <a:solidFill>
                <a:schemeClr val="tx1"/>
              </a:solidFill>
              <a:round/>
              <a:headEnd/>
              <a:tailEnd/>
            </a:ln>
          </p:spPr>
          <p:txBody>
            <a:bodyPr wrap="none"/>
            <a:lstStyle/>
            <a:p>
              <a:endParaRPr lang="zh-CN" altLang="en-US"/>
            </a:p>
          </p:txBody>
        </p:sp>
        <p:sp>
          <p:nvSpPr>
            <p:cNvPr id="33863" name="AutoShape 26"/>
            <p:cNvSpPr>
              <a:spLocks noChangeArrowheads="1"/>
            </p:cNvSpPr>
            <p:nvPr/>
          </p:nvSpPr>
          <p:spPr bwMode="auto">
            <a:xfrm rot="5400000">
              <a:off x="3587" y="3361"/>
              <a:ext cx="437" cy="314"/>
            </a:xfrm>
            <a:prstGeom prst="triangle">
              <a:avLst>
                <a:gd name="adj" fmla="val 50000"/>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33864" name="Line 27"/>
            <p:cNvSpPr>
              <a:spLocks noChangeShapeType="1"/>
            </p:cNvSpPr>
            <p:nvPr/>
          </p:nvSpPr>
          <p:spPr bwMode="auto">
            <a:xfrm>
              <a:off x="3963" y="3518"/>
              <a:ext cx="366" cy="0"/>
            </a:xfrm>
            <a:prstGeom prst="line">
              <a:avLst/>
            </a:prstGeom>
            <a:noFill/>
            <a:ln w="38100">
              <a:solidFill>
                <a:schemeClr val="tx1"/>
              </a:solidFill>
              <a:round/>
              <a:headEnd/>
              <a:tailEnd type="stealth" w="med" len="lg"/>
            </a:ln>
          </p:spPr>
          <p:txBody>
            <a:bodyPr wrap="none"/>
            <a:lstStyle/>
            <a:p>
              <a:endParaRPr lang="zh-CN" altLang="en-US"/>
            </a:p>
          </p:txBody>
        </p:sp>
        <p:sp>
          <p:nvSpPr>
            <p:cNvPr id="33865" name="Line 28"/>
            <p:cNvSpPr>
              <a:spLocks noChangeShapeType="1"/>
            </p:cNvSpPr>
            <p:nvPr/>
          </p:nvSpPr>
          <p:spPr bwMode="auto">
            <a:xfrm>
              <a:off x="1766" y="3518"/>
              <a:ext cx="366" cy="0"/>
            </a:xfrm>
            <a:prstGeom prst="line">
              <a:avLst/>
            </a:prstGeom>
            <a:noFill/>
            <a:ln w="38100">
              <a:solidFill>
                <a:schemeClr val="tx1"/>
              </a:solidFill>
              <a:round/>
              <a:headEnd/>
              <a:tailEnd/>
            </a:ln>
          </p:spPr>
          <p:txBody>
            <a:bodyPr wrap="none"/>
            <a:lstStyle/>
            <a:p>
              <a:endParaRPr lang="zh-CN" altLang="en-US"/>
            </a:p>
          </p:txBody>
        </p:sp>
        <p:sp>
          <p:nvSpPr>
            <p:cNvPr id="33866" name="Freeform 29"/>
            <p:cNvSpPr>
              <a:spLocks/>
            </p:cNvSpPr>
            <p:nvPr/>
          </p:nvSpPr>
          <p:spPr bwMode="auto">
            <a:xfrm>
              <a:off x="1951" y="3518"/>
              <a:ext cx="1" cy="622"/>
            </a:xfrm>
            <a:custGeom>
              <a:avLst/>
              <a:gdLst>
                <a:gd name="T0" fmla="*/ 0 w 1"/>
                <a:gd name="T1" fmla="*/ 0 h 622"/>
                <a:gd name="T2" fmla="*/ 1 w 1"/>
                <a:gd name="T3" fmla="*/ 622 h 622"/>
                <a:gd name="T4" fmla="*/ 0 60000 65536"/>
                <a:gd name="T5" fmla="*/ 0 60000 65536"/>
                <a:gd name="T6" fmla="*/ 0 w 1"/>
                <a:gd name="T7" fmla="*/ 0 h 622"/>
                <a:gd name="T8" fmla="*/ 1 w 1"/>
                <a:gd name="T9" fmla="*/ 622 h 622"/>
              </a:gdLst>
              <a:ahLst/>
              <a:cxnLst>
                <a:cxn ang="T4">
                  <a:pos x="T0" y="T1"/>
                </a:cxn>
                <a:cxn ang="T5">
                  <a:pos x="T2" y="T3"/>
                </a:cxn>
              </a:cxnLst>
              <a:rect l="T6" t="T7" r="T8" b="T9"/>
              <a:pathLst>
                <a:path w="1" h="622">
                  <a:moveTo>
                    <a:pt x="0" y="0"/>
                  </a:moveTo>
                  <a:lnTo>
                    <a:pt x="1" y="622"/>
                  </a:lnTo>
                </a:path>
              </a:pathLst>
            </a:custGeom>
            <a:noFill/>
            <a:ln w="38100">
              <a:solidFill>
                <a:schemeClr val="tx1"/>
              </a:solidFill>
              <a:round/>
              <a:headEnd type="oval" w="sm" len="sm"/>
              <a:tailEnd/>
            </a:ln>
          </p:spPr>
          <p:txBody>
            <a:bodyPr wrap="none"/>
            <a:lstStyle/>
            <a:p>
              <a:endParaRPr lang="zh-CN" altLang="en-US"/>
            </a:p>
          </p:txBody>
        </p:sp>
        <p:sp>
          <p:nvSpPr>
            <p:cNvPr id="33867" name="Freeform 30"/>
            <p:cNvSpPr>
              <a:spLocks/>
            </p:cNvSpPr>
            <p:nvPr/>
          </p:nvSpPr>
          <p:spPr bwMode="auto">
            <a:xfrm>
              <a:off x="2267" y="3639"/>
              <a:ext cx="6" cy="498"/>
            </a:xfrm>
            <a:custGeom>
              <a:avLst/>
              <a:gdLst>
                <a:gd name="T0" fmla="*/ 4 w 6"/>
                <a:gd name="T1" fmla="*/ 498 h 498"/>
                <a:gd name="T2" fmla="*/ 0 w 6"/>
                <a:gd name="T3" fmla="*/ 9 h 498"/>
                <a:gd name="T4" fmla="*/ 6 w 6"/>
                <a:gd name="T5" fmla="*/ 0 h 498"/>
                <a:gd name="T6" fmla="*/ 6 w 6"/>
                <a:gd name="T7" fmla="*/ 2 h 498"/>
                <a:gd name="T8" fmla="*/ 0 60000 65536"/>
                <a:gd name="T9" fmla="*/ 0 60000 65536"/>
                <a:gd name="T10" fmla="*/ 0 60000 65536"/>
                <a:gd name="T11" fmla="*/ 0 60000 65536"/>
                <a:gd name="T12" fmla="*/ 0 w 6"/>
                <a:gd name="T13" fmla="*/ 0 h 498"/>
                <a:gd name="T14" fmla="*/ 6 w 6"/>
                <a:gd name="T15" fmla="*/ 498 h 498"/>
              </a:gdLst>
              <a:ahLst/>
              <a:cxnLst>
                <a:cxn ang="T8">
                  <a:pos x="T0" y="T1"/>
                </a:cxn>
                <a:cxn ang="T9">
                  <a:pos x="T2" y="T3"/>
                </a:cxn>
                <a:cxn ang="T10">
                  <a:pos x="T4" y="T5"/>
                </a:cxn>
                <a:cxn ang="T11">
                  <a:pos x="T6" y="T7"/>
                </a:cxn>
              </a:cxnLst>
              <a:rect l="T12" t="T13" r="T14" b="T15"/>
              <a:pathLst>
                <a:path w="6" h="498">
                  <a:moveTo>
                    <a:pt x="4" y="498"/>
                  </a:moveTo>
                  <a:lnTo>
                    <a:pt x="0" y="9"/>
                  </a:lnTo>
                  <a:lnTo>
                    <a:pt x="6" y="0"/>
                  </a:lnTo>
                  <a:lnTo>
                    <a:pt x="6" y="2"/>
                  </a:lnTo>
                </a:path>
              </a:pathLst>
            </a:custGeom>
            <a:noFill/>
            <a:ln w="38100">
              <a:solidFill>
                <a:schemeClr val="tx1"/>
              </a:solidFill>
              <a:round/>
              <a:headEnd/>
              <a:tailEnd type="stealth" w="med" len="lg"/>
            </a:ln>
          </p:spPr>
          <p:txBody>
            <a:bodyPr wrap="none"/>
            <a:lstStyle/>
            <a:p>
              <a:endParaRPr lang="zh-CN" altLang="en-US"/>
            </a:p>
          </p:txBody>
        </p:sp>
        <p:sp>
          <p:nvSpPr>
            <p:cNvPr id="33868" name="Freeform 31"/>
            <p:cNvSpPr>
              <a:spLocks/>
            </p:cNvSpPr>
            <p:nvPr/>
          </p:nvSpPr>
          <p:spPr bwMode="auto">
            <a:xfrm>
              <a:off x="1596" y="3624"/>
              <a:ext cx="677" cy="312"/>
            </a:xfrm>
            <a:custGeom>
              <a:avLst/>
              <a:gdLst>
                <a:gd name="T0" fmla="*/ 0 w 677"/>
                <a:gd name="T1" fmla="*/ 0 h 312"/>
                <a:gd name="T2" fmla="*/ 0 w 677"/>
                <a:gd name="T3" fmla="*/ 306 h 312"/>
                <a:gd name="T4" fmla="*/ 677 w 677"/>
                <a:gd name="T5" fmla="*/ 312 h 312"/>
                <a:gd name="T6" fmla="*/ 0 60000 65536"/>
                <a:gd name="T7" fmla="*/ 0 60000 65536"/>
                <a:gd name="T8" fmla="*/ 0 60000 65536"/>
                <a:gd name="T9" fmla="*/ 0 w 677"/>
                <a:gd name="T10" fmla="*/ 0 h 312"/>
                <a:gd name="T11" fmla="*/ 677 w 677"/>
                <a:gd name="T12" fmla="*/ 312 h 312"/>
              </a:gdLst>
              <a:ahLst/>
              <a:cxnLst>
                <a:cxn ang="T6">
                  <a:pos x="T0" y="T1"/>
                </a:cxn>
                <a:cxn ang="T7">
                  <a:pos x="T2" y="T3"/>
                </a:cxn>
                <a:cxn ang="T8">
                  <a:pos x="T4" y="T5"/>
                </a:cxn>
              </a:cxnLst>
              <a:rect l="T9" t="T10" r="T11" b="T12"/>
              <a:pathLst>
                <a:path w="677" h="312">
                  <a:moveTo>
                    <a:pt x="0" y="0"/>
                  </a:moveTo>
                  <a:lnTo>
                    <a:pt x="0" y="306"/>
                  </a:lnTo>
                  <a:lnTo>
                    <a:pt x="677" y="312"/>
                  </a:lnTo>
                </a:path>
              </a:pathLst>
            </a:custGeom>
            <a:noFill/>
            <a:ln w="38100">
              <a:solidFill>
                <a:schemeClr val="tx1"/>
              </a:solidFill>
              <a:round/>
              <a:headEnd type="stealth" w="med" len="lg"/>
              <a:tailEnd type="oval" w="sm" len="sm"/>
            </a:ln>
          </p:spPr>
          <p:txBody>
            <a:bodyPr wrap="none"/>
            <a:lstStyle/>
            <a:p>
              <a:endParaRPr lang="zh-CN" altLang="en-US"/>
            </a:p>
          </p:txBody>
        </p:sp>
        <p:sp>
          <p:nvSpPr>
            <p:cNvPr id="33869" name="Freeform 32"/>
            <p:cNvSpPr>
              <a:spLocks/>
            </p:cNvSpPr>
            <p:nvPr/>
          </p:nvSpPr>
          <p:spPr bwMode="auto">
            <a:xfrm>
              <a:off x="510" y="2495"/>
              <a:ext cx="862" cy="1023"/>
            </a:xfrm>
            <a:custGeom>
              <a:avLst/>
              <a:gdLst>
                <a:gd name="T0" fmla="*/ 262 w 862"/>
                <a:gd name="T1" fmla="*/ 0 h 1023"/>
                <a:gd name="T2" fmla="*/ 0 w 862"/>
                <a:gd name="T3" fmla="*/ 0 h 1023"/>
                <a:gd name="T4" fmla="*/ 0 w 862"/>
                <a:gd name="T5" fmla="*/ 1023 h 1023"/>
                <a:gd name="T6" fmla="*/ 862 w 862"/>
                <a:gd name="T7" fmla="*/ 1023 h 1023"/>
                <a:gd name="T8" fmla="*/ 838 w 862"/>
                <a:gd name="T9" fmla="*/ 1023 h 1023"/>
                <a:gd name="T10" fmla="*/ 0 60000 65536"/>
                <a:gd name="T11" fmla="*/ 0 60000 65536"/>
                <a:gd name="T12" fmla="*/ 0 60000 65536"/>
                <a:gd name="T13" fmla="*/ 0 60000 65536"/>
                <a:gd name="T14" fmla="*/ 0 60000 65536"/>
                <a:gd name="T15" fmla="*/ 0 w 862"/>
                <a:gd name="T16" fmla="*/ 0 h 1023"/>
                <a:gd name="T17" fmla="*/ 862 w 862"/>
                <a:gd name="T18" fmla="*/ 1023 h 1023"/>
              </a:gdLst>
              <a:ahLst/>
              <a:cxnLst>
                <a:cxn ang="T10">
                  <a:pos x="T0" y="T1"/>
                </a:cxn>
                <a:cxn ang="T11">
                  <a:pos x="T2" y="T3"/>
                </a:cxn>
                <a:cxn ang="T12">
                  <a:pos x="T4" y="T5"/>
                </a:cxn>
                <a:cxn ang="T13">
                  <a:pos x="T6" y="T7"/>
                </a:cxn>
                <a:cxn ang="T14">
                  <a:pos x="T8" y="T9"/>
                </a:cxn>
              </a:cxnLst>
              <a:rect l="T15" t="T16" r="T17" b="T18"/>
              <a:pathLst>
                <a:path w="862" h="1023">
                  <a:moveTo>
                    <a:pt x="262" y="0"/>
                  </a:moveTo>
                  <a:lnTo>
                    <a:pt x="0" y="0"/>
                  </a:lnTo>
                  <a:lnTo>
                    <a:pt x="0" y="1023"/>
                  </a:lnTo>
                  <a:lnTo>
                    <a:pt x="862" y="1023"/>
                  </a:lnTo>
                  <a:lnTo>
                    <a:pt x="838" y="1023"/>
                  </a:lnTo>
                </a:path>
              </a:pathLst>
            </a:custGeom>
            <a:noFill/>
            <a:ln w="38100">
              <a:solidFill>
                <a:schemeClr val="tx1"/>
              </a:solidFill>
              <a:round/>
              <a:headEnd/>
              <a:tailEnd/>
            </a:ln>
          </p:spPr>
          <p:txBody>
            <a:bodyPr wrap="none"/>
            <a:lstStyle/>
            <a:p>
              <a:endParaRPr lang="zh-CN" altLang="en-US"/>
            </a:p>
          </p:txBody>
        </p:sp>
        <p:sp>
          <p:nvSpPr>
            <p:cNvPr id="33870" name="Freeform 33"/>
            <p:cNvSpPr>
              <a:spLocks/>
            </p:cNvSpPr>
            <p:nvPr/>
          </p:nvSpPr>
          <p:spPr bwMode="auto">
            <a:xfrm>
              <a:off x="301" y="2423"/>
              <a:ext cx="1674" cy="583"/>
            </a:xfrm>
            <a:custGeom>
              <a:avLst/>
              <a:gdLst>
                <a:gd name="T0" fmla="*/ 684 w 1872"/>
                <a:gd name="T1" fmla="*/ 0 h 384"/>
                <a:gd name="T2" fmla="*/ 684 w 1872"/>
                <a:gd name="T3" fmla="*/ 16465 h 384"/>
                <a:gd name="T4" fmla="*/ 0 w 1872"/>
                <a:gd name="T5" fmla="*/ 16465 h 384"/>
                <a:gd name="T6" fmla="*/ 0 60000 65536"/>
                <a:gd name="T7" fmla="*/ 0 60000 65536"/>
                <a:gd name="T8" fmla="*/ 0 60000 65536"/>
                <a:gd name="T9" fmla="*/ 0 w 1872"/>
                <a:gd name="T10" fmla="*/ 0 h 384"/>
                <a:gd name="T11" fmla="*/ 1872 w 1872"/>
                <a:gd name="T12" fmla="*/ 384 h 384"/>
              </a:gdLst>
              <a:ahLst/>
              <a:cxnLst>
                <a:cxn ang="T6">
                  <a:pos x="T0" y="T1"/>
                </a:cxn>
                <a:cxn ang="T7">
                  <a:pos x="T2" y="T3"/>
                </a:cxn>
                <a:cxn ang="T8">
                  <a:pos x="T4" y="T5"/>
                </a:cxn>
              </a:cxnLst>
              <a:rect l="T9" t="T10" r="T11" b="T12"/>
              <a:pathLst>
                <a:path w="1872" h="384">
                  <a:moveTo>
                    <a:pt x="1872" y="0"/>
                  </a:moveTo>
                  <a:lnTo>
                    <a:pt x="1872" y="384"/>
                  </a:lnTo>
                  <a:lnTo>
                    <a:pt x="0" y="384"/>
                  </a:lnTo>
                </a:path>
              </a:pathLst>
            </a:custGeom>
            <a:noFill/>
            <a:ln w="38100">
              <a:solidFill>
                <a:schemeClr val="tx1"/>
              </a:solidFill>
              <a:round/>
              <a:headEnd type="oval" w="sm" len="sm"/>
              <a:tailEnd/>
            </a:ln>
          </p:spPr>
          <p:txBody>
            <a:bodyPr wrap="none"/>
            <a:lstStyle/>
            <a:p>
              <a:endParaRPr lang="zh-CN" altLang="en-US"/>
            </a:p>
          </p:txBody>
        </p:sp>
        <p:sp>
          <p:nvSpPr>
            <p:cNvPr id="33871" name="Line 34"/>
            <p:cNvSpPr>
              <a:spLocks noChangeShapeType="1"/>
            </p:cNvSpPr>
            <p:nvPr/>
          </p:nvSpPr>
          <p:spPr bwMode="auto">
            <a:xfrm flipV="1">
              <a:off x="3806" y="3641"/>
              <a:ext cx="0" cy="730"/>
            </a:xfrm>
            <a:prstGeom prst="line">
              <a:avLst/>
            </a:prstGeom>
            <a:noFill/>
            <a:ln w="38100">
              <a:solidFill>
                <a:schemeClr val="tx1"/>
              </a:solidFill>
              <a:round/>
              <a:headEnd/>
              <a:tailEnd type="stealth" w="med" len="lg"/>
            </a:ln>
          </p:spPr>
          <p:txBody>
            <a:bodyPr wrap="none"/>
            <a:lstStyle/>
            <a:p>
              <a:endParaRPr lang="zh-CN" altLang="en-US"/>
            </a:p>
          </p:txBody>
        </p:sp>
        <p:sp>
          <p:nvSpPr>
            <p:cNvPr id="33872" name="Freeform 35"/>
            <p:cNvSpPr>
              <a:spLocks/>
            </p:cNvSpPr>
            <p:nvPr/>
          </p:nvSpPr>
          <p:spPr bwMode="auto">
            <a:xfrm>
              <a:off x="510" y="1091"/>
              <a:ext cx="492" cy="1259"/>
            </a:xfrm>
            <a:custGeom>
              <a:avLst/>
              <a:gdLst>
                <a:gd name="T0" fmla="*/ 492 w 492"/>
                <a:gd name="T1" fmla="*/ 233 h 1259"/>
                <a:gd name="T2" fmla="*/ 492 w 492"/>
                <a:gd name="T3" fmla="*/ 0 h 1259"/>
                <a:gd name="T4" fmla="*/ 1 w 492"/>
                <a:gd name="T5" fmla="*/ 0 h 1259"/>
                <a:gd name="T6" fmla="*/ 0 w 492"/>
                <a:gd name="T7" fmla="*/ 1259 h 1259"/>
                <a:gd name="T8" fmla="*/ 262 w 492"/>
                <a:gd name="T9" fmla="*/ 1259 h 1259"/>
                <a:gd name="T10" fmla="*/ 0 60000 65536"/>
                <a:gd name="T11" fmla="*/ 0 60000 65536"/>
                <a:gd name="T12" fmla="*/ 0 60000 65536"/>
                <a:gd name="T13" fmla="*/ 0 60000 65536"/>
                <a:gd name="T14" fmla="*/ 0 60000 65536"/>
                <a:gd name="T15" fmla="*/ 0 w 492"/>
                <a:gd name="T16" fmla="*/ 0 h 1259"/>
                <a:gd name="T17" fmla="*/ 492 w 492"/>
                <a:gd name="T18" fmla="*/ 1259 h 1259"/>
              </a:gdLst>
              <a:ahLst/>
              <a:cxnLst>
                <a:cxn ang="T10">
                  <a:pos x="T0" y="T1"/>
                </a:cxn>
                <a:cxn ang="T11">
                  <a:pos x="T2" y="T3"/>
                </a:cxn>
                <a:cxn ang="T12">
                  <a:pos x="T4" y="T5"/>
                </a:cxn>
                <a:cxn ang="T13">
                  <a:pos x="T6" y="T7"/>
                </a:cxn>
                <a:cxn ang="T14">
                  <a:pos x="T8" y="T9"/>
                </a:cxn>
              </a:cxnLst>
              <a:rect l="T15" t="T16" r="T17" b="T18"/>
              <a:pathLst>
                <a:path w="492" h="1259">
                  <a:moveTo>
                    <a:pt x="492" y="233"/>
                  </a:moveTo>
                  <a:lnTo>
                    <a:pt x="492" y="0"/>
                  </a:lnTo>
                  <a:lnTo>
                    <a:pt x="1" y="0"/>
                  </a:lnTo>
                  <a:lnTo>
                    <a:pt x="0" y="1259"/>
                  </a:lnTo>
                  <a:lnTo>
                    <a:pt x="262" y="1259"/>
                  </a:lnTo>
                </a:path>
              </a:pathLst>
            </a:custGeom>
            <a:noFill/>
            <a:ln w="38100">
              <a:solidFill>
                <a:schemeClr val="tx1"/>
              </a:solidFill>
              <a:round/>
              <a:headEnd/>
              <a:tailEnd/>
            </a:ln>
          </p:spPr>
          <p:txBody>
            <a:bodyPr wrap="none"/>
            <a:lstStyle/>
            <a:p>
              <a:endParaRPr lang="zh-CN" altLang="en-US"/>
            </a:p>
          </p:txBody>
        </p:sp>
        <p:sp>
          <p:nvSpPr>
            <p:cNvPr id="33873" name="Freeform 36"/>
            <p:cNvSpPr>
              <a:spLocks/>
            </p:cNvSpPr>
            <p:nvPr/>
          </p:nvSpPr>
          <p:spPr bwMode="auto">
            <a:xfrm>
              <a:off x="2942" y="1109"/>
              <a:ext cx="523" cy="1244"/>
            </a:xfrm>
            <a:custGeom>
              <a:avLst/>
              <a:gdLst>
                <a:gd name="T0" fmla="*/ 0 w 523"/>
                <a:gd name="T1" fmla="*/ 219 h 1244"/>
                <a:gd name="T2" fmla="*/ 0 w 523"/>
                <a:gd name="T3" fmla="*/ 0 h 1244"/>
                <a:gd name="T4" fmla="*/ 523 w 523"/>
                <a:gd name="T5" fmla="*/ 0 h 1244"/>
                <a:gd name="T6" fmla="*/ 523 w 523"/>
                <a:gd name="T7" fmla="*/ 1244 h 1244"/>
                <a:gd name="T8" fmla="*/ 278 w 523"/>
                <a:gd name="T9" fmla="*/ 1244 h 1244"/>
                <a:gd name="T10" fmla="*/ 0 60000 65536"/>
                <a:gd name="T11" fmla="*/ 0 60000 65536"/>
                <a:gd name="T12" fmla="*/ 0 60000 65536"/>
                <a:gd name="T13" fmla="*/ 0 60000 65536"/>
                <a:gd name="T14" fmla="*/ 0 60000 65536"/>
                <a:gd name="T15" fmla="*/ 0 w 523"/>
                <a:gd name="T16" fmla="*/ 0 h 1244"/>
                <a:gd name="T17" fmla="*/ 523 w 523"/>
                <a:gd name="T18" fmla="*/ 1244 h 1244"/>
              </a:gdLst>
              <a:ahLst/>
              <a:cxnLst>
                <a:cxn ang="T10">
                  <a:pos x="T0" y="T1"/>
                </a:cxn>
                <a:cxn ang="T11">
                  <a:pos x="T2" y="T3"/>
                </a:cxn>
                <a:cxn ang="T12">
                  <a:pos x="T4" y="T5"/>
                </a:cxn>
                <a:cxn ang="T13">
                  <a:pos x="T6" y="T7"/>
                </a:cxn>
                <a:cxn ang="T14">
                  <a:pos x="T8" y="T9"/>
                </a:cxn>
              </a:cxnLst>
              <a:rect l="T15" t="T16" r="T17" b="T18"/>
              <a:pathLst>
                <a:path w="523" h="1244">
                  <a:moveTo>
                    <a:pt x="0" y="219"/>
                  </a:moveTo>
                  <a:lnTo>
                    <a:pt x="0" y="0"/>
                  </a:lnTo>
                  <a:lnTo>
                    <a:pt x="523" y="0"/>
                  </a:lnTo>
                  <a:lnTo>
                    <a:pt x="523" y="1244"/>
                  </a:lnTo>
                  <a:lnTo>
                    <a:pt x="278" y="1244"/>
                  </a:lnTo>
                </a:path>
              </a:pathLst>
            </a:custGeom>
            <a:noFill/>
            <a:ln w="38100">
              <a:solidFill>
                <a:schemeClr val="tx1"/>
              </a:solidFill>
              <a:round/>
              <a:headEnd/>
              <a:tailEnd/>
            </a:ln>
          </p:spPr>
          <p:txBody>
            <a:bodyPr wrap="none"/>
            <a:lstStyle/>
            <a:p>
              <a:endParaRPr lang="zh-CN" altLang="en-US"/>
            </a:p>
          </p:txBody>
        </p:sp>
        <p:sp>
          <p:nvSpPr>
            <p:cNvPr id="33874" name="Text Box 37"/>
            <p:cNvSpPr txBox="1">
              <a:spLocks noChangeArrowheads="1"/>
            </p:cNvSpPr>
            <p:nvPr/>
          </p:nvSpPr>
          <p:spPr bwMode="auto">
            <a:xfrm>
              <a:off x="685" y="1231"/>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5</a:t>
              </a:r>
              <a:endParaRPr lang="zh-CN" altLang="en-US" sz="2000" baseline="-25000">
                <a:latin typeface="Times New Roman" pitchFamily="18" charset="0"/>
              </a:endParaRPr>
            </a:p>
          </p:txBody>
        </p:sp>
        <p:sp>
          <p:nvSpPr>
            <p:cNvPr id="33875" name="Text Box 38"/>
            <p:cNvSpPr txBox="1">
              <a:spLocks noChangeArrowheads="1"/>
            </p:cNvSpPr>
            <p:nvPr/>
          </p:nvSpPr>
          <p:spPr bwMode="auto">
            <a:xfrm>
              <a:off x="3037" y="1231"/>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6</a:t>
              </a:r>
              <a:endParaRPr lang="zh-CN" altLang="en-US" sz="2000" baseline="-25000">
                <a:latin typeface="Times New Roman" pitchFamily="18" charset="0"/>
              </a:endParaRPr>
            </a:p>
          </p:txBody>
        </p:sp>
        <p:sp>
          <p:nvSpPr>
            <p:cNvPr id="33876" name="Text Box 39"/>
            <p:cNvSpPr txBox="1">
              <a:spLocks noChangeArrowheads="1"/>
            </p:cNvSpPr>
            <p:nvPr/>
          </p:nvSpPr>
          <p:spPr bwMode="auto">
            <a:xfrm>
              <a:off x="824" y="2150"/>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7</a:t>
              </a:r>
              <a:endParaRPr lang="zh-CN" altLang="en-US" sz="2000" baseline="-25000">
                <a:latin typeface="Times New Roman" pitchFamily="18" charset="0"/>
              </a:endParaRPr>
            </a:p>
          </p:txBody>
        </p:sp>
        <p:sp>
          <p:nvSpPr>
            <p:cNvPr id="33877" name="Text Box 40"/>
            <p:cNvSpPr txBox="1">
              <a:spLocks noChangeArrowheads="1"/>
            </p:cNvSpPr>
            <p:nvPr/>
          </p:nvSpPr>
          <p:spPr bwMode="auto">
            <a:xfrm>
              <a:off x="2864" y="2150"/>
              <a:ext cx="275"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T</a:t>
              </a:r>
              <a:r>
                <a:rPr lang="en-US" altLang="zh-CN" sz="2000" baseline="-25000">
                  <a:latin typeface="Times New Roman" pitchFamily="18" charset="0"/>
                </a:rPr>
                <a:t>8</a:t>
              </a:r>
              <a:endParaRPr lang="zh-CN" altLang="en-US" sz="2000" baseline="-25000">
                <a:latin typeface="Times New Roman" pitchFamily="18" charset="0"/>
              </a:endParaRPr>
            </a:p>
          </p:txBody>
        </p:sp>
        <p:sp>
          <p:nvSpPr>
            <p:cNvPr id="33878" name="Text Box 41"/>
            <p:cNvSpPr txBox="1">
              <a:spLocks noChangeArrowheads="1"/>
            </p:cNvSpPr>
            <p:nvPr/>
          </p:nvSpPr>
          <p:spPr bwMode="auto">
            <a:xfrm>
              <a:off x="2540" y="816"/>
              <a:ext cx="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a:t>
              </a:r>
              <a:endParaRPr lang="zh-CN" altLang="en-US" sz="2400">
                <a:latin typeface="Times New Roman" pitchFamily="18" charset="0"/>
              </a:endParaRPr>
            </a:p>
          </p:txBody>
        </p:sp>
        <p:sp>
          <p:nvSpPr>
            <p:cNvPr id="33879" name="Freeform 42"/>
            <p:cNvSpPr>
              <a:spLocks/>
            </p:cNvSpPr>
            <p:nvPr/>
          </p:nvSpPr>
          <p:spPr bwMode="auto">
            <a:xfrm>
              <a:off x="249" y="1402"/>
              <a:ext cx="2642" cy="365"/>
            </a:xfrm>
            <a:custGeom>
              <a:avLst/>
              <a:gdLst>
                <a:gd name="T0" fmla="*/ 1996 w 2736"/>
                <a:gd name="T1" fmla="*/ 0 h 240"/>
                <a:gd name="T2" fmla="*/ 1996 w 2736"/>
                <a:gd name="T3" fmla="*/ 10448 h 240"/>
                <a:gd name="T4" fmla="*/ 0 w 2736"/>
                <a:gd name="T5" fmla="*/ 10448 h 240"/>
                <a:gd name="T6" fmla="*/ 0 60000 65536"/>
                <a:gd name="T7" fmla="*/ 0 60000 65536"/>
                <a:gd name="T8" fmla="*/ 0 60000 65536"/>
                <a:gd name="T9" fmla="*/ 0 w 2736"/>
                <a:gd name="T10" fmla="*/ 0 h 240"/>
                <a:gd name="T11" fmla="*/ 2736 w 2736"/>
                <a:gd name="T12" fmla="*/ 240 h 240"/>
              </a:gdLst>
              <a:ahLst/>
              <a:cxnLst>
                <a:cxn ang="T6">
                  <a:pos x="T0" y="T1"/>
                </a:cxn>
                <a:cxn ang="T7">
                  <a:pos x="T2" y="T3"/>
                </a:cxn>
                <a:cxn ang="T8">
                  <a:pos x="T4" y="T5"/>
                </a:cxn>
              </a:cxnLst>
              <a:rect l="T9" t="T10" r="T11" b="T12"/>
              <a:pathLst>
                <a:path w="2736" h="240">
                  <a:moveTo>
                    <a:pt x="2736" y="0"/>
                  </a:moveTo>
                  <a:lnTo>
                    <a:pt x="2736" y="240"/>
                  </a:lnTo>
                  <a:lnTo>
                    <a:pt x="0" y="240"/>
                  </a:lnTo>
                </a:path>
              </a:pathLst>
            </a:custGeom>
            <a:noFill/>
            <a:ln w="38100">
              <a:solidFill>
                <a:schemeClr val="tx1"/>
              </a:solidFill>
              <a:round/>
              <a:headEnd/>
              <a:tailEnd/>
            </a:ln>
          </p:spPr>
          <p:txBody>
            <a:bodyPr wrap="none"/>
            <a:lstStyle/>
            <a:p>
              <a:endParaRPr lang="zh-CN" altLang="en-US"/>
            </a:p>
          </p:txBody>
        </p:sp>
        <p:sp>
          <p:nvSpPr>
            <p:cNvPr id="33880" name="Line 43"/>
            <p:cNvSpPr>
              <a:spLocks noChangeShapeType="1"/>
            </p:cNvSpPr>
            <p:nvPr/>
          </p:nvSpPr>
          <p:spPr bwMode="auto">
            <a:xfrm>
              <a:off x="1045" y="1402"/>
              <a:ext cx="0" cy="365"/>
            </a:xfrm>
            <a:prstGeom prst="line">
              <a:avLst/>
            </a:prstGeom>
            <a:noFill/>
            <a:ln w="38100">
              <a:solidFill>
                <a:schemeClr val="tx1"/>
              </a:solidFill>
              <a:round/>
              <a:headEnd/>
              <a:tailEnd type="oval" w="sm" len="sm"/>
            </a:ln>
          </p:spPr>
          <p:txBody>
            <a:bodyPr wrap="none"/>
            <a:lstStyle/>
            <a:p>
              <a:endParaRPr lang="zh-CN" altLang="en-US"/>
            </a:p>
          </p:txBody>
        </p:sp>
        <p:sp>
          <p:nvSpPr>
            <p:cNvPr id="33881" name="Text Box 44"/>
            <p:cNvSpPr txBox="1">
              <a:spLocks noChangeArrowheads="1"/>
            </p:cNvSpPr>
            <p:nvPr/>
          </p:nvSpPr>
          <p:spPr bwMode="auto">
            <a:xfrm>
              <a:off x="907" y="3230"/>
              <a:ext cx="692"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写放大器</a:t>
              </a:r>
            </a:p>
          </p:txBody>
        </p:sp>
        <p:sp>
          <p:nvSpPr>
            <p:cNvPr id="33882" name="Text Box 45"/>
            <p:cNvSpPr txBox="1">
              <a:spLocks noChangeArrowheads="1"/>
            </p:cNvSpPr>
            <p:nvPr/>
          </p:nvSpPr>
          <p:spPr bwMode="auto">
            <a:xfrm>
              <a:off x="2289" y="3225"/>
              <a:ext cx="692"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写放大器</a:t>
              </a:r>
            </a:p>
          </p:txBody>
        </p:sp>
        <p:sp>
          <p:nvSpPr>
            <p:cNvPr id="33883" name="Text Box 46"/>
            <p:cNvSpPr txBox="1">
              <a:spLocks noChangeArrowheads="1"/>
            </p:cNvSpPr>
            <p:nvPr/>
          </p:nvSpPr>
          <p:spPr bwMode="auto">
            <a:xfrm>
              <a:off x="1449" y="3993"/>
              <a:ext cx="34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D</a:t>
              </a:r>
              <a:r>
                <a:rPr lang="en-US" altLang="zh-CN" sz="2000" baseline="-25000">
                  <a:latin typeface="Times New Roman" pitchFamily="18" charset="0"/>
                </a:rPr>
                <a:t>IN</a:t>
              </a:r>
            </a:p>
          </p:txBody>
        </p:sp>
        <p:sp>
          <p:nvSpPr>
            <p:cNvPr id="33884" name="Text Box 47"/>
            <p:cNvSpPr txBox="1">
              <a:spLocks noChangeArrowheads="1"/>
            </p:cNvSpPr>
            <p:nvPr/>
          </p:nvSpPr>
          <p:spPr bwMode="auto">
            <a:xfrm>
              <a:off x="2290" y="3984"/>
              <a:ext cx="54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写选择</a:t>
              </a:r>
            </a:p>
          </p:txBody>
        </p:sp>
        <p:sp>
          <p:nvSpPr>
            <p:cNvPr id="33885" name="Text Box 48"/>
            <p:cNvSpPr txBox="1">
              <a:spLocks noChangeArrowheads="1"/>
            </p:cNvSpPr>
            <p:nvPr/>
          </p:nvSpPr>
          <p:spPr bwMode="auto">
            <a:xfrm>
              <a:off x="3262" y="3993"/>
              <a:ext cx="54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读选择</a:t>
              </a:r>
            </a:p>
          </p:txBody>
        </p:sp>
        <p:sp>
          <p:nvSpPr>
            <p:cNvPr id="33886" name="Text Box 49"/>
            <p:cNvSpPr txBox="1">
              <a:spLocks noChangeArrowheads="1"/>
            </p:cNvSpPr>
            <p:nvPr/>
          </p:nvSpPr>
          <p:spPr bwMode="auto">
            <a:xfrm>
              <a:off x="3539" y="2976"/>
              <a:ext cx="404"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读放</a:t>
              </a:r>
            </a:p>
          </p:txBody>
        </p:sp>
        <p:sp>
          <p:nvSpPr>
            <p:cNvPr id="33887" name="Text Box 50"/>
            <p:cNvSpPr txBox="1">
              <a:spLocks noChangeArrowheads="1"/>
            </p:cNvSpPr>
            <p:nvPr/>
          </p:nvSpPr>
          <p:spPr bwMode="auto">
            <a:xfrm>
              <a:off x="3657" y="729"/>
              <a:ext cx="50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a:latin typeface="Times New Roman" pitchFamily="18" charset="0"/>
                </a:rPr>
                <a:t>A</a:t>
              </a:r>
            </a:p>
          </p:txBody>
        </p:sp>
        <p:sp>
          <p:nvSpPr>
            <p:cNvPr id="33888" name="Line 51"/>
            <p:cNvSpPr>
              <a:spLocks noChangeShapeType="1"/>
            </p:cNvSpPr>
            <p:nvPr/>
          </p:nvSpPr>
          <p:spPr bwMode="auto">
            <a:xfrm flipH="1">
              <a:off x="3513" y="912"/>
              <a:ext cx="288" cy="480"/>
            </a:xfrm>
            <a:prstGeom prst="line">
              <a:avLst/>
            </a:prstGeom>
            <a:noFill/>
            <a:ln w="38100">
              <a:solidFill>
                <a:schemeClr val="tx1"/>
              </a:solidFill>
              <a:round/>
              <a:headEnd/>
              <a:tailEnd type="triangle" w="med" len="med"/>
            </a:ln>
          </p:spPr>
          <p:txBody>
            <a:bodyPr>
              <a:spAutoFit/>
            </a:bodyPr>
            <a:lstStyle/>
            <a:p>
              <a:endParaRPr lang="zh-CN" altLang="en-US"/>
            </a:p>
          </p:txBody>
        </p:sp>
        <p:grpSp>
          <p:nvGrpSpPr>
            <p:cNvPr id="33889" name="Group 52"/>
            <p:cNvGrpSpPr>
              <a:grpSpLocks/>
            </p:cNvGrpSpPr>
            <p:nvPr/>
          </p:nvGrpSpPr>
          <p:grpSpPr bwMode="auto">
            <a:xfrm>
              <a:off x="0" y="672"/>
              <a:ext cx="628" cy="365"/>
              <a:chOff x="-58" y="1603"/>
              <a:chExt cx="628" cy="365"/>
            </a:xfrm>
          </p:grpSpPr>
          <p:sp>
            <p:nvSpPr>
              <p:cNvPr id="33894" name="Text Box 53"/>
              <p:cNvSpPr txBox="1">
                <a:spLocks noChangeArrowheads="1"/>
              </p:cNvSpPr>
              <p:nvPr/>
            </p:nvSpPr>
            <p:spPr bwMode="auto">
              <a:xfrm>
                <a:off x="-58" y="1680"/>
                <a:ext cx="508"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位线</a:t>
                </a:r>
                <a:r>
                  <a:rPr lang="en-US" altLang="zh-CN">
                    <a:latin typeface="Times New Roman" pitchFamily="18" charset="0"/>
                  </a:rPr>
                  <a:t>A</a:t>
                </a:r>
                <a:endParaRPr lang="zh-CN" altLang="en-US">
                  <a:latin typeface="Times New Roman" pitchFamily="18" charset="0"/>
                </a:endParaRPr>
              </a:p>
            </p:txBody>
          </p:sp>
          <p:sp>
            <p:nvSpPr>
              <p:cNvPr id="33895" name="Text Box 54"/>
              <p:cNvSpPr txBox="1">
                <a:spLocks noChangeArrowheads="1"/>
              </p:cNvSpPr>
              <p:nvPr/>
            </p:nvSpPr>
            <p:spPr bwMode="auto">
              <a:xfrm>
                <a:off x="326" y="1603"/>
                <a:ext cx="244"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cs typeface="Times New Roman" pitchFamily="18" charset="0"/>
                  </a:rPr>
                  <a:t>´</a:t>
                </a:r>
              </a:p>
            </p:txBody>
          </p:sp>
        </p:grpSp>
        <p:sp>
          <p:nvSpPr>
            <p:cNvPr id="33890" name="Line 55"/>
            <p:cNvSpPr>
              <a:spLocks noChangeShapeType="1"/>
            </p:cNvSpPr>
            <p:nvPr/>
          </p:nvSpPr>
          <p:spPr bwMode="auto">
            <a:xfrm>
              <a:off x="249" y="960"/>
              <a:ext cx="240" cy="240"/>
            </a:xfrm>
            <a:prstGeom prst="line">
              <a:avLst/>
            </a:prstGeom>
            <a:noFill/>
            <a:ln w="38100">
              <a:solidFill>
                <a:schemeClr val="tx1"/>
              </a:solidFill>
              <a:round/>
              <a:headEnd/>
              <a:tailEnd type="triangle" w="med" len="med"/>
            </a:ln>
          </p:spPr>
          <p:txBody>
            <a:bodyPr>
              <a:spAutoFit/>
            </a:bodyPr>
            <a:lstStyle/>
            <a:p>
              <a:endParaRPr lang="zh-CN" altLang="en-US"/>
            </a:p>
          </p:txBody>
        </p:sp>
        <p:sp>
          <p:nvSpPr>
            <p:cNvPr id="33891" name="Text Box 56"/>
            <p:cNvSpPr txBox="1">
              <a:spLocks noChangeArrowheads="1"/>
            </p:cNvSpPr>
            <p:nvPr/>
          </p:nvSpPr>
          <p:spPr bwMode="auto">
            <a:xfrm>
              <a:off x="825" y="2736"/>
              <a:ext cx="83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列地址选择</a:t>
              </a:r>
            </a:p>
          </p:txBody>
        </p:sp>
        <p:sp>
          <p:nvSpPr>
            <p:cNvPr id="33892" name="Text Box 57"/>
            <p:cNvSpPr txBox="1">
              <a:spLocks noChangeArrowheads="1"/>
            </p:cNvSpPr>
            <p:nvPr/>
          </p:nvSpPr>
          <p:spPr bwMode="auto">
            <a:xfrm>
              <a:off x="1497" y="1488"/>
              <a:ext cx="836" cy="231"/>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a:latin typeface="Times New Roman" pitchFamily="18" charset="0"/>
                </a:rPr>
                <a:t>行地址选择</a:t>
              </a:r>
            </a:p>
          </p:txBody>
        </p:sp>
        <p:sp>
          <p:nvSpPr>
            <p:cNvPr id="33893" name="Text Box 58"/>
            <p:cNvSpPr txBox="1">
              <a:spLocks noChangeArrowheads="1"/>
            </p:cNvSpPr>
            <p:nvPr/>
          </p:nvSpPr>
          <p:spPr bwMode="auto">
            <a:xfrm>
              <a:off x="4122" y="3216"/>
              <a:ext cx="53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r>
                <a:rPr lang="en-US" altLang="zh-CN" sz="2400" baseline="-25000">
                  <a:latin typeface="Times New Roman" pitchFamily="18" charset="0"/>
                </a:rPr>
                <a:t>OUT</a:t>
              </a:r>
            </a:p>
          </p:txBody>
        </p:sp>
      </p:grpSp>
      <p:sp>
        <p:nvSpPr>
          <p:cNvPr id="33796" name="Text Box 59"/>
          <p:cNvSpPr txBox="1">
            <a:spLocks noChangeArrowheads="1"/>
          </p:cNvSpPr>
          <p:nvPr/>
        </p:nvSpPr>
        <p:spPr bwMode="auto">
          <a:xfrm>
            <a:off x="179388" y="50800"/>
            <a:ext cx="70104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dirty="0">
                <a:latin typeface="Times New Roman" pitchFamily="18" charset="0"/>
              </a:rPr>
              <a:t> </a:t>
            </a:r>
            <a:r>
              <a:rPr lang="zh-CN" altLang="en-US" sz="3200" dirty="0">
                <a:latin typeface="Times New Roman" pitchFamily="18" charset="0"/>
                <a:ea typeface="楷体_GB2312" pitchFamily="49" charset="-122"/>
              </a:rPr>
              <a:t>① </a:t>
            </a:r>
            <a:r>
              <a:rPr lang="zh-CN" altLang="en-US" sz="3200" dirty="0">
                <a:latin typeface="Times New Roman" pitchFamily="18" charset="0"/>
              </a:rPr>
              <a:t>静态 </a:t>
            </a:r>
            <a:r>
              <a:rPr lang="en-US" altLang="zh-CN" sz="3200" dirty="0">
                <a:latin typeface="Times New Roman" pitchFamily="18" charset="0"/>
              </a:rPr>
              <a:t>RAM </a:t>
            </a:r>
            <a:r>
              <a:rPr lang="zh-CN" altLang="en-US" sz="3200" dirty="0">
                <a:latin typeface="Times New Roman" pitchFamily="18" charset="0"/>
              </a:rPr>
              <a:t>基本电路的 </a:t>
            </a:r>
            <a:r>
              <a:rPr lang="zh-CN" altLang="en-US" sz="3600" dirty="0">
                <a:solidFill>
                  <a:schemeClr val="folHlink"/>
                </a:solidFill>
                <a:latin typeface="Times New Roman" pitchFamily="18" charset="0"/>
              </a:rPr>
              <a:t>读</a:t>
            </a:r>
            <a:r>
              <a:rPr lang="zh-CN" altLang="en-US" sz="3200" dirty="0">
                <a:solidFill>
                  <a:schemeClr val="folHlink"/>
                </a:solidFill>
                <a:latin typeface="Times New Roman" pitchFamily="18" charset="0"/>
              </a:rPr>
              <a:t> </a:t>
            </a:r>
            <a:r>
              <a:rPr lang="zh-CN" altLang="en-US" sz="3200" dirty="0">
                <a:latin typeface="Times New Roman" pitchFamily="18" charset="0"/>
              </a:rPr>
              <a:t>操作  </a:t>
            </a:r>
            <a:endParaRPr lang="en-US" altLang="zh-CN" sz="3200" dirty="0">
              <a:latin typeface="Times New Roman" pitchFamily="18" charset="0"/>
            </a:endParaRPr>
          </a:p>
        </p:txBody>
      </p:sp>
      <p:sp>
        <p:nvSpPr>
          <p:cNvPr id="209980" name="Freeform 60"/>
          <p:cNvSpPr>
            <a:spLocks/>
          </p:cNvSpPr>
          <p:nvPr/>
        </p:nvSpPr>
        <p:spPr bwMode="auto">
          <a:xfrm>
            <a:off x="474663" y="3862388"/>
            <a:ext cx="2657475" cy="925512"/>
          </a:xfrm>
          <a:custGeom>
            <a:avLst/>
            <a:gdLst>
              <a:gd name="T0" fmla="*/ 2147483647 w 1872"/>
              <a:gd name="T1" fmla="*/ 0 h 384"/>
              <a:gd name="T2" fmla="*/ 2147483647 w 1872"/>
              <a:gd name="T3" fmla="*/ 2147483647 h 384"/>
              <a:gd name="T4" fmla="*/ 0 w 1872"/>
              <a:gd name="T5" fmla="*/ 2147483647 h 384"/>
              <a:gd name="T6" fmla="*/ 0 60000 65536"/>
              <a:gd name="T7" fmla="*/ 0 60000 65536"/>
              <a:gd name="T8" fmla="*/ 0 60000 65536"/>
              <a:gd name="T9" fmla="*/ 0 w 1872"/>
              <a:gd name="T10" fmla="*/ 0 h 384"/>
              <a:gd name="T11" fmla="*/ 1872 w 1872"/>
              <a:gd name="T12" fmla="*/ 384 h 384"/>
            </a:gdLst>
            <a:ahLst/>
            <a:cxnLst>
              <a:cxn ang="T6">
                <a:pos x="T0" y="T1"/>
              </a:cxn>
              <a:cxn ang="T7">
                <a:pos x="T2" y="T3"/>
              </a:cxn>
              <a:cxn ang="T8">
                <a:pos x="T4" y="T5"/>
              </a:cxn>
            </a:cxnLst>
            <a:rect l="T9" t="T10" r="T11" b="T12"/>
            <a:pathLst>
              <a:path w="1872" h="384">
                <a:moveTo>
                  <a:pt x="1872" y="0"/>
                </a:moveTo>
                <a:lnTo>
                  <a:pt x="1872" y="384"/>
                </a:lnTo>
                <a:lnTo>
                  <a:pt x="0" y="384"/>
                </a:lnTo>
              </a:path>
            </a:pathLst>
          </a:custGeom>
          <a:noFill/>
          <a:ln w="76200">
            <a:solidFill>
              <a:schemeClr val="folHlink"/>
            </a:solidFill>
            <a:round/>
            <a:headEnd type="oval" w="sm" len="sm"/>
            <a:tailEnd/>
          </a:ln>
        </p:spPr>
        <p:txBody>
          <a:bodyPr wrap="none"/>
          <a:lstStyle/>
          <a:p>
            <a:endParaRPr lang="zh-CN" altLang="en-US"/>
          </a:p>
        </p:txBody>
      </p:sp>
      <p:sp>
        <p:nvSpPr>
          <p:cNvPr id="209981" name="Freeform 61"/>
          <p:cNvSpPr>
            <a:spLocks/>
          </p:cNvSpPr>
          <p:nvPr/>
        </p:nvSpPr>
        <p:spPr bwMode="auto">
          <a:xfrm>
            <a:off x="1331913" y="3867150"/>
            <a:ext cx="3640137" cy="3175"/>
          </a:xfrm>
          <a:custGeom>
            <a:avLst/>
            <a:gdLst>
              <a:gd name="T0" fmla="*/ 0 w 2293"/>
              <a:gd name="T1" fmla="*/ 2147483647 h 2"/>
              <a:gd name="T2" fmla="*/ 2147483647 w 2293"/>
              <a:gd name="T3" fmla="*/ 0 h 2"/>
              <a:gd name="T4" fmla="*/ 0 60000 65536"/>
              <a:gd name="T5" fmla="*/ 0 60000 65536"/>
              <a:gd name="T6" fmla="*/ 0 w 2293"/>
              <a:gd name="T7" fmla="*/ 0 h 2"/>
              <a:gd name="T8" fmla="*/ 2293 w 2293"/>
              <a:gd name="T9" fmla="*/ 2 h 2"/>
            </a:gdLst>
            <a:ahLst/>
            <a:cxnLst>
              <a:cxn ang="T4">
                <a:pos x="T0" y="T1"/>
              </a:cxn>
              <a:cxn ang="T5">
                <a:pos x="T2" y="T3"/>
              </a:cxn>
            </a:cxnLst>
            <a:rect l="T6" t="T7" r="T8" b="T9"/>
            <a:pathLst>
              <a:path w="2293" h="2">
                <a:moveTo>
                  <a:pt x="0" y="2"/>
                </a:moveTo>
                <a:lnTo>
                  <a:pt x="2293" y="0"/>
                </a:lnTo>
              </a:path>
            </a:pathLst>
          </a:custGeom>
          <a:noFill/>
          <a:ln w="76200">
            <a:solidFill>
              <a:schemeClr val="folHlink"/>
            </a:solidFill>
            <a:round/>
            <a:headEnd/>
            <a:tailEnd/>
          </a:ln>
        </p:spPr>
        <p:txBody>
          <a:bodyPr wrap="none"/>
          <a:lstStyle/>
          <a:p>
            <a:endParaRPr lang="zh-CN" altLang="en-US"/>
          </a:p>
        </p:txBody>
      </p:sp>
      <p:sp>
        <p:nvSpPr>
          <p:cNvPr id="209982" name="Freeform 62"/>
          <p:cNvSpPr>
            <a:spLocks/>
          </p:cNvSpPr>
          <p:nvPr/>
        </p:nvSpPr>
        <p:spPr bwMode="auto">
          <a:xfrm>
            <a:off x="3952875" y="1752600"/>
            <a:ext cx="542925" cy="347663"/>
          </a:xfrm>
          <a:custGeom>
            <a:avLst/>
            <a:gdLst>
              <a:gd name="T0" fmla="*/ 0 w 342"/>
              <a:gd name="T1" fmla="*/ 0 h 219"/>
              <a:gd name="T2" fmla="*/ 2147483647 w 342"/>
              <a:gd name="T3" fmla="*/ 0 h 219"/>
              <a:gd name="T4" fmla="*/ 2147483647 w 342"/>
              <a:gd name="T5" fmla="*/ 2147483647 h 219"/>
              <a:gd name="T6" fmla="*/ 0 60000 65536"/>
              <a:gd name="T7" fmla="*/ 0 60000 65536"/>
              <a:gd name="T8" fmla="*/ 0 60000 65536"/>
              <a:gd name="T9" fmla="*/ 0 w 342"/>
              <a:gd name="T10" fmla="*/ 0 h 219"/>
              <a:gd name="T11" fmla="*/ 342 w 342"/>
              <a:gd name="T12" fmla="*/ 219 h 219"/>
            </a:gdLst>
            <a:ahLst/>
            <a:cxnLst>
              <a:cxn ang="T6">
                <a:pos x="T0" y="T1"/>
              </a:cxn>
              <a:cxn ang="T7">
                <a:pos x="T2" y="T3"/>
              </a:cxn>
              <a:cxn ang="T8">
                <a:pos x="T4" y="T5"/>
              </a:cxn>
            </a:cxnLst>
            <a:rect l="T9" t="T10" r="T11" b="T12"/>
            <a:pathLst>
              <a:path w="342" h="219">
                <a:moveTo>
                  <a:pt x="0" y="0"/>
                </a:moveTo>
                <a:lnTo>
                  <a:pt x="342" y="0"/>
                </a:lnTo>
                <a:lnTo>
                  <a:pt x="342" y="219"/>
                </a:lnTo>
              </a:path>
            </a:pathLst>
          </a:custGeom>
          <a:noFill/>
          <a:ln w="76200">
            <a:solidFill>
              <a:schemeClr val="folHlink"/>
            </a:solidFill>
            <a:round/>
            <a:headEnd type="oval" w="sm" len="sm"/>
            <a:tailEnd/>
          </a:ln>
        </p:spPr>
        <p:txBody>
          <a:bodyPr wrap="none"/>
          <a:lstStyle/>
          <a:p>
            <a:endParaRPr lang="zh-CN" altLang="en-US"/>
          </a:p>
        </p:txBody>
      </p:sp>
      <p:grpSp>
        <p:nvGrpSpPr>
          <p:cNvPr id="8" name="Group 63"/>
          <p:cNvGrpSpPr>
            <a:grpSpLocks/>
          </p:cNvGrpSpPr>
          <p:nvPr/>
        </p:nvGrpSpPr>
        <p:grpSpPr bwMode="auto">
          <a:xfrm>
            <a:off x="1219200" y="3581400"/>
            <a:ext cx="3886200" cy="585788"/>
            <a:chOff x="768" y="2256"/>
            <a:chExt cx="2448" cy="369"/>
          </a:xfrm>
        </p:grpSpPr>
        <p:grpSp>
          <p:nvGrpSpPr>
            <p:cNvPr id="33842" name="Group 64"/>
            <p:cNvGrpSpPr>
              <a:grpSpLocks/>
            </p:cNvGrpSpPr>
            <p:nvPr/>
          </p:nvGrpSpPr>
          <p:grpSpPr bwMode="auto">
            <a:xfrm>
              <a:off x="768" y="2256"/>
              <a:ext cx="76" cy="369"/>
              <a:chOff x="768" y="2256"/>
              <a:chExt cx="76" cy="369"/>
            </a:xfrm>
          </p:grpSpPr>
          <p:sp>
            <p:nvSpPr>
              <p:cNvPr id="33846" name="Line 65"/>
              <p:cNvSpPr>
                <a:spLocks noChangeShapeType="1"/>
              </p:cNvSpPr>
              <p:nvPr/>
            </p:nvSpPr>
            <p:spPr bwMode="auto">
              <a:xfrm rot="-5400000">
                <a:off x="583" y="2441"/>
                <a:ext cx="369" cy="0"/>
              </a:xfrm>
              <a:prstGeom prst="line">
                <a:avLst/>
              </a:prstGeom>
              <a:noFill/>
              <a:ln w="57150">
                <a:solidFill>
                  <a:schemeClr val="folHlink"/>
                </a:solidFill>
                <a:round/>
                <a:headEnd/>
                <a:tailEnd/>
              </a:ln>
            </p:spPr>
            <p:txBody>
              <a:bodyPr wrap="none"/>
              <a:lstStyle/>
              <a:p>
                <a:endParaRPr lang="zh-CN" altLang="en-US"/>
              </a:p>
            </p:txBody>
          </p:sp>
          <p:sp>
            <p:nvSpPr>
              <p:cNvPr id="33847" name="Line 66"/>
              <p:cNvSpPr>
                <a:spLocks noChangeShapeType="1"/>
              </p:cNvSpPr>
              <p:nvPr/>
            </p:nvSpPr>
            <p:spPr bwMode="auto">
              <a:xfrm rot="-5400000">
                <a:off x="732" y="2446"/>
                <a:ext cx="224" cy="0"/>
              </a:xfrm>
              <a:prstGeom prst="line">
                <a:avLst/>
              </a:prstGeom>
              <a:noFill/>
              <a:ln w="57150">
                <a:solidFill>
                  <a:schemeClr val="folHlink"/>
                </a:solidFill>
                <a:round/>
                <a:headEnd/>
                <a:tailEnd/>
              </a:ln>
            </p:spPr>
            <p:txBody>
              <a:bodyPr wrap="none"/>
              <a:lstStyle/>
              <a:p>
                <a:endParaRPr lang="zh-CN" altLang="en-US"/>
              </a:p>
            </p:txBody>
          </p:sp>
        </p:grpSp>
        <p:grpSp>
          <p:nvGrpSpPr>
            <p:cNvPr id="33843" name="Group 67"/>
            <p:cNvGrpSpPr>
              <a:grpSpLocks/>
            </p:cNvGrpSpPr>
            <p:nvPr/>
          </p:nvGrpSpPr>
          <p:grpSpPr bwMode="auto">
            <a:xfrm>
              <a:off x="3140" y="2256"/>
              <a:ext cx="76" cy="369"/>
              <a:chOff x="3140" y="2256"/>
              <a:chExt cx="76" cy="369"/>
            </a:xfrm>
          </p:grpSpPr>
          <p:sp>
            <p:nvSpPr>
              <p:cNvPr id="33844" name="Line 68"/>
              <p:cNvSpPr>
                <a:spLocks noChangeShapeType="1"/>
              </p:cNvSpPr>
              <p:nvPr/>
            </p:nvSpPr>
            <p:spPr bwMode="auto">
              <a:xfrm rot="5400000">
                <a:off x="3031" y="2441"/>
                <a:ext cx="369" cy="0"/>
              </a:xfrm>
              <a:prstGeom prst="line">
                <a:avLst/>
              </a:prstGeom>
              <a:noFill/>
              <a:ln w="57150">
                <a:solidFill>
                  <a:schemeClr val="folHlink"/>
                </a:solidFill>
                <a:round/>
                <a:headEnd/>
                <a:tailEnd/>
              </a:ln>
            </p:spPr>
            <p:txBody>
              <a:bodyPr wrap="none"/>
              <a:lstStyle/>
              <a:p>
                <a:endParaRPr lang="zh-CN" altLang="en-US"/>
              </a:p>
            </p:txBody>
          </p:sp>
          <p:sp>
            <p:nvSpPr>
              <p:cNvPr id="33845" name="Line 69"/>
              <p:cNvSpPr>
                <a:spLocks noChangeShapeType="1"/>
              </p:cNvSpPr>
              <p:nvPr/>
            </p:nvSpPr>
            <p:spPr bwMode="auto">
              <a:xfrm rot="5400000">
                <a:off x="3028" y="2436"/>
                <a:ext cx="224" cy="0"/>
              </a:xfrm>
              <a:prstGeom prst="line">
                <a:avLst/>
              </a:prstGeom>
              <a:noFill/>
              <a:ln w="57150">
                <a:solidFill>
                  <a:schemeClr val="folHlink"/>
                </a:solidFill>
                <a:round/>
                <a:headEnd/>
                <a:tailEnd/>
              </a:ln>
            </p:spPr>
            <p:txBody>
              <a:bodyPr wrap="none"/>
              <a:lstStyle/>
              <a:p>
                <a:endParaRPr lang="zh-CN" altLang="en-US"/>
              </a:p>
            </p:txBody>
          </p:sp>
        </p:grpSp>
      </p:grpSp>
      <p:sp>
        <p:nvSpPr>
          <p:cNvPr id="209990" name="Freeform 70"/>
          <p:cNvSpPr>
            <a:spLocks/>
          </p:cNvSpPr>
          <p:nvPr/>
        </p:nvSpPr>
        <p:spPr bwMode="auto">
          <a:xfrm>
            <a:off x="5105400" y="3956050"/>
            <a:ext cx="333375" cy="1622425"/>
          </a:xfrm>
          <a:custGeom>
            <a:avLst/>
            <a:gdLst>
              <a:gd name="T0" fmla="*/ 0 w 192"/>
              <a:gd name="T1" fmla="*/ 0 h 672"/>
              <a:gd name="T2" fmla="*/ 2147483647 w 192"/>
              <a:gd name="T3" fmla="*/ 0 h 672"/>
              <a:gd name="T4" fmla="*/ 2147483647 w 192"/>
              <a:gd name="T5" fmla="*/ 2147483647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0"/>
                </a:moveTo>
                <a:lnTo>
                  <a:pt x="192" y="0"/>
                </a:lnTo>
                <a:lnTo>
                  <a:pt x="192" y="672"/>
                </a:lnTo>
              </a:path>
            </a:pathLst>
          </a:custGeom>
          <a:noFill/>
          <a:ln w="76200">
            <a:solidFill>
              <a:schemeClr val="folHlink"/>
            </a:solidFill>
            <a:round/>
            <a:headEnd/>
            <a:tailEnd type="oval" w="sm" len="sm"/>
          </a:ln>
        </p:spPr>
        <p:txBody>
          <a:bodyPr wrap="none"/>
          <a:lstStyle/>
          <a:p>
            <a:endParaRPr lang="zh-CN" altLang="en-US"/>
          </a:p>
        </p:txBody>
      </p:sp>
      <p:sp>
        <p:nvSpPr>
          <p:cNvPr id="209991" name="Line 71"/>
          <p:cNvSpPr>
            <a:spLocks noChangeShapeType="1"/>
          </p:cNvSpPr>
          <p:nvPr/>
        </p:nvSpPr>
        <p:spPr bwMode="auto">
          <a:xfrm>
            <a:off x="5449888" y="5562600"/>
            <a:ext cx="354012" cy="0"/>
          </a:xfrm>
          <a:prstGeom prst="line">
            <a:avLst/>
          </a:prstGeom>
          <a:noFill/>
          <a:ln w="76200">
            <a:solidFill>
              <a:schemeClr val="folHlink"/>
            </a:solidFill>
            <a:round/>
            <a:headEnd/>
            <a:tailEnd/>
          </a:ln>
        </p:spPr>
        <p:txBody>
          <a:bodyPr wrap="none"/>
          <a:lstStyle/>
          <a:p>
            <a:endParaRPr lang="zh-CN" altLang="en-US"/>
          </a:p>
        </p:txBody>
      </p:sp>
      <p:sp>
        <p:nvSpPr>
          <p:cNvPr id="209992" name="Freeform 72"/>
          <p:cNvSpPr>
            <a:spLocks/>
          </p:cNvSpPr>
          <p:nvPr/>
        </p:nvSpPr>
        <p:spPr bwMode="auto">
          <a:xfrm>
            <a:off x="6042025" y="5738813"/>
            <a:ext cx="3175" cy="1138237"/>
          </a:xfrm>
          <a:custGeom>
            <a:avLst/>
            <a:gdLst>
              <a:gd name="T0" fmla="*/ 2147483647 w 2"/>
              <a:gd name="T1" fmla="*/ 2147483647 h 717"/>
              <a:gd name="T2" fmla="*/ 0 w 2"/>
              <a:gd name="T3" fmla="*/ 0 h 717"/>
              <a:gd name="T4" fmla="*/ 0 60000 65536"/>
              <a:gd name="T5" fmla="*/ 0 60000 65536"/>
              <a:gd name="T6" fmla="*/ 0 w 2"/>
              <a:gd name="T7" fmla="*/ 0 h 717"/>
              <a:gd name="T8" fmla="*/ 2 w 2"/>
              <a:gd name="T9" fmla="*/ 717 h 717"/>
            </a:gdLst>
            <a:ahLst/>
            <a:cxnLst>
              <a:cxn ang="T4">
                <a:pos x="T0" y="T1"/>
              </a:cxn>
              <a:cxn ang="T5">
                <a:pos x="T2" y="T3"/>
              </a:cxn>
            </a:cxnLst>
            <a:rect l="T6" t="T7" r="T8" b="T9"/>
            <a:pathLst>
              <a:path w="2" h="717">
                <a:moveTo>
                  <a:pt x="2" y="717"/>
                </a:moveTo>
                <a:lnTo>
                  <a:pt x="0" y="0"/>
                </a:lnTo>
              </a:path>
            </a:pathLst>
          </a:custGeom>
          <a:noFill/>
          <a:ln w="76200">
            <a:solidFill>
              <a:schemeClr val="folHlink"/>
            </a:solidFill>
            <a:round/>
            <a:headEnd/>
            <a:tailEnd type="stealth" w="med" len="lg"/>
          </a:ln>
        </p:spPr>
        <p:txBody>
          <a:bodyPr wrap="none"/>
          <a:lstStyle/>
          <a:p>
            <a:endParaRPr lang="zh-CN" altLang="en-US"/>
          </a:p>
        </p:txBody>
      </p:sp>
      <p:sp>
        <p:nvSpPr>
          <p:cNvPr id="209993" name="AutoShape 73"/>
          <p:cNvSpPr>
            <a:spLocks noChangeArrowheads="1"/>
          </p:cNvSpPr>
          <p:nvPr/>
        </p:nvSpPr>
        <p:spPr bwMode="auto">
          <a:xfrm rot="5400000">
            <a:off x="5676900" y="5372100"/>
            <a:ext cx="685800" cy="457200"/>
          </a:xfrm>
          <a:prstGeom prst="triangle">
            <a:avLst>
              <a:gd name="adj" fmla="val 47912"/>
            </a:avLst>
          </a:prstGeom>
          <a:noFill/>
          <a:ln w="762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09994" name="Freeform 74"/>
          <p:cNvSpPr>
            <a:spLocks/>
          </p:cNvSpPr>
          <p:nvPr/>
        </p:nvSpPr>
        <p:spPr bwMode="auto">
          <a:xfrm>
            <a:off x="4648200" y="1743075"/>
            <a:ext cx="830263" cy="1984375"/>
          </a:xfrm>
          <a:custGeom>
            <a:avLst/>
            <a:gdLst>
              <a:gd name="T0" fmla="*/ 2147483647 w 523"/>
              <a:gd name="T1" fmla="*/ 0 h 1250"/>
              <a:gd name="T2" fmla="*/ 0 w 523"/>
              <a:gd name="T3" fmla="*/ 2147483647 h 1250"/>
              <a:gd name="T4" fmla="*/ 2147483647 w 523"/>
              <a:gd name="T5" fmla="*/ 2147483647 h 1250"/>
              <a:gd name="T6" fmla="*/ 2147483647 w 523"/>
              <a:gd name="T7" fmla="*/ 2147483647 h 1250"/>
              <a:gd name="T8" fmla="*/ 2147483647 w 523"/>
              <a:gd name="T9" fmla="*/ 2147483647 h 1250"/>
              <a:gd name="T10" fmla="*/ 0 60000 65536"/>
              <a:gd name="T11" fmla="*/ 0 60000 65536"/>
              <a:gd name="T12" fmla="*/ 0 60000 65536"/>
              <a:gd name="T13" fmla="*/ 0 60000 65536"/>
              <a:gd name="T14" fmla="*/ 0 60000 65536"/>
              <a:gd name="T15" fmla="*/ 0 w 523"/>
              <a:gd name="T16" fmla="*/ 0 h 1250"/>
              <a:gd name="T17" fmla="*/ 523 w 523"/>
              <a:gd name="T18" fmla="*/ 1250 h 1250"/>
            </a:gdLst>
            <a:ahLst/>
            <a:cxnLst>
              <a:cxn ang="T10">
                <a:pos x="T0" y="T1"/>
              </a:cxn>
              <a:cxn ang="T11">
                <a:pos x="T2" y="T3"/>
              </a:cxn>
              <a:cxn ang="T12">
                <a:pos x="T4" y="T5"/>
              </a:cxn>
              <a:cxn ang="T13">
                <a:pos x="T6" y="T7"/>
              </a:cxn>
              <a:cxn ang="T14">
                <a:pos x="T8" y="T9"/>
              </a:cxn>
            </a:cxnLst>
            <a:rect l="T15" t="T16" r="T17" b="T18"/>
            <a:pathLst>
              <a:path w="523" h="1250">
                <a:moveTo>
                  <a:pt x="3" y="0"/>
                </a:moveTo>
                <a:lnTo>
                  <a:pt x="0" y="6"/>
                </a:lnTo>
                <a:lnTo>
                  <a:pt x="523" y="6"/>
                </a:lnTo>
                <a:lnTo>
                  <a:pt x="523" y="1250"/>
                </a:lnTo>
                <a:lnTo>
                  <a:pt x="278" y="1250"/>
                </a:lnTo>
              </a:path>
            </a:pathLst>
          </a:custGeom>
          <a:noFill/>
          <a:ln w="76200">
            <a:solidFill>
              <a:schemeClr val="folHlink"/>
            </a:solidFill>
            <a:round/>
            <a:headEnd/>
            <a:tailEnd/>
          </a:ln>
        </p:spPr>
        <p:txBody>
          <a:bodyPr wrap="none"/>
          <a:lstStyle/>
          <a:p>
            <a:endParaRPr lang="zh-CN" altLang="en-US"/>
          </a:p>
        </p:txBody>
      </p:sp>
      <p:grpSp>
        <p:nvGrpSpPr>
          <p:cNvPr id="11" name="Group 75"/>
          <p:cNvGrpSpPr>
            <a:grpSpLocks/>
          </p:cNvGrpSpPr>
          <p:nvPr/>
        </p:nvGrpSpPr>
        <p:grpSpPr bwMode="auto">
          <a:xfrm>
            <a:off x="5668963" y="2060575"/>
            <a:ext cx="3155950" cy="579438"/>
            <a:chOff x="3552" y="1344"/>
            <a:chExt cx="1988" cy="365"/>
          </a:xfrm>
        </p:grpSpPr>
        <p:sp>
          <p:nvSpPr>
            <p:cNvPr id="33839" name="Text Box 76"/>
            <p:cNvSpPr txBox="1">
              <a:spLocks noChangeArrowheads="1"/>
            </p:cNvSpPr>
            <p:nvPr/>
          </p:nvSpPr>
          <p:spPr bwMode="auto">
            <a:xfrm>
              <a:off x="3552" y="1344"/>
              <a:ext cx="1287" cy="365"/>
            </a:xfrm>
            <a:prstGeom prst="rect">
              <a:avLst/>
            </a:prstGeom>
            <a:noFill/>
            <a:ln w="9525">
              <a:noFill/>
              <a:miter lim="800000"/>
              <a:headEnd/>
              <a:tailEnd/>
            </a:ln>
          </p:spPr>
          <p:txBody>
            <a:bodyPr lIns="54000" rIns="54000">
              <a:spAutoFit/>
            </a:bodyPr>
            <a:lstStyle/>
            <a:p>
              <a:pPr algn="l" eaLnBrk="1" hangingPunct="1">
                <a:spcBef>
                  <a:spcPct val="50000"/>
                </a:spcBef>
                <a:buClrTx/>
                <a:buSzTx/>
                <a:buFontTx/>
                <a:buNone/>
              </a:pPr>
              <a:r>
                <a:rPr lang="zh-CN" altLang="en-US" sz="2400">
                  <a:latin typeface="Times New Roman" pitchFamily="18" charset="0"/>
                </a:rPr>
                <a:t>行选</a:t>
              </a:r>
              <a:r>
                <a:rPr lang="zh-CN" altLang="en-US" sz="3200">
                  <a:latin typeface="Times New Roman" pitchFamily="18" charset="0"/>
                </a:rPr>
                <a:t>     </a:t>
              </a:r>
            </a:p>
          </p:txBody>
        </p:sp>
        <p:sp>
          <p:nvSpPr>
            <p:cNvPr id="33840" name="Text Box 77"/>
            <p:cNvSpPr txBox="1">
              <a:spLocks noChangeArrowheads="1"/>
            </p:cNvSpPr>
            <p:nvPr/>
          </p:nvSpPr>
          <p:spPr bwMode="auto">
            <a:xfrm>
              <a:off x="4427" y="1382"/>
              <a:ext cx="1113"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T</a:t>
              </a:r>
              <a:r>
                <a:rPr lang="en-US" altLang="zh-CN" sz="2400" baseline="-25000">
                  <a:latin typeface="Times New Roman" pitchFamily="18" charset="0"/>
                </a:rPr>
                <a:t>5</a:t>
              </a:r>
              <a:r>
                <a:rPr lang="en-US" altLang="zh-CN" sz="2400">
                  <a:latin typeface="Times New Roman" pitchFamily="18" charset="0"/>
                </a:rPr>
                <a:t>、T</a:t>
              </a:r>
              <a:r>
                <a:rPr lang="en-US" altLang="zh-CN" sz="2400" baseline="-25000">
                  <a:latin typeface="Times New Roman" pitchFamily="18" charset="0"/>
                </a:rPr>
                <a:t>6  </a:t>
              </a:r>
              <a:r>
                <a:rPr lang="zh-CN" altLang="en-US" sz="2400">
                  <a:latin typeface="Times New Roman" pitchFamily="18" charset="0"/>
                </a:rPr>
                <a:t>开</a:t>
              </a:r>
            </a:p>
          </p:txBody>
        </p:sp>
        <p:sp>
          <p:nvSpPr>
            <p:cNvPr id="33841" name="Line 78"/>
            <p:cNvSpPr>
              <a:spLocks noChangeShapeType="1"/>
            </p:cNvSpPr>
            <p:nvPr/>
          </p:nvSpPr>
          <p:spPr bwMode="auto">
            <a:xfrm>
              <a:off x="4032" y="1536"/>
              <a:ext cx="306" cy="0"/>
            </a:xfrm>
            <a:prstGeom prst="line">
              <a:avLst/>
            </a:prstGeom>
            <a:noFill/>
            <a:ln w="28575">
              <a:solidFill>
                <a:schemeClr val="tx1"/>
              </a:solidFill>
              <a:round/>
              <a:headEnd/>
              <a:tailEnd type="stealth" w="med" len="med"/>
            </a:ln>
          </p:spPr>
          <p:txBody>
            <a:bodyPr wrap="none"/>
            <a:lstStyle/>
            <a:p>
              <a:endParaRPr lang="zh-CN" altLang="en-US"/>
            </a:p>
          </p:txBody>
        </p:sp>
      </p:grpSp>
      <p:sp>
        <p:nvSpPr>
          <p:cNvPr id="209999" name="Freeform 79"/>
          <p:cNvSpPr>
            <a:spLocks/>
          </p:cNvSpPr>
          <p:nvPr/>
        </p:nvSpPr>
        <p:spPr bwMode="auto">
          <a:xfrm>
            <a:off x="4643438" y="1714500"/>
            <a:ext cx="1587" cy="376238"/>
          </a:xfrm>
          <a:custGeom>
            <a:avLst/>
            <a:gdLst>
              <a:gd name="T0" fmla="*/ 0 w 1"/>
              <a:gd name="T1" fmla="*/ 2147483647 h 237"/>
              <a:gd name="T2" fmla="*/ 0 w 1"/>
              <a:gd name="T3" fmla="*/ 0 h 237"/>
              <a:gd name="T4" fmla="*/ 0 60000 65536"/>
              <a:gd name="T5" fmla="*/ 0 60000 65536"/>
              <a:gd name="T6" fmla="*/ 0 w 1"/>
              <a:gd name="T7" fmla="*/ 0 h 237"/>
              <a:gd name="T8" fmla="*/ 1 w 1"/>
              <a:gd name="T9" fmla="*/ 237 h 237"/>
            </a:gdLst>
            <a:ahLst/>
            <a:cxnLst>
              <a:cxn ang="T4">
                <a:pos x="T0" y="T1"/>
              </a:cxn>
              <a:cxn ang="T5">
                <a:pos x="T2" y="T3"/>
              </a:cxn>
            </a:cxnLst>
            <a:rect l="T6" t="T7" r="T8" b="T9"/>
            <a:pathLst>
              <a:path w="1" h="237">
                <a:moveTo>
                  <a:pt x="0" y="237"/>
                </a:moveTo>
                <a:lnTo>
                  <a:pt x="0" y="0"/>
                </a:lnTo>
              </a:path>
            </a:pathLst>
          </a:custGeom>
          <a:noFill/>
          <a:ln w="76200">
            <a:solidFill>
              <a:schemeClr val="folHlink"/>
            </a:solidFill>
            <a:round/>
            <a:headEnd/>
            <a:tailEnd/>
          </a:ln>
        </p:spPr>
        <p:txBody>
          <a:bodyPr wrap="none"/>
          <a:lstStyle/>
          <a:p>
            <a:endParaRPr lang="zh-CN" altLang="en-US"/>
          </a:p>
        </p:txBody>
      </p:sp>
      <p:sp>
        <p:nvSpPr>
          <p:cNvPr id="210000" name="Rectangle 8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12" name="Group 81"/>
          <p:cNvGrpSpPr>
            <a:grpSpLocks/>
          </p:cNvGrpSpPr>
          <p:nvPr/>
        </p:nvGrpSpPr>
        <p:grpSpPr bwMode="auto">
          <a:xfrm>
            <a:off x="395288" y="2225675"/>
            <a:ext cx="4194175" cy="579438"/>
            <a:chOff x="249" y="1402"/>
            <a:chExt cx="2642" cy="365"/>
          </a:xfrm>
        </p:grpSpPr>
        <p:sp>
          <p:nvSpPr>
            <p:cNvPr id="33837" name="Freeform 82"/>
            <p:cNvSpPr>
              <a:spLocks/>
            </p:cNvSpPr>
            <p:nvPr/>
          </p:nvSpPr>
          <p:spPr bwMode="auto">
            <a:xfrm>
              <a:off x="249" y="1402"/>
              <a:ext cx="2642" cy="365"/>
            </a:xfrm>
            <a:custGeom>
              <a:avLst/>
              <a:gdLst>
                <a:gd name="T0" fmla="*/ 1996 w 2736"/>
                <a:gd name="T1" fmla="*/ 0 h 240"/>
                <a:gd name="T2" fmla="*/ 1996 w 2736"/>
                <a:gd name="T3" fmla="*/ 10448 h 240"/>
                <a:gd name="T4" fmla="*/ 0 w 2736"/>
                <a:gd name="T5" fmla="*/ 10448 h 240"/>
                <a:gd name="T6" fmla="*/ 0 60000 65536"/>
                <a:gd name="T7" fmla="*/ 0 60000 65536"/>
                <a:gd name="T8" fmla="*/ 0 60000 65536"/>
                <a:gd name="T9" fmla="*/ 0 w 2736"/>
                <a:gd name="T10" fmla="*/ 0 h 240"/>
                <a:gd name="T11" fmla="*/ 2736 w 2736"/>
                <a:gd name="T12" fmla="*/ 240 h 240"/>
              </a:gdLst>
              <a:ahLst/>
              <a:cxnLst>
                <a:cxn ang="T6">
                  <a:pos x="T0" y="T1"/>
                </a:cxn>
                <a:cxn ang="T7">
                  <a:pos x="T2" y="T3"/>
                </a:cxn>
                <a:cxn ang="T8">
                  <a:pos x="T4" y="T5"/>
                </a:cxn>
              </a:cxnLst>
              <a:rect l="T9" t="T10" r="T11" b="T12"/>
              <a:pathLst>
                <a:path w="2736" h="240">
                  <a:moveTo>
                    <a:pt x="2736" y="0"/>
                  </a:moveTo>
                  <a:lnTo>
                    <a:pt x="2736" y="240"/>
                  </a:lnTo>
                  <a:lnTo>
                    <a:pt x="0" y="240"/>
                  </a:lnTo>
                </a:path>
              </a:pathLst>
            </a:custGeom>
            <a:noFill/>
            <a:ln w="57150">
              <a:solidFill>
                <a:schemeClr val="folHlink"/>
              </a:solidFill>
              <a:round/>
              <a:headEnd/>
              <a:tailEnd/>
            </a:ln>
          </p:spPr>
          <p:txBody>
            <a:bodyPr wrap="none"/>
            <a:lstStyle/>
            <a:p>
              <a:endParaRPr lang="zh-CN" altLang="en-US"/>
            </a:p>
          </p:txBody>
        </p:sp>
        <p:sp>
          <p:nvSpPr>
            <p:cNvPr id="33838" name="Line 83"/>
            <p:cNvSpPr>
              <a:spLocks noChangeShapeType="1"/>
            </p:cNvSpPr>
            <p:nvPr/>
          </p:nvSpPr>
          <p:spPr bwMode="auto">
            <a:xfrm>
              <a:off x="1056" y="1402"/>
              <a:ext cx="0" cy="365"/>
            </a:xfrm>
            <a:prstGeom prst="line">
              <a:avLst/>
            </a:prstGeom>
            <a:noFill/>
            <a:ln w="57150">
              <a:solidFill>
                <a:schemeClr val="folHlink"/>
              </a:solidFill>
              <a:round/>
              <a:headEnd/>
              <a:tailEnd type="oval" w="sm" len="sm"/>
            </a:ln>
          </p:spPr>
          <p:txBody>
            <a:bodyPr wrap="none"/>
            <a:lstStyle/>
            <a:p>
              <a:endParaRPr lang="zh-CN" altLang="en-US"/>
            </a:p>
          </p:txBody>
        </p:sp>
      </p:grpSp>
      <p:grpSp>
        <p:nvGrpSpPr>
          <p:cNvPr id="13" name="Group 84"/>
          <p:cNvGrpSpPr>
            <a:grpSpLocks/>
          </p:cNvGrpSpPr>
          <p:nvPr/>
        </p:nvGrpSpPr>
        <p:grpSpPr bwMode="auto">
          <a:xfrm>
            <a:off x="1481138" y="2108200"/>
            <a:ext cx="3336925" cy="117475"/>
            <a:chOff x="933" y="1328"/>
            <a:chExt cx="2102" cy="74"/>
          </a:xfrm>
        </p:grpSpPr>
        <p:grpSp>
          <p:nvGrpSpPr>
            <p:cNvPr id="33831" name="Group 85"/>
            <p:cNvGrpSpPr>
              <a:grpSpLocks/>
            </p:cNvGrpSpPr>
            <p:nvPr/>
          </p:nvGrpSpPr>
          <p:grpSpPr bwMode="auto">
            <a:xfrm>
              <a:off x="933" y="1328"/>
              <a:ext cx="264" cy="74"/>
              <a:chOff x="3459" y="1296"/>
              <a:chExt cx="243" cy="48"/>
            </a:xfrm>
          </p:grpSpPr>
          <p:sp>
            <p:nvSpPr>
              <p:cNvPr id="33835" name="Line 86"/>
              <p:cNvSpPr>
                <a:spLocks noChangeShapeType="1"/>
              </p:cNvSpPr>
              <p:nvPr/>
            </p:nvSpPr>
            <p:spPr bwMode="auto">
              <a:xfrm>
                <a:off x="3459" y="1296"/>
                <a:ext cx="243" cy="0"/>
              </a:xfrm>
              <a:prstGeom prst="line">
                <a:avLst/>
              </a:prstGeom>
              <a:noFill/>
              <a:ln w="57150">
                <a:solidFill>
                  <a:schemeClr val="folHlink"/>
                </a:solidFill>
                <a:round/>
                <a:headEnd/>
                <a:tailEnd/>
              </a:ln>
            </p:spPr>
            <p:txBody>
              <a:bodyPr wrap="none"/>
              <a:lstStyle/>
              <a:p>
                <a:endParaRPr lang="zh-CN" altLang="en-US"/>
              </a:p>
            </p:txBody>
          </p:sp>
          <p:sp>
            <p:nvSpPr>
              <p:cNvPr id="33836" name="Line 87"/>
              <p:cNvSpPr>
                <a:spLocks noChangeShapeType="1"/>
              </p:cNvSpPr>
              <p:nvPr/>
            </p:nvSpPr>
            <p:spPr bwMode="auto">
              <a:xfrm>
                <a:off x="3504" y="1344"/>
                <a:ext cx="147" cy="0"/>
              </a:xfrm>
              <a:prstGeom prst="line">
                <a:avLst/>
              </a:prstGeom>
              <a:noFill/>
              <a:ln w="57150">
                <a:solidFill>
                  <a:schemeClr val="folHlink"/>
                </a:solidFill>
                <a:round/>
                <a:headEnd/>
                <a:tailEnd/>
              </a:ln>
            </p:spPr>
            <p:txBody>
              <a:bodyPr wrap="none"/>
              <a:lstStyle/>
              <a:p>
                <a:endParaRPr lang="zh-CN" altLang="en-US"/>
              </a:p>
            </p:txBody>
          </p:sp>
        </p:grpSp>
        <p:grpSp>
          <p:nvGrpSpPr>
            <p:cNvPr id="33832" name="Group 88"/>
            <p:cNvGrpSpPr>
              <a:grpSpLocks/>
            </p:cNvGrpSpPr>
            <p:nvPr/>
          </p:nvGrpSpPr>
          <p:grpSpPr bwMode="auto">
            <a:xfrm>
              <a:off x="2770" y="1328"/>
              <a:ext cx="265" cy="74"/>
              <a:chOff x="3459" y="1296"/>
              <a:chExt cx="243" cy="48"/>
            </a:xfrm>
          </p:grpSpPr>
          <p:sp>
            <p:nvSpPr>
              <p:cNvPr id="33833" name="Line 89"/>
              <p:cNvSpPr>
                <a:spLocks noChangeShapeType="1"/>
              </p:cNvSpPr>
              <p:nvPr/>
            </p:nvSpPr>
            <p:spPr bwMode="auto">
              <a:xfrm>
                <a:off x="3459" y="1296"/>
                <a:ext cx="243" cy="0"/>
              </a:xfrm>
              <a:prstGeom prst="line">
                <a:avLst/>
              </a:prstGeom>
              <a:noFill/>
              <a:ln w="57150">
                <a:solidFill>
                  <a:schemeClr val="folHlink"/>
                </a:solidFill>
                <a:round/>
                <a:headEnd/>
                <a:tailEnd/>
              </a:ln>
            </p:spPr>
            <p:txBody>
              <a:bodyPr wrap="none"/>
              <a:lstStyle/>
              <a:p>
                <a:endParaRPr lang="zh-CN" altLang="en-US"/>
              </a:p>
            </p:txBody>
          </p:sp>
          <p:sp>
            <p:nvSpPr>
              <p:cNvPr id="33834" name="Line 90"/>
              <p:cNvSpPr>
                <a:spLocks noChangeShapeType="1"/>
              </p:cNvSpPr>
              <p:nvPr/>
            </p:nvSpPr>
            <p:spPr bwMode="auto">
              <a:xfrm>
                <a:off x="3504" y="1344"/>
                <a:ext cx="147" cy="0"/>
              </a:xfrm>
              <a:prstGeom prst="line">
                <a:avLst/>
              </a:prstGeom>
              <a:noFill/>
              <a:ln w="57150">
                <a:solidFill>
                  <a:schemeClr val="folHlink"/>
                </a:solidFill>
                <a:round/>
                <a:headEnd/>
                <a:tailEnd/>
              </a:ln>
            </p:spPr>
            <p:txBody>
              <a:bodyPr wrap="none"/>
              <a:lstStyle/>
              <a:p>
                <a:endParaRPr lang="zh-CN" altLang="en-US"/>
              </a:p>
            </p:txBody>
          </p:sp>
        </p:grpSp>
      </p:grpSp>
      <p:grpSp>
        <p:nvGrpSpPr>
          <p:cNvPr id="16" name="Group 91"/>
          <p:cNvGrpSpPr>
            <a:grpSpLocks/>
          </p:cNvGrpSpPr>
          <p:nvPr/>
        </p:nvGrpSpPr>
        <p:grpSpPr bwMode="auto">
          <a:xfrm>
            <a:off x="5745163" y="2746375"/>
            <a:ext cx="3079750" cy="457200"/>
            <a:chOff x="3600" y="1776"/>
            <a:chExt cx="1940" cy="288"/>
          </a:xfrm>
        </p:grpSpPr>
        <p:sp>
          <p:nvSpPr>
            <p:cNvPr id="33828" name="Text Box 92"/>
            <p:cNvSpPr txBox="1">
              <a:spLocks noChangeArrowheads="1"/>
            </p:cNvSpPr>
            <p:nvPr/>
          </p:nvSpPr>
          <p:spPr bwMode="auto">
            <a:xfrm>
              <a:off x="4427" y="1776"/>
              <a:ext cx="1113"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en-US" altLang="zh-CN" sz="2400">
                  <a:latin typeface="Times New Roman" pitchFamily="18" charset="0"/>
                </a:rPr>
                <a:t>T</a:t>
              </a:r>
              <a:r>
                <a:rPr lang="en-US" altLang="zh-CN" sz="2400" baseline="-25000">
                  <a:latin typeface="Times New Roman" pitchFamily="18" charset="0"/>
                </a:rPr>
                <a:t>7</a:t>
              </a:r>
              <a:r>
                <a:rPr lang="en-US" altLang="zh-CN" sz="2400">
                  <a:latin typeface="Times New Roman" pitchFamily="18" charset="0"/>
                </a:rPr>
                <a:t>、T</a:t>
              </a:r>
              <a:r>
                <a:rPr lang="en-US" altLang="zh-CN" sz="2400" baseline="-25000">
                  <a:latin typeface="Times New Roman" pitchFamily="18" charset="0"/>
                </a:rPr>
                <a:t>8  </a:t>
              </a:r>
              <a:r>
                <a:rPr lang="zh-CN" altLang="en-US" sz="2400">
                  <a:latin typeface="Times New Roman" pitchFamily="18" charset="0"/>
                </a:rPr>
                <a:t>开</a:t>
              </a:r>
            </a:p>
          </p:txBody>
        </p:sp>
        <p:sp>
          <p:nvSpPr>
            <p:cNvPr id="33829" name="Text Box 93"/>
            <p:cNvSpPr txBox="1">
              <a:spLocks noChangeArrowheads="1"/>
            </p:cNvSpPr>
            <p:nvPr/>
          </p:nvSpPr>
          <p:spPr bwMode="auto">
            <a:xfrm>
              <a:off x="3600" y="1776"/>
              <a:ext cx="480"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rPr>
                <a:t>列选</a:t>
              </a:r>
            </a:p>
          </p:txBody>
        </p:sp>
        <p:sp>
          <p:nvSpPr>
            <p:cNvPr id="33830" name="Line 94"/>
            <p:cNvSpPr>
              <a:spLocks noChangeShapeType="1"/>
            </p:cNvSpPr>
            <p:nvPr/>
          </p:nvSpPr>
          <p:spPr bwMode="auto">
            <a:xfrm>
              <a:off x="4032" y="1929"/>
              <a:ext cx="306" cy="0"/>
            </a:xfrm>
            <a:prstGeom prst="line">
              <a:avLst/>
            </a:prstGeom>
            <a:noFill/>
            <a:ln w="28575">
              <a:solidFill>
                <a:schemeClr val="tx1"/>
              </a:solidFill>
              <a:round/>
              <a:headEnd/>
              <a:tailEnd type="stealth" w="med" len="med"/>
            </a:ln>
          </p:spPr>
          <p:txBody>
            <a:bodyPr wrap="none"/>
            <a:lstStyle/>
            <a:p>
              <a:endParaRPr lang="zh-CN" altLang="en-US"/>
            </a:p>
          </p:txBody>
        </p:sp>
      </p:grpSp>
      <p:grpSp>
        <p:nvGrpSpPr>
          <p:cNvPr id="17" name="Group 95"/>
          <p:cNvGrpSpPr>
            <a:grpSpLocks/>
          </p:cNvGrpSpPr>
          <p:nvPr/>
        </p:nvGrpSpPr>
        <p:grpSpPr bwMode="auto">
          <a:xfrm>
            <a:off x="5734050" y="3871913"/>
            <a:ext cx="4132263" cy="1084262"/>
            <a:chOff x="3612" y="2149"/>
            <a:chExt cx="2603" cy="683"/>
          </a:xfrm>
        </p:grpSpPr>
        <p:sp>
          <p:nvSpPr>
            <p:cNvPr id="33818" name="Text Box 96"/>
            <p:cNvSpPr txBox="1">
              <a:spLocks noChangeArrowheads="1"/>
            </p:cNvSpPr>
            <p:nvPr/>
          </p:nvSpPr>
          <p:spPr bwMode="auto">
            <a:xfrm>
              <a:off x="4416" y="2544"/>
              <a:ext cx="528"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rPr>
                <a:t>读放</a:t>
              </a:r>
            </a:p>
          </p:txBody>
        </p:sp>
        <p:sp>
          <p:nvSpPr>
            <p:cNvPr id="33819" name="Text Box 97"/>
            <p:cNvSpPr txBox="1">
              <a:spLocks noChangeArrowheads="1"/>
            </p:cNvSpPr>
            <p:nvPr/>
          </p:nvSpPr>
          <p:spPr bwMode="auto">
            <a:xfrm>
              <a:off x="5136" y="2544"/>
              <a:ext cx="1079"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a:t>
              </a:r>
              <a:r>
                <a:rPr lang="en-US" altLang="zh-CN" sz="2400" baseline="-25000">
                  <a:latin typeface="Times New Roman" pitchFamily="18" charset="0"/>
                </a:rPr>
                <a:t>OUT</a:t>
              </a:r>
            </a:p>
          </p:txBody>
        </p:sp>
        <p:sp>
          <p:nvSpPr>
            <p:cNvPr id="33820" name="Line 98"/>
            <p:cNvSpPr>
              <a:spLocks noChangeShapeType="1"/>
            </p:cNvSpPr>
            <p:nvPr/>
          </p:nvSpPr>
          <p:spPr bwMode="auto">
            <a:xfrm>
              <a:off x="4051" y="2688"/>
              <a:ext cx="306" cy="0"/>
            </a:xfrm>
            <a:prstGeom prst="line">
              <a:avLst/>
            </a:prstGeom>
            <a:noFill/>
            <a:ln w="28575">
              <a:solidFill>
                <a:schemeClr val="tx1"/>
              </a:solidFill>
              <a:round/>
              <a:headEnd/>
              <a:tailEnd type="stealth" w="med" len="med"/>
            </a:ln>
          </p:spPr>
          <p:txBody>
            <a:bodyPr wrap="none"/>
            <a:lstStyle/>
            <a:p>
              <a:endParaRPr lang="zh-CN" altLang="en-US"/>
            </a:p>
          </p:txBody>
        </p:sp>
        <p:sp>
          <p:nvSpPr>
            <p:cNvPr id="33821" name="Line 99"/>
            <p:cNvSpPr>
              <a:spLocks noChangeShapeType="1"/>
            </p:cNvSpPr>
            <p:nvPr/>
          </p:nvSpPr>
          <p:spPr bwMode="auto">
            <a:xfrm>
              <a:off x="4850" y="2688"/>
              <a:ext cx="306" cy="0"/>
            </a:xfrm>
            <a:prstGeom prst="line">
              <a:avLst/>
            </a:prstGeom>
            <a:noFill/>
            <a:ln w="28575">
              <a:solidFill>
                <a:schemeClr val="tx1"/>
              </a:solidFill>
              <a:round/>
              <a:headEnd/>
              <a:tailEnd type="stealth" w="med" len="med"/>
            </a:ln>
          </p:spPr>
          <p:txBody>
            <a:bodyPr wrap="none"/>
            <a:lstStyle/>
            <a:p>
              <a:endParaRPr lang="zh-CN" altLang="en-US"/>
            </a:p>
          </p:txBody>
        </p:sp>
        <p:grpSp>
          <p:nvGrpSpPr>
            <p:cNvPr id="33822" name="Group 100"/>
            <p:cNvGrpSpPr>
              <a:grpSpLocks/>
            </p:cNvGrpSpPr>
            <p:nvPr/>
          </p:nvGrpSpPr>
          <p:grpSpPr bwMode="auto">
            <a:xfrm>
              <a:off x="3612" y="2149"/>
              <a:ext cx="1832" cy="288"/>
              <a:chOff x="3612" y="2149"/>
              <a:chExt cx="1832" cy="288"/>
            </a:xfrm>
          </p:grpSpPr>
          <p:sp>
            <p:nvSpPr>
              <p:cNvPr id="33823" name="Text Box 101"/>
              <p:cNvSpPr txBox="1">
                <a:spLocks noChangeArrowheads="1"/>
              </p:cNvSpPr>
              <p:nvPr/>
            </p:nvSpPr>
            <p:spPr bwMode="auto">
              <a:xfrm>
                <a:off x="3612" y="2149"/>
                <a:ext cx="871"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V</a:t>
                </a:r>
                <a:r>
                  <a:rPr lang="en-US" altLang="zh-CN" sz="2400" baseline="-25000">
                    <a:latin typeface="Times New Roman" pitchFamily="18" charset="0"/>
                  </a:rPr>
                  <a:t>A</a:t>
                </a:r>
              </a:p>
            </p:txBody>
          </p:sp>
          <p:sp>
            <p:nvSpPr>
              <p:cNvPr id="33824" name="Line 102"/>
              <p:cNvSpPr>
                <a:spLocks noChangeShapeType="1"/>
              </p:cNvSpPr>
              <p:nvPr/>
            </p:nvSpPr>
            <p:spPr bwMode="auto">
              <a:xfrm>
                <a:off x="4051" y="2304"/>
                <a:ext cx="306" cy="0"/>
              </a:xfrm>
              <a:prstGeom prst="line">
                <a:avLst/>
              </a:prstGeom>
              <a:noFill/>
              <a:ln w="28575">
                <a:solidFill>
                  <a:schemeClr val="tx1"/>
                </a:solidFill>
                <a:round/>
                <a:headEnd/>
                <a:tailEnd type="stealth" w="med" len="med"/>
              </a:ln>
            </p:spPr>
            <p:txBody>
              <a:bodyPr wrap="none"/>
              <a:lstStyle/>
              <a:p>
                <a:endParaRPr lang="zh-CN" altLang="en-US"/>
              </a:p>
            </p:txBody>
          </p:sp>
          <p:sp>
            <p:nvSpPr>
              <p:cNvPr id="33825" name="Line 103"/>
              <p:cNvSpPr>
                <a:spLocks noChangeShapeType="1"/>
              </p:cNvSpPr>
              <p:nvPr/>
            </p:nvSpPr>
            <p:spPr bwMode="auto">
              <a:xfrm>
                <a:off x="4850" y="2304"/>
                <a:ext cx="306" cy="0"/>
              </a:xfrm>
              <a:prstGeom prst="line">
                <a:avLst/>
              </a:prstGeom>
              <a:noFill/>
              <a:ln w="28575">
                <a:solidFill>
                  <a:schemeClr val="tx1"/>
                </a:solidFill>
                <a:round/>
                <a:headEnd/>
                <a:tailEnd type="stealth" w="med" len="med"/>
              </a:ln>
            </p:spPr>
            <p:txBody>
              <a:bodyPr wrap="none"/>
              <a:lstStyle/>
              <a:p>
                <a:endParaRPr lang="zh-CN" altLang="en-US"/>
              </a:p>
            </p:txBody>
          </p:sp>
          <p:sp>
            <p:nvSpPr>
              <p:cNvPr id="33826" name="Rectangle 104"/>
              <p:cNvSpPr>
                <a:spLocks noChangeArrowheads="1"/>
              </p:cNvSpPr>
              <p:nvPr/>
            </p:nvSpPr>
            <p:spPr bwMode="auto">
              <a:xfrm>
                <a:off x="4446" y="2149"/>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6</a:t>
                </a:r>
                <a:endParaRPr lang="zh-CN" altLang="en-US" sz="2400" baseline="-25000">
                  <a:latin typeface="Times New Roman" pitchFamily="18" charset="0"/>
                </a:endParaRPr>
              </a:p>
            </p:txBody>
          </p:sp>
          <p:sp>
            <p:nvSpPr>
              <p:cNvPr id="33827" name="Rectangle 105"/>
              <p:cNvSpPr>
                <a:spLocks noChangeArrowheads="1"/>
              </p:cNvSpPr>
              <p:nvPr/>
            </p:nvSpPr>
            <p:spPr bwMode="auto">
              <a:xfrm>
                <a:off x="5136" y="2149"/>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T</a:t>
                </a:r>
                <a:r>
                  <a:rPr lang="en-US" altLang="zh-CN" sz="2400" baseline="-25000">
                    <a:latin typeface="Times New Roman" pitchFamily="18" charset="0"/>
                  </a:rPr>
                  <a:t>8</a:t>
                </a:r>
                <a:endParaRPr lang="zh-CN" altLang="en-US" sz="2400" baseline="-25000">
                  <a:latin typeface="Times New Roman" pitchFamily="18" charset="0"/>
                </a:endParaRPr>
              </a:p>
            </p:txBody>
          </p:sp>
        </p:grpSp>
      </p:grpSp>
      <p:grpSp>
        <p:nvGrpSpPr>
          <p:cNvPr id="19" name="Group 106"/>
          <p:cNvGrpSpPr>
            <a:grpSpLocks/>
          </p:cNvGrpSpPr>
          <p:nvPr/>
        </p:nvGrpSpPr>
        <p:grpSpPr bwMode="auto">
          <a:xfrm>
            <a:off x="6229350" y="5105400"/>
            <a:ext cx="1158875" cy="482600"/>
            <a:chOff x="3924" y="3216"/>
            <a:chExt cx="730" cy="304"/>
          </a:xfrm>
        </p:grpSpPr>
        <p:sp>
          <p:nvSpPr>
            <p:cNvPr id="33816" name="Freeform 107"/>
            <p:cNvSpPr>
              <a:spLocks/>
            </p:cNvSpPr>
            <p:nvPr/>
          </p:nvSpPr>
          <p:spPr bwMode="auto">
            <a:xfrm>
              <a:off x="3924" y="3519"/>
              <a:ext cx="398" cy="1"/>
            </a:xfrm>
            <a:custGeom>
              <a:avLst/>
              <a:gdLst>
                <a:gd name="T0" fmla="*/ 0 w 398"/>
                <a:gd name="T1" fmla="*/ 0 h 1"/>
                <a:gd name="T2" fmla="*/ 398 w 398"/>
                <a:gd name="T3" fmla="*/ 0 h 1"/>
                <a:gd name="T4" fmla="*/ 0 60000 65536"/>
                <a:gd name="T5" fmla="*/ 0 60000 65536"/>
                <a:gd name="T6" fmla="*/ 0 w 398"/>
                <a:gd name="T7" fmla="*/ 0 h 1"/>
                <a:gd name="T8" fmla="*/ 398 w 398"/>
                <a:gd name="T9" fmla="*/ 1 h 1"/>
              </a:gdLst>
              <a:ahLst/>
              <a:cxnLst>
                <a:cxn ang="T4">
                  <a:pos x="T0" y="T1"/>
                </a:cxn>
                <a:cxn ang="T5">
                  <a:pos x="T2" y="T3"/>
                </a:cxn>
              </a:cxnLst>
              <a:rect l="T6" t="T7" r="T8" b="T9"/>
              <a:pathLst>
                <a:path w="398" h="1">
                  <a:moveTo>
                    <a:pt x="0" y="0"/>
                  </a:moveTo>
                  <a:lnTo>
                    <a:pt x="398" y="0"/>
                  </a:lnTo>
                </a:path>
              </a:pathLst>
            </a:custGeom>
            <a:noFill/>
            <a:ln w="76200">
              <a:solidFill>
                <a:schemeClr val="folHlink"/>
              </a:solidFill>
              <a:round/>
              <a:headEnd/>
              <a:tailEnd type="stealth" w="med" len="lg"/>
            </a:ln>
          </p:spPr>
          <p:txBody>
            <a:bodyPr wrap="none"/>
            <a:lstStyle/>
            <a:p>
              <a:endParaRPr lang="zh-CN" altLang="en-US"/>
            </a:p>
          </p:txBody>
        </p:sp>
        <p:sp>
          <p:nvSpPr>
            <p:cNvPr id="33817" name="Text Box 108"/>
            <p:cNvSpPr txBox="1">
              <a:spLocks noChangeArrowheads="1"/>
            </p:cNvSpPr>
            <p:nvPr/>
          </p:nvSpPr>
          <p:spPr bwMode="auto">
            <a:xfrm>
              <a:off x="4122" y="3216"/>
              <a:ext cx="53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r>
                <a:rPr lang="en-US" altLang="zh-CN" sz="2400" baseline="-25000">
                  <a:solidFill>
                    <a:schemeClr val="folHlink"/>
                  </a:solidFill>
                  <a:latin typeface="Times New Roman" pitchFamily="18" charset="0"/>
                </a:rPr>
                <a:t>OUT</a:t>
              </a:r>
            </a:p>
          </p:txBody>
        </p:sp>
      </p:grpSp>
      <p:sp>
        <p:nvSpPr>
          <p:cNvPr id="210029" name="Text Box 109"/>
          <p:cNvSpPr txBox="1">
            <a:spLocks noChangeArrowheads="1"/>
          </p:cNvSpPr>
          <p:nvPr/>
        </p:nvSpPr>
        <p:spPr bwMode="auto">
          <a:xfrm>
            <a:off x="5676900" y="3322638"/>
            <a:ext cx="2665413"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读选择有效</a:t>
            </a:r>
          </a:p>
        </p:txBody>
      </p:sp>
      <p:sp>
        <p:nvSpPr>
          <p:cNvPr id="33815" name="AutoShape 11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upRight)">
                                      <p:cBhvr>
                                        <p:cTn id="17" dur="500"/>
                                        <p:tgtEl>
                                          <p:spTgt spid="12"/>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linds(horizont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grpId="0" nodeType="clickEffect">
                                  <p:stCondLst>
                                    <p:cond delay="0"/>
                                  </p:stCondLst>
                                  <p:childTnLst>
                                    <p:set>
                                      <p:cBhvr>
                                        <p:cTn id="30" dur="1" fill="hold">
                                          <p:stCondLst>
                                            <p:cond delay="0"/>
                                          </p:stCondLst>
                                        </p:cTn>
                                        <p:tgtEl>
                                          <p:spTgt spid="209980"/>
                                        </p:tgtEl>
                                        <p:attrNameLst>
                                          <p:attrName>style.visibility</p:attrName>
                                        </p:attrNameLst>
                                      </p:cBhvr>
                                      <p:to>
                                        <p:strVal val="visible"/>
                                      </p:to>
                                    </p:set>
                                    <p:animEffect transition="in" filter="strips(upRight)">
                                      <p:cBhvr>
                                        <p:cTn id="31" dur="500"/>
                                        <p:tgtEl>
                                          <p:spTgt spid="209980"/>
                                        </p:tgtEl>
                                      </p:cBhvr>
                                    </p:animEffect>
                                  </p:childTnLst>
                                </p:cTn>
                              </p:par>
                            </p:childTnLst>
                          </p:cTn>
                        </p:par>
                        <p:par>
                          <p:cTn id="32" fill="hold">
                            <p:stCondLst>
                              <p:cond delay="500"/>
                            </p:stCondLst>
                            <p:childTnLst>
                              <p:par>
                                <p:cTn id="33" presetID="16" presetClass="entr" presetSubtype="37" fill="hold" grpId="0" nodeType="afterEffect">
                                  <p:stCondLst>
                                    <p:cond delay="0"/>
                                  </p:stCondLst>
                                  <p:childTnLst>
                                    <p:set>
                                      <p:cBhvr>
                                        <p:cTn id="34" dur="1" fill="hold">
                                          <p:stCondLst>
                                            <p:cond delay="0"/>
                                          </p:stCondLst>
                                        </p:cTn>
                                        <p:tgtEl>
                                          <p:spTgt spid="209981"/>
                                        </p:tgtEl>
                                        <p:attrNameLst>
                                          <p:attrName>style.visibility</p:attrName>
                                        </p:attrNameLst>
                                      </p:cBhvr>
                                      <p:to>
                                        <p:strVal val="visible"/>
                                      </p:to>
                                    </p:set>
                                    <p:animEffect transition="in" filter="barn(outVertical)">
                                      <p:cBhvr>
                                        <p:cTn id="35" dur="500"/>
                                        <p:tgtEl>
                                          <p:spTgt spid="209981"/>
                                        </p:tgtEl>
                                      </p:cBhvr>
                                    </p:animEffect>
                                  </p:childTnLst>
                                </p:cTn>
                              </p:par>
                            </p:childTnLst>
                          </p:cTn>
                        </p:par>
                        <p:par>
                          <p:cTn id="36" fill="hold">
                            <p:stCondLst>
                              <p:cond delay="1000"/>
                            </p:stCondLst>
                            <p:childTnLst>
                              <p:par>
                                <p:cTn id="37" presetID="3" presetClass="entr" presetSubtype="1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linds(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10029"/>
                                        </p:tgtEl>
                                        <p:attrNameLst>
                                          <p:attrName>style.visibility</p:attrName>
                                        </p:attrNameLst>
                                      </p:cBhvr>
                                      <p:to>
                                        <p:strVal val="visible"/>
                                      </p:to>
                                    </p:set>
                                    <p:animEffect transition="in" filter="blinds(horizontal)">
                                      <p:cBhvr>
                                        <p:cTn id="44" dur="500"/>
                                        <p:tgtEl>
                                          <p:spTgt spid="210029"/>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9" fill="hold" grpId="0" nodeType="clickEffect">
                                  <p:stCondLst>
                                    <p:cond delay="0"/>
                                  </p:stCondLst>
                                  <p:childTnLst>
                                    <p:set>
                                      <p:cBhvr>
                                        <p:cTn id="48" dur="1" fill="hold">
                                          <p:stCondLst>
                                            <p:cond delay="0"/>
                                          </p:stCondLst>
                                        </p:cTn>
                                        <p:tgtEl>
                                          <p:spTgt spid="209992"/>
                                        </p:tgtEl>
                                        <p:attrNameLst>
                                          <p:attrName>style.visibility</p:attrName>
                                        </p:attrNameLst>
                                      </p:cBhvr>
                                      <p:to>
                                        <p:strVal val="visible"/>
                                      </p:to>
                                    </p:set>
                                    <p:animEffect transition="in" filter="strips(upLeft)">
                                      <p:cBhvr>
                                        <p:cTn id="49" dur="500"/>
                                        <p:tgtEl>
                                          <p:spTgt spid="20999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linds(horizont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6" fill="hold" grpId="0" nodeType="clickEffect">
                                  <p:stCondLst>
                                    <p:cond delay="0"/>
                                  </p:stCondLst>
                                  <p:childTnLst>
                                    <p:set>
                                      <p:cBhvr>
                                        <p:cTn id="58" dur="1" fill="hold">
                                          <p:stCondLst>
                                            <p:cond delay="0"/>
                                          </p:stCondLst>
                                        </p:cTn>
                                        <p:tgtEl>
                                          <p:spTgt spid="209982"/>
                                        </p:tgtEl>
                                        <p:attrNameLst>
                                          <p:attrName>style.visibility</p:attrName>
                                        </p:attrNameLst>
                                      </p:cBhvr>
                                      <p:to>
                                        <p:strVal val="visible"/>
                                      </p:to>
                                    </p:set>
                                    <p:animEffect transition="in" filter="strips(downRight)">
                                      <p:cBhvr>
                                        <p:cTn id="59" dur="500"/>
                                        <p:tgtEl>
                                          <p:spTgt spid="209982"/>
                                        </p:tgtEl>
                                      </p:cBhvr>
                                    </p:animEffect>
                                  </p:childTnLst>
                                </p:cTn>
                              </p:par>
                            </p:childTnLst>
                          </p:cTn>
                        </p:par>
                      </p:childTnLst>
                    </p:cTn>
                  </p:par>
                  <p:par>
                    <p:cTn id="60" fill="hold">
                      <p:stCondLst>
                        <p:cond delay="indefinite"/>
                      </p:stCondLst>
                      <p:childTnLst>
                        <p:par>
                          <p:cTn id="61" fill="hold">
                            <p:stCondLst>
                              <p:cond delay="0"/>
                            </p:stCondLst>
                            <p:childTnLst>
                              <p:par>
                                <p:cTn id="62" presetID="18" presetClass="entr" presetSubtype="3" fill="hold" grpId="0" nodeType="clickEffect">
                                  <p:stCondLst>
                                    <p:cond delay="0"/>
                                  </p:stCondLst>
                                  <p:childTnLst>
                                    <p:set>
                                      <p:cBhvr>
                                        <p:cTn id="63" dur="1" fill="hold">
                                          <p:stCondLst>
                                            <p:cond delay="0"/>
                                          </p:stCondLst>
                                        </p:cTn>
                                        <p:tgtEl>
                                          <p:spTgt spid="209999"/>
                                        </p:tgtEl>
                                        <p:attrNameLst>
                                          <p:attrName>style.visibility</p:attrName>
                                        </p:attrNameLst>
                                      </p:cBhvr>
                                      <p:to>
                                        <p:strVal val="visible"/>
                                      </p:to>
                                    </p:set>
                                    <p:animEffect transition="in" filter="strips(upRight)">
                                      <p:cBhvr>
                                        <p:cTn id="64" dur="500"/>
                                        <p:tgtEl>
                                          <p:spTgt spid="209999"/>
                                        </p:tgtEl>
                                      </p:cBhvr>
                                    </p:animEffect>
                                  </p:childTnLst>
                                </p:cTn>
                              </p:par>
                            </p:childTnLst>
                          </p:cTn>
                        </p:par>
                        <p:par>
                          <p:cTn id="65" fill="hold">
                            <p:stCondLst>
                              <p:cond delay="500"/>
                            </p:stCondLst>
                            <p:childTnLst>
                              <p:par>
                                <p:cTn id="66" presetID="18" presetClass="entr" presetSubtype="6" fill="hold" grpId="0" nodeType="afterEffect">
                                  <p:stCondLst>
                                    <p:cond delay="0"/>
                                  </p:stCondLst>
                                  <p:childTnLst>
                                    <p:set>
                                      <p:cBhvr>
                                        <p:cTn id="67" dur="1" fill="hold">
                                          <p:stCondLst>
                                            <p:cond delay="0"/>
                                          </p:stCondLst>
                                        </p:cTn>
                                        <p:tgtEl>
                                          <p:spTgt spid="209994"/>
                                        </p:tgtEl>
                                        <p:attrNameLst>
                                          <p:attrName>style.visibility</p:attrName>
                                        </p:attrNameLst>
                                      </p:cBhvr>
                                      <p:to>
                                        <p:strVal val="visible"/>
                                      </p:to>
                                    </p:set>
                                    <p:animEffect transition="in" filter="strips(downRight)">
                                      <p:cBhvr>
                                        <p:cTn id="68" dur="500"/>
                                        <p:tgtEl>
                                          <p:spTgt spid="209994"/>
                                        </p:tgtEl>
                                      </p:cBhvr>
                                    </p:animEffect>
                                  </p:childTnLst>
                                </p:cTn>
                              </p:par>
                            </p:childTnLst>
                          </p:cTn>
                        </p:par>
                      </p:childTnLst>
                    </p:cTn>
                  </p:par>
                  <p:par>
                    <p:cTn id="69" fill="hold">
                      <p:stCondLst>
                        <p:cond delay="indefinite"/>
                      </p:stCondLst>
                      <p:childTnLst>
                        <p:par>
                          <p:cTn id="70" fill="hold">
                            <p:stCondLst>
                              <p:cond delay="0"/>
                            </p:stCondLst>
                            <p:childTnLst>
                              <p:par>
                                <p:cTn id="71" presetID="18" presetClass="entr" presetSubtype="6" fill="hold" grpId="0" nodeType="clickEffect">
                                  <p:stCondLst>
                                    <p:cond delay="0"/>
                                  </p:stCondLst>
                                  <p:childTnLst>
                                    <p:set>
                                      <p:cBhvr>
                                        <p:cTn id="72" dur="1" fill="hold">
                                          <p:stCondLst>
                                            <p:cond delay="0"/>
                                          </p:stCondLst>
                                        </p:cTn>
                                        <p:tgtEl>
                                          <p:spTgt spid="209990"/>
                                        </p:tgtEl>
                                        <p:attrNameLst>
                                          <p:attrName>style.visibility</p:attrName>
                                        </p:attrNameLst>
                                      </p:cBhvr>
                                      <p:to>
                                        <p:strVal val="visible"/>
                                      </p:to>
                                    </p:set>
                                    <p:animEffect transition="in" filter="strips(downRight)">
                                      <p:cBhvr>
                                        <p:cTn id="73" dur="500"/>
                                        <p:tgtEl>
                                          <p:spTgt spid="209990"/>
                                        </p:tgtEl>
                                      </p:cBhvr>
                                    </p:animEffect>
                                  </p:childTnLst>
                                </p:cTn>
                              </p:par>
                            </p:childTnLst>
                          </p:cTn>
                        </p:par>
                        <p:par>
                          <p:cTn id="74" fill="hold">
                            <p:stCondLst>
                              <p:cond delay="500"/>
                            </p:stCondLst>
                            <p:childTnLst>
                              <p:par>
                                <p:cTn id="75" presetID="18" presetClass="entr" presetSubtype="6" fill="hold" grpId="0" nodeType="afterEffect">
                                  <p:stCondLst>
                                    <p:cond delay="0"/>
                                  </p:stCondLst>
                                  <p:childTnLst>
                                    <p:set>
                                      <p:cBhvr>
                                        <p:cTn id="76" dur="1" fill="hold">
                                          <p:stCondLst>
                                            <p:cond delay="0"/>
                                          </p:stCondLst>
                                        </p:cTn>
                                        <p:tgtEl>
                                          <p:spTgt spid="209991"/>
                                        </p:tgtEl>
                                        <p:attrNameLst>
                                          <p:attrName>style.visibility</p:attrName>
                                        </p:attrNameLst>
                                      </p:cBhvr>
                                      <p:to>
                                        <p:strVal val="visible"/>
                                      </p:to>
                                    </p:set>
                                    <p:animEffect transition="in" filter="strips(downRight)">
                                      <p:cBhvr>
                                        <p:cTn id="77" dur="500"/>
                                        <p:tgtEl>
                                          <p:spTgt spid="209991"/>
                                        </p:tgtEl>
                                      </p:cBhvr>
                                    </p:animEffect>
                                  </p:childTnLst>
                                </p:cTn>
                              </p:par>
                            </p:childTnLst>
                          </p:cTn>
                        </p:par>
                        <p:par>
                          <p:cTn id="78" fill="hold">
                            <p:stCondLst>
                              <p:cond delay="1000"/>
                            </p:stCondLst>
                            <p:childTnLst>
                              <p:par>
                                <p:cTn id="79" presetID="18" presetClass="entr" presetSubtype="6" fill="hold" grpId="0" nodeType="afterEffect">
                                  <p:stCondLst>
                                    <p:cond delay="0"/>
                                  </p:stCondLst>
                                  <p:childTnLst>
                                    <p:set>
                                      <p:cBhvr>
                                        <p:cTn id="80" dur="1" fill="hold">
                                          <p:stCondLst>
                                            <p:cond delay="0"/>
                                          </p:stCondLst>
                                        </p:cTn>
                                        <p:tgtEl>
                                          <p:spTgt spid="209993"/>
                                        </p:tgtEl>
                                        <p:attrNameLst>
                                          <p:attrName>style.visibility</p:attrName>
                                        </p:attrNameLst>
                                      </p:cBhvr>
                                      <p:to>
                                        <p:strVal val="visible"/>
                                      </p:to>
                                    </p:set>
                                    <p:animEffect transition="in" filter="strips(downRight)">
                                      <p:cBhvr>
                                        <p:cTn id="81" dur="500"/>
                                        <p:tgtEl>
                                          <p:spTgt spid="209993"/>
                                        </p:tgtEl>
                                      </p:cBhvr>
                                    </p:animEffect>
                                  </p:childTnLst>
                                </p:cTn>
                              </p:par>
                            </p:childTnLst>
                          </p:cTn>
                        </p:par>
                      </p:childTnLst>
                    </p:cTn>
                  </p:par>
                  <p:par>
                    <p:cTn id="82" fill="hold">
                      <p:stCondLst>
                        <p:cond delay="indefinite"/>
                      </p:stCondLst>
                      <p:childTnLst>
                        <p:par>
                          <p:cTn id="83" fill="hold">
                            <p:stCondLst>
                              <p:cond delay="0"/>
                            </p:stCondLst>
                            <p:childTnLst>
                              <p:par>
                                <p:cTn id="84" presetID="18" presetClass="entr" presetSubtype="6" fill="hold"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strips(downRight)">
                                      <p:cBhvr>
                                        <p:cTn id="8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80" grpId="0" animBg="1"/>
      <p:bldP spid="209981" grpId="0" animBg="1"/>
      <p:bldP spid="209982" grpId="0" animBg="1"/>
      <p:bldP spid="209990" grpId="0" animBg="1"/>
      <p:bldP spid="209991" grpId="0" animBg="1"/>
      <p:bldP spid="209992" grpId="0" animBg="1"/>
      <p:bldP spid="209993" grpId="0" animBg="1"/>
      <p:bldP spid="209994" grpId="0" animBg="1"/>
      <p:bldP spid="209999" grpId="0" animBg="1"/>
      <p:bldP spid="2100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1"/>
          <p:cNvSpPr>
            <a:spLocks noGrp="1"/>
          </p:cNvSpPr>
          <p:nvPr>
            <p:ph type="sldNum" sz="quarter" idx="10"/>
          </p:nvPr>
        </p:nvSpPr>
        <p:spPr bwMode="auto">
          <a:noFill/>
          <a:ln>
            <a:miter lim="800000"/>
            <a:headEnd/>
            <a:tailEnd/>
          </a:ln>
        </p:spPr>
        <p:txBody>
          <a:bodyPr/>
          <a:lstStyle/>
          <a:p>
            <a:fld id="{54EDB888-D592-4354-87A2-D9E12DBF1A61}" type="slidenum">
              <a:rPr lang="zh-CN" altLang="en-US" smtClean="0"/>
              <a:pPr/>
              <a:t>32</a:t>
            </a:fld>
            <a:endParaRPr lang="en-US" altLang="zh-CN"/>
          </a:p>
        </p:txBody>
      </p:sp>
      <p:sp>
        <p:nvSpPr>
          <p:cNvPr id="35843" name="Text Box 2"/>
          <p:cNvSpPr txBox="1">
            <a:spLocks noChangeArrowheads="1"/>
          </p:cNvSpPr>
          <p:nvPr/>
        </p:nvSpPr>
        <p:spPr bwMode="auto">
          <a:xfrm>
            <a:off x="179388" y="188913"/>
            <a:ext cx="79248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(2) 静态 </a:t>
            </a:r>
            <a:r>
              <a:rPr lang="en-US" altLang="zh-CN" sz="3200">
                <a:latin typeface="Times New Roman" pitchFamily="18" charset="0"/>
              </a:rPr>
              <a:t>RAM </a:t>
            </a:r>
            <a:r>
              <a:rPr lang="zh-CN" altLang="en-US" sz="3200">
                <a:latin typeface="Times New Roman" pitchFamily="18" charset="0"/>
              </a:rPr>
              <a:t>芯片举例</a:t>
            </a:r>
          </a:p>
        </p:txBody>
      </p:sp>
      <p:sp>
        <p:nvSpPr>
          <p:cNvPr id="211971" name="Text Box 3"/>
          <p:cNvSpPr txBox="1">
            <a:spLocks noChangeArrowheads="1"/>
          </p:cNvSpPr>
          <p:nvPr/>
        </p:nvSpPr>
        <p:spPr bwMode="auto">
          <a:xfrm>
            <a:off x="1219200" y="1173163"/>
            <a:ext cx="69342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① </a:t>
            </a:r>
            <a:r>
              <a:rPr lang="en-US" altLang="zh-CN" sz="3200">
                <a:latin typeface="Times New Roman" pitchFamily="18" charset="0"/>
                <a:ea typeface="楷体_GB2312" pitchFamily="49" charset="-122"/>
              </a:rPr>
              <a:t>Intel 2114 </a:t>
            </a:r>
            <a:r>
              <a:rPr lang="zh-CN" altLang="en-US" sz="3200">
                <a:latin typeface="Times New Roman" pitchFamily="18" charset="0"/>
              </a:rPr>
              <a:t>外特性 </a:t>
            </a:r>
          </a:p>
        </p:txBody>
      </p:sp>
      <p:sp>
        <p:nvSpPr>
          <p:cNvPr id="211972" name="Text Box 4"/>
          <p:cNvSpPr txBox="1">
            <a:spLocks noChangeArrowheads="1"/>
          </p:cNvSpPr>
          <p:nvPr/>
        </p:nvSpPr>
        <p:spPr bwMode="auto">
          <a:xfrm>
            <a:off x="6613525" y="4953000"/>
            <a:ext cx="1409700" cy="893763"/>
          </a:xfrm>
          <a:prstGeom prst="rect">
            <a:avLst/>
          </a:prstGeom>
          <a:noFill/>
          <a:ln w="9525">
            <a:noFill/>
            <a:miter lim="800000"/>
            <a:headEnd/>
            <a:tailEnd/>
          </a:ln>
        </p:spPr>
        <p:txBody>
          <a:bodyPr wrap="none">
            <a:spAutoFit/>
          </a:bodyPr>
          <a:lstStyle/>
          <a:p>
            <a:pPr algn="l" eaLnBrk="1" hangingPunct="1">
              <a:lnSpc>
                <a:spcPct val="105000"/>
              </a:lnSpc>
              <a:spcBef>
                <a:spcPct val="0"/>
              </a:spcBef>
              <a:buClrTx/>
              <a:buSzTx/>
              <a:buFontTx/>
              <a:buNone/>
            </a:pPr>
            <a:r>
              <a:rPr lang="zh-CN" altLang="en-US" sz="2400">
                <a:latin typeface="宋体" pitchFamily="2" charset="-122"/>
              </a:rPr>
              <a:t>存储容量</a:t>
            </a:r>
          </a:p>
          <a:p>
            <a:pPr algn="l" eaLnBrk="1" hangingPunct="1">
              <a:lnSpc>
                <a:spcPct val="105000"/>
              </a:lnSpc>
              <a:spcBef>
                <a:spcPct val="0"/>
              </a:spcBef>
              <a:buClrTx/>
              <a:buSzTx/>
              <a:buFontTx/>
              <a:buNone/>
            </a:pPr>
            <a:r>
              <a:rPr lang="zh-CN" altLang="en-US" sz="2400">
                <a:latin typeface="Times New Roman" pitchFamily="18" charset="0"/>
              </a:rPr>
              <a:t>1</a:t>
            </a:r>
            <a:r>
              <a:rPr lang="en-US" altLang="zh-CN" sz="2400">
                <a:latin typeface="Times New Roman" pitchFamily="18" charset="0"/>
              </a:rPr>
              <a:t>K</a:t>
            </a:r>
            <a:r>
              <a:rPr lang="en-US" altLang="zh-CN" sz="2600">
                <a:latin typeface="Times New Roman" pitchFamily="18" charset="0"/>
                <a:cs typeface="Times New Roman" pitchFamily="18" charset="0"/>
              </a:rPr>
              <a:t>×</a:t>
            </a:r>
            <a:r>
              <a:rPr lang="en-US" altLang="zh-CN" sz="2400">
                <a:latin typeface="Times New Roman" pitchFamily="18" charset="0"/>
              </a:rPr>
              <a:t>4</a:t>
            </a:r>
            <a:r>
              <a:rPr lang="en-US" altLang="zh-CN" sz="800">
                <a:latin typeface="Times New Roman" pitchFamily="18" charset="0"/>
              </a:rPr>
              <a:t> </a:t>
            </a:r>
            <a:r>
              <a:rPr lang="zh-CN" altLang="en-US" sz="2400">
                <a:latin typeface="宋体" pitchFamily="2" charset="-122"/>
              </a:rPr>
              <a:t>位</a:t>
            </a:r>
          </a:p>
        </p:txBody>
      </p:sp>
      <p:sp>
        <p:nvSpPr>
          <p:cNvPr id="211973" name="Rectangle 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35847" name="Rectangle 7"/>
          <p:cNvSpPr>
            <a:spLocks noChangeArrowheads="1"/>
          </p:cNvSpPr>
          <p:nvPr/>
        </p:nvSpPr>
        <p:spPr bwMode="auto">
          <a:xfrm>
            <a:off x="7038975" y="4729163"/>
            <a:ext cx="184150" cy="476250"/>
          </a:xfrm>
          <a:prstGeom prst="rect">
            <a:avLst/>
          </a:prstGeom>
          <a:noFill/>
          <a:ln w="9525">
            <a:noFill/>
            <a:miter lim="800000"/>
            <a:headEnd/>
            <a:tailEnd/>
          </a:ln>
        </p:spPr>
        <p:txBody>
          <a:bodyPr wrap="none">
            <a:spAutoFit/>
          </a:bodyPr>
          <a:lstStyle/>
          <a:p>
            <a:pPr eaLnBrk="1" hangingPunct="1">
              <a:lnSpc>
                <a:spcPct val="105000"/>
              </a:lnSpc>
              <a:spcBef>
                <a:spcPct val="0"/>
              </a:spcBef>
              <a:buClrTx/>
              <a:buSzTx/>
              <a:buFontTx/>
              <a:buNone/>
            </a:pPr>
            <a:endParaRPr lang="zh-CN" altLang="en-US" sz="2400">
              <a:latin typeface="宋体" pitchFamily="2" charset="-122"/>
            </a:endParaRPr>
          </a:p>
        </p:txBody>
      </p:sp>
      <p:sp>
        <p:nvSpPr>
          <p:cNvPr id="35848" name="AutoShape 5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nvGrpSpPr>
          <p:cNvPr id="2" name="Group 65"/>
          <p:cNvGrpSpPr>
            <a:grpSpLocks/>
          </p:cNvGrpSpPr>
          <p:nvPr/>
        </p:nvGrpSpPr>
        <p:grpSpPr bwMode="auto">
          <a:xfrm>
            <a:off x="514350" y="2286000"/>
            <a:ext cx="7407275" cy="4095750"/>
            <a:chOff x="324" y="1440"/>
            <a:chExt cx="4666" cy="2580"/>
          </a:xfrm>
        </p:grpSpPr>
        <p:sp>
          <p:nvSpPr>
            <p:cNvPr id="35850" name="Line 18"/>
            <p:cNvSpPr>
              <a:spLocks noChangeShapeType="1"/>
            </p:cNvSpPr>
            <p:nvPr/>
          </p:nvSpPr>
          <p:spPr bwMode="auto">
            <a:xfrm>
              <a:off x="3792" y="2023"/>
              <a:ext cx="720" cy="0"/>
            </a:xfrm>
            <a:prstGeom prst="line">
              <a:avLst/>
            </a:prstGeom>
            <a:noFill/>
            <a:ln w="38100">
              <a:solidFill>
                <a:schemeClr val="folHlink"/>
              </a:solidFill>
              <a:round/>
              <a:headEnd type="stealth" w="med" len="med"/>
              <a:tailEnd type="stealth" w="med" len="med"/>
            </a:ln>
          </p:spPr>
          <p:txBody>
            <a:bodyPr>
              <a:spAutoFit/>
            </a:bodyPr>
            <a:lstStyle/>
            <a:p>
              <a:endParaRPr lang="zh-CN" altLang="en-US"/>
            </a:p>
          </p:txBody>
        </p:sp>
        <p:sp>
          <p:nvSpPr>
            <p:cNvPr id="35851" name="Line 19"/>
            <p:cNvSpPr>
              <a:spLocks noChangeShapeType="1"/>
            </p:cNvSpPr>
            <p:nvPr/>
          </p:nvSpPr>
          <p:spPr bwMode="auto">
            <a:xfrm>
              <a:off x="3792" y="2263"/>
              <a:ext cx="720" cy="0"/>
            </a:xfrm>
            <a:prstGeom prst="line">
              <a:avLst/>
            </a:prstGeom>
            <a:noFill/>
            <a:ln w="38100">
              <a:solidFill>
                <a:schemeClr val="folHlink"/>
              </a:solidFill>
              <a:round/>
              <a:headEnd type="stealth" w="med" len="med"/>
              <a:tailEnd type="stealth" w="med" len="med"/>
            </a:ln>
          </p:spPr>
          <p:txBody>
            <a:bodyPr>
              <a:spAutoFit/>
            </a:bodyPr>
            <a:lstStyle/>
            <a:p>
              <a:endParaRPr lang="zh-CN" altLang="en-US"/>
            </a:p>
          </p:txBody>
        </p:sp>
        <p:sp>
          <p:nvSpPr>
            <p:cNvPr id="35852" name="Line 20"/>
            <p:cNvSpPr>
              <a:spLocks noChangeShapeType="1"/>
            </p:cNvSpPr>
            <p:nvPr/>
          </p:nvSpPr>
          <p:spPr bwMode="auto">
            <a:xfrm>
              <a:off x="3792" y="2503"/>
              <a:ext cx="720" cy="0"/>
            </a:xfrm>
            <a:prstGeom prst="line">
              <a:avLst/>
            </a:prstGeom>
            <a:noFill/>
            <a:ln w="38100">
              <a:solidFill>
                <a:schemeClr val="folHlink"/>
              </a:solidFill>
              <a:round/>
              <a:headEnd type="stealth" w="med" len="med"/>
              <a:tailEnd type="stealth" w="med" len="med"/>
            </a:ln>
          </p:spPr>
          <p:txBody>
            <a:bodyPr>
              <a:spAutoFit/>
            </a:bodyPr>
            <a:lstStyle/>
            <a:p>
              <a:endParaRPr lang="zh-CN" altLang="en-US"/>
            </a:p>
          </p:txBody>
        </p:sp>
        <p:sp>
          <p:nvSpPr>
            <p:cNvPr id="35853" name="Line 21"/>
            <p:cNvSpPr>
              <a:spLocks noChangeShapeType="1"/>
            </p:cNvSpPr>
            <p:nvPr/>
          </p:nvSpPr>
          <p:spPr bwMode="auto">
            <a:xfrm>
              <a:off x="3792" y="2743"/>
              <a:ext cx="720" cy="0"/>
            </a:xfrm>
            <a:prstGeom prst="line">
              <a:avLst/>
            </a:prstGeom>
            <a:noFill/>
            <a:ln w="38100">
              <a:solidFill>
                <a:schemeClr val="folHlink"/>
              </a:solidFill>
              <a:round/>
              <a:headEnd type="stealth" w="med" len="med"/>
              <a:tailEnd type="stealth" w="med" len="med"/>
            </a:ln>
          </p:spPr>
          <p:txBody>
            <a:bodyPr>
              <a:spAutoFit/>
            </a:bodyPr>
            <a:lstStyle/>
            <a:p>
              <a:endParaRPr lang="zh-CN" altLang="en-US"/>
            </a:p>
          </p:txBody>
        </p:sp>
        <p:grpSp>
          <p:nvGrpSpPr>
            <p:cNvPr id="35854" name="Group 64"/>
            <p:cNvGrpSpPr>
              <a:grpSpLocks/>
            </p:cNvGrpSpPr>
            <p:nvPr/>
          </p:nvGrpSpPr>
          <p:grpSpPr bwMode="auto">
            <a:xfrm>
              <a:off x="324" y="1440"/>
              <a:ext cx="4666" cy="2580"/>
              <a:chOff x="324" y="1440"/>
              <a:chExt cx="4666" cy="2580"/>
            </a:xfrm>
          </p:grpSpPr>
          <p:sp>
            <p:nvSpPr>
              <p:cNvPr id="35855" name="Text Box 30"/>
              <p:cNvSpPr txBox="1">
                <a:spLocks noChangeArrowheads="1"/>
              </p:cNvSpPr>
              <p:nvPr/>
            </p:nvSpPr>
            <p:spPr bwMode="auto">
              <a:xfrm>
                <a:off x="4512" y="1856"/>
                <a:ext cx="39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I/O</a:t>
                </a:r>
              </a:p>
            </p:txBody>
          </p:sp>
          <p:sp>
            <p:nvSpPr>
              <p:cNvPr id="35856" name="Text Box 31"/>
              <p:cNvSpPr txBox="1">
                <a:spLocks noChangeArrowheads="1"/>
              </p:cNvSpPr>
              <p:nvPr/>
            </p:nvSpPr>
            <p:spPr bwMode="auto">
              <a:xfrm>
                <a:off x="4800" y="1941"/>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1</a:t>
                </a:r>
              </a:p>
            </p:txBody>
          </p:sp>
          <p:sp>
            <p:nvSpPr>
              <p:cNvPr id="35857" name="Text Box 32"/>
              <p:cNvSpPr txBox="1">
                <a:spLocks noChangeArrowheads="1"/>
              </p:cNvSpPr>
              <p:nvPr/>
            </p:nvSpPr>
            <p:spPr bwMode="auto">
              <a:xfrm>
                <a:off x="4522" y="2096"/>
                <a:ext cx="39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I/O</a:t>
                </a:r>
              </a:p>
            </p:txBody>
          </p:sp>
          <p:sp>
            <p:nvSpPr>
              <p:cNvPr id="35858" name="Text Box 33"/>
              <p:cNvSpPr txBox="1">
                <a:spLocks noChangeArrowheads="1"/>
              </p:cNvSpPr>
              <p:nvPr/>
            </p:nvSpPr>
            <p:spPr bwMode="auto">
              <a:xfrm>
                <a:off x="4810" y="2181"/>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2</a:t>
                </a:r>
              </a:p>
            </p:txBody>
          </p:sp>
          <p:sp>
            <p:nvSpPr>
              <p:cNvPr id="35859" name="Text Box 34"/>
              <p:cNvSpPr txBox="1">
                <a:spLocks noChangeArrowheads="1"/>
              </p:cNvSpPr>
              <p:nvPr/>
            </p:nvSpPr>
            <p:spPr bwMode="auto">
              <a:xfrm>
                <a:off x="4522" y="2336"/>
                <a:ext cx="39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I/O</a:t>
                </a:r>
              </a:p>
            </p:txBody>
          </p:sp>
          <p:sp>
            <p:nvSpPr>
              <p:cNvPr id="35860" name="Text Box 35"/>
              <p:cNvSpPr txBox="1">
                <a:spLocks noChangeArrowheads="1"/>
              </p:cNvSpPr>
              <p:nvPr/>
            </p:nvSpPr>
            <p:spPr bwMode="auto">
              <a:xfrm>
                <a:off x="4810" y="2421"/>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3</a:t>
                </a:r>
              </a:p>
            </p:txBody>
          </p:sp>
          <p:sp>
            <p:nvSpPr>
              <p:cNvPr id="35861" name="Text Box 36"/>
              <p:cNvSpPr txBox="1">
                <a:spLocks noChangeArrowheads="1"/>
              </p:cNvSpPr>
              <p:nvPr/>
            </p:nvSpPr>
            <p:spPr bwMode="auto">
              <a:xfrm>
                <a:off x="4522" y="2576"/>
                <a:ext cx="39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I/O</a:t>
                </a:r>
              </a:p>
            </p:txBody>
          </p:sp>
          <p:sp>
            <p:nvSpPr>
              <p:cNvPr id="35862" name="Text Box 37"/>
              <p:cNvSpPr txBox="1">
                <a:spLocks noChangeArrowheads="1"/>
              </p:cNvSpPr>
              <p:nvPr/>
            </p:nvSpPr>
            <p:spPr bwMode="auto">
              <a:xfrm>
                <a:off x="4810" y="2661"/>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4</a:t>
                </a:r>
              </a:p>
            </p:txBody>
          </p:sp>
          <p:grpSp>
            <p:nvGrpSpPr>
              <p:cNvPr id="35863" name="Group 63"/>
              <p:cNvGrpSpPr>
                <a:grpSpLocks/>
              </p:cNvGrpSpPr>
              <p:nvPr/>
            </p:nvGrpSpPr>
            <p:grpSpPr bwMode="auto">
              <a:xfrm>
                <a:off x="324" y="1440"/>
                <a:ext cx="3468" cy="2580"/>
                <a:chOff x="324" y="1440"/>
                <a:chExt cx="3468" cy="2580"/>
              </a:xfrm>
            </p:grpSpPr>
            <p:sp>
              <p:nvSpPr>
                <p:cNvPr id="35864" name="Line 8"/>
                <p:cNvSpPr>
                  <a:spLocks noChangeShapeType="1"/>
                </p:cNvSpPr>
                <p:nvPr/>
              </p:nvSpPr>
              <p:spPr bwMode="auto">
                <a:xfrm>
                  <a:off x="660" y="2023"/>
                  <a:ext cx="720"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35865" name="Line 9"/>
                <p:cNvSpPr>
                  <a:spLocks noChangeShapeType="1"/>
                </p:cNvSpPr>
                <p:nvPr/>
              </p:nvSpPr>
              <p:spPr bwMode="auto">
                <a:xfrm>
                  <a:off x="660" y="2263"/>
                  <a:ext cx="720"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35866" name="Line 10"/>
                <p:cNvSpPr>
                  <a:spLocks noChangeShapeType="1"/>
                </p:cNvSpPr>
                <p:nvPr/>
              </p:nvSpPr>
              <p:spPr bwMode="auto">
                <a:xfrm>
                  <a:off x="660" y="3127"/>
                  <a:ext cx="720" cy="0"/>
                </a:xfrm>
                <a:prstGeom prst="line">
                  <a:avLst/>
                </a:prstGeom>
                <a:noFill/>
                <a:ln w="38100">
                  <a:solidFill>
                    <a:schemeClr val="folHlink"/>
                  </a:solidFill>
                  <a:round/>
                  <a:headEnd/>
                  <a:tailEnd type="stealth" w="med" len="med"/>
                </a:ln>
              </p:spPr>
              <p:txBody>
                <a:bodyPr>
                  <a:spAutoFit/>
                </a:bodyPr>
                <a:lstStyle/>
                <a:p>
                  <a:endParaRPr lang="zh-CN" altLang="en-US"/>
                </a:p>
              </p:txBody>
            </p:sp>
            <p:grpSp>
              <p:nvGrpSpPr>
                <p:cNvPr id="35867" name="Group 22"/>
                <p:cNvGrpSpPr>
                  <a:grpSpLocks/>
                </p:cNvGrpSpPr>
                <p:nvPr/>
              </p:nvGrpSpPr>
              <p:grpSpPr bwMode="auto">
                <a:xfrm>
                  <a:off x="1872" y="1536"/>
                  <a:ext cx="48" cy="336"/>
                  <a:chOff x="1872" y="1462"/>
                  <a:chExt cx="48" cy="336"/>
                </a:xfrm>
              </p:grpSpPr>
              <p:sp>
                <p:nvSpPr>
                  <p:cNvPr id="35892" name="Oval 23"/>
                  <p:cNvSpPr>
                    <a:spLocks noChangeArrowheads="1"/>
                  </p:cNvSpPr>
                  <p:nvPr/>
                </p:nvSpPr>
                <p:spPr bwMode="auto">
                  <a:xfrm>
                    <a:off x="1872" y="1750"/>
                    <a:ext cx="48" cy="48"/>
                  </a:xfrm>
                  <a:prstGeom prst="ellipse">
                    <a:avLst/>
                  </a:prstGeom>
                  <a:noFill/>
                  <a:ln w="38100">
                    <a:solidFill>
                      <a:schemeClr val="folHlink"/>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35893" name="Line 24"/>
                  <p:cNvSpPr>
                    <a:spLocks noChangeShapeType="1"/>
                  </p:cNvSpPr>
                  <p:nvPr/>
                </p:nvSpPr>
                <p:spPr bwMode="auto">
                  <a:xfrm flipV="1">
                    <a:off x="1897" y="1462"/>
                    <a:ext cx="0" cy="288"/>
                  </a:xfrm>
                  <a:prstGeom prst="line">
                    <a:avLst/>
                  </a:prstGeom>
                  <a:noFill/>
                  <a:ln w="38100">
                    <a:solidFill>
                      <a:schemeClr val="folHlink"/>
                    </a:solidFill>
                    <a:round/>
                    <a:headEnd/>
                    <a:tailEnd/>
                  </a:ln>
                </p:spPr>
                <p:txBody>
                  <a:bodyPr>
                    <a:spAutoFit/>
                  </a:bodyPr>
                  <a:lstStyle/>
                  <a:p>
                    <a:endParaRPr lang="zh-CN" altLang="en-US"/>
                  </a:p>
                </p:txBody>
              </p:sp>
            </p:grpSp>
            <p:grpSp>
              <p:nvGrpSpPr>
                <p:cNvPr id="35868" name="Group 25"/>
                <p:cNvGrpSpPr>
                  <a:grpSpLocks/>
                </p:cNvGrpSpPr>
                <p:nvPr/>
              </p:nvGrpSpPr>
              <p:grpSpPr bwMode="auto">
                <a:xfrm>
                  <a:off x="3312" y="1536"/>
                  <a:ext cx="48" cy="336"/>
                  <a:chOff x="3312" y="1488"/>
                  <a:chExt cx="48" cy="336"/>
                </a:xfrm>
              </p:grpSpPr>
              <p:sp>
                <p:nvSpPr>
                  <p:cNvPr id="35890" name="Oval 26"/>
                  <p:cNvSpPr>
                    <a:spLocks noChangeArrowheads="1"/>
                  </p:cNvSpPr>
                  <p:nvPr/>
                </p:nvSpPr>
                <p:spPr bwMode="auto">
                  <a:xfrm>
                    <a:off x="3312" y="1776"/>
                    <a:ext cx="48" cy="48"/>
                  </a:xfrm>
                  <a:prstGeom prst="ellipse">
                    <a:avLst/>
                  </a:prstGeom>
                  <a:noFill/>
                  <a:ln w="38100">
                    <a:solidFill>
                      <a:schemeClr val="folHlink"/>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35891" name="Line 27"/>
                  <p:cNvSpPr>
                    <a:spLocks noChangeShapeType="1"/>
                  </p:cNvSpPr>
                  <p:nvPr/>
                </p:nvSpPr>
                <p:spPr bwMode="auto">
                  <a:xfrm flipV="1">
                    <a:off x="3337" y="1488"/>
                    <a:ext cx="0" cy="288"/>
                  </a:xfrm>
                  <a:prstGeom prst="line">
                    <a:avLst/>
                  </a:prstGeom>
                  <a:noFill/>
                  <a:ln w="38100">
                    <a:solidFill>
                      <a:schemeClr val="folHlink"/>
                    </a:solidFill>
                    <a:round/>
                    <a:headEnd/>
                    <a:tailEnd/>
                  </a:ln>
                </p:spPr>
                <p:txBody>
                  <a:bodyPr>
                    <a:spAutoFit/>
                  </a:bodyPr>
                  <a:lstStyle/>
                  <a:p>
                    <a:endParaRPr lang="zh-CN" altLang="en-US"/>
                  </a:p>
                </p:txBody>
              </p:sp>
            </p:grpSp>
            <p:sp>
              <p:nvSpPr>
                <p:cNvPr id="35869" name="Text Box 38"/>
                <p:cNvSpPr txBox="1">
                  <a:spLocks noChangeArrowheads="1"/>
                </p:cNvSpPr>
                <p:nvPr/>
              </p:nvSpPr>
              <p:spPr bwMode="auto">
                <a:xfrm>
                  <a:off x="324" y="1809"/>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p>
              </p:txBody>
            </p:sp>
            <p:sp>
              <p:nvSpPr>
                <p:cNvPr id="35870" name="Text Box 39"/>
                <p:cNvSpPr txBox="1">
                  <a:spLocks noChangeArrowheads="1"/>
                </p:cNvSpPr>
                <p:nvPr/>
              </p:nvSpPr>
              <p:spPr bwMode="auto">
                <a:xfrm>
                  <a:off x="480" y="3094"/>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0</a:t>
                  </a:r>
                </a:p>
              </p:txBody>
            </p:sp>
            <p:sp>
              <p:nvSpPr>
                <p:cNvPr id="35871" name="Text Box 40"/>
                <p:cNvSpPr txBox="1">
                  <a:spLocks noChangeArrowheads="1"/>
                </p:cNvSpPr>
                <p:nvPr/>
              </p:nvSpPr>
              <p:spPr bwMode="auto">
                <a:xfrm>
                  <a:off x="324" y="2085"/>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p>
              </p:txBody>
            </p:sp>
            <p:sp>
              <p:nvSpPr>
                <p:cNvPr id="35872" name="Text Box 41"/>
                <p:cNvSpPr txBox="1">
                  <a:spLocks noChangeArrowheads="1"/>
                </p:cNvSpPr>
                <p:nvPr/>
              </p:nvSpPr>
              <p:spPr bwMode="auto">
                <a:xfrm>
                  <a:off x="484" y="2179"/>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8</a:t>
                  </a:r>
                </a:p>
              </p:txBody>
            </p:sp>
            <p:sp>
              <p:nvSpPr>
                <p:cNvPr id="35873" name="Text Box 42"/>
                <p:cNvSpPr txBox="1">
                  <a:spLocks noChangeArrowheads="1"/>
                </p:cNvSpPr>
                <p:nvPr/>
              </p:nvSpPr>
              <p:spPr bwMode="auto">
                <a:xfrm>
                  <a:off x="324" y="2961"/>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p>
              </p:txBody>
            </p:sp>
            <p:sp>
              <p:nvSpPr>
                <p:cNvPr id="35874" name="Text Box 43"/>
                <p:cNvSpPr txBox="1">
                  <a:spLocks noChangeArrowheads="1"/>
                </p:cNvSpPr>
                <p:nvPr/>
              </p:nvSpPr>
              <p:spPr bwMode="auto">
                <a:xfrm>
                  <a:off x="480" y="1894"/>
                  <a:ext cx="180"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1600">
                      <a:latin typeface="Times New Roman" pitchFamily="18" charset="0"/>
                    </a:rPr>
                    <a:t>9</a:t>
                  </a:r>
                </a:p>
              </p:txBody>
            </p:sp>
            <p:grpSp>
              <p:nvGrpSpPr>
                <p:cNvPr id="35875" name="Group 44"/>
                <p:cNvGrpSpPr>
                  <a:grpSpLocks/>
                </p:cNvGrpSpPr>
                <p:nvPr/>
              </p:nvGrpSpPr>
              <p:grpSpPr bwMode="auto">
                <a:xfrm>
                  <a:off x="1436" y="1440"/>
                  <a:ext cx="436" cy="288"/>
                  <a:chOff x="1436" y="1440"/>
                  <a:chExt cx="436" cy="288"/>
                </a:xfrm>
              </p:grpSpPr>
              <p:sp>
                <p:nvSpPr>
                  <p:cNvPr id="35888" name="Text Box 45"/>
                  <p:cNvSpPr txBox="1">
                    <a:spLocks noChangeArrowheads="1"/>
                  </p:cNvSpPr>
                  <p:nvPr/>
                </p:nvSpPr>
                <p:spPr bwMode="auto">
                  <a:xfrm>
                    <a:off x="1436" y="1440"/>
                    <a:ext cx="436"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WE</a:t>
                    </a:r>
                  </a:p>
                </p:txBody>
              </p:sp>
              <p:sp>
                <p:nvSpPr>
                  <p:cNvPr id="35889" name="Freeform 46"/>
                  <p:cNvSpPr>
                    <a:spLocks/>
                  </p:cNvSpPr>
                  <p:nvPr/>
                </p:nvSpPr>
                <p:spPr bwMode="auto">
                  <a:xfrm>
                    <a:off x="1484" y="1487"/>
                    <a:ext cx="348" cy="1"/>
                  </a:xfrm>
                  <a:custGeom>
                    <a:avLst/>
                    <a:gdLst>
                      <a:gd name="T0" fmla="*/ 0 w 348"/>
                      <a:gd name="T1" fmla="*/ 0 h 1"/>
                      <a:gd name="T2" fmla="*/ 348 w 348"/>
                      <a:gd name="T3" fmla="*/ 0 h 1"/>
                      <a:gd name="T4" fmla="*/ 0 60000 65536"/>
                      <a:gd name="T5" fmla="*/ 0 60000 65536"/>
                      <a:gd name="T6" fmla="*/ 0 w 348"/>
                      <a:gd name="T7" fmla="*/ 0 h 1"/>
                      <a:gd name="T8" fmla="*/ 348 w 348"/>
                      <a:gd name="T9" fmla="*/ 1 h 1"/>
                    </a:gdLst>
                    <a:ahLst/>
                    <a:cxnLst>
                      <a:cxn ang="T4">
                        <a:pos x="T0" y="T1"/>
                      </a:cxn>
                      <a:cxn ang="T5">
                        <a:pos x="T2" y="T3"/>
                      </a:cxn>
                    </a:cxnLst>
                    <a:rect l="T6" t="T7" r="T8" b="T9"/>
                    <a:pathLst>
                      <a:path w="348" h="1">
                        <a:moveTo>
                          <a:pt x="0" y="0"/>
                        </a:moveTo>
                        <a:lnTo>
                          <a:pt x="348" y="0"/>
                        </a:lnTo>
                      </a:path>
                    </a:pathLst>
                  </a:custGeom>
                  <a:noFill/>
                  <a:ln w="9525">
                    <a:solidFill>
                      <a:schemeClr val="tx1"/>
                    </a:solidFill>
                    <a:round/>
                    <a:headEnd/>
                    <a:tailEnd/>
                  </a:ln>
                </p:spPr>
                <p:txBody>
                  <a:bodyPr>
                    <a:spAutoFit/>
                  </a:bodyPr>
                  <a:lstStyle/>
                  <a:p>
                    <a:endParaRPr lang="zh-CN" altLang="en-US"/>
                  </a:p>
                </p:txBody>
              </p:sp>
            </p:grpSp>
            <p:grpSp>
              <p:nvGrpSpPr>
                <p:cNvPr id="35876" name="Group 47"/>
                <p:cNvGrpSpPr>
                  <a:grpSpLocks/>
                </p:cNvGrpSpPr>
                <p:nvPr/>
              </p:nvGrpSpPr>
              <p:grpSpPr bwMode="auto">
                <a:xfrm>
                  <a:off x="2902" y="1440"/>
                  <a:ext cx="362" cy="288"/>
                  <a:chOff x="2902" y="1440"/>
                  <a:chExt cx="362" cy="288"/>
                </a:xfrm>
              </p:grpSpPr>
              <p:sp>
                <p:nvSpPr>
                  <p:cNvPr id="35886" name="Text Box 48"/>
                  <p:cNvSpPr txBox="1">
                    <a:spLocks noChangeArrowheads="1"/>
                  </p:cNvSpPr>
                  <p:nvPr/>
                </p:nvSpPr>
                <p:spPr bwMode="auto">
                  <a:xfrm>
                    <a:off x="2902" y="1440"/>
                    <a:ext cx="36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CS</a:t>
                    </a:r>
                  </a:p>
                </p:txBody>
              </p:sp>
              <p:sp>
                <p:nvSpPr>
                  <p:cNvPr id="35887" name="Line 49"/>
                  <p:cNvSpPr>
                    <a:spLocks noChangeShapeType="1"/>
                  </p:cNvSpPr>
                  <p:nvPr/>
                </p:nvSpPr>
                <p:spPr bwMode="auto">
                  <a:xfrm>
                    <a:off x="2938" y="1488"/>
                    <a:ext cx="288" cy="0"/>
                  </a:xfrm>
                  <a:prstGeom prst="line">
                    <a:avLst/>
                  </a:prstGeom>
                  <a:noFill/>
                  <a:ln w="9525">
                    <a:solidFill>
                      <a:schemeClr val="tx1"/>
                    </a:solidFill>
                    <a:round/>
                    <a:headEnd/>
                    <a:tailEnd/>
                  </a:ln>
                </p:spPr>
                <p:txBody>
                  <a:bodyPr>
                    <a:spAutoFit/>
                  </a:bodyPr>
                  <a:lstStyle/>
                  <a:p>
                    <a:endParaRPr lang="zh-CN" altLang="en-US"/>
                  </a:p>
                </p:txBody>
              </p:sp>
            </p:grpSp>
            <p:grpSp>
              <p:nvGrpSpPr>
                <p:cNvPr id="35877" name="Group 62"/>
                <p:cNvGrpSpPr>
                  <a:grpSpLocks/>
                </p:cNvGrpSpPr>
                <p:nvPr/>
              </p:nvGrpSpPr>
              <p:grpSpPr bwMode="auto">
                <a:xfrm>
                  <a:off x="1715" y="3312"/>
                  <a:ext cx="1910" cy="708"/>
                  <a:chOff x="1715" y="3312"/>
                  <a:chExt cx="1910" cy="708"/>
                </a:xfrm>
              </p:grpSpPr>
              <p:sp>
                <p:nvSpPr>
                  <p:cNvPr id="35882" name="Line 28"/>
                  <p:cNvSpPr>
                    <a:spLocks noChangeShapeType="1"/>
                  </p:cNvSpPr>
                  <p:nvPr/>
                </p:nvSpPr>
                <p:spPr bwMode="auto">
                  <a:xfrm>
                    <a:off x="1920" y="3312"/>
                    <a:ext cx="0" cy="432"/>
                  </a:xfrm>
                  <a:prstGeom prst="line">
                    <a:avLst/>
                  </a:prstGeom>
                  <a:noFill/>
                  <a:ln w="38100">
                    <a:solidFill>
                      <a:schemeClr val="folHlink"/>
                    </a:solidFill>
                    <a:round/>
                    <a:headEnd/>
                    <a:tailEnd/>
                  </a:ln>
                </p:spPr>
                <p:txBody>
                  <a:bodyPr>
                    <a:spAutoFit/>
                  </a:bodyPr>
                  <a:lstStyle/>
                  <a:p>
                    <a:endParaRPr lang="zh-CN" altLang="en-US"/>
                  </a:p>
                </p:txBody>
              </p:sp>
              <p:sp>
                <p:nvSpPr>
                  <p:cNvPr id="35883" name="Line 29"/>
                  <p:cNvSpPr>
                    <a:spLocks noChangeShapeType="1"/>
                  </p:cNvSpPr>
                  <p:nvPr/>
                </p:nvSpPr>
                <p:spPr bwMode="auto">
                  <a:xfrm>
                    <a:off x="3360" y="3312"/>
                    <a:ext cx="0" cy="432"/>
                  </a:xfrm>
                  <a:prstGeom prst="line">
                    <a:avLst/>
                  </a:prstGeom>
                  <a:noFill/>
                  <a:ln w="38100">
                    <a:solidFill>
                      <a:schemeClr val="folHlink"/>
                    </a:solidFill>
                    <a:round/>
                    <a:headEnd/>
                    <a:tailEnd/>
                  </a:ln>
                </p:spPr>
                <p:txBody>
                  <a:bodyPr>
                    <a:spAutoFit/>
                  </a:bodyPr>
                  <a:lstStyle/>
                  <a:p>
                    <a:endParaRPr lang="zh-CN" altLang="en-US"/>
                  </a:p>
                </p:txBody>
              </p:sp>
              <p:sp>
                <p:nvSpPr>
                  <p:cNvPr id="35884" name="Text Box 52"/>
                  <p:cNvSpPr txBox="1">
                    <a:spLocks noChangeArrowheads="1"/>
                  </p:cNvSpPr>
                  <p:nvPr/>
                </p:nvSpPr>
                <p:spPr bwMode="auto">
                  <a:xfrm>
                    <a:off x="1715" y="3732"/>
                    <a:ext cx="39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i="1">
                        <a:latin typeface="Times New Roman" pitchFamily="18" charset="0"/>
                      </a:rPr>
                      <a:t>V</a:t>
                    </a:r>
                    <a:r>
                      <a:rPr lang="en-US" altLang="zh-CN" sz="2000" baseline="-25000">
                        <a:latin typeface="Times New Roman" pitchFamily="18" charset="0"/>
                      </a:rPr>
                      <a:t>CC</a:t>
                    </a:r>
                  </a:p>
                </p:txBody>
              </p:sp>
              <p:sp>
                <p:nvSpPr>
                  <p:cNvPr id="35885" name="Text Box 53"/>
                  <p:cNvSpPr txBox="1">
                    <a:spLocks noChangeArrowheads="1"/>
                  </p:cNvSpPr>
                  <p:nvPr/>
                </p:nvSpPr>
                <p:spPr bwMode="auto">
                  <a:xfrm>
                    <a:off x="3082" y="3732"/>
                    <a:ext cx="543"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GND</a:t>
                    </a:r>
                  </a:p>
                </p:txBody>
              </p:sp>
            </p:grpSp>
            <p:grpSp>
              <p:nvGrpSpPr>
                <p:cNvPr id="35878" name="Group 54"/>
                <p:cNvGrpSpPr>
                  <a:grpSpLocks/>
                </p:cNvGrpSpPr>
                <p:nvPr/>
              </p:nvGrpSpPr>
              <p:grpSpPr bwMode="auto">
                <a:xfrm>
                  <a:off x="1392" y="1872"/>
                  <a:ext cx="2400" cy="1447"/>
                  <a:chOff x="1680" y="1968"/>
                  <a:chExt cx="2400" cy="1447"/>
                </a:xfrm>
              </p:grpSpPr>
              <p:sp>
                <p:nvSpPr>
                  <p:cNvPr id="35880" name="Rectangle 55"/>
                  <p:cNvSpPr>
                    <a:spLocks noChangeArrowheads="1"/>
                  </p:cNvSpPr>
                  <p:nvPr/>
                </p:nvSpPr>
                <p:spPr bwMode="auto">
                  <a:xfrm>
                    <a:off x="1680" y="1968"/>
                    <a:ext cx="2400" cy="1447"/>
                  </a:xfrm>
                  <a:prstGeom prst="rect">
                    <a:avLst/>
                  </a:prstGeom>
                  <a:no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5881" name="Text Box 56"/>
                  <p:cNvSpPr txBox="1">
                    <a:spLocks noChangeArrowheads="1"/>
                  </p:cNvSpPr>
                  <p:nvPr/>
                </p:nvSpPr>
                <p:spPr bwMode="auto">
                  <a:xfrm>
                    <a:off x="2278" y="2509"/>
                    <a:ext cx="1204"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200">
                        <a:latin typeface="Times New Roman" pitchFamily="18" charset="0"/>
                      </a:rPr>
                      <a:t>Intel 2114</a:t>
                    </a:r>
                    <a:endParaRPr lang="zh-CN" altLang="en-US" sz="3200">
                      <a:latin typeface="Times New Roman" pitchFamily="18" charset="0"/>
                    </a:endParaRPr>
                  </a:p>
                </p:txBody>
              </p:sp>
            </p:grpSp>
            <p:sp>
              <p:nvSpPr>
                <p:cNvPr id="35879" name="Text Box 58"/>
                <p:cNvSpPr txBox="1">
                  <a:spLocks noChangeArrowheads="1"/>
                </p:cNvSpPr>
                <p:nvPr/>
              </p:nvSpPr>
              <p:spPr bwMode="auto">
                <a:xfrm rot="-5400000">
                  <a:off x="730" y="2468"/>
                  <a:ext cx="363"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folHlink"/>
                      </a:solidFill>
                      <a:latin typeface="Times New Roman" pitchFamily="18" charset="0"/>
                    </a:rPr>
                    <a:t>…</a:t>
                  </a:r>
                  <a:endParaRPr lang="en-US" altLang="zh-CN" sz="2800">
                    <a:solidFill>
                      <a:schemeClr val="folHlink"/>
                    </a:solidFill>
                    <a:latin typeface="宋体"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1971"/>
                                        </p:tgtEl>
                                        <p:attrNameLst>
                                          <p:attrName>style.visibility</p:attrName>
                                        </p:attrNameLst>
                                      </p:cBhvr>
                                      <p:to>
                                        <p:strVal val="visible"/>
                                      </p:to>
                                    </p:set>
                                    <p:animEffect transition="in" filter="blinds(horizontal)">
                                      <p:cBhvr>
                                        <p:cTn id="7" dur="500"/>
                                        <p:tgtEl>
                                          <p:spTgt spid="21197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1972"/>
                                        </p:tgtEl>
                                        <p:attrNameLst>
                                          <p:attrName>style.visibility</p:attrName>
                                        </p:attrNameLst>
                                      </p:cBhvr>
                                      <p:to>
                                        <p:strVal val="visible"/>
                                      </p:to>
                                    </p:set>
                                    <p:animEffect transition="in" filter="blinds(horizontal)">
                                      <p:cBhvr>
                                        <p:cTn id="17" dur="5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autoUpdateAnimBg="0"/>
      <p:bldP spid="211972"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灯片编号占位符 1"/>
          <p:cNvSpPr>
            <a:spLocks noGrp="1"/>
          </p:cNvSpPr>
          <p:nvPr>
            <p:ph type="sldNum" sz="quarter" idx="10"/>
          </p:nvPr>
        </p:nvSpPr>
        <p:spPr bwMode="auto">
          <a:noFill/>
          <a:ln>
            <a:miter lim="800000"/>
            <a:headEnd/>
            <a:tailEnd/>
          </a:ln>
        </p:spPr>
        <p:txBody>
          <a:bodyPr/>
          <a:lstStyle/>
          <a:p>
            <a:fld id="{B256C474-280F-48D6-AA28-E7FCF84E7A5E}" type="slidenum">
              <a:rPr lang="zh-CN" altLang="en-US" smtClean="0"/>
              <a:pPr/>
              <a:t>33</a:t>
            </a:fld>
            <a:endParaRPr lang="en-US" altLang="zh-CN"/>
          </a:p>
        </p:txBody>
      </p:sp>
      <p:sp>
        <p:nvSpPr>
          <p:cNvPr id="36867" name="Text Box 2"/>
          <p:cNvSpPr txBox="1">
            <a:spLocks noChangeArrowheads="1"/>
          </p:cNvSpPr>
          <p:nvPr/>
        </p:nvSpPr>
        <p:spPr bwMode="auto">
          <a:xfrm>
            <a:off x="107950" y="115888"/>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 </a:t>
            </a:r>
          </a:p>
        </p:txBody>
      </p:sp>
      <p:grpSp>
        <p:nvGrpSpPr>
          <p:cNvPr id="2" name="Group 3"/>
          <p:cNvGrpSpPr>
            <a:grpSpLocks/>
          </p:cNvGrpSpPr>
          <p:nvPr/>
        </p:nvGrpSpPr>
        <p:grpSpPr bwMode="auto">
          <a:xfrm>
            <a:off x="76200" y="1055688"/>
            <a:ext cx="9105900" cy="5730875"/>
            <a:chOff x="48" y="665"/>
            <a:chExt cx="5736" cy="3610"/>
          </a:xfrm>
        </p:grpSpPr>
        <p:grpSp>
          <p:nvGrpSpPr>
            <p:cNvPr id="36889" name="Group 4"/>
            <p:cNvGrpSpPr>
              <a:grpSpLocks/>
            </p:cNvGrpSpPr>
            <p:nvPr/>
          </p:nvGrpSpPr>
          <p:grpSpPr bwMode="auto">
            <a:xfrm>
              <a:off x="48" y="665"/>
              <a:ext cx="284" cy="2995"/>
              <a:chOff x="48" y="665"/>
              <a:chExt cx="284" cy="2995"/>
            </a:xfrm>
          </p:grpSpPr>
          <p:sp>
            <p:nvSpPr>
              <p:cNvPr id="37109" name="Text Box 5"/>
              <p:cNvSpPr txBox="1">
                <a:spLocks noChangeArrowheads="1"/>
              </p:cNvSpPr>
              <p:nvPr/>
            </p:nvSpPr>
            <p:spPr bwMode="auto">
              <a:xfrm>
                <a:off x="48" y="1961"/>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sp>
            <p:nvSpPr>
              <p:cNvPr id="37110" name="Text Box 6"/>
              <p:cNvSpPr txBox="1">
                <a:spLocks noChangeArrowheads="1"/>
              </p:cNvSpPr>
              <p:nvPr/>
            </p:nvSpPr>
            <p:spPr bwMode="auto">
              <a:xfrm>
                <a:off x="48" y="1702"/>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sp>
            <p:nvSpPr>
              <p:cNvPr id="37111" name="Text Box 7"/>
              <p:cNvSpPr txBox="1">
                <a:spLocks noChangeArrowheads="1"/>
              </p:cNvSpPr>
              <p:nvPr/>
            </p:nvSpPr>
            <p:spPr bwMode="auto">
              <a:xfrm>
                <a:off x="48" y="1443"/>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sp>
            <p:nvSpPr>
              <p:cNvPr id="37112" name="Text Box 8"/>
              <p:cNvSpPr txBox="1">
                <a:spLocks noChangeArrowheads="1"/>
              </p:cNvSpPr>
              <p:nvPr/>
            </p:nvSpPr>
            <p:spPr bwMode="auto">
              <a:xfrm>
                <a:off x="48" y="1184"/>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sp>
            <p:nvSpPr>
              <p:cNvPr id="37113" name="Text Box 9"/>
              <p:cNvSpPr txBox="1">
                <a:spLocks noChangeArrowheads="1"/>
              </p:cNvSpPr>
              <p:nvPr/>
            </p:nvSpPr>
            <p:spPr bwMode="auto">
              <a:xfrm>
                <a:off x="48" y="925"/>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sp>
            <p:nvSpPr>
              <p:cNvPr id="37114" name="Text Box 10"/>
              <p:cNvSpPr txBox="1">
                <a:spLocks noChangeArrowheads="1"/>
              </p:cNvSpPr>
              <p:nvPr/>
            </p:nvSpPr>
            <p:spPr bwMode="auto">
              <a:xfrm>
                <a:off x="48" y="665"/>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sp>
            <p:nvSpPr>
              <p:cNvPr id="37115" name="Text Box 11"/>
              <p:cNvSpPr txBox="1">
                <a:spLocks noChangeArrowheads="1"/>
              </p:cNvSpPr>
              <p:nvPr/>
            </p:nvSpPr>
            <p:spPr bwMode="auto">
              <a:xfrm>
                <a:off x="48" y="3410"/>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sp>
            <p:nvSpPr>
              <p:cNvPr id="37116" name="Text Box 12"/>
              <p:cNvSpPr txBox="1">
                <a:spLocks noChangeArrowheads="1"/>
              </p:cNvSpPr>
              <p:nvPr/>
            </p:nvSpPr>
            <p:spPr bwMode="auto">
              <a:xfrm>
                <a:off x="48" y="3151"/>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sp>
            <p:nvSpPr>
              <p:cNvPr id="37117" name="Text Box 13"/>
              <p:cNvSpPr txBox="1">
                <a:spLocks noChangeArrowheads="1"/>
              </p:cNvSpPr>
              <p:nvPr/>
            </p:nvSpPr>
            <p:spPr bwMode="auto">
              <a:xfrm>
                <a:off x="48" y="2892"/>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sp>
            <p:nvSpPr>
              <p:cNvPr id="37118" name="Text Box 14"/>
              <p:cNvSpPr txBox="1">
                <a:spLocks noChangeArrowheads="1"/>
              </p:cNvSpPr>
              <p:nvPr/>
            </p:nvSpPr>
            <p:spPr bwMode="auto">
              <a:xfrm>
                <a:off x="48" y="2633"/>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36890" name="Group 15"/>
            <p:cNvGrpSpPr>
              <a:grpSpLocks/>
            </p:cNvGrpSpPr>
            <p:nvPr/>
          </p:nvGrpSpPr>
          <p:grpSpPr bwMode="auto">
            <a:xfrm>
              <a:off x="164" y="713"/>
              <a:ext cx="5620" cy="3562"/>
              <a:chOff x="164" y="713"/>
              <a:chExt cx="5620" cy="3562"/>
            </a:xfrm>
          </p:grpSpPr>
          <p:sp>
            <p:nvSpPr>
              <p:cNvPr id="36891" name="Rectangle 16"/>
              <p:cNvSpPr>
                <a:spLocks noChangeArrowheads="1"/>
              </p:cNvSpPr>
              <p:nvPr/>
            </p:nvSpPr>
            <p:spPr bwMode="auto">
              <a:xfrm>
                <a:off x="356"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6892" name="Rectangle 17"/>
              <p:cNvSpPr>
                <a:spLocks noChangeArrowheads="1"/>
              </p:cNvSpPr>
              <p:nvPr/>
            </p:nvSpPr>
            <p:spPr bwMode="auto">
              <a:xfrm>
                <a:off x="17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6893" name="Text Box 18"/>
              <p:cNvSpPr txBox="1">
                <a:spLocks noChangeArrowheads="1"/>
              </p:cNvSpPr>
              <p:nvPr/>
            </p:nvSpPr>
            <p:spPr bwMode="auto">
              <a:xfrm>
                <a:off x="1432"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6894" name="Rectangle 19"/>
              <p:cNvSpPr>
                <a:spLocks noChangeArrowheads="1"/>
              </p:cNvSpPr>
              <p:nvPr/>
            </p:nvSpPr>
            <p:spPr bwMode="auto">
              <a:xfrm>
                <a:off x="1176"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6895" name="Rectangle 20"/>
              <p:cNvSpPr>
                <a:spLocks noChangeArrowheads="1"/>
              </p:cNvSpPr>
              <p:nvPr/>
            </p:nvSpPr>
            <p:spPr bwMode="auto">
              <a:xfrm>
                <a:off x="28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6896" name="Text Box 21"/>
              <p:cNvSpPr txBox="1">
                <a:spLocks noChangeArrowheads="1"/>
              </p:cNvSpPr>
              <p:nvPr/>
            </p:nvSpPr>
            <p:spPr bwMode="auto">
              <a:xfrm>
                <a:off x="2573"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6897" name="Rectangle 22"/>
              <p:cNvSpPr>
                <a:spLocks noChangeArrowheads="1"/>
              </p:cNvSpPr>
              <p:nvPr/>
            </p:nvSpPr>
            <p:spPr bwMode="auto">
              <a:xfrm>
                <a:off x="2317"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6898" name="Rectangle 23"/>
              <p:cNvSpPr>
                <a:spLocks noChangeArrowheads="1"/>
              </p:cNvSpPr>
              <p:nvPr/>
            </p:nvSpPr>
            <p:spPr bwMode="auto">
              <a:xfrm>
                <a:off x="40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6899" name="Text Box 24"/>
              <p:cNvSpPr txBox="1">
                <a:spLocks noChangeArrowheads="1"/>
              </p:cNvSpPr>
              <p:nvPr/>
            </p:nvSpPr>
            <p:spPr bwMode="auto">
              <a:xfrm>
                <a:off x="374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6900" name="Rectangle 25"/>
              <p:cNvSpPr>
                <a:spLocks noChangeArrowheads="1"/>
              </p:cNvSpPr>
              <p:nvPr/>
            </p:nvSpPr>
            <p:spPr bwMode="auto">
              <a:xfrm>
                <a:off x="349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6901" name="Rectangle 26"/>
              <p:cNvSpPr>
                <a:spLocks noChangeArrowheads="1"/>
              </p:cNvSpPr>
              <p:nvPr/>
            </p:nvSpPr>
            <p:spPr bwMode="auto">
              <a:xfrm>
                <a:off x="52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6902" name="Text Box 27"/>
              <p:cNvSpPr txBox="1">
                <a:spLocks noChangeArrowheads="1"/>
              </p:cNvSpPr>
              <p:nvPr/>
            </p:nvSpPr>
            <p:spPr bwMode="auto">
              <a:xfrm>
                <a:off x="488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6903" name="Rectangle 28"/>
              <p:cNvSpPr>
                <a:spLocks noChangeArrowheads="1"/>
              </p:cNvSpPr>
              <p:nvPr/>
            </p:nvSpPr>
            <p:spPr bwMode="auto">
              <a:xfrm>
                <a:off x="46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6904" name="Rectangle 29"/>
              <p:cNvSpPr>
                <a:spLocks noChangeArrowheads="1"/>
              </p:cNvSpPr>
              <p:nvPr/>
            </p:nvSpPr>
            <p:spPr bwMode="auto">
              <a:xfrm>
                <a:off x="17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6905" name="Rectangle 30"/>
              <p:cNvSpPr>
                <a:spLocks noChangeArrowheads="1"/>
              </p:cNvSpPr>
              <p:nvPr/>
            </p:nvSpPr>
            <p:spPr bwMode="auto">
              <a:xfrm>
                <a:off x="1176"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6906" name="Rectangle 31"/>
              <p:cNvSpPr>
                <a:spLocks noChangeArrowheads="1"/>
              </p:cNvSpPr>
              <p:nvPr/>
            </p:nvSpPr>
            <p:spPr bwMode="auto">
              <a:xfrm>
                <a:off x="28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6907" name="Rectangle 32"/>
              <p:cNvSpPr>
                <a:spLocks noChangeArrowheads="1"/>
              </p:cNvSpPr>
              <p:nvPr/>
            </p:nvSpPr>
            <p:spPr bwMode="auto">
              <a:xfrm>
                <a:off x="2317"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6908" name="Rectangle 33"/>
              <p:cNvSpPr>
                <a:spLocks noChangeArrowheads="1"/>
              </p:cNvSpPr>
              <p:nvPr/>
            </p:nvSpPr>
            <p:spPr bwMode="auto">
              <a:xfrm>
                <a:off x="40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6909" name="Rectangle 34"/>
              <p:cNvSpPr>
                <a:spLocks noChangeArrowheads="1"/>
              </p:cNvSpPr>
              <p:nvPr/>
            </p:nvSpPr>
            <p:spPr bwMode="auto">
              <a:xfrm>
                <a:off x="349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6910" name="Rectangle 35"/>
              <p:cNvSpPr>
                <a:spLocks noChangeArrowheads="1"/>
              </p:cNvSpPr>
              <p:nvPr/>
            </p:nvSpPr>
            <p:spPr bwMode="auto">
              <a:xfrm>
                <a:off x="52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6911" name="Rectangle 36"/>
              <p:cNvSpPr>
                <a:spLocks noChangeArrowheads="1"/>
              </p:cNvSpPr>
              <p:nvPr/>
            </p:nvSpPr>
            <p:spPr bwMode="auto">
              <a:xfrm>
                <a:off x="46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6912" name="Line 37"/>
              <p:cNvSpPr>
                <a:spLocks noChangeShapeType="1"/>
              </p:cNvSpPr>
              <p:nvPr/>
            </p:nvSpPr>
            <p:spPr bwMode="auto">
              <a:xfrm rot="5400000">
                <a:off x="1349" y="2712"/>
                <a:ext cx="158" cy="0"/>
              </a:xfrm>
              <a:prstGeom prst="line">
                <a:avLst/>
              </a:prstGeom>
              <a:noFill/>
              <a:ln w="38100">
                <a:solidFill>
                  <a:schemeClr val="tx1"/>
                </a:solidFill>
                <a:round/>
                <a:headEnd/>
                <a:tailEnd/>
              </a:ln>
            </p:spPr>
            <p:txBody>
              <a:bodyPr wrap="none"/>
              <a:lstStyle/>
              <a:p>
                <a:endParaRPr lang="zh-CN" altLang="en-US"/>
              </a:p>
            </p:txBody>
          </p:sp>
          <p:sp>
            <p:nvSpPr>
              <p:cNvPr id="36913" name="Line 38"/>
              <p:cNvSpPr>
                <a:spLocks noChangeShapeType="1"/>
              </p:cNvSpPr>
              <p:nvPr/>
            </p:nvSpPr>
            <p:spPr bwMode="auto">
              <a:xfrm rot="5400000">
                <a:off x="1332" y="2710"/>
                <a:ext cx="96" cy="0"/>
              </a:xfrm>
              <a:prstGeom prst="line">
                <a:avLst/>
              </a:prstGeom>
              <a:noFill/>
              <a:ln w="38100">
                <a:solidFill>
                  <a:schemeClr val="tx1"/>
                </a:solidFill>
                <a:round/>
                <a:headEnd/>
                <a:tailEnd/>
              </a:ln>
            </p:spPr>
            <p:txBody>
              <a:bodyPr wrap="none"/>
              <a:lstStyle/>
              <a:p>
                <a:endParaRPr lang="zh-CN" altLang="en-US"/>
              </a:p>
            </p:txBody>
          </p:sp>
          <p:sp>
            <p:nvSpPr>
              <p:cNvPr id="36914" name="Freeform 39"/>
              <p:cNvSpPr>
                <a:spLocks/>
              </p:cNvSpPr>
              <p:nvPr/>
            </p:nvSpPr>
            <p:spPr bwMode="auto">
              <a:xfrm>
                <a:off x="1284"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15" name="Line 40"/>
              <p:cNvSpPr>
                <a:spLocks noChangeShapeType="1"/>
              </p:cNvSpPr>
              <p:nvPr/>
            </p:nvSpPr>
            <p:spPr bwMode="auto">
              <a:xfrm rot="-5400000">
                <a:off x="1157" y="2712"/>
                <a:ext cx="158" cy="0"/>
              </a:xfrm>
              <a:prstGeom prst="line">
                <a:avLst/>
              </a:prstGeom>
              <a:noFill/>
              <a:ln w="38100">
                <a:solidFill>
                  <a:schemeClr val="tx1"/>
                </a:solidFill>
                <a:round/>
                <a:headEnd/>
                <a:tailEnd/>
              </a:ln>
            </p:spPr>
            <p:txBody>
              <a:bodyPr wrap="none"/>
              <a:lstStyle/>
              <a:p>
                <a:endParaRPr lang="zh-CN" altLang="en-US"/>
              </a:p>
            </p:txBody>
          </p:sp>
          <p:sp>
            <p:nvSpPr>
              <p:cNvPr id="36916" name="Line 41"/>
              <p:cNvSpPr>
                <a:spLocks noChangeShapeType="1"/>
              </p:cNvSpPr>
              <p:nvPr/>
            </p:nvSpPr>
            <p:spPr bwMode="auto">
              <a:xfrm rot="-5400000">
                <a:off x="1236" y="2714"/>
                <a:ext cx="96" cy="0"/>
              </a:xfrm>
              <a:prstGeom prst="line">
                <a:avLst/>
              </a:prstGeom>
              <a:noFill/>
              <a:ln w="38100">
                <a:solidFill>
                  <a:schemeClr val="tx1"/>
                </a:solidFill>
                <a:round/>
                <a:headEnd/>
                <a:tailEnd/>
              </a:ln>
            </p:spPr>
            <p:txBody>
              <a:bodyPr wrap="none"/>
              <a:lstStyle/>
              <a:p>
                <a:endParaRPr lang="zh-CN" altLang="en-US"/>
              </a:p>
            </p:txBody>
          </p:sp>
          <p:sp>
            <p:nvSpPr>
              <p:cNvPr id="36917" name="Freeform 42"/>
              <p:cNvSpPr>
                <a:spLocks/>
              </p:cNvSpPr>
              <p:nvPr/>
            </p:nvSpPr>
            <p:spPr bwMode="auto">
              <a:xfrm>
                <a:off x="1458"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36918" name="Freeform 43"/>
              <p:cNvSpPr>
                <a:spLocks/>
              </p:cNvSpPr>
              <p:nvPr/>
            </p:nvSpPr>
            <p:spPr bwMode="auto">
              <a:xfrm>
                <a:off x="1077" y="1210"/>
                <a:ext cx="158" cy="1468"/>
              </a:xfrm>
              <a:custGeom>
                <a:avLst/>
                <a:gdLst>
                  <a:gd name="T0" fmla="*/ 158 w 158"/>
                  <a:gd name="T1" fmla="*/ 1468 h 1468"/>
                  <a:gd name="T2" fmla="*/ 6 w 158"/>
                  <a:gd name="T3" fmla="*/ 1468 h 1468"/>
                  <a:gd name="T4" fmla="*/ 0 w 158"/>
                  <a:gd name="T5" fmla="*/ 1 h 1468"/>
                  <a:gd name="T6" fmla="*/ 101 w 158"/>
                  <a:gd name="T7" fmla="*/ 0 h 1468"/>
                  <a:gd name="T8" fmla="*/ 0 60000 65536"/>
                  <a:gd name="T9" fmla="*/ 0 60000 65536"/>
                  <a:gd name="T10" fmla="*/ 0 60000 65536"/>
                  <a:gd name="T11" fmla="*/ 0 60000 65536"/>
                  <a:gd name="T12" fmla="*/ 0 w 158"/>
                  <a:gd name="T13" fmla="*/ 0 h 1468"/>
                  <a:gd name="T14" fmla="*/ 158 w 158"/>
                  <a:gd name="T15" fmla="*/ 1468 h 1468"/>
                </a:gdLst>
                <a:ahLst/>
                <a:cxnLst>
                  <a:cxn ang="T8">
                    <a:pos x="T0" y="T1"/>
                  </a:cxn>
                  <a:cxn ang="T9">
                    <a:pos x="T2" y="T3"/>
                  </a:cxn>
                  <a:cxn ang="T10">
                    <a:pos x="T4" y="T5"/>
                  </a:cxn>
                  <a:cxn ang="T11">
                    <a:pos x="T6" y="T7"/>
                  </a:cxn>
                </a:cxnLst>
                <a:rect l="T12" t="T13" r="T14" b="T15"/>
                <a:pathLst>
                  <a:path w="158" h="1468">
                    <a:moveTo>
                      <a:pt x="158" y="1468"/>
                    </a:moveTo>
                    <a:lnTo>
                      <a:pt x="6" y="1468"/>
                    </a:lnTo>
                    <a:lnTo>
                      <a:pt x="0" y="1"/>
                    </a:lnTo>
                    <a:lnTo>
                      <a:pt x="101" y="0"/>
                    </a:lnTo>
                  </a:path>
                </a:pathLst>
              </a:custGeom>
              <a:noFill/>
              <a:ln w="38100">
                <a:solidFill>
                  <a:schemeClr val="tx1"/>
                </a:solidFill>
                <a:round/>
                <a:headEnd/>
                <a:tailEnd/>
              </a:ln>
            </p:spPr>
            <p:txBody>
              <a:bodyPr>
                <a:spAutoFit/>
              </a:bodyPr>
              <a:lstStyle/>
              <a:p>
                <a:endParaRPr lang="zh-CN" altLang="en-US"/>
              </a:p>
            </p:txBody>
          </p:sp>
          <p:sp>
            <p:nvSpPr>
              <p:cNvPr id="36919" name="Freeform 44"/>
              <p:cNvSpPr>
                <a:spLocks/>
              </p:cNvSpPr>
              <p:nvPr/>
            </p:nvSpPr>
            <p:spPr bwMode="auto">
              <a:xfrm>
                <a:off x="1079"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20" name="Line 45"/>
              <p:cNvSpPr>
                <a:spLocks noChangeShapeType="1"/>
              </p:cNvSpPr>
              <p:nvPr/>
            </p:nvSpPr>
            <p:spPr bwMode="auto">
              <a:xfrm rot="5400000">
                <a:off x="1920" y="2713"/>
                <a:ext cx="158" cy="0"/>
              </a:xfrm>
              <a:prstGeom prst="line">
                <a:avLst/>
              </a:prstGeom>
              <a:noFill/>
              <a:ln w="38100">
                <a:solidFill>
                  <a:schemeClr val="tx1"/>
                </a:solidFill>
                <a:round/>
                <a:headEnd/>
                <a:tailEnd/>
              </a:ln>
            </p:spPr>
            <p:txBody>
              <a:bodyPr wrap="none"/>
              <a:lstStyle/>
              <a:p>
                <a:endParaRPr lang="zh-CN" altLang="en-US"/>
              </a:p>
            </p:txBody>
          </p:sp>
          <p:sp>
            <p:nvSpPr>
              <p:cNvPr id="36921" name="Line 46"/>
              <p:cNvSpPr>
                <a:spLocks noChangeShapeType="1"/>
              </p:cNvSpPr>
              <p:nvPr/>
            </p:nvSpPr>
            <p:spPr bwMode="auto">
              <a:xfrm rot="5400000">
                <a:off x="1903" y="2711"/>
                <a:ext cx="96" cy="0"/>
              </a:xfrm>
              <a:prstGeom prst="line">
                <a:avLst/>
              </a:prstGeom>
              <a:noFill/>
              <a:ln w="38100">
                <a:solidFill>
                  <a:schemeClr val="tx1"/>
                </a:solidFill>
                <a:round/>
                <a:headEnd/>
                <a:tailEnd/>
              </a:ln>
            </p:spPr>
            <p:txBody>
              <a:bodyPr wrap="none"/>
              <a:lstStyle/>
              <a:p>
                <a:endParaRPr lang="zh-CN" altLang="en-US"/>
              </a:p>
            </p:txBody>
          </p:sp>
          <p:sp>
            <p:nvSpPr>
              <p:cNvPr id="36922" name="Freeform 47"/>
              <p:cNvSpPr>
                <a:spLocks/>
              </p:cNvSpPr>
              <p:nvPr/>
            </p:nvSpPr>
            <p:spPr bwMode="auto">
              <a:xfrm>
                <a:off x="185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23" name="Line 48"/>
              <p:cNvSpPr>
                <a:spLocks noChangeShapeType="1"/>
              </p:cNvSpPr>
              <p:nvPr/>
            </p:nvSpPr>
            <p:spPr bwMode="auto">
              <a:xfrm rot="-5400000">
                <a:off x="1728" y="2713"/>
                <a:ext cx="158" cy="0"/>
              </a:xfrm>
              <a:prstGeom prst="line">
                <a:avLst/>
              </a:prstGeom>
              <a:noFill/>
              <a:ln w="38100">
                <a:solidFill>
                  <a:schemeClr val="tx1"/>
                </a:solidFill>
                <a:round/>
                <a:headEnd/>
                <a:tailEnd/>
              </a:ln>
            </p:spPr>
            <p:txBody>
              <a:bodyPr wrap="none"/>
              <a:lstStyle/>
              <a:p>
                <a:endParaRPr lang="zh-CN" altLang="en-US"/>
              </a:p>
            </p:txBody>
          </p:sp>
          <p:sp>
            <p:nvSpPr>
              <p:cNvPr id="36924" name="Line 49"/>
              <p:cNvSpPr>
                <a:spLocks noChangeShapeType="1"/>
              </p:cNvSpPr>
              <p:nvPr/>
            </p:nvSpPr>
            <p:spPr bwMode="auto">
              <a:xfrm rot="-5400000">
                <a:off x="1807" y="2715"/>
                <a:ext cx="96" cy="0"/>
              </a:xfrm>
              <a:prstGeom prst="line">
                <a:avLst/>
              </a:prstGeom>
              <a:noFill/>
              <a:ln w="38100">
                <a:solidFill>
                  <a:schemeClr val="tx1"/>
                </a:solidFill>
                <a:round/>
                <a:headEnd/>
                <a:tailEnd/>
              </a:ln>
            </p:spPr>
            <p:txBody>
              <a:bodyPr wrap="none"/>
              <a:lstStyle/>
              <a:p>
                <a:endParaRPr lang="zh-CN" altLang="en-US"/>
              </a:p>
            </p:txBody>
          </p:sp>
          <p:sp>
            <p:nvSpPr>
              <p:cNvPr id="36925" name="Freeform 50"/>
              <p:cNvSpPr>
                <a:spLocks/>
              </p:cNvSpPr>
              <p:nvPr/>
            </p:nvSpPr>
            <p:spPr bwMode="auto">
              <a:xfrm>
                <a:off x="2029"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36926" name="Freeform 51"/>
              <p:cNvSpPr>
                <a:spLocks/>
              </p:cNvSpPr>
              <p:nvPr/>
            </p:nvSpPr>
            <p:spPr bwMode="auto">
              <a:xfrm>
                <a:off x="1635"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27" name="Line 52"/>
              <p:cNvSpPr>
                <a:spLocks noChangeShapeType="1"/>
              </p:cNvSpPr>
              <p:nvPr/>
            </p:nvSpPr>
            <p:spPr bwMode="auto">
              <a:xfrm rot="5400000">
                <a:off x="2501" y="2713"/>
                <a:ext cx="158" cy="0"/>
              </a:xfrm>
              <a:prstGeom prst="line">
                <a:avLst/>
              </a:prstGeom>
              <a:noFill/>
              <a:ln w="38100">
                <a:solidFill>
                  <a:schemeClr val="tx1"/>
                </a:solidFill>
                <a:round/>
                <a:headEnd/>
                <a:tailEnd/>
              </a:ln>
            </p:spPr>
            <p:txBody>
              <a:bodyPr wrap="none"/>
              <a:lstStyle/>
              <a:p>
                <a:endParaRPr lang="zh-CN" altLang="en-US"/>
              </a:p>
            </p:txBody>
          </p:sp>
          <p:sp>
            <p:nvSpPr>
              <p:cNvPr id="36928" name="Line 53"/>
              <p:cNvSpPr>
                <a:spLocks noChangeShapeType="1"/>
              </p:cNvSpPr>
              <p:nvPr/>
            </p:nvSpPr>
            <p:spPr bwMode="auto">
              <a:xfrm rot="5400000">
                <a:off x="2484" y="2711"/>
                <a:ext cx="96" cy="0"/>
              </a:xfrm>
              <a:prstGeom prst="line">
                <a:avLst/>
              </a:prstGeom>
              <a:noFill/>
              <a:ln w="38100">
                <a:solidFill>
                  <a:schemeClr val="tx1"/>
                </a:solidFill>
                <a:round/>
                <a:headEnd/>
                <a:tailEnd/>
              </a:ln>
            </p:spPr>
            <p:txBody>
              <a:bodyPr wrap="none"/>
              <a:lstStyle/>
              <a:p>
                <a:endParaRPr lang="zh-CN" altLang="en-US"/>
              </a:p>
            </p:txBody>
          </p:sp>
          <p:sp>
            <p:nvSpPr>
              <p:cNvPr id="36929" name="Freeform 54"/>
              <p:cNvSpPr>
                <a:spLocks/>
              </p:cNvSpPr>
              <p:nvPr/>
            </p:nvSpPr>
            <p:spPr bwMode="auto">
              <a:xfrm>
                <a:off x="2436"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30" name="Line 55"/>
              <p:cNvSpPr>
                <a:spLocks noChangeShapeType="1"/>
              </p:cNvSpPr>
              <p:nvPr/>
            </p:nvSpPr>
            <p:spPr bwMode="auto">
              <a:xfrm rot="-5400000">
                <a:off x="2309" y="2713"/>
                <a:ext cx="158" cy="0"/>
              </a:xfrm>
              <a:prstGeom prst="line">
                <a:avLst/>
              </a:prstGeom>
              <a:noFill/>
              <a:ln w="38100">
                <a:solidFill>
                  <a:schemeClr val="tx1"/>
                </a:solidFill>
                <a:round/>
                <a:headEnd/>
                <a:tailEnd/>
              </a:ln>
            </p:spPr>
            <p:txBody>
              <a:bodyPr wrap="none"/>
              <a:lstStyle/>
              <a:p>
                <a:endParaRPr lang="zh-CN" altLang="en-US"/>
              </a:p>
            </p:txBody>
          </p:sp>
          <p:sp>
            <p:nvSpPr>
              <p:cNvPr id="36931" name="Line 56"/>
              <p:cNvSpPr>
                <a:spLocks noChangeShapeType="1"/>
              </p:cNvSpPr>
              <p:nvPr/>
            </p:nvSpPr>
            <p:spPr bwMode="auto">
              <a:xfrm rot="-5400000">
                <a:off x="2388" y="2715"/>
                <a:ext cx="96" cy="0"/>
              </a:xfrm>
              <a:prstGeom prst="line">
                <a:avLst/>
              </a:prstGeom>
              <a:noFill/>
              <a:ln w="38100">
                <a:solidFill>
                  <a:schemeClr val="tx1"/>
                </a:solidFill>
                <a:round/>
                <a:headEnd/>
                <a:tailEnd/>
              </a:ln>
            </p:spPr>
            <p:txBody>
              <a:bodyPr wrap="none"/>
              <a:lstStyle/>
              <a:p>
                <a:endParaRPr lang="zh-CN" altLang="en-US"/>
              </a:p>
            </p:txBody>
          </p:sp>
          <p:sp>
            <p:nvSpPr>
              <p:cNvPr id="36932" name="Freeform 57"/>
              <p:cNvSpPr>
                <a:spLocks/>
              </p:cNvSpPr>
              <p:nvPr/>
            </p:nvSpPr>
            <p:spPr bwMode="auto">
              <a:xfrm>
                <a:off x="2610"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36933" name="Freeform 58"/>
              <p:cNvSpPr>
                <a:spLocks/>
              </p:cNvSpPr>
              <p:nvPr/>
            </p:nvSpPr>
            <p:spPr bwMode="auto">
              <a:xfrm>
                <a:off x="2231"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34" name="Line 59"/>
              <p:cNvSpPr>
                <a:spLocks noChangeShapeType="1"/>
              </p:cNvSpPr>
              <p:nvPr/>
            </p:nvSpPr>
            <p:spPr bwMode="auto">
              <a:xfrm rot="5400000">
                <a:off x="3077" y="2713"/>
                <a:ext cx="158" cy="0"/>
              </a:xfrm>
              <a:prstGeom prst="line">
                <a:avLst/>
              </a:prstGeom>
              <a:noFill/>
              <a:ln w="38100">
                <a:solidFill>
                  <a:schemeClr val="tx1"/>
                </a:solidFill>
                <a:round/>
                <a:headEnd/>
                <a:tailEnd/>
              </a:ln>
            </p:spPr>
            <p:txBody>
              <a:bodyPr wrap="none"/>
              <a:lstStyle/>
              <a:p>
                <a:endParaRPr lang="zh-CN" altLang="en-US"/>
              </a:p>
            </p:txBody>
          </p:sp>
          <p:sp>
            <p:nvSpPr>
              <p:cNvPr id="36935" name="Line 60"/>
              <p:cNvSpPr>
                <a:spLocks noChangeShapeType="1"/>
              </p:cNvSpPr>
              <p:nvPr/>
            </p:nvSpPr>
            <p:spPr bwMode="auto">
              <a:xfrm rot="5400000">
                <a:off x="3060" y="2711"/>
                <a:ext cx="96" cy="0"/>
              </a:xfrm>
              <a:prstGeom prst="line">
                <a:avLst/>
              </a:prstGeom>
              <a:noFill/>
              <a:ln w="38100">
                <a:solidFill>
                  <a:schemeClr val="tx1"/>
                </a:solidFill>
                <a:round/>
                <a:headEnd/>
                <a:tailEnd/>
              </a:ln>
            </p:spPr>
            <p:txBody>
              <a:bodyPr wrap="none"/>
              <a:lstStyle/>
              <a:p>
                <a:endParaRPr lang="zh-CN" altLang="en-US"/>
              </a:p>
            </p:txBody>
          </p:sp>
          <p:sp>
            <p:nvSpPr>
              <p:cNvPr id="36936" name="Freeform 61"/>
              <p:cNvSpPr>
                <a:spLocks/>
              </p:cNvSpPr>
              <p:nvPr/>
            </p:nvSpPr>
            <p:spPr bwMode="auto">
              <a:xfrm>
                <a:off x="30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37" name="Line 62"/>
              <p:cNvSpPr>
                <a:spLocks noChangeShapeType="1"/>
              </p:cNvSpPr>
              <p:nvPr/>
            </p:nvSpPr>
            <p:spPr bwMode="auto">
              <a:xfrm rot="-5400000">
                <a:off x="2885" y="2713"/>
                <a:ext cx="158" cy="0"/>
              </a:xfrm>
              <a:prstGeom prst="line">
                <a:avLst/>
              </a:prstGeom>
              <a:noFill/>
              <a:ln w="38100">
                <a:solidFill>
                  <a:schemeClr val="tx1"/>
                </a:solidFill>
                <a:round/>
                <a:headEnd/>
                <a:tailEnd/>
              </a:ln>
            </p:spPr>
            <p:txBody>
              <a:bodyPr wrap="none"/>
              <a:lstStyle/>
              <a:p>
                <a:endParaRPr lang="zh-CN" altLang="en-US"/>
              </a:p>
            </p:txBody>
          </p:sp>
          <p:sp>
            <p:nvSpPr>
              <p:cNvPr id="36938" name="Line 63"/>
              <p:cNvSpPr>
                <a:spLocks noChangeShapeType="1"/>
              </p:cNvSpPr>
              <p:nvPr/>
            </p:nvSpPr>
            <p:spPr bwMode="auto">
              <a:xfrm rot="-5400000">
                <a:off x="2964" y="2715"/>
                <a:ext cx="96" cy="0"/>
              </a:xfrm>
              <a:prstGeom prst="line">
                <a:avLst/>
              </a:prstGeom>
              <a:noFill/>
              <a:ln w="38100">
                <a:solidFill>
                  <a:schemeClr val="tx1"/>
                </a:solidFill>
                <a:round/>
                <a:headEnd/>
                <a:tailEnd/>
              </a:ln>
            </p:spPr>
            <p:txBody>
              <a:bodyPr wrap="none"/>
              <a:lstStyle/>
              <a:p>
                <a:endParaRPr lang="zh-CN" altLang="en-US"/>
              </a:p>
            </p:txBody>
          </p:sp>
          <p:sp>
            <p:nvSpPr>
              <p:cNvPr id="36939" name="Freeform 64"/>
              <p:cNvSpPr>
                <a:spLocks/>
              </p:cNvSpPr>
              <p:nvPr/>
            </p:nvSpPr>
            <p:spPr bwMode="auto">
              <a:xfrm>
                <a:off x="3186"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36940" name="Freeform 65"/>
              <p:cNvSpPr>
                <a:spLocks/>
              </p:cNvSpPr>
              <p:nvPr/>
            </p:nvSpPr>
            <p:spPr bwMode="auto">
              <a:xfrm>
                <a:off x="2807"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41" name="Line 66"/>
              <p:cNvSpPr>
                <a:spLocks noChangeShapeType="1"/>
              </p:cNvSpPr>
              <p:nvPr/>
            </p:nvSpPr>
            <p:spPr bwMode="auto">
              <a:xfrm rot="5400000">
                <a:off x="3653" y="2713"/>
                <a:ext cx="158" cy="0"/>
              </a:xfrm>
              <a:prstGeom prst="line">
                <a:avLst/>
              </a:prstGeom>
              <a:noFill/>
              <a:ln w="38100">
                <a:solidFill>
                  <a:schemeClr val="tx1"/>
                </a:solidFill>
                <a:round/>
                <a:headEnd/>
                <a:tailEnd/>
              </a:ln>
            </p:spPr>
            <p:txBody>
              <a:bodyPr wrap="none"/>
              <a:lstStyle/>
              <a:p>
                <a:endParaRPr lang="zh-CN" altLang="en-US"/>
              </a:p>
            </p:txBody>
          </p:sp>
          <p:sp>
            <p:nvSpPr>
              <p:cNvPr id="36942" name="Line 67"/>
              <p:cNvSpPr>
                <a:spLocks noChangeShapeType="1"/>
              </p:cNvSpPr>
              <p:nvPr/>
            </p:nvSpPr>
            <p:spPr bwMode="auto">
              <a:xfrm rot="5400000">
                <a:off x="3636" y="2711"/>
                <a:ext cx="96" cy="0"/>
              </a:xfrm>
              <a:prstGeom prst="line">
                <a:avLst/>
              </a:prstGeom>
              <a:noFill/>
              <a:ln w="38100">
                <a:solidFill>
                  <a:schemeClr val="tx1"/>
                </a:solidFill>
                <a:round/>
                <a:headEnd/>
                <a:tailEnd/>
              </a:ln>
            </p:spPr>
            <p:txBody>
              <a:bodyPr wrap="none"/>
              <a:lstStyle/>
              <a:p>
                <a:endParaRPr lang="zh-CN" altLang="en-US"/>
              </a:p>
            </p:txBody>
          </p:sp>
          <p:sp>
            <p:nvSpPr>
              <p:cNvPr id="36943" name="Freeform 68"/>
              <p:cNvSpPr>
                <a:spLocks/>
              </p:cNvSpPr>
              <p:nvPr/>
            </p:nvSpPr>
            <p:spPr bwMode="auto">
              <a:xfrm>
                <a:off x="35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44" name="Line 69"/>
              <p:cNvSpPr>
                <a:spLocks noChangeShapeType="1"/>
              </p:cNvSpPr>
              <p:nvPr/>
            </p:nvSpPr>
            <p:spPr bwMode="auto">
              <a:xfrm rot="-5400000">
                <a:off x="3461" y="2713"/>
                <a:ext cx="158" cy="0"/>
              </a:xfrm>
              <a:prstGeom prst="line">
                <a:avLst/>
              </a:prstGeom>
              <a:noFill/>
              <a:ln w="38100">
                <a:solidFill>
                  <a:schemeClr val="tx1"/>
                </a:solidFill>
                <a:round/>
                <a:headEnd/>
                <a:tailEnd/>
              </a:ln>
            </p:spPr>
            <p:txBody>
              <a:bodyPr wrap="none"/>
              <a:lstStyle/>
              <a:p>
                <a:endParaRPr lang="zh-CN" altLang="en-US"/>
              </a:p>
            </p:txBody>
          </p:sp>
          <p:sp>
            <p:nvSpPr>
              <p:cNvPr id="36945" name="Line 70"/>
              <p:cNvSpPr>
                <a:spLocks noChangeShapeType="1"/>
              </p:cNvSpPr>
              <p:nvPr/>
            </p:nvSpPr>
            <p:spPr bwMode="auto">
              <a:xfrm rot="-5400000">
                <a:off x="3540" y="2715"/>
                <a:ext cx="96" cy="0"/>
              </a:xfrm>
              <a:prstGeom prst="line">
                <a:avLst/>
              </a:prstGeom>
              <a:noFill/>
              <a:ln w="38100">
                <a:solidFill>
                  <a:schemeClr val="tx1"/>
                </a:solidFill>
                <a:round/>
                <a:headEnd/>
                <a:tailEnd/>
              </a:ln>
            </p:spPr>
            <p:txBody>
              <a:bodyPr wrap="none"/>
              <a:lstStyle/>
              <a:p>
                <a:endParaRPr lang="zh-CN" altLang="en-US"/>
              </a:p>
            </p:txBody>
          </p:sp>
          <p:sp>
            <p:nvSpPr>
              <p:cNvPr id="36946" name="Freeform 71"/>
              <p:cNvSpPr>
                <a:spLocks/>
              </p:cNvSpPr>
              <p:nvPr/>
            </p:nvSpPr>
            <p:spPr bwMode="auto">
              <a:xfrm>
                <a:off x="3775"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36947" name="Freeform 72"/>
              <p:cNvSpPr>
                <a:spLocks/>
              </p:cNvSpPr>
              <p:nvPr/>
            </p:nvSpPr>
            <p:spPr bwMode="auto">
              <a:xfrm>
                <a:off x="3383"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48" name="Line 73"/>
              <p:cNvSpPr>
                <a:spLocks noChangeShapeType="1"/>
              </p:cNvSpPr>
              <p:nvPr/>
            </p:nvSpPr>
            <p:spPr bwMode="auto">
              <a:xfrm rot="5400000">
                <a:off x="4229" y="2698"/>
                <a:ext cx="158" cy="0"/>
              </a:xfrm>
              <a:prstGeom prst="line">
                <a:avLst/>
              </a:prstGeom>
              <a:noFill/>
              <a:ln w="38100">
                <a:solidFill>
                  <a:schemeClr val="tx1"/>
                </a:solidFill>
                <a:round/>
                <a:headEnd/>
                <a:tailEnd/>
              </a:ln>
            </p:spPr>
            <p:txBody>
              <a:bodyPr wrap="none"/>
              <a:lstStyle/>
              <a:p>
                <a:endParaRPr lang="zh-CN" altLang="en-US"/>
              </a:p>
            </p:txBody>
          </p:sp>
          <p:sp>
            <p:nvSpPr>
              <p:cNvPr id="36949" name="Line 74"/>
              <p:cNvSpPr>
                <a:spLocks noChangeShapeType="1"/>
              </p:cNvSpPr>
              <p:nvPr/>
            </p:nvSpPr>
            <p:spPr bwMode="auto">
              <a:xfrm rot="5400000">
                <a:off x="4212" y="2696"/>
                <a:ext cx="96" cy="0"/>
              </a:xfrm>
              <a:prstGeom prst="line">
                <a:avLst/>
              </a:prstGeom>
              <a:noFill/>
              <a:ln w="38100">
                <a:solidFill>
                  <a:schemeClr val="tx1"/>
                </a:solidFill>
                <a:round/>
                <a:headEnd/>
                <a:tailEnd/>
              </a:ln>
            </p:spPr>
            <p:txBody>
              <a:bodyPr wrap="none"/>
              <a:lstStyle/>
              <a:p>
                <a:endParaRPr lang="zh-CN" altLang="en-US"/>
              </a:p>
            </p:txBody>
          </p:sp>
          <p:sp>
            <p:nvSpPr>
              <p:cNvPr id="36950" name="Freeform 75"/>
              <p:cNvSpPr>
                <a:spLocks/>
              </p:cNvSpPr>
              <p:nvPr/>
            </p:nvSpPr>
            <p:spPr bwMode="auto">
              <a:xfrm>
                <a:off x="4164"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6951" name="Line 76"/>
              <p:cNvSpPr>
                <a:spLocks noChangeShapeType="1"/>
              </p:cNvSpPr>
              <p:nvPr/>
            </p:nvSpPr>
            <p:spPr bwMode="auto">
              <a:xfrm rot="-5400000">
                <a:off x="4037" y="2698"/>
                <a:ext cx="158" cy="0"/>
              </a:xfrm>
              <a:prstGeom prst="line">
                <a:avLst/>
              </a:prstGeom>
              <a:noFill/>
              <a:ln w="38100">
                <a:solidFill>
                  <a:schemeClr val="tx1"/>
                </a:solidFill>
                <a:round/>
                <a:headEnd/>
                <a:tailEnd/>
              </a:ln>
            </p:spPr>
            <p:txBody>
              <a:bodyPr wrap="none"/>
              <a:lstStyle/>
              <a:p>
                <a:endParaRPr lang="zh-CN" altLang="en-US"/>
              </a:p>
            </p:txBody>
          </p:sp>
          <p:sp>
            <p:nvSpPr>
              <p:cNvPr id="36952" name="Line 77"/>
              <p:cNvSpPr>
                <a:spLocks noChangeShapeType="1"/>
              </p:cNvSpPr>
              <p:nvPr/>
            </p:nvSpPr>
            <p:spPr bwMode="auto">
              <a:xfrm rot="-5400000">
                <a:off x="4116" y="2700"/>
                <a:ext cx="96" cy="0"/>
              </a:xfrm>
              <a:prstGeom prst="line">
                <a:avLst/>
              </a:prstGeom>
              <a:noFill/>
              <a:ln w="38100">
                <a:solidFill>
                  <a:schemeClr val="tx1"/>
                </a:solidFill>
                <a:round/>
                <a:headEnd/>
                <a:tailEnd/>
              </a:ln>
            </p:spPr>
            <p:txBody>
              <a:bodyPr wrap="none"/>
              <a:lstStyle/>
              <a:p>
                <a:endParaRPr lang="zh-CN" altLang="en-US"/>
              </a:p>
            </p:txBody>
          </p:sp>
          <p:sp>
            <p:nvSpPr>
              <p:cNvPr id="36953" name="Freeform 78"/>
              <p:cNvSpPr>
                <a:spLocks/>
              </p:cNvSpPr>
              <p:nvPr/>
            </p:nvSpPr>
            <p:spPr bwMode="auto">
              <a:xfrm>
                <a:off x="4360"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36954" name="Freeform 79"/>
              <p:cNvSpPr>
                <a:spLocks/>
              </p:cNvSpPr>
              <p:nvPr/>
            </p:nvSpPr>
            <p:spPr bwMode="auto">
              <a:xfrm>
                <a:off x="3959"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6955" name="Group 80"/>
              <p:cNvGrpSpPr>
                <a:grpSpLocks/>
              </p:cNvGrpSpPr>
              <p:nvPr/>
            </p:nvGrpSpPr>
            <p:grpSpPr bwMode="auto">
              <a:xfrm>
                <a:off x="4692" y="2634"/>
                <a:ext cx="192" cy="158"/>
                <a:chOff x="4692" y="2634"/>
                <a:chExt cx="192" cy="158"/>
              </a:xfrm>
            </p:grpSpPr>
            <p:grpSp>
              <p:nvGrpSpPr>
                <p:cNvPr id="37102" name="Group 81"/>
                <p:cNvGrpSpPr>
                  <a:grpSpLocks/>
                </p:cNvGrpSpPr>
                <p:nvPr/>
              </p:nvGrpSpPr>
              <p:grpSpPr bwMode="auto">
                <a:xfrm>
                  <a:off x="4836" y="2634"/>
                  <a:ext cx="48" cy="158"/>
                  <a:chOff x="4836" y="2634"/>
                  <a:chExt cx="48" cy="158"/>
                </a:xfrm>
              </p:grpSpPr>
              <p:sp>
                <p:nvSpPr>
                  <p:cNvPr id="37107" name="Line 82"/>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37108" name="Line 83"/>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37103" name="Freeform 84"/>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7104" name="Group 85"/>
                <p:cNvGrpSpPr>
                  <a:grpSpLocks/>
                </p:cNvGrpSpPr>
                <p:nvPr/>
              </p:nvGrpSpPr>
              <p:grpSpPr bwMode="auto">
                <a:xfrm>
                  <a:off x="4692" y="2634"/>
                  <a:ext cx="48" cy="158"/>
                  <a:chOff x="4692" y="2634"/>
                  <a:chExt cx="48" cy="158"/>
                </a:xfrm>
              </p:grpSpPr>
              <p:sp>
                <p:nvSpPr>
                  <p:cNvPr id="37105" name="Line 86"/>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37106" name="Line 87"/>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36956" name="Freeform 88"/>
              <p:cNvSpPr>
                <a:spLocks/>
              </p:cNvSpPr>
              <p:nvPr/>
            </p:nvSpPr>
            <p:spPr bwMode="auto">
              <a:xfrm>
                <a:off x="4914"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36957" name="Freeform 89"/>
              <p:cNvSpPr>
                <a:spLocks/>
              </p:cNvSpPr>
              <p:nvPr/>
            </p:nvSpPr>
            <p:spPr bwMode="auto">
              <a:xfrm>
                <a:off x="4535"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6958" name="Group 90"/>
              <p:cNvGrpSpPr>
                <a:grpSpLocks/>
              </p:cNvGrpSpPr>
              <p:nvPr/>
            </p:nvGrpSpPr>
            <p:grpSpPr bwMode="auto">
              <a:xfrm>
                <a:off x="5259" y="2634"/>
                <a:ext cx="192" cy="158"/>
                <a:chOff x="5259" y="2634"/>
                <a:chExt cx="192" cy="158"/>
              </a:xfrm>
            </p:grpSpPr>
            <p:grpSp>
              <p:nvGrpSpPr>
                <p:cNvPr id="37095" name="Group 91"/>
                <p:cNvGrpSpPr>
                  <a:grpSpLocks/>
                </p:cNvGrpSpPr>
                <p:nvPr/>
              </p:nvGrpSpPr>
              <p:grpSpPr bwMode="auto">
                <a:xfrm>
                  <a:off x="5403" y="2634"/>
                  <a:ext cx="48" cy="158"/>
                  <a:chOff x="5403" y="2634"/>
                  <a:chExt cx="48" cy="158"/>
                </a:xfrm>
              </p:grpSpPr>
              <p:sp>
                <p:nvSpPr>
                  <p:cNvPr id="37100" name="Line 92"/>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37101" name="Line 93"/>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37096" name="Freeform 94"/>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7097" name="Group 95"/>
                <p:cNvGrpSpPr>
                  <a:grpSpLocks/>
                </p:cNvGrpSpPr>
                <p:nvPr/>
              </p:nvGrpSpPr>
              <p:grpSpPr bwMode="auto">
                <a:xfrm>
                  <a:off x="5259" y="2634"/>
                  <a:ext cx="48" cy="158"/>
                  <a:chOff x="5259" y="2634"/>
                  <a:chExt cx="48" cy="158"/>
                </a:xfrm>
              </p:grpSpPr>
              <p:sp>
                <p:nvSpPr>
                  <p:cNvPr id="37098" name="Line 96"/>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37099" name="Line 97"/>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36959" name="Freeform 98"/>
              <p:cNvSpPr>
                <a:spLocks/>
              </p:cNvSpPr>
              <p:nvPr/>
            </p:nvSpPr>
            <p:spPr bwMode="auto">
              <a:xfrm>
                <a:off x="5491"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36960" name="Freeform 99"/>
              <p:cNvSpPr>
                <a:spLocks/>
              </p:cNvSpPr>
              <p:nvPr/>
            </p:nvSpPr>
            <p:spPr bwMode="auto">
              <a:xfrm>
                <a:off x="5102"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6961" name="Freeform 100"/>
              <p:cNvSpPr>
                <a:spLocks/>
              </p:cNvSpPr>
              <p:nvPr/>
            </p:nvSpPr>
            <p:spPr bwMode="auto">
              <a:xfrm>
                <a:off x="932"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36962" name="Line 101"/>
              <p:cNvSpPr>
                <a:spLocks noChangeShapeType="1"/>
              </p:cNvSpPr>
              <p:nvPr/>
            </p:nvSpPr>
            <p:spPr bwMode="auto">
              <a:xfrm>
                <a:off x="131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3" name="Line 102"/>
              <p:cNvSpPr>
                <a:spLocks noChangeShapeType="1"/>
              </p:cNvSpPr>
              <p:nvPr/>
            </p:nvSpPr>
            <p:spPr bwMode="auto">
              <a:xfrm>
                <a:off x="18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4" name="Line 103"/>
              <p:cNvSpPr>
                <a:spLocks noChangeShapeType="1"/>
              </p:cNvSpPr>
              <p:nvPr/>
            </p:nvSpPr>
            <p:spPr bwMode="auto">
              <a:xfrm>
                <a:off x="24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5" name="Line 104"/>
              <p:cNvSpPr>
                <a:spLocks noChangeShapeType="1"/>
              </p:cNvSpPr>
              <p:nvPr/>
            </p:nvSpPr>
            <p:spPr bwMode="auto">
              <a:xfrm>
                <a:off x="30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6" name="Line 105"/>
              <p:cNvSpPr>
                <a:spLocks noChangeShapeType="1"/>
              </p:cNvSpPr>
              <p:nvPr/>
            </p:nvSpPr>
            <p:spPr bwMode="auto">
              <a:xfrm>
                <a:off x="36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7" name="Line 106"/>
              <p:cNvSpPr>
                <a:spLocks noChangeShapeType="1"/>
              </p:cNvSpPr>
              <p:nvPr/>
            </p:nvSpPr>
            <p:spPr bwMode="auto">
              <a:xfrm>
                <a:off x="41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8" name="Line 107"/>
              <p:cNvSpPr>
                <a:spLocks noChangeShapeType="1"/>
              </p:cNvSpPr>
              <p:nvPr/>
            </p:nvSpPr>
            <p:spPr bwMode="auto">
              <a:xfrm>
                <a:off x="47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69" name="Line 108"/>
              <p:cNvSpPr>
                <a:spLocks noChangeShapeType="1"/>
              </p:cNvSpPr>
              <p:nvPr/>
            </p:nvSpPr>
            <p:spPr bwMode="auto">
              <a:xfrm>
                <a:off x="5348"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6970" name="Freeform 109"/>
              <p:cNvSpPr>
                <a:spLocks/>
              </p:cNvSpPr>
              <p:nvPr/>
            </p:nvSpPr>
            <p:spPr bwMode="auto">
              <a:xfrm>
                <a:off x="1330" y="2708"/>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6971" name="Freeform 110"/>
              <p:cNvSpPr>
                <a:spLocks/>
              </p:cNvSpPr>
              <p:nvPr/>
            </p:nvSpPr>
            <p:spPr bwMode="auto">
              <a:xfrm>
                <a:off x="1904"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6972" name="Freeform 111"/>
              <p:cNvSpPr>
                <a:spLocks/>
              </p:cNvSpPr>
              <p:nvPr/>
            </p:nvSpPr>
            <p:spPr bwMode="auto">
              <a:xfrm>
                <a:off x="2482" y="2708"/>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6973" name="Freeform 112"/>
              <p:cNvSpPr>
                <a:spLocks/>
              </p:cNvSpPr>
              <p:nvPr/>
            </p:nvSpPr>
            <p:spPr bwMode="auto">
              <a:xfrm>
                <a:off x="3630"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6974" name="Freeform 113"/>
              <p:cNvSpPr>
                <a:spLocks/>
              </p:cNvSpPr>
              <p:nvPr/>
            </p:nvSpPr>
            <p:spPr bwMode="auto">
              <a:xfrm>
                <a:off x="4784"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36975" name="Freeform 114"/>
              <p:cNvSpPr>
                <a:spLocks/>
              </p:cNvSpPr>
              <p:nvPr/>
            </p:nvSpPr>
            <p:spPr bwMode="auto">
              <a:xfrm>
                <a:off x="932"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36976" name="Line 115"/>
              <p:cNvSpPr>
                <a:spLocks noChangeShapeType="1"/>
              </p:cNvSpPr>
              <p:nvPr/>
            </p:nvSpPr>
            <p:spPr bwMode="auto">
              <a:xfrm>
                <a:off x="131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77" name="Line 116"/>
              <p:cNvSpPr>
                <a:spLocks noChangeShapeType="1"/>
              </p:cNvSpPr>
              <p:nvPr/>
            </p:nvSpPr>
            <p:spPr bwMode="auto">
              <a:xfrm>
                <a:off x="18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78" name="Line 117"/>
              <p:cNvSpPr>
                <a:spLocks noChangeShapeType="1"/>
              </p:cNvSpPr>
              <p:nvPr/>
            </p:nvSpPr>
            <p:spPr bwMode="auto">
              <a:xfrm>
                <a:off x="24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79" name="Line 118"/>
              <p:cNvSpPr>
                <a:spLocks noChangeShapeType="1"/>
              </p:cNvSpPr>
              <p:nvPr/>
            </p:nvSpPr>
            <p:spPr bwMode="auto">
              <a:xfrm>
                <a:off x="30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0" name="Line 119"/>
              <p:cNvSpPr>
                <a:spLocks noChangeShapeType="1"/>
              </p:cNvSpPr>
              <p:nvPr/>
            </p:nvSpPr>
            <p:spPr bwMode="auto">
              <a:xfrm>
                <a:off x="36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1" name="Line 120"/>
              <p:cNvSpPr>
                <a:spLocks noChangeShapeType="1"/>
              </p:cNvSpPr>
              <p:nvPr/>
            </p:nvSpPr>
            <p:spPr bwMode="auto">
              <a:xfrm>
                <a:off x="41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2" name="Line 121"/>
              <p:cNvSpPr>
                <a:spLocks noChangeShapeType="1"/>
              </p:cNvSpPr>
              <p:nvPr/>
            </p:nvSpPr>
            <p:spPr bwMode="auto">
              <a:xfrm>
                <a:off x="47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3" name="Line 122"/>
              <p:cNvSpPr>
                <a:spLocks noChangeShapeType="1"/>
              </p:cNvSpPr>
              <p:nvPr/>
            </p:nvSpPr>
            <p:spPr bwMode="auto">
              <a:xfrm>
                <a:off x="5348"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6984" name="Freeform 123"/>
              <p:cNvSpPr>
                <a:spLocks/>
              </p:cNvSpPr>
              <p:nvPr/>
            </p:nvSpPr>
            <p:spPr bwMode="auto">
              <a:xfrm>
                <a:off x="932"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6985" name="Line 124"/>
              <p:cNvSpPr>
                <a:spLocks noChangeShapeType="1"/>
              </p:cNvSpPr>
              <p:nvPr/>
            </p:nvSpPr>
            <p:spPr bwMode="auto">
              <a:xfrm>
                <a:off x="131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6" name="Line 125"/>
              <p:cNvSpPr>
                <a:spLocks noChangeShapeType="1"/>
              </p:cNvSpPr>
              <p:nvPr/>
            </p:nvSpPr>
            <p:spPr bwMode="auto">
              <a:xfrm>
                <a:off x="18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7" name="Line 126"/>
              <p:cNvSpPr>
                <a:spLocks noChangeShapeType="1"/>
              </p:cNvSpPr>
              <p:nvPr/>
            </p:nvSpPr>
            <p:spPr bwMode="auto">
              <a:xfrm>
                <a:off x="24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8" name="Line 127"/>
              <p:cNvSpPr>
                <a:spLocks noChangeShapeType="1"/>
              </p:cNvSpPr>
              <p:nvPr/>
            </p:nvSpPr>
            <p:spPr bwMode="auto">
              <a:xfrm>
                <a:off x="30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89" name="Line 128"/>
              <p:cNvSpPr>
                <a:spLocks noChangeShapeType="1"/>
              </p:cNvSpPr>
              <p:nvPr/>
            </p:nvSpPr>
            <p:spPr bwMode="auto">
              <a:xfrm>
                <a:off x="36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90" name="Line 129"/>
              <p:cNvSpPr>
                <a:spLocks noChangeShapeType="1"/>
              </p:cNvSpPr>
              <p:nvPr/>
            </p:nvSpPr>
            <p:spPr bwMode="auto">
              <a:xfrm>
                <a:off x="41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91" name="Line 130"/>
              <p:cNvSpPr>
                <a:spLocks noChangeShapeType="1"/>
              </p:cNvSpPr>
              <p:nvPr/>
            </p:nvSpPr>
            <p:spPr bwMode="auto">
              <a:xfrm>
                <a:off x="47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6992" name="Line 131"/>
              <p:cNvSpPr>
                <a:spLocks noChangeShapeType="1"/>
              </p:cNvSpPr>
              <p:nvPr/>
            </p:nvSpPr>
            <p:spPr bwMode="auto">
              <a:xfrm>
                <a:off x="5348"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6993" name="Freeform 132"/>
              <p:cNvSpPr>
                <a:spLocks/>
              </p:cNvSpPr>
              <p:nvPr/>
            </p:nvSpPr>
            <p:spPr bwMode="auto">
              <a:xfrm>
                <a:off x="933"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36994" name="Freeform 133"/>
              <p:cNvSpPr>
                <a:spLocks/>
              </p:cNvSpPr>
              <p:nvPr/>
            </p:nvSpPr>
            <p:spPr bwMode="auto">
              <a:xfrm>
                <a:off x="936"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6995" name="Rectangle 134"/>
              <p:cNvSpPr>
                <a:spLocks noChangeArrowheads="1"/>
              </p:cNvSpPr>
              <p:nvPr/>
            </p:nvSpPr>
            <p:spPr bwMode="auto">
              <a:xfrm>
                <a:off x="1165"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6996" name="Text Box 135"/>
              <p:cNvSpPr txBox="1">
                <a:spLocks noChangeArrowheads="1"/>
              </p:cNvSpPr>
              <p:nvPr/>
            </p:nvSpPr>
            <p:spPr bwMode="auto">
              <a:xfrm>
                <a:off x="1196"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6997" name="Freeform 136"/>
              <p:cNvSpPr>
                <a:spLocks/>
              </p:cNvSpPr>
              <p:nvPr/>
            </p:nvSpPr>
            <p:spPr bwMode="auto">
              <a:xfrm>
                <a:off x="1426"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6998" name="Freeform 137"/>
              <p:cNvSpPr>
                <a:spLocks/>
              </p:cNvSpPr>
              <p:nvPr/>
            </p:nvSpPr>
            <p:spPr bwMode="auto">
              <a:xfrm>
                <a:off x="1637"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36999" name="Freeform 138"/>
              <p:cNvSpPr>
                <a:spLocks/>
              </p:cNvSpPr>
              <p:nvPr/>
            </p:nvSpPr>
            <p:spPr bwMode="auto">
              <a:xfrm>
                <a:off x="1991"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7000" name="Freeform 139"/>
              <p:cNvSpPr>
                <a:spLocks/>
              </p:cNvSpPr>
              <p:nvPr/>
            </p:nvSpPr>
            <p:spPr bwMode="auto">
              <a:xfrm>
                <a:off x="2229" y="1211"/>
                <a:ext cx="158" cy="1467"/>
              </a:xfrm>
              <a:custGeom>
                <a:avLst/>
                <a:gdLst>
                  <a:gd name="T0" fmla="*/ 158 w 158"/>
                  <a:gd name="T1" fmla="*/ 1467 h 1467"/>
                  <a:gd name="T2" fmla="*/ 6 w 158"/>
                  <a:gd name="T3" fmla="*/ 1467 h 1467"/>
                  <a:gd name="T4" fmla="*/ 0 w 158"/>
                  <a:gd name="T5" fmla="*/ 0 h 1467"/>
                  <a:gd name="T6" fmla="*/ 92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92" y="0"/>
                    </a:lnTo>
                  </a:path>
                </a:pathLst>
              </a:custGeom>
              <a:noFill/>
              <a:ln w="38100">
                <a:solidFill>
                  <a:schemeClr val="tx1"/>
                </a:solidFill>
                <a:round/>
                <a:headEnd/>
                <a:tailEnd/>
              </a:ln>
            </p:spPr>
            <p:txBody>
              <a:bodyPr>
                <a:spAutoFit/>
              </a:bodyPr>
              <a:lstStyle/>
              <a:p>
                <a:endParaRPr lang="zh-CN" altLang="en-US"/>
              </a:p>
            </p:txBody>
          </p:sp>
          <p:sp>
            <p:nvSpPr>
              <p:cNvPr id="37001" name="Freeform 140"/>
              <p:cNvSpPr>
                <a:spLocks/>
              </p:cNvSpPr>
              <p:nvPr/>
            </p:nvSpPr>
            <p:spPr bwMode="auto">
              <a:xfrm>
                <a:off x="2581"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37002" name="Freeform 141"/>
              <p:cNvSpPr>
                <a:spLocks/>
              </p:cNvSpPr>
              <p:nvPr/>
            </p:nvSpPr>
            <p:spPr bwMode="auto">
              <a:xfrm>
                <a:off x="2805" y="1211"/>
                <a:ext cx="158" cy="1467"/>
              </a:xfrm>
              <a:custGeom>
                <a:avLst/>
                <a:gdLst>
                  <a:gd name="T0" fmla="*/ 158 w 158"/>
                  <a:gd name="T1" fmla="*/ 1467 h 1467"/>
                  <a:gd name="T2" fmla="*/ 6 w 158"/>
                  <a:gd name="T3" fmla="*/ 1467 h 1467"/>
                  <a:gd name="T4" fmla="*/ 0 w 158"/>
                  <a:gd name="T5" fmla="*/ 0 h 1467"/>
                  <a:gd name="T6" fmla="*/ 83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83" y="0"/>
                    </a:lnTo>
                  </a:path>
                </a:pathLst>
              </a:custGeom>
              <a:noFill/>
              <a:ln w="38100">
                <a:solidFill>
                  <a:schemeClr val="tx1"/>
                </a:solidFill>
                <a:round/>
                <a:headEnd/>
                <a:tailEnd/>
              </a:ln>
            </p:spPr>
            <p:txBody>
              <a:bodyPr>
                <a:spAutoFit/>
              </a:bodyPr>
              <a:lstStyle/>
              <a:p>
                <a:endParaRPr lang="zh-CN" altLang="en-US"/>
              </a:p>
            </p:txBody>
          </p:sp>
          <p:sp>
            <p:nvSpPr>
              <p:cNvPr id="37003" name="Freeform 142"/>
              <p:cNvSpPr>
                <a:spLocks/>
              </p:cNvSpPr>
              <p:nvPr/>
            </p:nvSpPr>
            <p:spPr bwMode="auto">
              <a:xfrm>
                <a:off x="3154"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7004" name="Freeform 143"/>
              <p:cNvSpPr>
                <a:spLocks/>
              </p:cNvSpPr>
              <p:nvPr/>
            </p:nvSpPr>
            <p:spPr bwMode="auto">
              <a:xfrm>
                <a:off x="3381" y="1211"/>
                <a:ext cx="158" cy="1467"/>
              </a:xfrm>
              <a:custGeom>
                <a:avLst/>
                <a:gdLst>
                  <a:gd name="T0" fmla="*/ 158 w 158"/>
                  <a:gd name="T1" fmla="*/ 1467 h 1467"/>
                  <a:gd name="T2" fmla="*/ 6 w 158"/>
                  <a:gd name="T3" fmla="*/ 1467 h 1467"/>
                  <a:gd name="T4" fmla="*/ 0 w 158"/>
                  <a:gd name="T5" fmla="*/ 0 h 1467"/>
                  <a:gd name="T6" fmla="*/ 106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106" y="0"/>
                    </a:lnTo>
                  </a:path>
                </a:pathLst>
              </a:custGeom>
              <a:noFill/>
              <a:ln w="38100">
                <a:solidFill>
                  <a:schemeClr val="tx1"/>
                </a:solidFill>
                <a:round/>
                <a:headEnd/>
                <a:tailEnd/>
              </a:ln>
            </p:spPr>
            <p:txBody>
              <a:bodyPr>
                <a:spAutoFit/>
              </a:bodyPr>
              <a:lstStyle/>
              <a:p>
                <a:endParaRPr lang="zh-CN" altLang="en-US"/>
              </a:p>
            </p:txBody>
          </p:sp>
          <p:sp>
            <p:nvSpPr>
              <p:cNvPr id="37005" name="Freeform 144"/>
              <p:cNvSpPr>
                <a:spLocks/>
              </p:cNvSpPr>
              <p:nvPr/>
            </p:nvSpPr>
            <p:spPr bwMode="auto">
              <a:xfrm>
                <a:off x="3734"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7006" name="Freeform 145"/>
              <p:cNvSpPr>
                <a:spLocks/>
              </p:cNvSpPr>
              <p:nvPr/>
            </p:nvSpPr>
            <p:spPr bwMode="auto">
              <a:xfrm>
                <a:off x="3957" y="1211"/>
                <a:ext cx="158" cy="1467"/>
              </a:xfrm>
              <a:custGeom>
                <a:avLst/>
                <a:gdLst>
                  <a:gd name="T0" fmla="*/ 158 w 158"/>
                  <a:gd name="T1" fmla="*/ 1467 h 1467"/>
                  <a:gd name="T2" fmla="*/ 6 w 158"/>
                  <a:gd name="T3" fmla="*/ 1467 h 1467"/>
                  <a:gd name="T4" fmla="*/ 0 w 158"/>
                  <a:gd name="T5" fmla="*/ 0 h 1467"/>
                  <a:gd name="T6" fmla="*/ 109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109" y="0"/>
                    </a:lnTo>
                  </a:path>
                </a:pathLst>
              </a:custGeom>
              <a:noFill/>
              <a:ln w="38100">
                <a:solidFill>
                  <a:schemeClr val="tx1"/>
                </a:solidFill>
                <a:round/>
                <a:headEnd/>
                <a:tailEnd/>
              </a:ln>
            </p:spPr>
            <p:txBody>
              <a:bodyPr>
                <a:spAutoFit/>
              </a:bodyPr>
              <a:lstStyle/>
              <a:p>
                <a:endParaRPr lang="zh-CN" altLang="en-US"/>
              </a:p>
            </p:txBody>
          </p:sp>
          <p:sp>
            <p:nvSpPr>
              <p:cNvPr id="37007" name="Freeform 146"/>
              <p:cNvSpPr>
                <a:spLocks/>
              </p:cNvSpPr>
              <p:nvPr/>
            </p:nvSpPr>
            <p:spPr bwMode="auto">
              <a:xfrm>
                <a:off x="4304"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7008" name="Freeform 147"/>
              <p:cNvSpPr>
                <a:spLocks/>
              </p:cNvSpPr>
              <p:nvPr/>
            </p:nvSpPr>
            <p:spPr bwMode="auto">
              <a:xfrm>
                <a:off x="4533"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37009" name="Freeform 148"/>
              <p:cNvSpPr>
                <a:spLocks/>
              </p:cNvSpPr>
              <p:nvPr/>
            </p:nvSpPr>
            <p:spPr bwMode="auto">
              <a:xfrm>
                <a:off x="4885"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37010" name="Freeform 149"/>
              <p:cNvSpPr>
                <a:spLocks/>
              </p:cNvSpPr>
              <p:nvPr/>
            </p:nvSpPr>
            <p:spPr bwMode="auto">
              <a:xfrm>
                <a:off x="5093"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37011" name="Freeform 150"/>
              <p:cNvSpPr>
                <a:spLocks/>
              </p:cNvSpPr>
              <p:nvPr/>
            </p:nvSpPr>
            <p:spPr bwMode="auto">
              <a:xfrm>
                <a:off x="5441"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7012" name="Freeform 151"/>
              <p:cNvSpPr>
                <a:spLocks/>
              </p:cNvSpPr>
              <p:nvPr/>
            </p:nvSpPr>
            <p:spPr bwMode="auto">
              <a:xfrm>
                <a:off x="1079"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37013" name="Freeform 152"/>
              <p:cNvSpPr>
                <a:spLocks/>
              </p:cNvSpPr>
              <p:nvPr/>
            </p:nvSpPr>
            <p:spPr bwMode="auto">
              <a:xfrm>
                <a:off x="2231" y="2744"/>
                <a:ext cx="729" cy="657"/>
              </a:xfrm>
              <a:custGeom>
                <a:avLst/>
                <a:gdLst>
                  <a:gd name="T0" fmla="*/ 153 w 729"/>
                  <a:gd name="T1" fmla="*/ 0 h 657"/>
                  <a:gd name="T2" fmla="*/ 0 w 729"/>
                  <a:gd name="T3" fmla="*/ 0 h 657"/>
                  <a:gd name="T4" fmla="*/ 0 w 729"/>
                  <a:gd name="T5" fmla="*/ 657 h 657"/>
                  <a:gd name="T6" fmla="*/ 585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3" y="0"/>
                    </a:moveTo>
                    <a:lnTo>
                      <a:pt x="0" y="0"/>
                    </a:lnTo>
                    <a:lnTo>
                      <a:pt x="0" y="657"/>
                    </a:lnTo>
                    <a:lnTo>
                      <a:pt x="585"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7014" name="Freeform 153"/>
              <p:cNvSpPr>
                <a:spLocks/>
              </p:cNvSpPr>
              <p:nvPr/>
            </p:nvSpPr>
            <p:spPr bwMode="auto">
              <a:xfrm>
                <a:off x="3380"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7015" name="Freeform 154"/>
              <p:cNvSpPr>
                <a:spLocks/>
              </p:cNvSpPr>
              <p:nvPr/>
            </p:nvSpPr>
            <p:spPr bwMode="auto">
              <a:xfrm>
                <a:off x="4532"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7016" name="Freeform 155"/>
              <p:cNvSpPr>
                <a:spLocks/>
              </p:cNvSpPr>
              <p:nvPr/>
            </p:nvSpPr>
            <p:spPr bwMode="auto">
              <a:xfrm>
                <a:off x="1424" y="2735"/>
                <a:ext cx="708" cy="570"/>
              </a:xfrm>
              <a:custGeom>
                <a:avLst/>
                <a:gdLst>
                  <a:gd name="T0" fmla="*/ 0 w 708"/>
                  <a:gd name="T1" fmla="*/ 0 h 570"/>
                  <a:gd name="T2" fmla="*/ 132 w 708"/>
                  <a:gd name="T3" fmla="*/ 0 h 570"/>
                  <a:gd name="T4" fmla="*/ 129 w 708"/>
                  <a:gd name="T5" fmla="*/ 570 h 570"/>
                  <a:gd name="T6" fmla="*/ 708 w 708"/>
                  <a:gd name="T7" fmla="*/ 570 h 570"/>
                  <a:gd name="T8" fmla="*/ 708 w 708"/>
                  <a:gd name="T9" fmla="*/ 9 h 570"/>
                  <a:gd name="T10" fmla="*/ 573 w 708"/>
                  <a:gd name="T11" fmla="*/ 9 h 570"/>
                  <a:gd name="T12" fmla="*/ 0 60000 65536"/>
                  <a:gd name="T13" fmla="*/ 0 60000 65536"/>
                  <a:gd name="T14" fmla="*/ 0 60000 65536"/>
                  <a:gd name="T15" fmla="*/ 0 60000 65536"/>
                  <a:gd name="T16" fmla="*/ 0 60000 65536"/>
                  <a:gd name="T17" fmla="*/ 0 60000 65536"/>
                  <a:gd name="T18" fmla="*/ 0 w 708"/>
                  <a:gd name="T19" fmla="*/ 0 h 570"/>
                  <a:gd name="T20" fmla="*/ 708 w 708"/>
                  <a:gd name="T21" fmla="*/ 570 h 570"/>
                </a:gdLst>
                <a:ahLst/>
                <a:cxnLst>
                  <a:cxn ang="T12">
                    <a:pos x="T0" y="T1"/>
                  </a:cxn>
                  <a:cxn ang="T13">
                    <a:pos x="T2" y="T3"/>
                  </a:cxn>
                  <a:cxn ang="T14">
                    <a:pos x="T4" y="T5"/>
                  </a:cxn>
                  <a:cxn ang="T15">
                    <a:pos x="T6" y="T7"/>
                  </a:cxn>
                  <a:cxn ang="T16">
                    <a:pos x="T8" y="T9"/>
                  </a:cxn>
                  <a:cxn ang="T17">
                    <a:pos x="T10" y="T11"/>
                  </a:cxn>
                </a:cxnLst>
                <a:rect l="T18" t="T19" r="T20" b="T21"/>
                <a:pathLst>
                  <a:path w="708" h="570">
                    <a:moveTo>
                      <a:pt x="0" y="0"/>
                    </a:moveTo>
                    <a:lnTo>
                      <a:pt x="132" y="0"/>
                    </a:lnTo>
                    <a:lnTo>
                      <a:pt x="129" y="570"/>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37017" name="Freeform 156"/>
              <p:cNvSpPr>
                <a:spLocks/>
              </p:cNvSpPr>
              <p:nvPr/>
            </p:nvSpPr>
            <p:spPr bwMode="auto">
              <a:xfrm>
                <a:off x="2576" y="2735"/>
                <a:ext cx="726" cy="567"/>
              </a:xfrm>
              <a:custGeom>
                <a:avLst/>
                <a:gdLst>
                  <a:gd name="T0" fmla="*/ 0 w 726"/>
                  <a:gd name="T1" fmla="*/ 0 h 567"/>
                  <a:gd name="T2" fmla="*/ 144 w 726"/>
                  <a:gd name="T3" fmla="*/ 0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4" y="0"/>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37018" name="Freeform 157"/>
              <p:cNvSpPr>
                <a:spLocks/>
              </p:cNvSpPr>
              <p:nvPr/>
            </p:nvSpPr>
            <p:spPr bwMode="auto">
              <a:xfrm>
                <a:off x="3728"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37019" name="Freeform 158"/>
              <p:cNvSpPr>
                <a:spLocks/>
              </p:cNvSpPr>
              <p:nvPr/>
            </p:nvSpPr>
            <p:spPr bwMode="auto">
              <a:xfrm>
                <a:off x="4883" y="2738"/>
                <a:ext cx="711" cy="567"/>
              </a:xfrm>
              <a:custGeom>
                <a:avLst/>
                <a:gdLst>
                  <a:gd name="T0" fmla="*/ 0 w 711"/>
                  <a:gd name="T1" fmla="*/ 0 h 567"/>
                  <a:gd name="T2" fmla="*/ 136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6"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37020" name="Freeform 159"/>
              <p:cNvSpPr>
                <a:spLocks/>
              </p:cNvSpPr>
              <p:nvPr/>
            </p:nvSpPr>
            <p:spPr bwMode="auto">
              <a:xfrm>
                <a:off x="1346"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7021" name="Freeform 160"/>
              <p:cNvSpPr>
                <a:spLocks/>
              </p:cNvSpPr>
              <p:nvPr/>
            </p:nvSpPr>
            <p:spPr bwMode="auto">
              <a:xfrm>
                <a:off x="251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7022" name="Freeform 161"/>
              <p:cNvSpPr>
                <a:spLocks/>
              </p:cNvSpPr>
              <p:nvPr/>
            </p:nvSpPr>
            <p:spPr bwMode="auto">
              <a:xfrm>
                <a:off x="3667"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7023" name="Freeform 162"/>
              <p:cNvSpPr>
                <a:spLocks/>
              </p:cNvSpPr>
              <p:nvPr/>
            </p:nvSpPr>
            <p:spPr bwMode="auto">
              <a:xfrm>
                <a:off x="4819"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7024" name="Freeform 163"/>
              <p:cNvSpPr>
                <a:spLocks/>
              </p:cNvSpPr>
              <p:nvPr/>
            </p:nvSpPr>
            <p:spPr bwMode="auto">
              <a:xfrm>
                <a:off x="5300"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7025" name="Freeform 164"/>
              <p:cNvSpPr>
                <a:spLocks/>
              </p:cNvSpPr>
              <p:nvPr/>
            </p:nvSpPr>
            <p:spPr bwMode="auto">
              <a:xfrm>
                <a:off x="4148"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7026" name="Freeform 165"/>
              <p:cNvSpPr>
                <a:spLocks/>
              </p:cNvSpPr>
              <p:nvPr/>
            </p:nvSpPr>
            <p:spPr bwMode="auto">
              <a:xfrm>
                <a:off x="299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7027" name="Freeform 166"/>
              <p:cNvSpPr>
                <a:spLocks/>
              </p:cNvSpPr>
              <p:nvPr/>
            </p:nvSpPr>
            <p:spPr bwMode="auto">
              <a:xfrm>
                <a:off x="1843"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7028" name="Freeform 167"/>
              <p:cNvSpPr>
                <a:spLocks/>
              </p:cNvSpPr>
              <p:nvPr/>
            </p:nvSpPr>
            <p:spPr bwMode="auto">
              <a:xfrm>
                <a:off x="980"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37029" name="Freeform 168"/>
              <p:cNvSpPr>
                <a:spLocks/>
              </p:cNvSpPr>
              <p:nvPr/>
            </p:nvSpPr>
            <p:spPr bwMode="auto">
              <a:xfrm>
                <a:off x="980"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37030" name="Freeform 169"/>
              <p:cNvSpPr>
                <a:spLocks/>
              </p:cNvSpPr>
              <p:nvPr/>
            </p:nvSpPr>
            <p:spPr bwMode="auto">
              <a:xfrm>
                <a:off x="1346"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7031" name="Freeform 170"/>
              <p:cNvSpPr>
                <a:spLocks/>
              </p:cNvSpPr>
              <p:nvPr/>
            </p:nvSpPr>
            <p:spPr bwMode="auto">
              <a:xfrm>
                <a:off x="2515"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7032" name="Freeform 171"/>
              <p:cNvSpPr>
                <a:spLocks/>
              </p:cNvSpPr>
              <p:nvPr/>
            </p:nvSpPr>
            <p:spPr bwMode="auto">
              <a:xfrm>
                <a:off x="3667"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7033" name="Freeform 172"/>
              <p:cNvSpPr>
                <a:spLocks/>
              </p:cNvSpPr>
              <p:nvPr/>
            </p:nvSpPr>
            <p:spPr bwMode="auto">
              <a:xfrm>
                <a:off x="4815"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37034" name="Freeform 173"/>
              <p:cNvSpPr>
                <a:spLocks/>
              </p:cNvSpPr>
              <p:nvPr/>
            </p:nvSpPr>
            <p:spPr bwMode="auto">
              <a:xfrm>
                <a:off x="5301"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37035" name="Line 174"/>
              <p:cNvSpPr>
                <a:spLocks noChangeShapeType="1"/>
              </p:cNvSpPr>
              <p:nvPr/>
            </p:nvSpPr>
            <p:spPr bwMode="auto">
              <a:xfrm>
                <a:off x="4148"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7036" name="Line 175"/>
              <p:cNvSpPr>
                <a:spLocks noChangeShapeType="1"/>
              </p:cNvSpPr>
              <p:nvPr/>
            </p:nvSpPr>
            <p:spPr bwMode="auto">
              <a:xfrm>
                <a:off x="2997"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7037" name="Line 176"/>
              <p:cNvSpPr>
                <a:spLocks noChangeShapeType="1"/>
              </p:cNvSpPr>
              <p:nvPr/>
            </p:nvSpPr>
            <p:spPr bwMode="auto">
              <a:xfrm>
                <a:off x="184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7038" name="Rectangle 177"/>
              <p:cNvSpPr>
                <a:spLocks noChangeArrowheads="1"/>
              </p:cNvSpPr>
              <p:nvPr/>
            </p:nvSpPr>
            <p:spPr bwMode="auto">
              <a:xfrm>
                <a:off x="23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7039" name="Text Box 178"/>
              <p:cNvSpPr txBox="1">
                <a:spLocks noChangeArrowheads="1"/>
              </p:cNvSpPr>
              <p:nvPr/>
            </p:nvSpPr>
            <p:spPr bwMode="auto">
              <a:xfrm>
                <a:off x="23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7040" name="Rectangle 179"/>
              <p:cNvSpPr>
                <a:spLocks noChangeArrowheads="1"/>
              </p:cNvSpPr>
              <p:nvPr/>
            </p:nvSpPr>
            <p:spPr bwMode="auto">
              <a:xfrm>
                <a:off x="3493"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7041" name="Text Box 180"/>
              <p:cNvSpPr txBox="1">
                <a:spLocks noChangeArrowheads="1"/>
              </p:cNvSpPr>
              <p:nvPr/>
            </p:nvSpPr>
            <p:spPr bwMode="auto">
              <a:xfrm>
                <a:off x="3524"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7042" name="Rectangle 181"/>
              <p:cNvSpPr>
                <a:spLocks noChangeArrowheads="1"/>
              </p:cNvSpPr>
              <p:nvPr/>
            </p:nvSpPr>
            <p:spPr bwMode="auto">
              <a:xfrm>
                <a:off x="4645"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7043" name="Text Box 182"/>
              <p:cNvSpPr txBox="1">
                <a:spLocks noChangeArrowheads="1"/>
              </p:cNvSpPr>
              <p:nvPr/>
            </p:nvSpPr>
            <p:spPr bwMode="auto">
              <a:xfrm>
                <a:off x="4676"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7044" name="Line 183"/>
              <p:cNvSpPr>
                <a:spLocks noChangeShapeType="1"/>
              </p:cNvSpPr>
              <p:nvPr/>
            </p:nvSpPr>
            <p:spPr bwMode="auto">
              <a:xfrm>
                <a:off x="1988"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7045" name="Line 184"/>
              <p:cNvSpPr>
                <a:spLocks noChangeShapeType="1"/>
              </p:cNvSpPr>
              <p:nvPr/>
            </p:nvSpPr>
            <p:spPr bwMode="auto">
              <a:xfrm>
                <a:off x="3168"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7046" name="Line 185"/>
              <p:cNvSpPr>
                <a:spLocks noChangeShapeType="1"/>
              </p:cNvSpPr>
              <p:nvPr/>
            </p:nvSpPr>
            <p:spPr bwMode="auto">
              <a:xfrm>
                <a:off x="4317"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7047" name="Line 186"/>
              <p:cNvSpPr>
                <a:spLocks noChangeShapeType="1"/>
              </p:cNvSpPr>
              <p:nvPr/>
            </p:nvSpPr>
            <p:spPr bwMode="auto">
              <a:xfrm>
                <a:off x="54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7048" name="Freeform 187"/>
              <p:cNvSpPr>
                <a:spLocks/>
              </p:cNvSpPr>
              <p:nvPr/>
            </p:nvSpPr>
            <p:spPr bwMode="auto">
              <a:xfrm>
                <a:off x="3057"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7049" name="Freeform 188"/>
              <p:cNvSpPr>
                <a:spLocks/>
              </p:cNvSpPr>
              <p:nvPr/>
            </p:nvSpPr>
            <p:spPr bwMode="auto">
              <a:xfrm>
                <a:off x="4209" y="2691"/>
                <a:ext cx="3" cy="522"/>
              </a:xfrm>
              <a:custGeom>
                <a:avLst/>
                <a:gdLst>
                  <a:gd name="T0" fmla="*/ 0 w 3"/>
                  <a:gd name="T1" fmla="*/ 0 h 522"/>
                  <a:gd name="T2" fmla="*/ 3 w 3"/>
                  <a:gd name="T3" fmla="*/ 522 h 522"/>
                  <a:gd name="T4" fmla="*/ 0 60000 65536"/>
                  <a:gd name="T5" fmla="*/ 0 60000 65536"/>
                  <a:gd name="T6" fmla="*/ 0 w 3"/>
                  <a:gd name="T7" fmla="*/ 0 h 522"/>
                  <a:gd name="T8" fmla="*/ 3 w 3"/>
                  <a:gd name="T9" fmla="*/ 522 h 522"/>
                </a:gdLst>
                <a:ahLst/>
                <a:cxnLst>
                  <a:cxn ang="T4">
                    <a:pos x="T0" y="T1"/>
                  </a:cxn>
                  <a:cxn ang="T5">
                    <a:pos x="T2" y="T3"/>
                  </a:cxn>
                </a:cxnLst>
                <a:rect l="T6" t="T7" r="T8" b="T9"/>
                <a:pathLst>
                  <a:path w="3" h="522">
                    <a:moveTo>
                      <a:pt x="0" y="0"/>
                    </a:moveTo>
                    <a:lnTo>
                      <a:pt x="3" y="522"/>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7050" name="Freeform 189"/>
              <p:cNvSpPr>
                <a:spLocks/>
              </p:cNvSpPr>
              <p:nvPr/>
            </p:nvSpPr>
            <p:spPr bwMode="auto">
              <a:xfrm>
                <a:off x="5349"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37051" name="Text Box 190"/>
              <p:cNvSpPr txBox="1">
                <a:spLocks noChangeArrowheads="1"/>
              </p:cNvSpPr>
              <p:nvPr/>
            </p:nvSpPr>
            <p:spPr bwMode="auto">
              <a:xfrm rot="5400000">
                <a:off x="1217"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52" name="Text Box 191"/>
              <p:cNvSpPr txBox="1">
                <a:spLocks noChangeArrowheads="1"/>
              </p:cNvSpPr>
              <p:nvPr/>
            </p:nvSpPr>
            <p:spPr bwMode="auto">
              <a:xfrm rot="5400000">
                <a:off x="17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53" name="Text Box 192"/>
              <p:cNvSpPr txBox="1">
                <a:spLocks noChangeArrowheads="1"/>
              </p:cNvSpPr>
              <p:nvPr/>
            </p:nvSpPr>
            <p:spPr bwMode="auto">
              <a:xfrm rot="5400000">
                <a:off x="23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54" name="Text Box 193"/>
              <p:cNvSpPr txBox="1">
                <a:spLocks noChangeArrowheads="1"/>
              </p:cNvSpPr>
              <p:nvPr/>
            </p:nvSpPr>
            <p:spPr bwMode="auto">
              <a:xfrm rot="5400000">
                <a:off x="294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55" name="Text Box 194"/>
              <p:cNvSpPr txBox="1">
                <a:spLocks noChangeArrowheads="1"/>
              </p:cNvSpPr>
              <p:nvPr/>
            </p:nvSpPr>
            <p:spPr bwMode="auto">
              <a:xfrm rot="5400000">
                <a:off x="3520"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7056" name="Text Box 195"/>
              <p:cNvSpPr txBox="1">
                <a:spLocks noChangeArrowheads="1"/>
              </p:cNvSpPr>
              <p:nvPr/>
            </p:nvSpPr>
            <p:spPr bwMode="auto">
              <a:xfrm rot="5400000">
                <a:off x="4097"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7057" name="Text Box 196"/>
              <p:cNvSpPr txBox="1">
                <a:spLocks noChangeArrowheads="1"/>
              </p:cNvSpPr>
              <p:nvPr/>
            </p:nvSpPr>
            <p:spPr bwMode="auto">
              <a:xfrm rot="5400000">
                <a:off x="46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7058" name="Text Box 197"/>
              <p:cNvSpPr txBox="1">
                <a:spLocks noChangeArrowheads="1"/>
              </p:cNvSpPr>
              <p:nvPr/>
            </p:nvSpPr>
            <p:spPr bwMode="auto">
              <a:xfrm rot="5400000">
                <a:off x="5268"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7059" name="Text Box 198"/>
              <p:cNvSpPr txBox="1">
                <a:spLocks noChangeArrowheads="1"/>
              </p:cNvSpPr>
              <p:nvPr/>
            </p:nvSpPr>
            <p:spPr bwMode="auto">
              <a:xfrm>
                <a:off x="684"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7060" name="Text Box 199"/>
              <p:cNvSpPr txBox="1">
                <a:spLocks noChangeArrowheads="1"/>
              </p:cNvSpPr>
              <p:nvPr/>
            </p:nvSpPr>
            <p:spPr bwMode="auto">
              <a:xfrm>
                <a:off x="684"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37061" name="Text Box 200"/>
              <p:cNvSpPr txBox="1">
                <a:spLocks noChangeArrowheads="1"/>
              </p:cNvSpPr>
              <p:nvPr/>
            </p:nvSpPr>
            <p:spPr bwMode="auto">
              <a:xfrm>
                <a:off x="648"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37062" name="Line 201"/>
              <p:cNvSpPr>
                <a:spLocks noChangeShapeType="1"/>
              </p:cNvSpPr>
              <p:nvPr/>
            </p:nvSpPr>
            <p:spPr bwMode="auto">
              <a:xfrm>
                <a:off x="356" y="2537"/>
                <a:ext cx="576" cy="0"/>
              </a:xfrm>
              <a:prstGeom prst="line">
                <a:avLst/>
              </a:prstGeom>
              <a:noFill/>
              <a:ln w="38100">
                <a:solidFill>
                  <a:schemeClr val="tx1"/>
                </a:solidFill>
                <a:round/>
                <a:headEnd/>
                <a:tailEnd/>
              </a:ln>
            </p:spPr>
            <p:txBody>
              <a:bodyPr>
                <a:spAutoFit/>
              </a:bodyPr>
              <a:lstStyle/>
              <a:p>
                <a:endParaRPr lang="zh-CN" altLang="en-US"/>
              </a:p>
            </p:txBody>
          </p:sp>
          <p:sp>
            <p:nvSpPr>
              <p:cNvPr id="37063" name="Text Box 202"/>
              <p:cNvSpPr txBox="1">
                <a:spLocks noChangeArrowheads="1"/>
              </p:cNvSpPr>
              <p:nvPr/>
            </p:nvSpPr>
            <p:spPr bwMode="auto">
              <a:xfrm>
                <a:off x="684"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7064" name="Text Box 203"/>
              <p:cNvSpPr txBox="1">
                <a:spLocks noChangeArrowheads="1"/>
              </p:cNvSpPr>
              <p:nvPr/>
            </p:nvSpPr>
            <p:spPr bwMode="auto">
              <a:xfrm>
                <a:off x="648"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37065" name="Text Box 204"/>
              <p:cNvSpPr txBox="1">
                <a:spLocks noChangeArrowheads="1"/>
              </p:cNvSpPr>
              <p:nvPr/>
            </p:nvSpPr>
            <p:spPr bwMode="auto">
              <a:xfrm rot="5400000">
                <a:off x="68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66" name="Text Box 205"/>
              <p:cNvSpPr txBox="1">
                <a:spLocks noChangeArrowheads="1"/>
              </p:cNvSpPr>
              <p:nvPr/>
            </p:nvSpPr>
            <p:spPr bwMode="auto">
              <a:xfrm rot="5400000">
                <a:off x="689"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067" name="Text Box 206"/>
              <p:cNvSpPr txBox="1">
                <a:spLocks noChangeArrowheads="1"/>
              </p:cNvSpPr>
              <p:nvPr/>
            </p:nvSpPr>
            <p:spPr bwMode="auto">
              <a:xfrm>
                <a:off x="372"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37068" name="Text Box 207"/>
              <p:cNvSpPr txBox="1">
                <a:spLocks noChangeArrowheads="1"/>
              </p:cNvSpPr>
              <p:nvPr/>
            </p:nvSpPr>
            <p:spPr bwMode="auto">
              <a:xfrm>
                <a:off x="372"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7069" name="Text Box 208"/>
              <p:cNvSpPr txBox="1">
                <a:spLocks noChangeArrowheads="1"/>
              </p:cNvSpPr>
              <p:nvPr/>
            </p:nvSpPr>
            <p:spPr bwMode="auto">
              <a:xfrm>
                <a:off x="372"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7070" name="Text Box 209"/>
              <p:cNvSpPr txBox="1">
                <a:spLocks noChangeArrowheads="1"/>
              </p:cNvSpPr>
              <p:nvPr/>
            </p:nvSpPr>
            <p:spPr bwMode="auto">
              <a:xfrm>
                <a:off x="372"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7071" name="Text Box 210"/>
              <p:cNvSpPr txBox="1">
                <a:spLocks noChangeArrowheads="1"/>
              </p:cNvSpPr>
              <p:nvPr/>
            </p:nvSpPr>
            <p:spPr bwMode="auto">
              <a:xfrm>
                <a:off x="372"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7072" name="Text Box 211"/>
              <p:cNvSpPr txBox="1">
                <a:spLocks noChangeArrowheads="1"/>
              </p:cNvSpPr>
              <p:nvPr/>
            </p:nvSpPr>
            <p:spPr bwMode="auto">
              <a:xfrm>
                <a:off x="399"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37073" name="Text Box 212"/>
              <p:cNvSpPr txBox="1">
                <a:spLocks noChangeArrowheads="1"/>
              </p:cNvSpPr>
              <p:nvPr/>
            </p:nvSpPr>
            <p:spPr bwMode="auto">
              <a:xfrm>
                <a:off x="399"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7074" name="Text Box 213"/>
              <p:cNvSpPr txBox="1">
                <a:spLocks noChangeArrowheads="1"/>
              </p:cNvSpPr>
              <p:nvPr/>
            </p:nvSpPr>
            <p:spPr bwMode="auto">
              <a:xfrm>
                <a:off x="399"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7075" name="Text Box 214"/>
              <p:cNvSpPr txBox="1">
                <a:spLocks noChangeArrowheads="1"/>
              </p:cNvSpPr>
              <p:nvPr/>
            </p:nvSpPr>
            <p:spPr bwMode="auto">
              <a:xfrm>
                <a:off x="399"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7076" name="Text Box 215"/>
              <p:cNvSpPr txBox="1">
                <a:spLocks noChangeArrowheads="1"/>
              </p:cNvSpPr>
              <p:nvPr/>
            </p:nvSpPr>
            <p:spPr bwMode="auto">
              <a:xfrm>
                <a:off x="399"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7077" name="Text Box 216"/>
              <p:cNvSpPr txBox="1">
                <a:spLocks noChangeArrowheads="1"/>
              </p:cNvSpPr>
              <p:nvPr/>
            </p:nvSpPr>
            <p:spPr bwMode="auto">
              <a:xfrm>
                <a:off x="196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37078" name="Text Box 217"/>
              <p:cNvSpPr txBox="1">
                <a:spLocks noChangeArrowheads="1"/>
              </p:cNvSpPr>
              <p:nvPr/>
            </p:nvSpPr>
            <p:spPr bwMode="auto">
              <a:xfrm>
                <a:off x="312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37079" name="Text Box 218"/>
              <p:cNvSpPr txBox="1">
                <a:spLocks noChangeArrowheads="1"/>
              </p:cNvSpPr>
              <p:nvPr/>
            </p:nvSpPr>
            <p:spPr bwMode="auto">
              <a:xfrm>
                <a:off x="4280"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37080" name="Text Box 219"/>
              <p:cNvSpPr txBox="1">
                <a:spLocks noChangeArrowheads="1"/>
              </p:cNvSpPr>
              <p:nvPr/>
            </p:nvSpPr>
            <p:spPr bwMode="auto">
              <a:xfrm>
                <a:off x="543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37081" name="Line 220"/>
              <p:cNvSpPr>
                <a:spLocks noChangeShapeType="1"/>
              </p:cNvSpPr>
              <p:nvPr/>
            </p:nvSpPr>
            <p:spPr bwMode="auto">
              <a:xfrm>
                <a:off x="164"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2" name="Line 221"/>
              <p:cNvSpPr>
                <a:spLocks noChangeShapeType="1"/>
              </p:cNvSpPr>
              <p:nvPr/>
            </p:nvSpPr>
            <p:spPr bwMode="auto">
              <a:xfrm>
                <a:off x="164"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3" name="Line 222"/>
              <p:cNvSpPr>
                <a:spLocks noChangeShapeType="1"/>
              </p:cNvSpPr>
              <p:nvPr/>
            </p:nvSpPr>
            <p:spPr bwMode="auto">
              <a:xfrm>
                <a:off x="164"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4" name="Line 223"/>
              <p:cNvSpPr>
                <a:spLocks noChangeShapeType="1"/>
              </p:cNvSpPr>
              <p:nvPr/>
            </p:nvSpPr>
            <p:spPr bwMode="auto">
              <a:xfrm>
                <a:off x="164"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5" name="Line 224"/>
              <p:cNvSpPr>
                <a:spLocks noChangeShapeType="1"/>
              </p:cNvSpPr>
              <p:nvPr/>
            </p:nvSpPr>
            <p:spPr bwMode="auto">
              <a:xfrm>
                <a:off x="164"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6" name="Line 225"/>
              <p:cNvSpPr>
                <a:spLocks noChangeShapeType="1"/>
              </p:cNvSpPr>
              <p:nvPr/>
            </p:nvSpPr>
            <p:spPr bwMode="auto">
              <a:xfrm>
                <a:off x="164"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7" name="Line 226"/>
              <p:cNvSpPr>
                <a:spLocks noChangeShapeType="1"/>
              </p:cNvSpPr>
              <p:nvPr/>
            </p:nvSpPr>
            <p:spPr bwMode="auto">
              <a:xfrm>
                <a:off x="164"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8" name="Line 227"/>
              <p:cNvSpPr>
                <a:spLocks noChangeShapeType="1"/>
              </p:cNvSpPr>
              <p:nvPr/>
            </p:nvSpPr>
            <p:spPr bwMode="auto">
              <a:xfrm>
                <a:off x="164"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89" name="Line 228"/>
              <p:cNvSpPr>
                <a:spLocks noChangeShapeType="1"/>
              </p:cNvSpPr>
              <p:nvPr/>
            </p:nvSpPr>
            <p:spPr bwMode="auto">
              <a:xfrm>
                <a:off x="164"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90" name="Line 229"/>
              <p:cNvSpPr>
                <a:spLocks noChangeShapeType="1"/>
              </p:cNvSpPr>
              <p:nvPr/>
            </p:nvSpPr>
            <p:spPr bwMode="auto">
              <a:xfrm>
                <a:off x="164"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7091" name="Text Box 230"/>
              <p:cNvSpPr txBox="1">
                <a:spLocks noChangeArrowheads="1"/>
              </p:cNvSpPr>
              <p:nvPr/>
            </p:nvSpPr>
            <p:spPr bwMode="auto">
              <a:xfrm>
                <a:off x="672"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37092" name="Line 231"/>
              <p:cNvSpPr>
                <a:spLocks noChangeShapeType="1"/>
              </p:cNvSpPr>
              <p:nvPr/>
            </p:nvSpPr>
            <p:spPr bwMode="auto">
              <a:xfrm>
                <a:off x="706" y="3923"/>
                <a:ext cx="288" cy="0"/>
              </a:xfrm>
              <a:prstGeom prst="line">
                <a:avLst/>
              </a:prstGeom>
              <a:noFill/>
              <a:ln w="9525">
                <a:solidFill>
                  <a:schemeClr val="tx1"/>
                </a:solidFill>
                <a:round/>
                <a:headEnd/>
                <a:tailEnd/>
              </a:ln>
            </p:spPr>
            <p:txBody>
              <a:bodyPr>
                <a:spAutoFit/>
              </a:bodyPr>
              <a:lstStyle/>
              <a:p>
                <a:endParaRPr lang="zh-CN" altLang="en-US"/>
              </a:p>
            </p:txBody>
          </p:sp>
          <p:sp>
            <p:nvSpPr>
              <p:cNvPr id="37093" name="Text Box 232"/>
              <p:cNvSpPr txBox="1">
                <a:spLocks noChangeArrowheads="1"/>
              </p:cNvSpPr>
              <p:nvPr/>
            </p:nvSpPr>
            <p:spPr bwMode="auto">
              <a:xfrm>
                <a:off x="692"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37094" name="Line 233"/>
              <p:cNvSpPr>
                <a:spLocks noChangeShapeType="1"/>
              </p:cNvSpPr>
              <p:nvPr/>
            </p:nvSpPr>
            <p:spPr bwMode="auto">
              <a:xfrm>
                <a:off x="750" y="4079"/>
                <a:ext cx="192" cy="0"/>
              </a:xfrm>
              <a:prstGeom prst="line">
                <a:avLst/>
              </a:prstGeom>
              <a:noFill/>
              <a:ln w="9525">
                <a:solidFill>
                  <a:schemeClr val="tx1"/>
                </a:solidFill>
                <a:round/>
                <a:headEnd/>
                <a:tailEnd/>
              </a:ln>
            </p:spPr>
            <p:txBody>
              <a:bodyPr>
                <a:spAutoFit/>
              </a:bodyPr>
              <a:lstStyle/>
              <a:p>
                <a:endParaRPr lang="zh-CN" altLang="en-US"/>
              </a:p>
            </p:txBody>
          </p:sp>
        </p:grpSp>
      </p:grpSp>
      <p:grpSp>
        <p:nvGrpSpPr>
          <p:cNvPr id="11" name="Group 234"/>
          <p:cNvGrpSpPr>
            <a:grpSpLocks/>
          </p:cNvGrpSpPr>
          <p:nvPr/>
        </p:nvGrpSpPr>
        <p:grpSpPr bwMode="auto">
          <a:xfrm>
            <a:off x="1622425" y="854075"/>
            <a:ext cx="7292975" cy="403225"/>
            <a:chOff x="1022" y="538"/>
            <a:chExt cx="4594" cy="254"/>
          </a:xfrm>
        </p:grpSpPr>
        <p:sp>
          <p:nvSpPr>
            <p:cNvPr id="36872" name="Line 235"/>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6873" name="Freeform 236"/>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36874" name="Line 237"/>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6875" name="Freeform 238"/>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36876" name="Line 239"/>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6877" name="Text Box 240"/>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36878" name="Text Box 241"/>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36879" name="Text Box 242"/>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36880" name="Text Box 243"/>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36881" name="Line 244"/>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2" name="Line 245"/>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3" name="Line 246"/>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4" name="Line 247"/>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5" name="Line 248"/>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6" name="Line 249"/>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7" name="Line 250"/>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6888" name="Line 251"/>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13244" name="Rectangle 25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36871" name="AutoShape 25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1"/>
          <p:cNvSpPr>
            <a:spLocks noGrp="1"/>
          </p:cNvSpPr>
          <p:nvPr>
            <p:ph type="sldNum" sz="quarter" idx="10"/>
          </p:nvPr>
        </p:nvSpPr>
        <p:spPr bwMode="auto">
          <a:noFill/>
          <a:ln>
            <a:miter lim="800000"/>
            <a:headEnd/>
            <a:tailEnd/>
          </a:ln>
        </p:spPr>
        <p:txBody>
          <a:bodyPr/>
          <a:lstStyle/>
          <a:p>
            <a:fld id="{5436A767-41F6-4E11-A1C5-30CF029E031B}" type="slidenum">
              <a:rPr lang="zh-CN" altLang="en-US" smtClean="0"/>
              <a:pPr/>
              <a:t>34</a:t>
            </a:fld>
            <a:endParaRPr lang="en-US" altLang="zh-CN"/>
          </a:p>
        </p:txBody>
      </p:sp>
      <p:grpSp>
        <p:nvGrpSpPr>
          <p:cNvPr id="37891" name="Group 2"/>
          <p:cNvGrpSpPr>
            <a:grpSpLocks/>
          </p:cNvGrpSpPr>
          <p:nvPr/>
        </p:nvGrpSpPr>
        <p:grpSpPr bwMode="auto">
          <a:xfrm>
            <a:off x="222250" y="1131888"/>
            <a:ext cx="8921750" cy="5654675"/>
            <a:chOff x="140" y="713"/>
            <a:chExt cx="5620" cy="3562"/>
          </a:xfrm>
        </p:grpSpPr>
        <p:sp>
          <p:nvSpPr>
            <p:cNvPr id="37924" name="Rectangle 3"/>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7925" name="Rectangle 4"/>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7926" name="Text Box 5"/>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927" name="Rectangle 6"/>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7928" name="Rectangle 7"/>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7929" name="Text Box 8"/>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930" name="Rectangle 9"/>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7931" name="Rectangle 10"/>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7932" name="Text Box 11"/>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933" name="Rectangle 12"/>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7934" name="Rectangle 13"/>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7935" name="Text Box 14"/>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7936" name="Rectangle 15"/>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7937" name="Rectangle 16"/>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7938" name="Rectangle 17"/>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7939" name="Rectangle 18"/>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7940" name="Rectangle 19"/>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7941" name="Rectangle 20"/>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7942" name="Rectangle 21"/>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7943" name="Rectangle 22"/>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7944" name="Rectangle 23"/>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7945" name="Line 24"/>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37946" name="Line 25"/>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37947" name="Freeform 26"/>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48" name="Line 27"/>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37949" name="Line 28"/>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37950" name="Freeform 29"/>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37951" name="Freeform 30"/>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37952" name="Freeform 31"/>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53" name="Line 32"/>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37954" name="Line 33"/>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37955" name="Freeform 34"/>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56" name="Line 35"/>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37957" name="Line 36"/>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37958" name="Freeform 37"/>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37959" name="Freeform 38"/>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60" name="Line 39"/>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37961" name="Line 40"/>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37962" name="Freeform 41"/>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63" name="Line 42"/>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37964" name="Line 43"/>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37965" name="Freeform 44"/>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37966" name="Freeform 45"/>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67" name="Line 46"/>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37968" name="Line 47"/>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37969" name="Freeform 48"/>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70" name="Line 49"/>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37971" name="Line 50"/>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37972" name="Freeform 51"/>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37973" name="Freeform 52"/>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74" name="Line 53"/>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37975" name="Line 54"/>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37976" name="Freeform 5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77" name="Line 56"/>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37978" name="Line 57"/>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37979" name="Freeform 58"/>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37980" name="Freeform 59"/>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81" name="Line 60"/>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37982" name="Line 61"/>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37983" name="Freeform 62"/>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7984" name="Line 63"/>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37985" name="Line 64"/>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37986" name="Freeform 65"/>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37987" name="Freeform 66"/>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7988" name="Group 67"/>
            <p:cNvGrpSpPr>
              <a:grpSpLocks/>
            </p:cNvGrpSpPr>
            <p:nvPr/>
          </p:nvGrpSpPr>
          <p:grpSpPr bwMode="auto">
            <a:xfrm>
              <a:off x="4668" y="2634"/>
              <a:ext cx="192" cy="158"/>
              <a:chOff x="4692" y="2634"/>
              <a:chExt cx="192" cy="158"/>
            </a:xfrm>
          </p:grpSpPr>
          <p:grpSp>
            <p:nvGrpSpPr>
              <p:cNvPr id="38135" name="Group 68"/>
              <p:cNvGrpSpPr>
                <a:grpSpLocks/>
              </p:cNvGrpSpPr>
              <p:nvPr/>
            </p:nvGrpSpPr>
            <p:grpSpPr bwMode="auto">
              <a:xfrm>
                <a:off x="4836" y="2634"/>
                <a:ext cx="48" cy="158"/>
                <a:chOff x="4836" y="2634"/>
                <a:chExt cx="48" cy="158"/>
              </a:xfrm>
            </p:grpSpPr>
            <p:sp>
              <p:nvSpPr>
                <p:cNvPr id="38140" name="Line 69"/>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38141" name="Line 70"/>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38136" name="Freeform 71"/>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8137" name="Group 72"/>
              <p:cNvGrpSpPr>
                <a:grpSpLocks/>
              </p:cNvGrpSpPr>
              <p:nvPr/>
            </p:nvGrpSpPr>
            <p:grpSpPr bwMode="auto">
              <a:xfrm>
                <a:off x="4692" y="2634"/>
                <a:ext cx="48" cy="158"/>
                <a:chOff x="4692" y="2634"/>
                <a:chExt cx="48" cy="158"/>
              </a:xfrm>
            </p:grpSpPr>
            <p:sp>
              <p:nvSpPr>
                <p:cNvPr id="38138" name="Line 73"/>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38139" name="Line 74"/>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37989" name="Freeform 75"/>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37990" name="Freeform 76"/>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7991" name="Group 77"/>
            <p:cNvGrpSpPr>
              <a:grpSpLocks/>
            </p:cNvGrpSpPr>
            <p:nvPr/>
          </p:nvGrpSpPr>
          <p:grpSpPr bwMode="auto">
            <a:xfrm>
              <a:off x="5235" y="2634"/>
              <a:ext cx="192" cy="158"/>
              <a:chOff x="5259" y="2634"/>
              <a:chExt cx="192" cy="158"/>
            </a:xfrm>
          </p:grpSpPr>
          <p:grpSp>
            <p:nvGrpSpPr>
              <p:cNvPr id="38128" name="Group 78"/>
              <p:cNvGrpSpPr>
                <a:grpSpLocks/>
              </p:cNvGrpSpPr>
              <p:nvPr/>
            </p:nvGrpSpPr>
            <p:grpSpPr bwMode="auto">
              <a:xfrm>
                <a:off x="5403" y="2634"/>
                <a:ext cx="48" cy="158"/>
                <a:chOff x="5403" y="2634"/>
                <a:chExt cx="48" cy="158"/>
              </a:xfrm>
            </p:grpSpPr>
            <p:sp>
              <p:nvSpPr>
                <p:cNvPr id="38133" name="Line 79"/>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38134" name="Line 80"/>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38129" name="Freeform 81"/>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8130" name="Group 82"/>
              <p:cNvGrpSpPr>
                <a:grpSpLocks/>
              </p:cNvGrpSpPr>
              <p:nvPr/>
            </p:nvGrpSpPr>
            <p:grpSpPr bwMode="auto">
              <a:xfrm>
                <a:off x="5259" y="2634"/>
                <a:ext cx="48" cy="158"/>
                <a:chOff x="5259" y="2634"/>
                <a:chExt cx="48" cy="158"/>
              </a:xfrm>
            </p:grpSpPr>
            <p:sp>
              <p:nvSpPr>
                <p:cNvPr id="38131" name="Line 83"/>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38132" name="Line 84"/>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37992" name="Freeform 85"/>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37993" name="Freeform 86"/>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7994" name="Freeform 87"/>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37995" name="Line 88"/>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7996" name="Line 89"/>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7997" name="Line 90"/>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7998" name="Line 91"/>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7999" name="Line 92"/>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00" name="Line 93"/>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01" name="Line 94"/>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02" name="Line 95"/>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8003" name="Freeform 96"/>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04" name="Freeform 97"/>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05" name="Freeform 98"/>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06" name="Freeform 99"/>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07" name="Freeform 100"/>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38008" name="Freeform 101"/>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38009" name="Line 102"/>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0" name="Line 103"/>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1" name="Line 104"/>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2" name="Line 105"/>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3" name="Line 106"/>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4" name="Line 107"/>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5" name="Line 108"/>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6" name="Line 109"/>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8017" name="Freeform 110"/>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8018" name="Line 111"/>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19" name="Line 112"/>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0" name="Line 113"/>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1" name="Line 114"/>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2" name="Line 115"/>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3" name="Line 116"/>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4" name="Line 117"/>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8025" name="Line 118"/>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8026" name="Freeform 119"/>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38027" name="Freeform 120"/>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8028" name="Rectangle 121"/>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8029" name="Text Box 122"/>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8030" name="Freeform 123"/>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8031" name="Freeform 124"/>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38032" name="Freeform 125"/>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8033" name="Freeform 126"/>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38034" name="Freeform 127"/>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38035" name="Freeform 128"/>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38036" name="Freeform 129"/>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8037" name="Freeform 130"/>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38038" name="Freeform 131"/>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8039" name="Freeform 132"/>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38040" name="Freeform 133"/>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8041" name="Freeform 134"/>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38042" name="Freeform 135"/>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38043" name="Freeform 136"/>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38044" name="Freeform 137"/>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8045" name="Freeform 138"/>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38046" name="Freeform 139"/>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8047" name="Freeform 140"/>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8048" name="Freeform 141"/>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8049" name="Freeform 142"/>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38050" name="Freeform 143"/>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38051" name="Freeform 144"/>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38052" name="Freeform 145"/>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38053" name="Freeform 146"/>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8054" name="Freeform 147"/>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8055" name="Freeform 148"/>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8056" name="Freeform 149"/>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8057" name="Freeform 150"/>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8058" name="Freeform 151"/>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8059" name="Freeform 152"/>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8060" name="Freeform 153"/>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8061" name="Freeform 154"/>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38062" name="Freeform 155"/>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38063" name="Freeform 156"/>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8064" name="Freeform 157"/>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8065" name="Freeform 158"/>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8066" name="Freeform 159"/>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38067" name="Freeform 160"/>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38068" name="Line 161"/>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8069" name="Line 162"/>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8070" name="Line 163"/>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8071" name="Rectangle 164"/>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8072" name="Text Box 165"/>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8073" name="Rectangle 166"/>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8074" name="Text Box 167"/>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8075" name="Rectangle 168"/>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8076" name="Text Box 169"/>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8077" name="Line 170"/>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8078" name="Line 171"/>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8079" name="Line 172"/>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8080" name="Line 173"/>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8081" name="Freeform 174"/>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82" name="Freeform 175"/>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8083" name="Freeform 176"/>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38084" name="Text Box 177"/>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085" name="Text Box 178"/>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086" name="Text Box 179"/>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087" name="Text Box 180"/>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088" name="Text Box 181"/>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8089" name="Text Box 182"/>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8090" name="Text Box 183"/>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8091" name="Text Box 184"/>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8092" name="Text Box 185"/>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8093" name="Text Box 186"/>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38094" name="Text Box 187"/>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38095" name="Line 188"/>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38096" name="Text Box 189"/>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8097" name="Text Box 190"/>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38098" name="Text Box 191"/>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099" name="Text Box 192"/>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100" name="Text Box 193"/>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38101" name="Text Box 194"/>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8102" name="Text Box 195"/>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8103" name="Text Box 196"/>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8104" name="Text Box 197"/>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8105" name="Text Box 198"/>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38106" name="Text Box 199"/>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8107" name="Text Box 200"/>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8108" name="Text Box 201"/>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8109" name="Text Box 202"/>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8110" name="Text Box 20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38111" name="Text Box 20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38112" name="Text Box 20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38113" name="Text Box 20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38114" name="Line 20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15" name="Line 20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16" name="Line 20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17" name="Line 21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18" name="Line 21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19" name="Line 21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20" name="Line 21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21" name="Line 21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22" name="Line 21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23" name="Line 21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8124" name="Text Box 217"/>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38125" name="Line 218"/>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38126" name="Text Box 219"/>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38127" name="Line 220"/>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37892" name="Group 221"/>
          <p:cNvGrpSpPr>
            <a:grpSpLocks/>
          </p:cNvGrpSpPr>
          <p:nvPr/>
        </p:nvGrpSpPr>
        <p:grpSpPr bwMode="auto">
          <a:xfrm>
            <a:off x="1584325" y="854075"/>
            <a:ext cx="7292975" cy="403225"/>
            <a:chOff x="1022" y="538"/>
            <a:chExt cx="4594" cy="254"/>
          </a:xfrm>
        </p:grpSpPr>
        <p:sp>
          <p:nvSpPr>
            <p:cNvPr id="37907" name="Line 222"/>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7908" name="Freeform 223"/>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37909" name="Line 224"/>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7910" name="Freeform 225"/>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37911" name="Line 226"/>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7912" name="Text Box 227"/>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 组</a:t>
              </a:r>
            </a:p>
          </p:txBody>
        </p:sp>
        <p:sp>
          <p:nvSpPr>
            <p:cNvPr id="37913" name="Text Box 228"/>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37914" name="Text Box 229"/>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37915" name="Text Box 230"/>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37916" name="Line 231"/>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17" name="Line 232"/>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18" name="Line 233"/>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19" name="Line 234"/>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20" name="Line 235"/>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21" name="Line 236"/>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22" name="Line 237"/>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7923" name="Line 238"/>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grpSp>
        <p:nvGrpSpPr>
          <p:cNvPr id="10" name="Group 239"/>
          <p:cNvGrpSpPr>
            <a:grpSpLocks/>
          </p:cNvGrpSpPr>
          <p:nvPr/>
        </p:nvGrpSpPr>
        <p:grpSpPr bwMode="auto">
          <a:xfrm>
            <a:off x="222250" y="1069975"/>
            <a:ext cx="311150" cy="4778375"/>
            <a:chOff x="140" y="674"/>
            <a:chExt cx="196" cy="3010"/>
          </a:xfrm>
        </p:grpSpPr>
        <p:sp>
          <p:nvSpPr>
            <p:cNvPr id="37897" name="Text Box 240"/>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898" name="Text Box 241"/>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899" name="Text Box 242"/>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0" name="Text Box 243"/>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1" name="Text Box 244"/>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2" name="Text Box 245"/>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3" name="Text Box 246"/>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4" name="Text Box 247"/>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5" name="Text Box 248"/>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7906" name="Text Box 249"/>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sp>
        <p:nvSpPr>
          <p:cNvPr id="214266" name="Rectangle 25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37895" name="Text Box 251"/>
          <p:cNvSpPr txBox="1">
            <a:spLocks noChangeArrowheads="1"/>
          </p:cNvSpPr>
          <p:nvPr/>
        </p:nvSpPr>
        <p:spPr bwMode="auto">
          <a:xfrm>
            <a:off x="34925" y="115888"/>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sp>
        <p:nvSpPr>
          <p:cNvPr id="37896" name="AutoShape 25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1"/>
          <p:cNvSpPr>
            <a:spLocks noGrp="1"/>
          </p:cNvSpPr>
          <p:nvPr>
            <p:ph type="sldNum" sz="quarter" idx="10"/>
          </p:nvPr>
        </p:nvSpPr>
        <p:spPr bwMode="auto">
          <a:noFill/>
          <a:ln>
            <a:miter lim="800000"/>
            <a:headEnd/>
            <a:tailEnd/>
          </a:ln>
        </p:spPr>
        <p:txBody>
          <a:bodyPr/>
          <a:lstStyle/>
          <a:p>
            <a:fld id="{FB26C85B-999B-4188-81AE-15B1BA5E8292}" type="slidenum">
              <a:rPr lang="zh-CN" altLang="en-US" smtClean="0"/>
              <a:pPr/>
              <a:t>35</a:t>
            </a:fld>
            <a:endParaRPr lang="en-US" altLang="zh-CN"/>
          </a:p>
        </p:txBody>
      </p:sp>
      <p:grpSp>
        <p:nvGrpSpPr>
          <p:cNvPr id="38915" name="Group 2"/>
          <p:cNvGrpSpPr>
            <a:grpSpLocks/>
          </p:cNvGrpSpPr>
          <p:nvPr/>
        </p:nvGrpSpPr>
        <p:grpSpPr bwMode="auto">
          <a:xfrm>
            <a:off x="1584325" y="854075"/>
            <a:ext cx="7292975" cy="403225"/>
            <a:chOff x="1022" y="538"/>
            <a:chExt cx="4594" cy="254"/>
          </a:xfrm>
        </p:grpSpPr>
        <p:sp>
          <p:nvSpPr>
            <p:cNvPr id="39175"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9176"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39177"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9178"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39179"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39180"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39181"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39182"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39183"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39184"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85"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86"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87"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88"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89"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90"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39191"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grpSp>
        <p:nvGrpSpPr>
          <p:cNvPr id="38916" name="Group 20"/>
          <p:cNvGrpSpPr>
            <a:grpSpLocks/>
          </p:cNvGrpSpPr>
          <p:nvPr/>
        </p:nvGrpSpPr>
        <p:grpSpPr bwMode="auto">
          <a:xfrm>
            <a:off x="222250" y="1069975"/>
            <a:ext cx="8921750" cy="5716588"/>
            <a:chOff x="140" y="674"/>
            <a:chExt cx="5620" cy="3601"/>
          </a:xfrm>
        </p:grpSpPr>
        <p:grpSp>
          <p:nvGrpSpPr>
            <p:cNvPr id="38945" name="Group 21"/>
            <p:cNvGrpSpPr>
              <a:grpSpLocks/>
            </p:cNvGrpSpPr>
            <p:nvPr/>
          </p:nvGrpSpPr>
          <p:grpSpPr bwMode="auto">
            <a:xfrm>
              <a:off x="140" y="713"/>
              <a:ext cx="5620" cy="3562"/>
              <a:chOff x="140" y="713"/>
              <a:chExt cx="5620" cy="3562"/>
            </a:xfrm>
          </p:grpSpPr>
          <p:sp>
            <p:nvSpPr>
              <p:cNvPr id="38957" name="Rectangle 22"/>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8958" name="Rectangle 23"/>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8959" name="Text Box 24"/>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960" name="Rectangle 25"/>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8961" name="Rectangle 26"/>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8962" name="Text Box 27"/>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963" name="Rectangle 28"/>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8964" name="Rectangle 29"/>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8965" name="Text Box 30"/>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966" name="Rectangle 31"/>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8967" name="Rectangle 32"/>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8968" name="Text Box 33"/>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8969" name="Rectangle 34"/>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8970" name="Rectangle 35"/>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38971" name="Rectangle 36"/>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38972" name="Rectangle 37"/>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38973" name="Rectangle 38"/>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38974" name="Rectangle 39"/>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38975" name="Rectangle 40"/>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38976" name="Rectangle 41"/>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38977" name="Rectangle 42"/>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38978" name="Line 43"/>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38979" name="Line 44"/>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38980" name="Freeform 45"/>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8981" name="Line 46"/>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38982" name="Line 47"/>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38983" name="Freeform 48"/>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38984" name="Freeform 49"/>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38985" name="Freeform 50"/>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8986" name="Line 51"/>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38987" name="Line 52"/>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38988" name="Freeform 53"/>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8989" name="Line 54"/>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38990" name="Line 55"/>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38991" name="Freeform 56"/>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38992" name="Freeform 57"/>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8993" name="Line 58"/>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38994" name="Line 59"/>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38995" name="Freeform 60"/>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8996" name="Line 61"/>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38997" name="Line 62"/>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38998" name="Freeform 63"/>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38999" name="Freeform 64"/>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9000" name="Line 65"/>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39001" name="Line 66"/>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39002" name="Freeform 67"/>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9003" name="Line 68"/>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39004" name="Line 69"/>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39005" name="Freeform 70"/>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39006" name="Freeform 71"/>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9007" name="Line 72"/>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39008" name="Line 73"/>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39009" name="Freeform 74"/>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9010" name="Line 75"/>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39011" name="Line 76"/>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39012" name="Freeform 77"/>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39013" name="Freeform 78"/>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9014" name="Line 79"/>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39015" name="Line 80"/>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39016" name="Freeform 81"/>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39017" name="Line 82"/>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39018" name="Line 83"/>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39019" name="Freeform 84"/>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39020" name="Freeform 85"/>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9021" name="Group 86"/>
              <p:cNvGrpSpPr>
                <a:grpSpLocks/>
              </p:cNvGrpSpPr>
              <p:nvPr/>
            </p:nvGrpSpPr>
            <p:grpSpPr bwMode="auto">
              <a:xfrm>
                <a:off x="4668" y="2634"/>
                <a:ext cx="192" cy="158"/>
                <a:chOff x="4692" y="2634"/>
                <a:chExt cx="192" cy="158"/>
              </a:xfrm>
            </p:grpSpPr>
            <p:grpSp>
              <p:nvGrpSpPr>
                <p:cNvPr id="39168" name="Group 87"/>
                <p:cNvGrpSpPr>
                  <a:grpSpLocks/>
                </p:cNvGrpSpPr>
                <p:nvPr/>
              </p:nvGrpSpPr>
              <p:grpSpPr bwMode="auto">
                <a:xfrm>
                  <a:off x="4836" y="2634"/>
                  <a:ext cx="48" cy="158"/>
                  <a:chOff x="4836" y="2634"/>
                  <a:chExt cx="48" cy="158"/>
                </a:xfrm>
              </p:grpSpPr>
              <p:sp>
                <p:nvSpPr>
                  <p:cNvPr id="39173" name="Line 88"/>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39174" name="Line 89"/>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39169" name="Freeform 90"/>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9170" name="Group 91"/>
                <p:cNvGrpSpPr>
                  <a:grpSpLocks/>
                </p:cNvGrpSpPr>
                <p:nvPr/>
              </p:nvGrpSpPr>
              <p:grpSpPr bwMode="auto">
                <a:xfrm>
                  <a:off x="4692" y="2634"/>
                  <a:ext cx="48" cy="158"/>
                  <a:chOff x="4692" y="2634"/>
                  <a:chExt cx="48" cy="158"/>
                </a:xfrm>
              </p:grpSpPr>
              <p:sp>
                <p:nvSpPr>
                  <p:cNvPr id="39171" name="Line 92"/>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39172" name="Line 93"/>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39022" name="Freeform 94"/>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39023" name="Freeform 95"/>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39024" name="Group 96"/>
              <p:cNvGrpSpPr>
                <a:grpSpLocks/>
              </p:cNvGrpSpPr>
              <p:nvPr/>
            </p:nvGrpSpPr>
            <p:grpSpPr bwMode="auto">
              <a:xfrm>
                <a:off x="5235" y="2634"/>
                <a:ext cx="192" cy="158"/>
                <a:chOff x="5259" y="2634"/>
                <a:chExt cx="192" cy="158"/>
              </a:xfrm>
            </p:grpSpPr>
            <p:grpSp>
              <p:nvGrpSpPr>
                <p:cNvPr id="39161" name="Group 97"/>
                <p:cNvGrpSpPr>
                  <a:grpSpLocks/>
                </p:cNvGrpSpPr>
                <p:nvPr/>
              </p:nvGrpSpPr>
              <p:grpSpPr bwMode="auto">
                <a:xfrm>
                  <a:off x="5403" y="2634"/>
                  <a:ext cx="48" cy="158"/>
                  <a:chOff x="5403" y="2634"/>
                  <a:chExt cx="48" cy="158"/>
                </a:xfrm>
              </p:grpSpPr>
              <p:sp>
                <p:nvSpPr>
                  <p:cNvPr id="39166" name="Line 98"/>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39167" name="Line 99"/>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39162" name="Freeform 100"/>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39163" name="Group 101"/>
                <p:cNvGrpSpPr>
                  <a:grpSpLocks/>
                </p:cNvGrpSpPr>
                <p:nvPr/>
              </p:nvGrpSpPr>
              <p:grpSpPr bwMode="auto">
                <a:xfrm>
                  <a:off x="5259" y="2634"/>
                  <a:ext cx="48" cy="158"/>
                  <a:chOff x="5259" y="2634"/>
                  <a:chExt cx="48" cy="158"/>
                </a:xfrm>
              </p:grpSpPr>
              <p:sp>
                <p:nvSpPr>
                  <p:cNvPr id="39164" name="Line 102"/>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39165" name="Line 103"/>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39025" name="Freeform 104"/>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39026" name="Freeform 105"/>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39027" name="Freeform 106"/>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39028" name="Line 107"/>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29" name="Line 108"/>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0" name="Line 109"/>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1" name="Line 110"/>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2" name="Line 111"/>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3" name="Line 112"/>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4" name="Line 113"/>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35" name="Line 114"/>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9036" name="Freeform 115"/>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037" name="Freeform 116"/>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038" name="Freeform 117"/>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039" name="Freeform 118"/>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040" name="Freeform 119"/>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39041" name="Freeform 120"/>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39042" name="Line 121"/>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3" name="Line 122"/>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4" name="Line 123"/>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5" name="Line 124"/>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6" name="Line 125"/>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7" name="Line 126"/>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8" name="Line 127"/>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49" name="Line 128"/>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9050" name="Freeform 129"/>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9051" name="Line 130"/>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2" name="Line 131"/>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3" name="Line 132"/>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4" name="Line 133"/>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5" name="Line 134"/>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6" name="Line 135"/>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7" name="Line 136"/>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39058" name="Line 137"/>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39059" name="Freeform 138"/>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39060" name="Freeform 139"/>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39061" name="Rectangle 140"/>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9062" name="Text Box 141"/>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9063" name="Freeform 142"/>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9064" name="Freeform 143"/>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39065" name="Freeform 144"/>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9066" name="Freeform 145"/>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39067" name="Freeform 146"/>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39068" name="Freeform 147"/>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39069" name="Freeform 148"/>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39070" name="Freeform 149"/>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39071" name="Freeform 150"/>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39072" name="Freeform 151"/>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39073" name="Freeform 152"/>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9074" name="Freeform 153"/>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39075" name="Freeform 154"/>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39076" name="Freeform 155"/>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39077" name="Freeform 156"/>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39078" name="Freeform 157"/>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39079" name="Freeform 158"/>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9080" name="Freeform 159"/>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9081" name="Freeform 160"/>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39082" name="Freeform 161"/>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39083" name="Freeform 162"/>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39084" name="Freeform 163"/>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39085" name="Freeform 164"/>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39086" name="Freeform 165"/>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9087" name="Freeform 166"/>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9088" name="Freeform 167"/>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9089" name="Freeform 168"/>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39090" name="Freeform 169"/>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9091" name="Freeform 170"/>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9092" name="Freeform 171"/>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9093" name="Freeform 172"/>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39094" name="Freeform 173"/>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39095" name="Freeform 174"/>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39096" name="Freeform 175"/>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9097" name="Freeform 176"/>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9098" name="Freeform 177"/>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39099" name="Freeform 178"/>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39100" name="Freeform 179"/>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39101" name="Line 180"/>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9102" name="Line 181"/>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9103" name="Line 182"/>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39104" name="Rectangle 183"/>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9105" name="Text Box 184"/>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9106" name="Rectangle 185"/>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9107" name="Text Box 186"/>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9108" name="Rectangle 187"/>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39109" name="Text Box 188"/>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39110" name="Line 189"/>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9111" name="Line 190"/>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9112" name="Line 191"/>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9113" name="Line 192"/>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39114" name="Freeform 193"/>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115" name="Freeform 194"/>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39116" name="Freeform 195"/>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39117" name="Text Box 196"/>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18" name="Text Box 197"/>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19" name="Text Box 198"/>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20" name="Text Box 199"/>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21" name="Text Box 200"/>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9122" name="Text Box 201"/>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9123" name="Text Box 202"/>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9124" name="Text Box 203"/>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39125" name="Text Box 204"/>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9126" name="Text Box 205"/>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39127" name="Text Box 206"/>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39128" name="Line 207"/>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39129" name="Text Box 208"/>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39130" name="Text Box 209"/>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39131" name="Text Box 210"/>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32" name="Text Box 211"/>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39133" name="Text Box 212"/>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39134" name="Text Box 213"/>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9135" name="Text Box 214"/>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9136" name="Text Box 215"/>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9137" name="Text Box 216"/>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9138" name="Text Box 217"/>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39139" name="Text Box 218"/>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39140" name="Text Box 219"/>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39141" name="Text Box 220"/>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39142" name="Text Box 221"/>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39143" name="Text Box 222"/>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39144" name="Text Box 223"/>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39145" name="Text Box 224"/>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39146" name="Text Box 225"/>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39147" name="Line 226"/>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48" name="Line 227"/>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49" name="Line 228"/>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0" name="Line 229"/>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1" name="Line 230"/>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2" name="Line 231"/>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3" name="Line 232"/>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4" name="Line 233"/>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5" name="Line 234"/>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6" name="Line 235"/>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39157" name="Text Box 236"/>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39158" name="Line 237"/>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39159" name="Text Box 238"/>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39160" name="Line 239"/>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38946" name="Group 240"/>
            <p:cNvGrpSpPr>
              <a:grpSpLocks/>
            </p:cNvGrpSpPr>
            <p:nvPr/>
          </p:nvGrpSpPr>
          <p:grpSpPr bwMode="auto">
            <a:xfrm>
              <a:off x="140" y="674"/>
              <a:ext cx="196" cy="3010"/>
              <a:chOff x="140" y="674"/>
              <a:chExt cx="196" cy="3010"/>
            </a:xfrm>
          </p:grpSpPr>
          <p:sp>
            <p:nvSpPr>
              <p:cNvPr id="38947" name="Text Box 241"/>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48" name="Text Box 242"/>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49" name="Text Box 243"/>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0" name="Text Box 244"/>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1" name="Text Box 245"/>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2" name="Text Box 246"/>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3" name="Text Box 247"/>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4" name="Text Box 248"/>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5" name="Text Box 249"/>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38956" name="Text Box 250"/>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sp>
        <p:nvSpPr>
          <p:cNvPr id="215291" name="Rectangle 25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38918" name="Text Box 252"/>
          <p:cNvSpPr txBox="1">
            <a:spLocks noChangeArrowheads="1"/>
          </p:cNvSpPr>
          <p:nvPr/>
        </p:nvSpPr>
        <p:spPr bwMode="auto">
          <a:xfrm>
            <a:off x="10795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12" name="Group 253"/>
          <p:cNvGrpSpPr>
            <a:grpSpLocks/>
          </p:cNvGrpSpPr>
          <p:nvPr/>
        </p:nvGrpSpPr>
        <p:grpSpPr bwMode="auto">
          <a:xfrm>
            <a:off x="1431925" y="1360488"/>
            <a:ext cx="7250113" cy="682625"/>
            <a:chOff x="902" y="857"/>
            <a:chExt cx="4567" cy="430"/>
          </a:xfrm>
        </p:grpSpPr>
        <p:grpSp>
          <p:nvGrpSpPr>
            <p:cNvPr id="38921" name="Group 254"/>
            <p:cNvGrpSpPr>
              <a:grpSpLocks/>
            </p:cNvGrpSpPr>
            <p:nvPr/>
          </p:nvGrpSpPr>
          <p:grpSpPr bwMode="auto">
            <a:xfrm>
              <a:off x="902" y="857"/>
              <a:ext cx="4567" cy="430"/>
              <a:chOff x="902" y="857"/>
              <a:chExt cx="4567" cy="430"/>
            </a:xfrm>
          </p:grpSpPr>
          <p:grpSp>
            <p:nvGrpSpPr>
              <p:cNvPr id="38926" name="Group 255"/>
              <p:cNvGrpSpPr>
                <a:grpSpLocks/>
              </p:cNvGrpSpPr>
              <p:nvPr/>
            </p:nvGrpSpPr>
            <p:grpSpPr bwMode="auto">
              <a:xfrm>
                <a:off x="1152" y="1013"/>
                <a:ext cx="4317" cy="274"/>
                <a:chOff x="1176" y="1068"/>
                <a:chExt cx="4317" cy="274"/>
              </a:xfrm>
            </p:grpSpPr>
            <p:sp>
              <p:nvSpPr>
                <p:cNvPr id="38937" name="Rectangle 256"/>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38938" name="Rectangle 257"/>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38939" name="Rectangle 258"/>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38940" name="Rectangle 259"/>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38941" name="Rectangle 260"/>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38942" name="Rectangle 261"/>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38943" name="Rectangle 262"/>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38944" name="Rectangle 263"/>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38927" name="Group 264"/>
              <p:cNvGrpSpPr>
                <a:grpSpLocks/>
              </p:cNvGrpSpPr>
              <p:nvPr/>
            </p:nvGrpSpPr>
            <p:grpSpPr bwMode="auto">
              <a:xfrm>
                <a:off x="902" y="857"/>
                <a:ext cx="4419" cy="145"/>
                <a:chOff x="902" y="857"/>
                <a:chExt cx="4419" cy="145"/>
              </a:xfrm>
            </p:grpSpPr>
            <p:sp>
              <p:nvSpPr>
                <p:cNvPr id="38928" name="Freeform 265"/>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38929" name="Line 266"/>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0" name="Line 267"/>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1" name="Line 268"/>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2" name="Line 269"/>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3" name="Line 270"/>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4" name="Line 271"/>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5" name="Line 272"/>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38936" name="Line 273"/>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38922" name="Text Box 274"/>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8923" name="Text Box 275"/>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8924" name="Text Box 276"/>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8925" name="Text Box 277"/>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38920" name="AutoShape 27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1"/>
          <p:cNvSpPr>
            <a:spLocks noGrp="1"/>
          </p:cNvSpPr>
          <p:nvPr>
            <p:ph type="sldNum" sz="quarter" idx="10"/>
          </p:nvPr>
        </p:nvSpPr>
        <p:spPr bwMode="auto">
          <a:noFill/>
          <a:ln>
            <a:miter lim="800000"/>
            <a:headEnd/>
            <a:tailEnd/>
          </a:ln>
        </p:spPr>
        <p:txBody>
          <a:bodyPr/>
          <a:lstStyle/>
          <a:p>
            <a:fld id="{F5E042B0-5BF2-44D7-8C78-84D94AA41C01}" type="slidenum">
              <a:rPr lang="zh-CN" altLang="en-US" smtClean="0"/>
              <a:pPr/>
              <a:t>36</a:t>
            </a:fld>
            <a:endParaRPr lang="en-US" altLang="zh-CN"/>
          </a:p>
        </p:txBody>
      </p:sp>
      <p:grpSp>
        <p:nvGrpSpPr>
          <p:cNvPr id="39939" name="Group 2"/>
          <p:cNvGrpSpPr>
            <a:grpSpLocks/>
          </p:cNvGrpSpPr>
          <p:nvPr/>
        </p:nvGrpSpPr>
        <p:grpSpPr bwMode="auto">
          <a:xfrm>
            <a:off x="1584325" y="854075"/>
            <a:ext cx="7292975" cy="403225"/>
            <a:chOff x="1022" y="538"/>
            <a:chExt cx="4594" cy="254"/>
          </a:xfrm>
        </p:grpSpPr>
        <p:sp>
          <p:nvSpPr>
            <p:cNvPr id="40247"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248"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0249"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250"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0251"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252"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0253"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0254"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0255"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0256"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57"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58"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59"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60"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61"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62"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263"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16084"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39941" name="Text Box 21"/>
          <p:cNvSpPr txBox="1">
            <a:spLocks noChangeArrowheads="1"/>
          </p:cNvSpPr>
          <p:nvPr/>
        </p:nvSpPr>
        <p:spPr bwMode="auto">
          <a:xfrm>
            <a:off x="107950" y="115888"/>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39942" name="Group 22"/>
          <p:cNvGrpSpPr>
            <a:grpSpLocks/>
          </p:cNvGrpSpPr>
          <p:nvPr/>
        </p:nvGrpSpPr>
        <p:grpSpPr bwMode="auto">
          <a:xfrm>
            <a:off x="222250" y="1131888"/>
            <a:ext cx="8921750" cy="5654675"/>
            <a:chOff x="140" y="713"/>
            <a:chExt cx="5620" cy="3562"/>
          </a:xfrm>
        </p:grpSpPr>
        <p:sp>
          <p:nvSpPr>
            <p:cNvPr id="40029" name="Rectangle 23"/>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0030" name="Rectangle 24"/>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0031" name="Text Box 25"/>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032" name="Rectangle 26"/>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0033" name="Rectangle 27"/>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0034" name="Text Box 28"/>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035" name="Rectangle 29"/>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0036" name="Rectangle 30"/>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0037" name="Text Box 31"/>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038" name="Rectangle 32"/>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0039" name="Rectangle 33"/>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0040" name="Text Box 34"/>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041" name="Rectangle 35"/>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0042" name="Rectangle 36"/>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0043" name="Rectangle 37"/>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0044" name="Rectangle 38"/>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0045" name="Rectangle 39"/>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0046" name="Rectangle 40"/>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0047" name="Rectangle 41"/>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0048" name="Rectangle 42"/>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0049" name="Rectangle 43"/>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0050" name="Line 44"/>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0051" name="Line 45"/>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0052" name="Freeform 46"/>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53" name="Line 47"/>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0054" name="Line 48"/>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0055" name="Freeform 49"/>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0056" name="Freeform 50"/>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0057" name="Freeform 51"/>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58" name="Line 52"/>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0059" name="Line 53"/>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0060" name="Freeform 54"/>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61" name="Line 55"/>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0062" name="Line 56"/>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0063" name="Freeform 57"/>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0064" name="Freeform 58"/>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65" name="Line 59"/>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0066" name="Line 60"/>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0067" name="Freeform 61"/>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68" name="Line 62"/>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0069" name="Line 63"/>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0070" name="Freeform 64"/>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0071" name="Freeform 65"/>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72" name="Line 66"/>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0073" name="Line 67"/>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0074" name="Freeform 68"/>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75" name="Line 69"/>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0076" name="Line 70"/>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0077" name="Freeform 71"/>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0078" name="Freeform 72"/>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79" name="Line 73"/>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0080" name="Line 74"/>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0081" name="Freeform 7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82" name="Line 76"/>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0083" name="Line 77"/>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0084" name="Freeform 78"/>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0085" name="Freeform 79"/>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86" name="Line 80"/>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0087" name="Line 81"/>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0088" name="Freeform 82"/>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0089" name="Line 83"/>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0090" name="Line 84"/>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0091" name="Freeform 85"/>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0092" name="Freeform 86"/>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0093" name="Group 87"/>
            <p:cNvGrpSpPr>
              <a:grpSpLocks/>
            </p:cNvGrpSpPr>
            <p:nvPr/>
          </p:nvGrpSpPr>
          <p:grpSpPr bwMode="auto">
            <a:xfrm>
              <a:off x="4668" y="2634"/>
              <a:ext cx="192" cy="158"/>
              <a:chOff x="4692" y="2634"/>
              <a:chExt cx="192" cy="158"/>
            </a:xfrm>
          </p:grpSpPr>
          <p:grpSp>
            <p:nvGrpSpPr>
              <p:cNvPr id="40240" name="Group 88"/>
              <p:cNvGrpSpPr>
                <a:grpSpLocks/>
              </p:cNvGrpSpPr>
              <p:nvPr/>
            </p:nvGrpSpPr>
            <p:grpSpPr bwMode="auto">
              <a:xfrm>
                <a:off x="4836" y="2634"/>
                <a:ext cx="48" cy="158"/>
                <a:chOff x="4836" y="2634"/>
                <a:chExt cx="48" cy="158"/>
              </a:xfrm>
            </p:grpSpPr>
            <p:sp>
              <p:nvSpPr>
                <p:cNvPr id="40245" name="Line 89"/>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0246" name="Line 90"/>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0241" name="Freeform 91"/>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0242" name="Group 92"/>
              <p:cNvGrpSpPr>
                <a:grpSpLocks/>
              </p:cNvGrpSpPr>
              <p:nvPr/>
            </p:nvGrpSpPr>
            <p:grpSpPr bwMode="auto">
              <a:xfrm>
                <a:off x="4692" y="2634"/>
                <a:ext cx="48" cy="158"/>
                <a:chOff x="4692" y="2634"/>
                <a:chExt cx="48" cy="158"/>
              </a:xfrm>
            </p:grpSpPr>
            <p:sp>
              <p:nvSpPr>
                <p:cNvPr id="40243" name="Line 93"/>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0244" name="Line 94"/>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0094" name="Freeform 95"/>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0095" name="Freeform 96"/>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0096" name="Group 97"/>
            <p:cNvGrpSpPr>
              <a:grpSpLocks/>
            </p:cNvGrpSpPr>
            <p:nvPr/>
          </p:nvGrpSpPr>
          <p:grpSpPr bwMode="auto">
            <a:xfrm>
              <a:off x="5235" y="2634"/>
              <a:ext cx="192" cy="158"/>
              <a:chOff x="5259" y="2634"/>
              <a:chExt cx="192" cy="158"/>
            </a:xfrm>
          </p:grpSpPr>
          <p:grpSp>
            <p:nvGrpSpPr>
              <p:cNvPr id="40233" name="Group 98"/>
              <p:cNvGrpSpPr>
                <a:grpSpLocks/>
              </p:cNvGrpSpPr>
              <p:nvPr/>
            </p:nvGrpSpPr>
            <p:grpSpPr bwMode="auto">
              <a:xfrm>
                <a:off x="5403" y="2634"/>
                <a:ext cx="48" cy="158"/>
                <a:chOff x="5403" y="2634"/>
                <a:chExt cx="48" cy="158"/>
              </a:xfrm>
            </p:grpSpPr>
            <p:sp>
              <p:nvSpPr>
                <p:cNvPr id="40238" name="Line 99"/>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0239" name="Line 100"/>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0234" name="Freeform 101"/>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0235" name="Group 102"/>
              <p:cNvGrpSpPr>
                <a:grpSpLocks/>
              </p:cNvGrpSpPr>
              <p:nvPr/>
            </p:nvGrpSpPr>
            <p:grpSpPr bwMode="auto">
              <a:xfrm>
                <a:off x="5259" y="2634"/>
                <a:ext cx="48" cy="158"/>
                <a:chOff x="5259" y="2634"/>
                <a:chExt cx="48" cy="158"/>
              </a:xfrm>
            </p:grpSpPr>
            <p:sp>
              <p:nvSpPr>
                <p:cNvPr id="40236" name="Line 103"/>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0237" name="Line 104"/>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0097" name="Freeform 105"/>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0098" name="Freeform 106"/>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0099" name="Freeform 107"/>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0100" name="Line 108"/>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1" name="Line 109"/>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2" name="Line 110"/>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3" name="Line 111"/>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4" name="Line 112"/>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5" name="Line 113"/>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6" name="Line 114"/>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07" name="Line 115"/>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0108" name="Freeform 116"/>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09" name="Freeform 117"/>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10" name="Freeform 118"/>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11" name="Freeform 119"/>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12" name="Freeform 120"/>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0113" name="Freeform 121"/>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0114" name="Line 122"/>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15" name="Line 123"/>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16" name="Line 124"/>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17" name="Line 125"/>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18" name="Line 126"/>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19" name="Line 127"/>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0" name="Line 128"/>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1" name="Line 129"/>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0122" name="Freeform 130"/>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0123" name="Line 131"/>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4" name="Line 132"/>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5" name="Line 133"/>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6" name="Line 134"/>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7" name="Line 135"/>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8" name="Line 136"/>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29" name="Line 137"/>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0130" name="Line 138"/>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0131" name="Freeform 139"/>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0132" name="Freeform 140"/>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0133" name="Rectangle 141"/>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0134" name="Text Box 142"/>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0135" name="Freeform 143"/>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0136" name="Freeform 144"/>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0137" name="Freeform 145"/>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0138" name="Freeform 146"/>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0139" name="Freeform 147"/>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0140" name="Freeform 148"/>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0141" name="Freeform 149"/>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0142" name="Freeform 150"/>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0143" name="Freeform 151"/>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0144" name="Freeform 152"/>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0145" name="Freeform 153"/>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0146" name="Freeform 154"/>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0147" name="Freeform 155"/>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0148" name="Freeform 156"/>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0149" name="Freeform 157"/>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0150" name="Freeform 158"/>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0151" name="Freeform 159"/>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0152" name="Freeform 160"/>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0153" name="Freeform 161"/>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0154" name="Freeform 162"/>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0155" name="Freeform 163"/>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0156" name="Freeform 164"/>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0157" name="Freeform 165"/>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0158" name="Freeform 166"/>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0159" name="Freeform 167"/>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0160" name="Freeform 168"/>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0161" name="Freeform 169"/>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0162" name="Freeform 170"/>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0163" name="Freeform 171"/>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0164" name="Freeform 172"/>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0165" name="Freeform 173"/>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0166" name="Freeform 174"/>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0167" name="Freeform 175"/>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0168" name="Freeform 176"/>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0169" name="Freeform 177"/>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0170" name="Freeform 178"/>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0171" name="Freeform 179"/>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0172" name="Freeform 180"/>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0173" name="Line 181"/>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0174" name="Line 182"/>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0175" name="Line 183"/>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0176" name="Rectangle 184"/>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0177" name="Text Box 185"/>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0178" name="Rectangle 186"/>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0179" name="Text Box 187"/>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0180" name="Rectangle 188"/>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0181" name="Text Box 189"/>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0182" name="Line 190"/>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0183" name="Line 191"/>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0184" name="Line 192"/>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0185" name="Line 193"/>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0186" name="Freeform 194"/>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87" name="Freeform 195"/>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0188" name="Freeform 196"/>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0189" name="Text Box 197"/>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190" name="Text Box 198"/>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191" name="Text Box 199"/>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192" name="Text Box 200"/>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193" name="Text Box 201"/>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0194" name="Text Box 202"/>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0195" name="Text Box 203"/>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0196" name="Text Box 204"/>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0197" name="Text Box 205"/>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0198" name="Text Box 206"/>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0199" name="Text Box 207"/>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0200" name="Line 208"/>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0201" name="Text Box 209"/>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0202" name="Text Box 210"/>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0203" name="Text Box 211"/>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204" name="Text Box 212"/>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0205" name="Text Box 213"/>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0206" name="Text Box 214"/>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0207" name="Text Box 215"/>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0208" name="Text Box 216"/>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0209" name="Text Box 217"/>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0210" name="Text Box 218"/>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0211" name="Text Box 219"/>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0212" name="Text Box 220"/>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0213" name="Text Box 221"/>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0214" name="Text Box 222"/>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0215" name="Text Box 2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0216" name="Text Box 2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0217" name="Text Box 2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0218" name="Text Box 2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0219" name="Line 22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0" name="Line 22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1" name="Line 22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2" name="Line 23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3" name="Line 23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4" name="Line 23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5" name="Line 23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6" name="Line 23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7" name="Line 23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8" name="Line 23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0229" name="Text Box 237"/>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0230" name="Line 238"/>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40231" name="Text Box 239"/>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0232" name="Line 240"/>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39943" name="Group 241"/>
          <p:cNvGrpSpPr>
            <a:grpSpLocks/>
          </p:cNvGrpSpPr>
          <p:nvPr/>
        </p:nvGrpSpPr>
        <p:grpSpPr bwMode="auto">
          <a:xfrm>
            <a:off x="222250" y="1069975"/>
            <a:ext cx="8459788" cy="4778375"/>
            <a:chOff x="140" y="674"/>
            <a:chExt cx="5329" cy="3010"/>
          </a:xfrm>
        </p:grpSpPr>
        <p:grpSp>
          <p:nvGrpSpPr>
            <p:cNvPr id="39993" name="Group 242"/>
            <p:cNvGrpSpPr>
              <a:grpSpLocks/>
            </p:cNvGrpSpPr>
            <p:nvPr/>
          </p:nvGrpSpPr>
          <p:grpSpPr bwMode="auto">
            <a:xfrm>
              <a:off x="140" y="674"/>
              <a:ext cx="196" cy="3010"/>
              <a:chOff x="140" y="674"/>
              <a:chExt cx="196" cy="3010"/>
            </a:xfrm>
          </p:grpSpPr>
          <p:sp>
            <p:nvSpPr>
              <p:cNvPr id="40019" name="Text Box 243"/>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0" name="Text Box 244"/>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1" name="Text Box 245"/>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2" name="Text Box 246"/>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3" name="Text Box 247"/>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4" name="Text Box 248"/>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5" name="Text Box 249"/>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6" name="Text Box 250"/>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7" name="Text Box 251"/>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0028" name="Text Box 252"/>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nvGrpSpPr>
            <p:cNvPr id="39994" name="Group 253"/>
            <p:cNvGrpSpPr>
              <a:grpSpLocks/>
            </p:cNvGrpSpPr>
            <p:nvPr/>
          </p:nvGrpSpPr>
          <p:grpSpPr bwMode="auto">
            <a:xfrm>
              <a:off x="902" y="857"/>
              <a:ext cx="4567" cy="430"/>
              <a:chOff x="902" y="857"/>
              <a:chExt cx="4567" cy="430"/>
            </a:xfrm>
          </p:grpSpPr>
          <p:grpSp>
            <p:nvGrpSpPr>
              <p:cNvPr id="39995" name="Group 254"/>
              <p:cNvGrpSpPr>
                <a:grpSpLocks/>
              </p:cNvGrpSpPr>
              <p:nvPr/>
            </p:nvGrpSpPr>
            <p:grpSpPr bwMode="auto">
              <a:xfrm>
                <a:off x="902" y="857"/>
                <a:ext cx="4567" cy="430"/>
                <a:chOff x="902" y="857"/>
                <a:chExt cx="4567" cy="430"/>
              </a:xfrm>
            </p:grpSpPr>
            <p:grpSp>
              <p:nvGrpSpPr>
                <p:cNvPr id="40000" name="Group 255"/>
                <p:cNvGrpSpPr>
                  <a:grpSpLocks/>
                </p:cNvGrpSpPr>
                <p:nvPr/>
              </p:nvGrpSpPr>
              <p:grpSpPr bwMode="auto">
                <a:xfrm>
                  <a:off x="1152" y="1013"/>
                  <a:ext cx="4317" cy="274"/>
                  <a:chOff x="1176" y="1068"/>
                  <a:chExt cx="4317" cy="274"/>
                </a:xfrm>
              </p:grpSpPr>
              <p:sp>
                <p:nvSpPr>
                  <p:cNvPr id="40011" name="Rectangle 256"/>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0012" name="Rectangle 257"/>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0013" name="Rectangle 258"/>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0014" name="Rectangle 259"/>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0015" name="Rectangle 260"/>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0016" name="Rectangle 261"/>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0017" name="Rectangle 262"/>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0018" name="Rectangle 263"/>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0001" name="Group 264"/>
                <p:cNvGrpSpPr>
                  <a:grpSpLocks/>
                </p:cNvGrpSpPr>
                <p:nvPr/>
              </p:nvGrpSpPr>
              <p:grpSpPr bwMode="auto">
                <a:xfrm>
                  <a:off x="902" y="857"/>
                  <a:ext cx="4419" cy="145"/>
                  <a:chOff x="902" y="857"/>
                  <a:chExt cx="4419" cy="145"/>
                </a:xfrm>
              </p:grpSpPr>
              <p:sp>
                <p:nvSpPr>
                  <p:cNvPr id="40002" name="Freeform 265"/>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0003" name="Line 266"/>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4" name="Line 267"/>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5" name="Line 268"/>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6" name="Line 269"/>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7" name="Line 270"/>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8" name="Line 271"/>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09" name="Line 272"/>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0010" name="Line 273"/>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39996" name="Text Box 274"/>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9997" name="Text Box 275"/>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9998" name="Text Box 276"/>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39999" name="Text Box 277"/>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grpSp>
        <p:nvGrpSpPr>
          <p:cNvPr id="16" name="Group 278"/>
          <p:cNvGrpSpPr>
            <a:grpSpLocks/>
          </p:cNvGrpSpPr>
          <p:nvPr/>
        </p:nvGrpSpPr>
        <p:grpSpPr bwMode="auto">
          <a:xfrm>
            <a:off x="1452563" y="2617788"/>
            <a:ext cx="6613525" cy="1963737"/>
            <a:chOff x="915" y="1649"/>
            <a:chExt cx="4166" cy="1237"/>
          </a:xfrm>
        </p:grpSpPr>
        <p:grpSp>
          <p:nvGrpSpPr>
            <p:cNvPr id="39946" name="Group 279"/>
            <p:cNvGrpSpPr>
              <a:grpSpLocks/>
            </p:cNvGrpSpPr>
            <p:nvPr/>
          </p:nvGrpSpPr>
          <p:grpSpPr bwMode="auto">
            <a:xfrm>
              <a:off x="915" y="2633"/>
              <a:ext cx="3945" cy="253"/>
              <a:chOff x="915" y="2633"/>
              <a:chExt cx="3945" cy="253"/>
            </a:xfrm>
          </p:grpSpPr>
          <p:grpSp>
            <p:nvGrpSpPr>
              <p:cNvPr id="39955" name="Group 280"/>
              <p:cNvGrpSpPr>
                <a:grpSpLocks/>
              </p:cNvGrpSpPr>
              <p:nvPr/>
            </p:nvGrpSpPr>
            <p:grpSpPr bwMode="auto">
              <a:xfrm>
                <a:off x="915" y="2696"/>
                <a:ext cx="3858" cy="190"/>
                <a:chOff x="915" y="2696"/>
                <a:chExt cx="3858" cy="190"/>
              </a:xfrm>
            </p:grpSpPr>
            <p:sp>
              <p:nvSpPr>
                <p:cNvPr id="39988" name="Freeform 281"/>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39989" name="Freeform 282"/>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39990" name="Freeform 283"/>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39991" name="Freeform 284"/>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39992" name="Freeform 285"/>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39956" name="Group 286"/>
              <p:cNvGrpSpPr>
                <a:grpSpLocks/>
              </p:cNvGrpSpPr>
              <p:nvPr/>
            </p:nvGrpSpPr>
            <p:grpSpPr bwMode="auto">
              <a:xfrm>
                <a:off x="1213" y="2633"/>
                <a:ext cx="192" cy="158"/>
                <a:chOff x="1440" y="2928"/>
                <a:chExt cx="192" cy="158"/>
              </a:xfrm>
            </p:grpSpPr>
            <p:grpSp>
              <p:nvGrpSpPr>
                <p:cNvPr id="39981" name="Group 287"/>
                <p:cNvGrpSpPr>
                  <a:grpSpLocks/>
                </p:cNvGrpSpPr>
                <p:nvPr/>
              </p:nvGrpSpPr>
              <p:grpSpPr bwMode="auto">
                <a:xfrm rot="5400000">
                  <a:off x="1529" y="2983"/>
                  <a:ext cx="158" cy="48"/>
                  <a:chOff x="3459" y="1296"/>
                  <a:chExt cx="243" cy="48"/>
                </a:xfrm>
              </p:grpSpPr>
              <p:sp>
                <p:nvSpPr>
                  <p:cNvPr id="39986" name="Line 28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87" name="Line 28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39982" name="Freeform 29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39983" name="Group 291"/>
                <p:cNvGrpSpPr>
                  <a:grpSpLocks/>
                </p:cNvGrpSpPr>
                <p:nvPr/>
              </p:nvGrpSpPr>
              <p:grpSpPr bwMode="auto">
                <a:xfrm rot="-5400000">
                  <a:off x="1385" y="2983"/>
                  <a:ext cx="158" cy="48"/>
                  <a:chOff x="3459" y="1296"/>
                  <a:chExt cx="243" cy="48"/>
                </a:xfrm>
              </p:grpSpPr>
              <p:sp>
                <p:nvSpPr>
                  <p:cNvPr id="39984" name="Line 29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85" name="Line 29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39957" name="Group 294"/>
              <p:cNvGrpSpPr>
                <a:grpSpLocks/>
              </p:cNvGrpSpPr>
              <p:nvPr/>
            </p:nvGrpSpPr>
            <p:grpSpPr bwMode="auto">
              <a:xfrm>
                <a:off x="2365" y="2635"/>
                <a:ext cx="192" cy="158"/>
                <a:chOff x="1440" y="2928"/>
                <a:chExt cx="192" cy="158"/>
              </a:xfrm>
            </p:grpSpPr>
            <p:grpSp>
              <p:nvGrpSpPr>
                <p:cNvPr id="39974" name="Group 295"/>
                <p:cNvGrpSpPr>
                  <a:grpSpLocks/>
                </p:cNvGrpSpPr>
                <p:nvPr/>
              </p:nvGrpSpPr>
              <p:grpSpPr bwMode="auto">
                <a:xfrm rot="5400000">
                  <a:off x="1529" y="2983"/>
                  <a:ext cx="158" cy="48"/>
                  <a:chOff x="3459" y="1296"/>
                  <a:chExt cx="243" cy="48"/>
                </a:xfrm>
              </p:grpSpPr>
              <p:sp>
                <p:nvSpPr>
                  <p:cNvPr id="39979" name="Line 29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80" name="Line 29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39975" name="Freeform 298"/>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39976" name="Group 299"/>
                <p:cNvGrpSpPr>
                  <a:grpSpLocks/>
                </p:cNvGrpSpPr>
                <p:nvPr/>
              </p:nvGrpSpPr>
              <p:grpSpPr bwMode="auto">
                <a:xfrm rot="-5400000">
                  <a:off x="1385" y="2983"/>
                  <a:ext cx="158" cy="48"/>
                  <a:chOff x="3459" y="1296"/>
                  <a:chExt cx="243" cy="48"/>
                </a:xfrm>
              </p:grpSpPr>
              <p:sp>
                <p:nvSpPr>
                  <p:cNvPr id="39977" name="Line 30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78" name="Line 30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39958" name="Group 302"/>
              <p:cNvGrpSpPr>
                <a:grpSpLocks/>
              </p:cNvGrpSpPr>
              <p:nvPr/>
            </p:nvGrpSpPr>
            <p:grpSpPr bwMode="auto">
              <a:xfrm>
                <a:off x="3517" y="2635"/>
                <a:ext cx="192" cy="158"/>
                <a:chOff x="1440" y="2928"/>
                <a:chExt cx="192" cy="158"/>
              </a:xfrm>
            </p:grpSpPr>
            <p:grpSp>
              <p:nvGrpSpPr>
                <p:cNvPr id="39967" name="Group 303"/>
                <p:cNvGrpSpPr>
                  <a:grpSpLocks/>
                </p:cNvGrpSpPr>
                <p:nvPr/>
              </p:nvGrpSpPr>
              <p:grpSpPr bwMode="auto">
                <a:xfrm rot="5400000">
                  <a:off x="1529" y="2983"/>
                  <a:ext cx="158" cy="48"/>
                  <a:chOff x="3459" y="1296"/>
                  <a:chExt cx="243" cy="48"/>
                </a:xfrm>
              </p:grpSpPr>
              <p:sp>
                <p:nvSpPr>
                  <p:cNvPr id="39972" name="Line 30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73" name="Line 30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39968" name="Freeform 306"/>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39969" name="Group 307"/>
                <p:cNvGrpSpPr>
                  <a:grpSpLocks/>
                </p:cNvGrpSpPr>
                <p:nvPr/>
              </p:nvGrpSpPr>
              <p:grpSpPr bwMode="auto">
                <a:xfrm rot="-5400000">
                  <a:off x="1385" y="2983"/>
                  <a:ext cx="158" cy="48"/>
                  <a:chOff x="3459" y="1296"/>
                  <a:chExt cx="243" cy="48"/>
                </a:xfrm>
              </p:grpSpPr>
              <p:sp>
                <p:nvSpPr>
                  <p:cNvPr id="39970" name="Line 30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71" name="Line 30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39959" name="Group 310"/>
              <p:cNvGrpSpPr>
                <a:grpSpLocks/>
              </p:cNvGrpSpPr>
              <p:nvPr/>
            </p:nvGrpSpPr>
            <p:grpSpPr bwMode="auto">
              <a:xfrm>
                <a:off x="4668" y="2635"/>
                <a:ext cx="192" cy="158"/>
                <a:chOff x="1440" y="2928"/>
                <a:chExt cx="192" cy="158"/>
              </a:xfrm>
            </p:grpSpPr>
            <p:grpSp>
              <p:nvGrpSpPr>
                <p:cNvPr id="39960" name="Group 311"/>
                <p:cNvGrpSpPr>
                  <a:grpSpLocks/>
                </p:cNvGrpSpPr>
                <p:nvPr/>
              </p:nvGrpSpPr>
              <p:grpSpPr bwMode="auto">
                <a:xfrm rot="5400000">
                  <a:off x="1529" y="2983"/>
                  <a:ext cx="158" cy="48"/>
                  <a:chOff x="3459" y="1296"/>
                  <a:chExt cx="243" cy="48"/>
                </a:xfrm>
              </p:grpSpPr>
              <p:sp>
                <p:nvSpPr>
                  <p:cNvPr id="39965" name="Line 31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66" name="Line 31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39961" name="Freeform 314"/>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39962" name="Group 315"/>
                <p:cNvGrpSpPr>
                  <a:grpSpLocks/>
                </p:cNvGrpSpPr>
                <p:nvPr/>
              </p:nvGrpSpPr>
              <p:grpSpPr bwMode="auto">
                <a:xfrm rot="-5400000">
                  <a:off x="1385" y="2983"/>
                  <a:ext cx="158" cy="48"/>
                  <a:chOff x="3459" y="1296"/>
                  <a:chExt cx="243" cy="48"/>
                </a:xfrm>
              </p:grpSpPr>
              <p:sp>
                <p:nvSpPr>
                  <p:cNvPr id="39963" name="Line 31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39964" name="Line 31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39947" name="Rectangle 318"/>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39948" name="Text Box 319"/>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39949" name="Rectangle 320"/>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39950" name="Rectangle 321"/>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39951" name="Rectangle 322"/>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39952" name="Text Box 323"/>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39953" name="Text Box 324"/>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39954" name="Text Box 325"/>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39945" name="AutoShape 32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upRigh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灯片编号占位符 1"/>
          <p:cNvSpPr>
            <a:spLocks noGrp="1"/>
          </p:cNvSpPr>
          <p:nvPr>
            <p:ph type="sldNum" sz="quarter" idx="10"/>
          </p:nvPr>
        </p:nvSpPr>
        <p:spPr bwMode="auto">
          <a:noFill/>
          <a:ln>
            <a:miter lim="800000"/>
            <a:headEnd/>
            <a:tailEnd/>
          </a:ln>
        </p:spPr>
        <p:txBody>
          <a:bodyPr/>
          <a:lstStyle/>
          <a:p>
            <a:fld id="{9FE5A00E-499B-4871-B457-DA556E21C6A8}" type="slidenum">
              <a:rPr lang="zh-CN" altLang="en-US" smtClean="0"/>
              <a:pPr/>
              <a:t>37</a:t>
            </a:fld>
            <a:endParaRPr lang="en-US" altLang="zh-CN"/>
          </a:p>
        </p:txBody>
      </p:sp>
      <p:grpSp>
        <p:nvGrpSpPr>
          <p:cNvPr id="40963" name="Group 2"/>
          <p:cNvGrpSpPr>
            <a:grpSpLocks/>
          </p:cNvGrpSpPr>
          <p:nvPr/>
        </p:nvGrpSpPr>
        <p:grpSpPr bwMode="auto">
          <a:xfrm>
            <a:off x="222250" y="1069975"/>
            <a:ext cx="8921750" cy="5716588"/>
            <a:chOff x="140" y="674"/>
            <a:chExt cx="5620" cy="3601"/>
          </a:xfrm>
        </p:grpSpPr>
        <p:grpSp>
          <p:nvGrpSpPr>
            <p:cNvPr id="40997" name="Group 3"/>
            <p:cNvGrpSpPr>
              <a:grpSpLocks/>
            </p:cNvGrpSpPr>
            <p:nvPr/>
          </p:nvGrpSpPr>
          <p:grpSpPr bwMode="auto">
            <a:xfrm>
              <a:off x="140" y="674"/>
              <a:ext cx="5620" cy="3601"/>
              <a:chOff x="140" y="674"/>
              <a:chExt cx="5620" cy="3601"/>
            </a:xfrm>
          </p:grpSpPr>
          <p:grpSp>
            <p:nvGrpSpPr>
              <p:cNvPr id="41046" name="Group 4"/>
              <p:cNvGrpSpPr>
                <a:grpSpLocks/>
              </p:cNvGrpSpPr>
              <p:nvPr/>
            </p:nvGrpSpPr>
            <p:grpSpPr bwMode="auto">
              <a:xfrm>
                <a:off x="140" y="674"/>
                <a:ext cx="5620" cy="3601"/>
                <a:chOff x="140" y="674"/>
                <a:chExt cx="5620" cy="3601"/>
              </a:xfrm>
            </p:grpSpPr>
            <p:grpSp>
              <p:nvGrpSpPr>
                <p:cNvPr id="41072" name="Group 5"/>
                <p:cNvGrpSpPr>
                  <a:grpSpLocks/>
                </p:cNvGrpSpPr>
                <p:nvPr/>
              </p:nvGrpSpPr>
              <p:grpSpPr bwMode="auto">
                <a:xfrm>
                  <a:off x="140" y="674"/>
                  <a:ext cx="5620" cy="3601"/>
                  <a:chOff x="140" y="674"/>
                  <a:chExt cx="5620" cy="3601"/>
                </a:xfrm>
              </p:grpSpPr>
              <p:grpSp>
                <p:nvGrpSpPr>
                  <p:cNvPr id="41112" name="Group 6"/>
                  <p:cNvGrpSpPr>
                    <a:grpSpLocks/>
                  </p:cNvGrpSpPr>
                  <p:nvPr/>
                </p:nvGrpSpPr>
                <p:grpSpPr bwMode="auto">
                  <a:xfrm>
                    <a:off x="140" y="713"/>
                    <a:ext cx="5620" cy="3562"/>
                    <a:chOff x="140" y="713"/>
                    <a:chExt cx="5620" cy="3562"/>
                  </a:xfrm>
                </p:grpSpPr>
                <p:sp>
                  <p:nvSpPr>
                    <p:cNvPr id="41124" name="Rectangle 7"/>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1125" name="Rectangle 8"/>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1126" name="Text Box 9"/>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127" name="Rectangle 10"/>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1128" name="Rectangle 11"/>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1129" name="Text Box 12"/>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130" name="Rectangle 13"/>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1131" name="Rectangle 14"/>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1132" name="Text Box 15"/>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133" name="Rectangle 16"/>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1134" name="Rectangle 17"/>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1135" name="Text Box 18"/>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136" name="Rectangle 19"/>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1137" name="Rectangle 20"/>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1138" name="Rectangle 21"/>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1139" name="Rectangle 22"/>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1140" name="Rectangle 23"/>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1141" name="Rectangle 24"/>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1142" name="Rectangle 25"/>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1143" name="Rectangle 26"/>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1144" name="Rectangle 27"/>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1145" name="Line 28"/>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1146" name="Line 29"/>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1147" name="Freeform 30"/>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48" name="Line 31"/>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1149" name="Line 32"/>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1150" name="Freeform 33"/>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1151" name="Freeform 34"/>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1152" name="Freeform 35"/>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53" name="Line 36"/>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1154" name="Line 37"/>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1155" name="Freeform 38"/>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56" name="Line 39"/>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1157" name="Line 40"/>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1158" name="Freeform 41"/>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1159" name="Freeform 42"/>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60" name="Line 43"/>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1161" name="Line 44"/>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1162" name="Freeform 45"/>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63" name="Line 46"/>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1164" name="Line 47"/>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1165" name="Freeform 48"/>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1166" name="Freeform 49"/>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67" name="Line 50"/>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1168" name="Line 51"/>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1169" name="Freeform 52"/>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70" name="Line 53"/>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1171" name="Line 54"/>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1172" name="Freeform 55"/>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1173" name="Freeform 56"/>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74" name="Line 57"/>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1175" name="Line 58"/>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1176" name="Freeform 59"/>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77" name="Line 60"/>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1178" name="Line 61"/>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1179" name="Freeform 62"/>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1180" name="Freeform 63"/>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81" name="Line 64"/>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1182" name="Line 65"/>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1183" name="Freeform 66"/>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1184" name="Line 67"/>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1185" name="Line 68"/>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1186" name="Freeform 69"/>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1187" name="Freeform 70"/>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1188" name="Group 71"/>
                    <p:cNvGrpSpPr>
                      <a:grpSpLocks/>
                    </p:cNvGrpSpPr>
                    <p:nvPr/>
                  </p:nvGrpSpPr>
                  <p:grpSpPr bwMode="auto">
                    <a:xfrm>
                      <a:off x="4668" y="2634"/>
                      <a:ext cx="192" cy="158"/>
                      <a:chOff x="4692" y="2634"/>
                      <a:chExt cx="192" cy="158"/>
                    </a:xfrm>
                  </p:grpSpPr>
                  <p:grpSp>
                    <p:nvGrpSpPr>
                      <p:cNvPr id="41335" name="Group 72"/>
                      <p:cNvGrpSpPr>
                        <a:grpSpLocks/>
                      </p:cNvGrpSpPr>
                      <p:nvPr/>
                    </p:nvGrpSpPr>
                    <p:grpSpPr bwMode="auto">
                      <a:xfrm>
                        <a:off x="4836" y="2634"/>
                        <a:ext cx="48" cy="158"/>
                        <a:chOff x="4836" y="2634"/>
                        <a:chExt cx="48" cy="158"/>
                      </a:xfrm>
                    </p:grpSpPr>
                    <p:sp>
                      <p:nvSpPr>
                        <p:cNvPr id="41340" name="Line 73"/>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1341" name="Line 74"/>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1336" name="Freeform 75"/>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1337" name="Group 76"/>
                      <p:cNvGrpSpPr>
                        <a:grpSpLocks/>
                      </p:cNvGrpSpPr>
                      <p:nvPr/>
                    </p:nvGrpSpPr>
                    <p:grpSpPr bwMode="auto">
                      <a:xfrm>
                        <a:off x="4692" y="2634"/>
                        <a:ext cx="48" cy="158"/>
                        <a:chOff x="4692" y="2634"/>
                        <a:chExt cx="48" cy="158"/>
                      </a:xfrm>
                    </p:grpSpPr>
                    <p:sp>
                      <p:nvSpPr>
                        <p:cNvPr id="41338" name="Line 77"/>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1339" name="Line 78"/>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1189" name="Freeform 79"/>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1190" name="Freeform 80"/>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1191" name="Group 81"/>
                    <p:cNvGrpSpPr>
                      <a:grpSpLocks/>
                    </p:cNvGrpSpPr>
                    <p:nvPr/>
                  </p:nvGrpSpPr>
                  <p:grpSpPr bwMode="auto">
                    <a:xfrm>
                      <a:off x="5235" y="2634"/>
                      <a:ext cx="192" cy="158"/>
                      <a:chOff x="5259" y="2634"/>
                      <a:chExt cx="192" cy="158"/>
                    </a:xfrm>
                  </p:grpSpPr>
                  <p:grpSp>
                    <p:nvGrpSpPr>
                      <p:cNvPr id="41328" name="Group 82"/>
                      <p:cNvGrpSpPr>
                        <a:grpSpLocks/>
                      </p:cNvGrpSpPr>
                      <p:nvPr/>
                    </p:nvGrpSpPr>
                    <p:grpSpPr bwMode="auto">
                      <a:xfrm>
                        <a:off x="5403" y="2634"/>
                        <a:ext cx="48" cy="158"/>
                        <a:chOff x="5403" y="2634"/>
                        <a:chExt cx="48" cy="158"/>
                      </a:xfrm>
                    </p:grpSpPr>
                    <p:sp>
                      <p:nvSpPr>
                        <p:cNvPr id="41333" name="Line 83"/>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1334" name="Line 84"/>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1329" name="Freeform 85"/>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1330" name="Group 86"/>
                      <p:cNvGrpSpPr>
                        <a:grpSpLocks/>
                      </p:cNvGrpSpPr>
                      <p:nvPr/>
                    </p:nvGrpSpPr>
                    <p:grpSpPr bwMode="auto">
                      <a:xfrm>
                        <a:off x="5259" y="2634"/>
                        <a:ext cx="48" cy="158"/>
                        <a:chOff x="5259" y="2634"/>
                        <a:chExt cx="48" cy="158"/>
                      </a:xfrm>
                    </p:grpSpPr>
                    <p:sp>
                      <p:nvSpPr>
                        <p:cNvPr id="41331" name="Line 87"/>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1332" name="Line 88"/>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1192" name="Freeform 89"/>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1193" name="Freeform 90"/>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1194" name="Freeform 91"/>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1195" name="Line 92"/>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196" name="Line 93"/>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197" name="Line 94"/>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198" name="Line 95"/>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199" name="Line 96"/>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00" name="Line 97"/>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01" name="Line 98"/>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02" name="Line 99"/>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1203" name="Freeform 100"/>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04" name="Freeform 101"/>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05" name="Freeform 102"/>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06" name="Freeform 103"/>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07" name="Freeform 104"/>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1208" name="Freeform 105"/>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1209" name="Line 106"/>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0" name="Line 107"/>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1" name="Line 108"/>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2" name="Line 109"/>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3" name="Line 110"/>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4" name="Line 111"/>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5" name="Line 112"/>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6" name="Line 113"/>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1217" name="Freeform 114"/>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1218" name="Line 115"/>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19" name="Line 116"/>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0" name="Line 117"/>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1" name="Line 118"/>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2" name="Line 119"/>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3" name="Line 120"/>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4" name="Line 121"/>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1225" name="Line 122"/>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1226" name="Freeform 123"/>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1227" name="Freeform 124"/>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1228" name="Rectangle 125"/>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1229" name="Text Box 126"/>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1230" name="Freeform 127"/>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1231" name="Freeform 128"/>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1232" name="Freeform 129"/>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1233" name="Freeform 130"/>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1234" name="Freeform 131"/>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1235" name="Freeform 132"/>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1236" name="Freeform 133"/>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1237" name="Freeform 134"/>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1238" name="Freeform 135"/>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1239" name="Freeform 136"/>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1240" name="Freeform 137"/>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1241" name="Freeform 138"/>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1242" name="Freeform 139"/>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1243" name="Freeform 140"/>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1244" name="Freeform 141"/>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1245" name="Freeform 142"/>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1246" name="Freeform 143"/>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1247" name="Freeform 144"/>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1248" name="Freeform 145"/>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1249" name="Freeform 146"/>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1250" name="Freeform 147"/>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1251" name="Freeform 148"/>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1252" name="Freeform 149"/>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1253" name="Freeform 150"/>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1254" name="Freeform 151"/>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1255" name="Freeform 152"/>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1256" name="Freeform 153"/>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1257" name="Freeform 154"/>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1258" name="Freeform 155"/>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1259" name="Freeform 156"/>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1260" name="Freeform 157"/>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1261" name="Freeform 158"/>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1262" name="Freeform 159"/>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1263" name="Freeform 160"/>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1264" name="Freeform 161"/>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1265" name="Freeform 162"/>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1266" name="Freeform 163"/>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1267" name="Freeform 164"/>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1268" name="Line 165"/>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1269" name="Line 166"/>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1270" name="Line 167"/>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1271" name="Rectangle 168"/>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1272" name="Text Box 169"/>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1273" name="Rectangle 170"/>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1274" name="Text Box 171"/>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1275" name="Rectangle 172"/>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1276" name="Text Box 173"/>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1277" name="Line 174"/>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1278" name="Line 175"/>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1279" name="Line 176"/>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1280" name="Line 177"/>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1281" name="Freeform 178"/>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82" name="Freeform 179"/>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1283" name="Freeform 180"/>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1284" name="Text Box 181"/>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285" name="Text Box 182"/>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286" name="Text Box 183"/>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287" name="Text Box 184"/>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288" name="Text Box 185"/>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1289" name="Text Box 186"/>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1290" name="Text Box 187"/>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1291" name="Text Box 188"/>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1292" name="Text Box 189"/>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1293" name="Text Box 190"/>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1294" name="Text Box 191"/>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1295" name="Line 192"/>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1296" name="Text Box 193"/>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1297" name="Text Box 194"/>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1298" name="Text Box 195"/>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299" name="Text Box 196"/>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1300" name="Text Box 197"/>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1301" name="Text Box 198"/>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1302" name="Text Box 199"/>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1303" name="Text Box 200"/>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1304" name="Text Box 201"/>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1305" name="Text Box 202"/>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1306" name="Text Box 203"/>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1307" name="Text Box 204"/>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1308" name="Text Box 205"/>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1309" name="Text Box 206"/>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1310" name="Text Box 207"/>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1311" name="Text Box 208"/>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1312" name="Text Box 209"/>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1313" name="Text Box 210"/>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1314" name="Line 211"/>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15" name="Line 212"/>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16" name="Line 213"/>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17" name="Line 214"/>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18" name="Line 215"/>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19" name="Line 216"/>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20" name="Line 217"/>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21" name="Line 218"/>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22" name="Line 219"/>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23" name="Line 220"/>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1324" name="Text Box 221"/>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1325" name="Line 222"/>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41326" name="Text Box 223"/>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1327" name="Line 224"/>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41113" name="Group 225"/>
                  <p:cNvGrpSpPr>
                    <a:grpSpLocks/>
                  </p:cNvGrpSpPr>
                  <p:nvPr/>
                </p:nvGrpSpPr>
                <p:grpSpPr bwMode="auto">
                  <a:xfrm>
                    <a:off x="140" y="674"/>
                    <a:ext cx="196" cy="3010"/>
                    <a:chOff x="140" y="674"/>
                    <a:chExt cx="196" cy="3010"/>
                  </a:xfrm>
                </p:grpSpPr>
                <p:sp>
                  <p:nvSpPr>
                    <p:cNvPr id="41114" name="Text Box 226"/>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15" name="Text Box 227"/>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16" name="Text Box 228"/>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17" name="Text Box 229"/>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18" name="Text Box 230"/>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19" name="Text Box 231"/>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20" name="Text Box 232"/>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21" name="Text Box 233"/>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22" name="Text Box 234"/>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1123" name="Text Box 235"/>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41073" name="Group 236"/>
                <p:cNvGrpSpPr>
                  <a:grpSpLocks/>
                </p:cNvGrpSpPr>
                <p:nvPr/>
              </p:nvGrpSpPr>
              <p:grpSpPr bwMode="auto">
                <a:xfrm>
                  <a:off x="915" y="2633"/>
                  <a:ext cx="3945" cy="253"/>
                  <a:chOff x="915" y="2633"/>
                  <a:chExt cx="3945" cy="253"/>
                </a:xfrm>
              </p:grpSpPr>
              <p:grpSp>
                <p:nvGrpSpPr>
                  <p:cNvPr id="41074" name="Group 237"/>
                  <p:cNvGrpSpPr>
                    <a:grpSpLocks/>
                  </p:cNvGrpSpPr>
                  <p:nvPr/>
                </p:nvGrpSpPr>
                <p:grpSpPr bwMode="auto">
                  <a:xfrm>
                    <a:off x="915" y="2696"/>
                    <a:ext cx="3858" cy="190"/>
                    <a:chOff x="915" y="2696"/>
                    <a:chExt cx="3858" cy="190"/>
                  </a:xfrm>
                </p:grpSpPr>
                <p:sp>
                  <p:nvSpPr>
                    <p:cNvPr id="41107" name="Freeform 238"/>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108" name="Freeform 239"/>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109" name="Freeform 240"/>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110" name="Freeform 241"/>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1111" name="Freeform 242"/>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1075" name="Group 243"/>
                  <p:cNvGrpSpPr>
                    <a:grpSpLocks/>
                  </p:cNvGrpSpPr>
                  <p:nvPr/>
                </p:nvGrpSpPr>
                <p:grpSpPr bwMode="auto">
                  <a:xfrm>
                    <a:off x="1213" y="2633"/>
                    <a:ext cx="192" cy="158"/>
                    <a:chOff x="1440" y="2928"/>
                    <a:chExt cx="192" cy="158"/>
                  </a:xfrm>
                </p:grpSpPr>
                <p:grpSp>
                  <p:nvGrpSpPr>
                    <p:cNvPr id="41100" name="Group 244"/>
                    <p:cNvGrpSpPr>
                      <a:grpSpLocks/>
                    </p:cNvGrpSpPr>
                    <p:nvPr/>
                  </p:nvGrpSpPr>
                  <p:grpSpPr bwMode="auto">
                    <a:xfrm rot="5400000">
                      <a:off x="1529" y="2983"/>
                      <a:ext cx="158" cy="48"/>
                      <a:chOff x="3459" y="1296"/>
                      <a:chExt cx="243" cy="48"/>
                    </a:xfrm>
                  </p:grpSpPr>
                  <p:sp>
                    <p:nvSpPr>
                      <p:cNvPr id="41105" name="Line 24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106" name="Line 24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101" name="Freeform 24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102" name="Group 248"/>
                    <p:cNvGrpSpPr>
                      <a:grpSpLocks/>
                    </p:cNvGrpSpPr>
                    <p:nvPr/>
                  </p:nvGrpSpPr>
                  <p:grpSpPr bwMode="auto">
                    <a:xfrm rot="-5400000">
                      <a:off x="1385" y="2983"/>
                      <a:ext cx="158" cy="48"/>
                      <a:chOff x="3459" y="1296"/>
                      <a:chExt cx="243" cy="48"/>
                    </a:xfrm>
                  </p:grpSpPr>
                  <p:sp>
                    <p:nvSpPr>
                      <p:cNvPr id="41103" name="Line 24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104" name="Line 25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76" name="Group 251"/>
                  <p:cNvGrpSpPr>
                    <a:grpSpLocks/>
                  </p:cNvGrpSpPr>
                  <p:nvPr/>
                </p:nvGrpSpPr>
                <p:grpSpPr bwMode="auto">
                  <a:xfrm>
                    <a:off x="2365" y="2635"/>
                    <a:ext cx="192" cy="158"/>
                    <a:chOff x="1440" y="2928"/>
                    <a:chExt cx="192" cy="158"/>
                  </a:xfrm>
                </p:grpSpPr>
                <p:grpSp>
                  <p:nvGrpSpPr>
                    <p:cNvPr id="41093" name="Group 252"/>
                    <p:cNvGrpSpPr>
                      <a:grpSpLocks/>
                    </p:cNvGrpSpPr>
                    <p:nvPr/>
                  </p:nvGrpSpPr>
                  <p:grpSpPr bwMode="auto">
                    <a:xfrm rot="5400000">
                      <a:off x="1529" y="2983"/>
                      <a:ext cx="158" cy="48"/>
                      <a:chOff x="3459" y="1296"/>
                      <a:chExt cx="243" cy="48"/>
                    </a:xfrm>
                  </p:grpSpPr>
                  <p:sp>
                    <p:nvSpPr>
                      <p:cNvPr id="41098" name="Line 25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99" name="Line 25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94" name="Freeform 25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95" name="Group 256"/>
                    <p:cNvGrpSpPr>
                      <a:grpSpLocks/>
                    </p:cNvGrpSpPr>
                    <p:nvPr/>
                  </p:nvGrpSpPr>
                  <p:grpSpPr bwMode="auto">
                    <a:xfrm rot="-5400000">
                      <a:off x="1385" y="2983"/>
                      <a:ext cx="158" cy="48"/>
                      <a:chOff x="3459" y="1296"/>
                      <a:chExt cx="243" cy="48"/>
                    </a:xfrm>
                  </p:grpSpPr>
                  <p:sp>
                    <p:nvSpPr>
                      <p:cNvPr id="41096" name="Line 2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97" name="Line 2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77" name="Group 259"/>
                  <p:cNvGrpSpPr>
                    <a:grpSpLocks/>
                  </p:cNvGrpSpPr>
                  <p:nvPr/>
                </p:nvGrpSpPr>
                <p:grpSpPr bwMode="auto">
                  <a:xfrm>
                    <a:off x="3517" y="2635"/>
                    <a:ext cx="192" cy="158"/>
                    <a:chOff x="1440" y="2928"/>
                    <a:chExt cx="192" cy="158"/>
                  </a:xfrm>
                </p:grpSpPr>
                <p:grpSp>
                  <p:nvGrpSpPr>
                    <p:cNvPr id="41086" name="Group 260"/>
                    <p:cNvGrpSpPr>
                      <a:grpSpLocks/>
                    </p:cNvGrpSpPr>
                    <p:nvPr/>
                  </p:nvGrpSpPr>
                  <p:grpSpPr bwMode="auto">
                    <a:xfrm rot="5400000">
                      <a:off x="1529" y="2983"/>
                      <a:ext cx="158" cy="48"/>
                      <a:chOff x="3459" y="1296"/>
                      <a:chExt cx="243" cy="48"/>
                    </a:xfrm>
                  </p:grpSpPr>
                  <p:sp>
                    <p:nvSpPr>
                      <p:cNvPr id="41091" name="Line 2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92" name="Line 2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87" name="Freeform 26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88" name="Group 264"/>
                    <p:cNvGrpSpPr>
                      <a:grpSpLocks/>
                    </p:cNvGrpSpPr>
                    <p:nvPr/>
                  </p:nvGrpSpPr>
                  <p:grpSpPr bwMode="auto">
                    <a:xfrm rot="-5400000">
                      <a:off x="1385" y="2983"/>
                      <a:ext cx="158" cy="48"/>
                      <a:chOff x="3459" y="1296"/>
                      <a:chExt cx="243" cy="48"/>
                    </a:xfrm>
                  </p:grpSpPr>
                  <p:sp>
                    <p:nvSpPr>
                      <p:cNvPr id="41089" name="Line 2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90" name="Line 2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78" name="Group 267"/>
                  <p:cNvGrpSpPr>
                    <a:grpSpLocks/>
                  </p:cNvGrpSpPr>
                  <p:nvPr/>
                </p:nvGrpSpPr>
                <p:grpSpPr bwMode="auto">
                  <a:xfrm>
                    <a:off x="4668" y="2635"/>
                    <a:ext cx="192" cy="158"/>
                    <a:chOff x="1440" y="2928"/>
                    <a:chExt cx="192" cy="158"/>
                  </a:xfrm>
                </p:grpSpPr>
                <p:grpSp>
                  <p:nvGrpSpPr>
                    <p:cNvPr id="41079" name="Group 268"/>
                    <p:cNvGrpSpPr>
                      <a:grpSpLocks/>
                    </p:cNvGrpSpPr>
                    <p:nvPr/>
                  </p:nvGrpSpPr>
                  <p:grpSpPr bwMode="auto">
                    <a:xfrm rot="5400000">
                      <a:off x="1529" y="2983"/>
                      <a:ext cx="158" cy="48"/>
                      <a:chOff x="3459" y="1296"/>
                      <a:chExt cx="243" cy="48"/>
                    </a:xfrm>
                  </p:grpSpPr>
                  <p:sp>
                    <p:nvSpPr>
                      <p:cNvPr id="41084" name="Line 2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85" name="Line 2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80" name="Freeform 27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81" name="Group 272"/>
                    <p:cNvGrpSpPr>
                      <a:grpSpLocks/>
                    </p:cNvGrpSpPr>
                    <p:nvPr/>
                  </p:nvGrpSpPr>
                  <p:grpSpPr bwMode="auto">
                    <a:xfrm rot="-5400000">
                      <a:off x="1385" y="2983"/>
                      <a:ext cx="158" cy="48"/>
                      <a:chOff x="3459" y="1296"/>
                      <a:chExt cx="243" cy="48"/>
                    </a:xfrm>
                  </p:grpSpPr>
                  <p:sp>
                    <p:nvSpPr>
                      <p:cNvPr id="41082" name="Line 27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83" name="Line 27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grpSp>
          <p:grpSp>
            <p:nvGrpSpPr>
              <p:cNvPr id="41047" name="Group 275"/>
              <p:cNvGrpSpPr>
                <a:grpSpLocks/>
              </p:cNvGrpSpPr>
              <p:nvPr/>
            </p:nvGrpSpPr>
            <p:grpSpPr bwMode="auto">
              <a:xfrm>
                <a:off x="902" y="857"/>
                <a:ext cx="4567" cy="430"/>
                <a:chOff x="902" y="857"/>
                <a:chExt cx="4567" cy="430"/>
              </a:xfrm>
            </p:grpSpPr>
            <p:grpSp>
              <p:nvGrpSpPr>
                <p:cNvPr id="41048" name="Group 276"/>
                <p:cNvGrpSpPr>
                  <a:grpSpLocks/>
                </p:cNvGrpSpPr>
                <p:nvPr/>
              </p:nvGrpSpPr>
              <p:grpSpPr bwMode="auto">
                <a:xfrm>
                  <a:off x="902" y="857"/>
                  <a:ext cx="4567" cy="430"/>
                  <a:chOff x="902" y="857"/>
                  <a:chExt cx="4567" cy="430"/>
                </a:xfrm>
              </p:grpSpPr>
              <p:grpSp>
                <p:nvGrpSpPr>
                  <p:cNvPr id="41053" name="Group 277"/>
                  <p:cNvGrpSpPr>
                    <a:grpSpLocks/>
                  </p:cNvGrpSpPr>
                  <p:nvPr/>
                </p:nvGrpSpPr>
                <p:grpSpPr bwMode="auto">
                  <a:xfrm>
                    <a:off x="1152" y="1013"/>
                    <a:ext cx="4317" cy="274"/>
                    <a:chOff x="1176" y="1068"/>
                    <a:chExt cx="4317" cy="274"/>
                  </a:xfrm>
                </p:grpSpPr>
                <p:sp>
                  <p:nvSpPr>
                    <p:cNvPr id="41064" name="Rectangle 278"/>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1065" name="Rectangle 279"/>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1066" name="Rectangle 280"/>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1067" name="Rectangle 281"/>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1068" name="Rectangle 282"/>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1069" name="Rectangle 283"/>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1070" name="Rectangle 284"/>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1071" name="Rectangle 285"/>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1054" name="Group 286"/>
                  <p:cNvGrpSpPr>
                    <a:grpSpLocks/>
                  </p:cNvGrpSpPr>
                  <p:nvPr/>
                </p:nvGrpSpPr>
                <p:grpSpPr bwMode="auto">
                  <a:xfrm>
                    <a:off x="902" y="857"/>
                    <a:ext cx="4419" cy="145"/>
                    <a:chOff x="902" y="857"/>
                    <a:chExt cx="4419" cy="145"/>
                  </a:xfrm>
                </p:grpSpPr>
                <p:sp>
                  <p:nvSpPr>
                    <p:cNvPr id="41055" name="Freeform 287"/>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1056" name="Line 288"/>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57" name="Line 289"/>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58" name="Line 290"/>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59" name="Line 291"/>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60" name="Line 292"/>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61" name="Line 293"/>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62" name="Line 294"/>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1063" name="Line 295"/>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1049" name="Text Box 296"/>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1050" name="Text Box 297"/>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1051" name="Text Box 298"/>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1052" name="Text Box 299"/>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grpSp>
          <p:nvGrpSpPr>
            <p:cNvPr id="40998" name="Group 300"/>
            <p:cNvGrpSpPr>
              <a:grpSpLocks/>
            </p:cNvGrpSpPr>
            <p:nvPr/>
          </p:nvGrpSpPr>
          <p:grpSpPr bwMode="auto">
            <a:xfrm>
              <a:off x="915" y="1649"/>
              <a:ext cx="4166" cy="1237"/>
              <a:chOff x="915" y="1649"/>
              <a:chExt cx="4166" cy="1237"/>
            </a:xfrm>
          </p:grpSpPr>
          <p:grpSp>
            <p:nvGrpSpPr>
              <p:cNvPr id="40999" name="Group 301"/>
              <p:cNvGrpSpPr>
                <a:grpSpLocks/>
              </p:cNvGrpSpPr>
              <p:nvPr/>
            </p:nvGrpSpPr>
            <p:grpSpPr bwMode="auto">
              <a:xfrm>
                <a:off x="915" y="2633"/>
                <a:ext cx="3945" cy="253"/>
                <a:chOff x="915" y="2633"/>
                <a:chExt cx="3945" cy="253"/>
              </a:xfrm>
            </p:grpSpPr>
            <p:grpSp>
              <p:nvGrpSpPr>
                <p:cNvPr id="41008" name="Group 302"/>
                <p:cNvGrpSpPr>
                  <a:grpSpLocks/>
                </p:cNvGrpSpPr>
                <p:nvPr/>
              </p:nvGrpSpPr>
              <p:grpSpPr bwMode="auto">
                <a:xfrm>
                  <a:off x="915" y="2696"/>
                  <a:ext cx="3858" cy="190"/>
                  <a:chOff x="915" y="2696"/>
                  <a:chExt cx="3858" cy="190"/>
                </a:xfrm>
              </p:grpSpPr>
              <p:sp>
                <p:nvSpPr>
                  <p:cNvPr id="41041" name="Freeform 303"/>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042" name="Freeform 304"/>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043" name="Freeform 305"/>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1044" name="Freeform 306"/>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1045" name="Freeform 307"/>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1009" name="Group 308"/>
                <p:cNvGrpSpPr>
                  <a:grpSpLocks/>
                </p:cNvGrpSpPr>
                <p:nvPr/>
              </p:nvGrpSpPr>
              <p:grpSpPr bwMode="auto">
                <a:xfrm>
                  <a:off x="1213" y="2633"/>
                  <a:ext cx="192" cy="158"/>
                  <a:chOff x="1440" y="2928"/>
                  <a:chExt cx="192" cy="158"/>
                </a:xfrm>
              </p:grpSpPr>
              <p:grpSp>
                <p:nvGrpSpPr>
                  <p:cNvPr id="41034" name="Group 309"/>
                  <p:cNvGrpSpPr>
                    <a:grpSpLocks/>
                  </p:cNvGrpSpPr>
                  <p:nvPr/>
                </p:nvGrpSpPr>
                <p:grpSpPr bwMode="auto">
                  <a:xfrm rot="5400000">
                    <a:off x="1529" y="2983"/>
                    <a:ext cx="158" cy="48"/>
                    <a:chOff x="3459" y="1296"/>
                    <a:chExt cx="243" cy="48"/>
                  </a:xfrm>
                </p:grpSpPr>
                <p:sp>
                  <p:nvSpPr>
                    <p:cNvPr id="41039" name="Line 31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40" name="Line 31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35" name="Freeform 312"/>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36" name="Group 313"/>
                  <p:cNvGrpSpPr>
                    <a:grpSpLocks/>
                  </p:cNvGrpSpPr>
                  <p:nvPr/>
                </p:nvGrpSpPr>
                <p:grpSpPr bwMode="auto">
                  <a:xfrm rot="-5400000">
                    <a:off x="1385" y="2983"/>
                    <a:ext cx="158" cy="48"/>
                    <a:chOff x="3459" y="1296"/>
                    <a:chExt cx="243" cy="48"/>
                  </a:xfrm>
                </p:grpSpPr>
                <p:sp>
                  <p:nvSpPr>
                    <p:cNvPr id="41037" name="Line 31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38" name="Line 31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10" name="Group 316"/>
                <p:cNvGrpSpPr>
                  <a:grpSpLocks/>
                </p:cNvGrpSpPr>
                <p:nvPr/>
              </p:nvGrpSpPr>
              <p:grpSpPr bwMode="auto">
                <a:xfrm>
                  <a:off x="2365" y="2635"/>
                  <a:ext cx="192" cy="158"/>
                  <a:chOff x="1440" y="2928"/>
                  <a:chExt cx="192" cy="158"/>
                </a:xfrm>
              </p:grpSpPr>
              <p:grpSp>
                <p:nvGrpSpPr>
                  <p:cNvPr id="41027" name="Group 317"/>
                  <p:cNvGrpSpPr>
                    <a:grpSpLocks/>
                  </p:cNvGrpSpPr>
                  <p:nvPr/>
                </p:nvGrpSpPr>
                <p:grpSpPr bwMode="auto">
                  <a:xfrm rot="5400000">
                    <a:off x="1529" y="2983"/>
                    <a:ext cx="158" cy="48"/>
                    <a:chOff x="3459" y="1296"/>
                    <a:chExt cx="243" cy="48"/>
                  </a:xfrm>
                </p:grpSpPr>
                <p:sp>
                  <p:nvSpPr>
                    <p:cNvPr id="41032" name="Line 31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33" name="Line 31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28" name="Freeform 32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29" name="Group 321"/>
                  <p:cNvGrpSpPr>
                    <a:grpSpLocks/>
                  </p:cNvGrpSpPr>
                  <p:nvPr/>
                </p:nvGrpSpPr>
                <p:grpSpPr bwMode="auto">
                  <a:xfrm rot="-5400000">
                    <a:off x="1385" y="2983"/>
                    <a:ext cx="158" cy="48"/>
                    <a:chOff x="3459" y="1296"/>
                    <a:chExt cx="243" cy="48"/>
                  </a:xfrm>
                </p:grpSpPr>
                <p:sp>
                  <p:nvSpPr>
                    <p:cNvPr id="41030" name="Line 32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31" name="Line 32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11" name="Group 324"/>
                <p:cNvGrpSpPr>
                  <a:grpSpLocks/>
                </p:cNvGrpSpPr>
                <p:nvPr/>
              </p:nvGrpSpPr>
              <p:grpSpPr bwMode="auto">
                <a:xfrm>
                  <a:off x="3517" y="2635"/>
                  <a:ext cx="192" cy="158"/>
                  <a:chOff x="1440" y="2928"/>
                  <a:chExt cx="192" cy="158"/>
                </a:xfrm>
              </p:grpSpPr>
              <p:grpSp>
                <p:nvGrpSpPr>
                  <p:cNvPr id="41020" name="Group 325"/>
                  <p:cNvGrpSpPr>
                    <a:grpSpLocks/>
                  </p:cNvGrpSpPr>
                  <p:nvPr/>
                </p:nvGrpSpPr>
                <p:grpSpPr bwMode="auto">
                  <a:xfrm rot="5400000">
                    <a:off x="1529" y="2983"/>
                    <a:ext cx="158" cy="48"/>
                    <a:chOff x="3459" y="1296"/>
                    <a:chExt cx="243" cy="48"/>
                  </a:xfrm>
                </p:grpSpPr>
                <p:sp>
                  <p:nvSpPr>
                    <p:cNvPr id="41025" name="Line 32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26" name="Line 32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21" name="Freeform 328"/>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22" name="Group 329"/>
                  <p:cNvGrpSpPr>
                    <a:grpSpLocks/>
                  </p:cNvGrpSpPr>
                  <p:nvPr/>
                </p:nvGrpSpPr>
                <p:grpSpPr bwMode="auto">
                  <a:xfrm rot="-5400000">
                    <a:off x="1385" y="2983"/>
                    <a:ext cx="158" cy="48"/>
                    <a:chOff x="3459" y="1296"/>
                    <a:chExt cx="243" cy="48"/>
                  </a:xfrm>
                </p:grpSpPr>
                <p:sp>
                  <p:nvSpPr>
                    <p:cNvPr id="41023" name="Line 33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24" name="Line 33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1012" name="Group 332"/>
                <p:cNvGrpSpPr>
                  <a:grpSpLocks/>
                </p:cNvGrpSpPr>
                <p:nvPr/>
              </p:nvGrpSpPr>
              <p:grpSpPr bwMode="auto">
                <a:xfrm>
                  <a:off x="4668" y="2635"/>
                  <a:ext cx="192" cy="158"/>
                  <a:chOff x="1440" y="2928"/>
                  <a:chExt cx="192" cy="158"/>
                </a:xfrm>
              </p:grpSpPr>
              <p:grpSp>
                <p:nvGrpSpPr>
                  <p:cNvPr id="41013" name="Group 333"/>
                  <p:cNvGrpSpPr>
                    <a:grpSpLocks/>
                  </p:cNvGrpSpPr>
                  <p:nvPr/>
                </p:nvGrpSpPr>
                <p:grpSpPr bwMode="auto">
                  <a:xfrm rot="5400000">
                    <a:off x="1529" y="2983"/>
                    <a:ext cx="158" cy="48"/>
                    <a:chOff x="3459" y="1296"/>
                    <a:chExt cx="243" cy="48"/>
                  </a:xfrm>
                </p:grpSpPr>
                <p:sp>
                  <p:nvSpPr>
                    <p:cNvPr id="41018" name="Line 33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19" name="Line 33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1014" name="Freeform 336"/>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1015" name="Group 337"/>
                  <p:cNvGrpSpPr>
                    <a:grpSpLocks/>
                  </p:cNvGrpSpPr>
                  <p:nvPr/>
                </p:nvGrpSpPr>
                <p:grpSpPr bwMode="auto">
                  <a:xfrm rot="-5400000">
                    <a:off x="1385" y="2983"/>
                    <a:ext cx="158" cy="48"/>
                    <a:chOff x="3459" y="1296"/>
                    <a:chExt cx="243" cy="48"/>
                  </a:xfrm>
                </p:grpSpPr>
                <p:sp>
                  <p:nvSpPr>
                    <p:cNvPr id="41016" name="Line 33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1017" name="Line 33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1000" name="Rectangle 340"/>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1001" name="Text Box 341"/>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1002" name="Rectangle 342"/>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1003" name="Rectangle 343"/>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1004" name="Rectangle 344"/>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1005" name="Text Box 345"/>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1006" name="Text Box 346"/>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1007" name="Text Box 347"/>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grpSp>
      <p:grpSp>
        <p:nvGrpSpPr>
          <p:cNvPr id="40964" name="Group 348"/>
          <p:cNvGrpSpPr>
            <a:grpSpLocks/>
          </p:cNvGrpSpPr>
          <p:nvPr/>
        </p:nvGrpSpPr>
        <p:grpSpPr bwMode="auto">
          <a:xfrm>
            <a:off x="1584325" y="854075"/>
            <a:ext cx="7292975" cy="403225"/>
            <a:chOff x="1022" y="538"/>
            <a:chExt cx="4594" cy="254"/>
          </a:xfrm>
        </p:grpSpPr>
        <p:sp>
          <p:nvSpPr>
            <p:cNvPr id="40980" name="Line 349"/>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981" name="Freeform 350"/>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0982" name="Line 351"/>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983" name="Freeform 352"/>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0984" name="Line 353"/>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0985" name="Text Box 354"/>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0986" name="Text Box 355"/>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0987" name="Text Box 356"/>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0988" name="Text Box 357"/>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0989" name="Line 358"/>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0" name="Line 359"/>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1" name="Line 360"/>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2" name="Line 361"/>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3" name="Line 362"/>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4" name="Line 363"/>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5" name="Line 364"/>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0996" name="Line 365"/>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17454" name="Rectangle 36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0966" name="Text Box 367"/>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217450" name="Group 368"/>
          <p:cNvGrpSpPr>
            <a:grpSpLocks/>
          </p:cNvGrpSpPr>
          <p:nvPr/>
        </p:nvGrpSpPr>
        <p:grpSpPr bwMode="auto">
          <a:xfrm>
            <a:off x="1828800" y="1608138"/>
            <a:ext cx="5934075" cy="434975"/>
            <a:chOff x="1156" y="1013"/>
            <a:chExt cx="3738" cy="274"/>
          </a:xfrm>
        </p:grpSpPr>
        <p:sp>
          <p:nvSpPr>
            <p:cNvPr id="40976" name="Rectangle 369"/>
            <p:cNvSpPr>
              <a:spLocks noChangeArrowheads="1"/>
            </p:cNvSpPr>
            <p:nvPr/>
          </p:nvSpPr>
          <p:spPr bwMode="auto">
            <a:xfrm>
              <a:off x="115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0977" name="Rectangle 370"/>
            <p:cNvSpPr>
              <a:spLocks noChangeArrowheads="1"/>
            </p:cNvSpPr>
            <p:nvPr/>
          </p:nvSpPr>
          <p:spPr bwMode="auto">
            <a:xfrm>
              <a:off x="229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0978" name="Rectangle 371"/>
            <p:cNvSpPr>
              <a:spLocks noChangeArrowheads="1"/>
            </p:cNvSpPr>
            <p:nvPr/>
          </p:nvSpPr>
          <p:spPr bwMode="auto">
            <a:xfrm>
              <a:off x="3471"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0979" name="Rectangle 372"/>
            <p:cNvSpPr>
              <a:spLocks noChangeArrowheads="1"/>
            </p:cNvSpPr>
            <p:nvPr/>
          </p:nvSpPr>
          <p:spPr bwMode="auto">
            <a:xfrm>
              <a:off x="460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217451" name="Group 373"/>
          <p:cNvGrpSpPr>
            <a:grpSpLocks/>
          </p:cNvGrpSpPr>
          <p:nvPr/>
        </p:nvGrpSpPr>
        <p:grpSpPr bwMode="auto">
          <a:xfrm>
            <a:off x="1028700" y="6175375"/>
            <a:ext cx="565150" cy="612775"/>
            <a:chOff x="648" y="3890"/>
            <a:chExt cx="356" cy="386"/>
          </a:xfrm>
        </p:grpSpPr>
        <p:grpSp>
          <p:nvGrpSpPr>
            <p:cNvPr id="40970" name="Group 374"/>
            <p:cNvGrpSpPr>
              <a:grpSpLocks/>
            </p:cNvGrpSpPr>
            <p:nvPr/>
          </p:nvGrpSpPr>
          <p:grpSpPr bwMode="auto">
            <a:xfrm>
              <a:off x="668" y="4026"/>
              <a:ext cx="321" cy="250"/>
              <a:chOff x="668" y="4026"/>
              <a:chExt cx="321" cy="250"/>
            </a:xfrm>
          </p:grpSpPr>
          <p:sp>
            <p:nvSpPr>
              <p:cNvPr id="40974" name="Text Box 375"/>
              <p:cNvSpPr txBox="1">
                <a:spLocks noChangeArrowheads="1"/>
              </p:cNvSpPr>
              <p:nvPr/>
            </p:nvSpPr>
            <p:spPr bwMode="auto">
              <a:xfrm>
                <a:off x="668" y="4026"/>
                <a:ext cx="321" cy="250"/>
              </a:xfrm>
              <a:prstGeom prst="rect">
                <a:avLst/>
              </a:prstGeom>
              <a:noFill/>
              <a:ln w="28575">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CS</a:t>
                </a:r>
                <a:endParaRPr lang="zh-CN" altLang="en-US" sz="2000">
                  <a:solidFill>
                    <a:schemeClr val="folHlink"/>
                  </a:solidFill>
                  <a:latin typeface="Times New Roman" pitchFamily="18" charset="0"/>
                </a:endParaRPr>
              </a:p>
            </p:txBody>
          </p:sp>
          <p:sp>
            <p:nvSpPr>
              <p:cNvPr id="40975" name="Line 376"/>
              <p:cNvSpPr>
                <a:spLocks noChangeShapeType="1"/>
              </p:cNvSpPr>
              <p:nvPr/>
            </p:nvSpPr>
            <p:spPr bwMode="auto">
              <a:xfrm>
                <a:off x="724" y="4078"/>
                <a:ext cx="192" cy="0"/>
              </a:xfrm>
              <a:prstGeom prst="line">
                <a:avLst/>
              </a:prstGeom>
              <a:noFill/>
              <a:ln w="28575">
                <a:solidFill>
                  <a:schemeClr val="folHlink"/>
                </a:solidFill>
                <a:round/>
                <a:headEnd/>
                <a:tailEnd/>
              </a:ln>
            </p:spPr>
            <p:txBody>
              <a:bodyPr wrap="none"/>
              <a:lstStyle/>
              <a:p>
                <a:endParaRPr lang="zh-CN" altLang="en-US"/>
              </a:p>
            </p:txBody>
          </p:sp>
        </p:grpSp>
        <p:grpSp>
          <p:nvGrpSpPr>
            <p:cNvPr id="40971" name="Group 377"/>
            <p:cNvGrpSpPr>
              <a:grpSpLocks/>
            </p:cNvGrpSpPr>
            <p:nvPr/>
          </p:nvGrpSpPr>
          <p:grpSpPr bwMode="auto">
            <a:xfrm>
              <a:off x="648" y="3890"/>
              <a:ext cx="356" cy="231"/>
              <a:chOff x="648" y="3890"/>
              <a:chExt cx="356" cy="231"/>
            </a:xfrm>
          </p:grpSpPr>
          <p:sp>
            <p:nvSpPr>
              <p:cNvPr id="40972" name="Text Box 378"/>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solidFill>
                      <a:schemeClr val="folHlink"/>
                    </a:solidFill>
                    <a:latin typeface="Times New Roman" pitchFamily="18" charset="0"/>
                  </a:rPr>
                  <a:t>WE</a:t>
                </a:r>
                <a:endParaRPr lang="zh-CN" altLang="en-US">
                  <a:solidFill>
                    <a:schemeClr val="folHlink"/>
                  </a:solidFill>
                  <a:latin typeface="Times New Roman" pitchFamily="18" charset="0"/>
                </a:endParaRPr>
              </a:p>
            </p:txBody>
          </p:sp>
          <p:sp>
            <p:nvSpPr>
              <p:cNvPr id="40973" name="Line 379"/>
              <p:cNvSpPr>
                <a:spLocks noChangeShapeType="1"/>
              </p:cNvSpPr>
              <p:nvPr/>
            </p:nvSpPr>
            <p:spPr bwMode="auto">
              <a:xfrm>
                <a:off x="682" y="3922"/>
                <a:ext cx="288" cy="0"/>
              </a:xfrm>
              <a:prstGeom prst="line">
                <a:avLst/>
              </a:prstGeom>
              <a:noFill/>
              <a:ln w="28575">
                <a:solidFill>
                  <a:schemeClr val="folHlink"/>
                </a:solidFill>
                <a:round/>
                <a:headEnd/>
                <a:tailEnd/>
              </a:ln>
            </p:spPr>
            <p:txBody>
              <a:bodyPr wrap="none"/>
              <a:lstStyle/>
              <a:p>
                <a:endParaRPr lang="zh-CN" altLang="en-US"/>
              </a:p>
            </p:txBody>
          </p:sp>
        </p:grpSp>
      </p:grpSp>
      <p:sp>
        <p:nvSpPr>
          <p:cNvPr id="40969" name="AutoShape 38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17450"/>
                                        </p:tgtEl>
                                        <p:attrNameLst>
                                          <p:attrName>style.visibility</p:attrName>
                                        </p:attrNameLst>
                                      </p:cBhvr>
                                      <p:to>
                                        <p:strVal val="visible"/>
                                      </p:to>
                                    </p:set>
                                    <p:animEffect transition="in" filter="blinds(horizontal)">
                                      <p:cBhvr>
                                        <p:cTn id="7" dur="500"/>
                                        <p:tgtEl>
                                          <p:spTgt spid="2174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7451"/>
                                        </p:tgtEl>
                                        <p:attrNameLst>
                                          <p:attrName>style.visibility</p:attrName>
                                        </p:attrNameLst>
                                      </p:cBhvr>
                                      <p:to>
                                        <p:strVal val="visible"/>
                                      </p:to>
                                    </p:set>
                                    <p:animEffect transition="in" filter="blinds(horizontal)">
                                      <p:cBhvr>
                                        <p:cTn id="12" dur="500"/>
                                        <p:tgtEl>
                                          <p:spTgt spid="217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1"/>
          <p:cNvSpPr>
            <a:spLocks noGrp="1"/>
          </p:cNvSpPr>
          <p:nvPr>
            <p:ph type="sldNum" sz="quarter" idx="10"/>
          </p:nvPr>
        </p:nvSpPr>
        <p:spPr bwMode="auto">
          <a:noFill/>
          <a:ln>
            <a:miter lim="800000"/>
            <a:headEnd/>
            <a:tailEnd/>
          </a:ln>
        </p:spPr>
        <p:txBody>
          <a:bodyPr/>
          <a:lstStyle/>
          <a:p>
            <a:fld id="{0561D174-303B-4217-92A6-2841A8AF5059}" type="slidenum">
              <a:rPr lang="zh-CN" altLang="en-US" smtClean="0"/>
              <a:pPr/>
              <a:t>38</a:t>
            </a:fld>
            <a:endParaRPr lang="en-US" altLang="zh-CN"/>
          </a:p>
        </p:txBody>
      </p:sp>
      <p:grpSp>
        <p:nvGrpSpPr>
          <p:cNvPr id="41987" name="Group 2"/>
          <p:cNvGrpSpPr>
            <a:grpSpLocks/>
          </p:cNvGrpSpPr>
          <p:nvPr/>
        </p:nvGrpSpPr>
        <p:grpSpPr bwMode="auto">
          <a:xfrm>
            <a:off x="222250" y="1131888"/>
            <a:ext cx="8921750" cy="5654675"/>
            <a:chOff x="140" y="713"/>
            <a:chExt cx="5620" cy="3562"/>
          </a:xfrm>
        </p:grpSpPr>
        <p:grpSp>
          <p:nvGrpSpPr>
            <p:cNvPr id="42098" name="Group 3"/>
            <p:cNvGrpSpPr>
              <a:grpSpLocks/>
            </p:cNvGrpSpPr>
            <p:nvPr/>
          </p:nvGrpSpPr>
          <p:grpSpPr bwMode="auto">
            <a:xfrm>
              <a:off x="140" y="713"/>
              <a:ext cx="5620" cy="3562"/>
              <a:chOff x="140" y="713"/>
              <a:chExt cx="5620" cy="3562"/>
            </a:xfrm>
          </p:grpSpPr>
          <p:sp>
            <p:nvSpPr>
              <p:cNvPr id="42147" name="Rectangle 4"/>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2148" name="Rectangle 5"/>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2149" name="Text Box 6"/>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150" name="Rectangle 7"/>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2151" name="Rectangle 8"/>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2152" name="Text Box 9"/>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153" name="Rectangle 10"/>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2154" name="Rectangle 11"/>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2155" name="Text Box 12"/>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156" name="Rectangle 13"/>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2157" name="Rectangle 14"/>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2158" name="Text Box 15"/>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159" name="Rectangle 16"/>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2160" name="Rectangle 17"/>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2161" name="Rectangle 18"/>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2162" name="Rectangle 19"/>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2163" name="Rectangle 20"/>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2164" name="Rectangle 21"/>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2165" name="Rectangle 22"/>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2166" name="Rectangle 23"/>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2167" name="Rectangle 24"/>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2168" name="Line 25"/>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2169" name="Line 26"/>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2170" name="Freeform 27"/>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171" name="Line 28"/>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2172" name="Line 29"/>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2173" name="Freeform 30"/>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2174" name="Freeform 31"/>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2175" name="Freeform 32"/>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176" name="Line 33"/>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2177" name="Line 34"/>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2178" name="Freeform 35"/>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179" name="Line 36"/>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2180" name="Line 37"/>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2181" name="Freeform 38"/>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2182" name="Freeform 39"/>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183" name="Line 40"/>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2184" name="Line 41"/>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2185" name="Freeform 42"/>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186" name="Line 43"/>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2187" name="Line 44"/>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2188" name="Freeform 45"/>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2189" name="Freeform 46"/>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190" name="Line 47"/>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2191" name="Line 48"/>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2192" name="Freeform 49"/>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193" name="Line 50"/>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2194" name="Line 51"/>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2195" name="Freeform 52"/>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2196" name="Freeform 53"/>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197" name="Line 54"/>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2198" name="Line 55"/>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2199" name="Freeform 56"/>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200" name="Line 57"/>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2201" name="Line 58"/>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2202" name="Freeform 59"/>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2203" name="Freeform 60"/>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204" name="Line 61"/>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2205" name="Line 62"/>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2206" name="Freeform 63"/>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2207" name="Line 64"/>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2208" name="Line 65"/>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2209" name="Freeform 66"/>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2210" name="Freeform 67"/>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2211" name="Group 68"/>
              <p:cNvGrpSpPr>
                <a:grpSpLocks/>
              </p:cNvGrpSpPr>
              <p:nvPr/>
            </p:nvGrpSpPr>
            <p:grpSpPr bwMode="auto">
              <a:xfrm>
                <a:off x="4668" y="2634"/>
                <a:ext cx="192" cy="158"/>
                <a:chOff x="4692" y="2634"/>
                <a:chExt cx="192" cy="158"/>
              </a:xfrm>
            </p:grpSpPr>
            <p:grpSp>
              <p:nvGrpSpPr>
                <p:cNvPr id="42358" name="Group 69"/>
                <p:cNvGrpSpPr>
                  <a:grpSpLocks/>
                </p:cNvGrpSpPr>
                <p:nvPr/>
              </p:nvGrpSpPr>
              <p:grpSpPr bwMode="auto">
                <a:xfrm>
                  <a:off x="4836" y="2634"/>
                  <a:ext cx="48" cy="158"/>
                  <a:chOff x="4836" y="2634"/>
                  <a:chExt cx="48" cy="158"/>
                </a:xfrm>
              </p:grpSpPr>
              <p:sp>
                <p:nvSpPr>
                  <p:cNvPr id="42363" name="Line 70"/>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2364" name="Line 71"/>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2359" name="Freeform 72"/>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2360" name="Group 73"/>
                <p:cNvGrpSpPr>
                  <a:grpSpLocks/>
                </p:cNvGrpSpPr>
                <p:nvPr/>
              </p:nvGrpSpPr>
              <p:grpSpPr bwMode="auto">
                <a:xfrm>
                  <a:off x="4692" y="2634"/>
                  <a:ext cx="48" cy="158"/>
                  <a:chOff x="4692" y="2634"/>
                  <a:chExt cx="48" cy="158"/>
                </a:xfrm>
              </p:grpSpPr>
              <p:sp>
                <p:nvSpPr>
                  <p:cNvPr id="42361" name="Line 74"/>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2362" name="Line 75"/>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2212" name="Freeform 76"/>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2213" name="Freeform 77"/>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2214" name="Group 78"/>
              <p:cNvGrpSpPr>
                <a:grpSpLocks/>
              </p:cNvGrpSpPr>
              <p:nvPr/>
            </p:nvGrpSpPr>
            <p:grpSpPr bwMode="auto">
              <a:xfrm>
                <a:off x="5235" y="2634"/>
                <a:ext cx="192" cy="158"/>
                <a:chOff x="5259" y="2634"/>
                <a:chExt cx="192" cy="158"/>
              </a:xfrm>
            </p:grpSpPr>
            <p:grpSp>
              <p:nvGrpSpPr>
                <p:cNvPr id="42351" name="Group 79"/>
                <p:cNvGrpSpPr>
                  <a:grpSpLocks/>
                </p:cNvGrpSpPr>
                <p:nvPr/>
              </p:nvGrpSpPr>
              <p:grpSpPr bwMode="auto">
                <a:xfrm>
                  <a:off x="5403" y="2634"/>
                  <a:ext cx="48" cy="158"/>
                  <a:chOff x="5403" y="2634"/>
                  <a:chExt cx="48" cy="158"/>
                </a:xfrm>
              </p:grpSpPr>
              <p:sp>
                <p:nvSpPr>
                  <p:cNvPr id="42356" name="Line 80"/>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2357" name="Line 81"/>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2352" name="Freeform 82"/>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2353" name="Group 83"/>
                <p:cNvGrpSpPr>
                  <a:grpSpLocks/>
                </p:cNvGrpSpPr>
                <p:nvPr/>
              </p:nvGrpSpPr>
              <p:grpSpPr bwMode="auto">
                <a:xfrm>
                  <a:off x="5259" y="2634"/>
                  <a:ext cx="48" cy="158"/>
                  <a:chOff x="5259" y="2634"/>
                  <a:chExt cx="48" cy="158"/>
                </a:xfrm>
              </p:grpSpPr>
              <p:sp>
                <p:nvSpPr>
                  <p:cNvPr id="42354" name="Line 84"/>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2355" name="Line 85"/>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2215" name="Freeform 86"/>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2216" name="Freeform 87"/>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2217" name="Freeform 88"/>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2218" name="Line 89"/>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19" name="Line 90"/>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0" name="Line 91"/>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1" name="Line 92"/>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2" name="Line 93"/>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3" name="Line 94"/>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4" name="Line 95"/>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25" name="Line 96"/>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2226" name="Freeform 97"/>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227" name="Freeform 98"/>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228" name="Freeform 99"/>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229" name="Freeform 100"/>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230" name="Freeform 101"/>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2231" name="Freeform 102"/>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2232" name="Line 103"/>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3" name="Line 104"/>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4" name="Line 105"/>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5" name="Line 106"/>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6" name="Line 107"/>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7" name="Line 108"/>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8" name="Line 109"/>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39" name="Line 110"/>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2240" name="Freeform 111"/>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2241" name="Line 112"/>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2" name="Line 113"/>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3" name="Line 114"/>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4" name="Line 115"/>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5" name="Line 116"/>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6" name="Line 117"/>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7" name="Line 118"/>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2248" name="Line 119"/>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2249" name="Freeform 120"/>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2250" name="Freeform 121"/>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2251" name="Rectangle 122"/>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2252" name="Text Box 123"/>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2253" name="Freeform 124"/>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2254" name="Freeform 125"/>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2255" name="Freeform 126"/>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2256" name="Freeform 127"/>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2257" name="Freeform 128"/>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2258" name="Freeform 129"/>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2259" name="Freeform 130"/>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2260" name="Freeform 131"/>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2261" name="Freeform 132"/>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2262" name="Freeform 133"/>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2263" name="Freeform 134"/>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2264" name="Freeform 135"/>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2265" name="Freeform 136"/>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2266" name="Freeform 137"/>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2267" name="Freeform 138"/>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2268" name="Freeform 139"/>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2269" name="Freeform 140"/>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2270" name="Freeform 141"/>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2271" name="Freeform 142"/>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2272" name="Freeform 143"/>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2273" name="Freeform 144"/>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2274" name="Freeform 145"/>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2275" name="Freeform 146"/>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2276" name="Freeform 147"/>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2277" name="Freeform 148"/>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2278" name="Freeform 149"/>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2279" name="Freeform 150"/>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2280" name="Freeform 151"/>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2281" name="Freeform 152"/>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2282" name="Freeform 153"/>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2283" name="Freeform 154"/>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2284" name="Freeform 155"/>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2285" name="Freeform 156"/>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2286" name="Freeform 157"/>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2287" name="Freeform 158"/>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2288" name="Freeform 159"/>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2289" name="Freeform 160"/>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2290" name="Freeform 161"/>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2291" name="Line 162"/>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2292" name="Line 163"/>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2293" name="Line 164"/>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2294" name="Rectangle 165"/>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2295" name="Text Box 166"/>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2296" name="Rectangle 167"/>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2297" name="Text Box 168"/>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2298" name="Rectangle 169"/>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2299" name="Text Box 170"/>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2300" name="Line 171"/>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2301" name="Line 172"/>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2302" name="Line 173"/>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2303" name="Line 174"/>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2304" name="Freeform 175"/>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305" name="Freeform 176"/>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2306" name="Freeform 177"/>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2307" name="Text Box 178"/>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08" name="Text Box 179"/>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09" name="Text Box 180"/>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10" name="Text Box 181"/>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11" name="Text Box 182"/>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2312" name="Text Box 183"/>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2313" name="Text Box 184"/>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2314" name="Text Box 185"/>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2315" name="Text Box 186"/>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2316" name="Text Box 187"/>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2317" name="Text Box 188"/>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2318" name="Line 189"/>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2319" name="Text Box 190"/>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2320" name="Text Box 191"/>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2321" name="Text Box 192"/>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22" name="Text Box 193"/>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2323" name="Text Box 194"/>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2324" name="Text Box 195"/>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2325" name="Text Box 196"/>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2326" name="Text Box 197"/>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2327" name="Text Box 198"/>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2328" name="Text Box 199"/>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2329" name="Text Box 200"/>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2330" name="Text Box 201"/>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2331" name="Text Box 202"/>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2332" name="Text Box 203"/>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2333" name="Text Box 204"/>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2334" name="Text Box 205"/>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2335" name="Text Box 206"/>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2336" name="Text Box 207"/>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2337" name="Line 208"/>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38" name="Line 209"/>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39" name="Line 210"/>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0" name="Line 211"/>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1" name="Line 212"/>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2" name="Line 213"/>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3" name="Line 214"/>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4" name="Line 215"/>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5" name="Line 216"/>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6" name="Line 217"/>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2347" name="Text Box 218"/>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42348" name="Line 219"/>
              <p:cNvSpPr>
                <a:spLocks noChangeShapeType="1"/>
              </p:cNvSpPr>
              <p:nvPr/>
            </p:nvSpPr>
            <p:spPr bwMode="auto">
              <a:xfrm>
                <a:off x="682" y="3923"/>
                <a:ext cx="288" cy="0"/>
              </a:xfrm>
              <a:prstGeom prst="line">
                <a:avLst/>
              </a:prstGeom>
              <a:noFill/>
              <a:ln w="28575">
                <a:solidFill>
                  <a:schemeClr val="folHlink"/>
                </a:solidFill>
                <a:round/>
                <a:headEnd/>
                <a:tailEnd/>
              </a:ln>
            </p:spPr>
            <p:txBody>
              <a:bodyPr>
                <a:spAutoFit/>
              </a:bodyPr>
              <a:lstStyle/>
              <a:p>
                <a:endParaRPr lang="zh-CN" altLang="en-US"/>
              </a:p>
            </p:txBody>
          </p:sp>
          <p:sp>
            <p:nvSpPr>
              <p:cNvPr id="42349" name="Text Box 220"/>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42350" name="Line 221"/>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42099" name="Group 222"/>
            <p:cNvGrpSpPr>
              <a:grpSpLocks/>
            </p:cNvGrpSpPr>
            <p:nvPr/>
          </p:nvGrpSpPr>
          <p:grpSpPr bwMode="auto">
            <a:xfrm>
              <a:off x="915" y="1649"/>
              <a:ext cx="4166" cy="1237"/>
              <a:chOff x="915" y="1649"/>
              <a:chExt cx="4166" cy="1237"/>
            </a:xfrm>
          </p:grpSpPr>
          <p:grpSp>
            <p:nvGrpSpPr>
              <p:cNvPr id="42100" name="Group 223"/>
              <p:cNvGrpSpPr>
                <a:grpSpLocks/>
              </p:cNvGrpSpPr>
              <p:nvPr/>
            </p:nvGrpSpPr>
            <p:grpSpPr bwMode="auto">
              <a:xfrm>
                <a:off x="915" y="2633"/>
                <a:ext cx="3945" cy="253"/>
                <a:chOff x="915" y="2633"/>
                <a:chExt cx="3945" cy="253"/>
              </a:xfrm>
            </p:grpSpPr>
            <p:grpSp>
              <p:nvGrpSpPr>
                <p:cNvPr id="42109" name="Group 224"/>
                <p:cNvGrpSpPr>
                  <a:grpSpLocks/>
                </p:cNvGrpSpPr>
                <p:nvPr/>
              </p:nvGrpSpPr>
              <p:grpSpPr bwMode="auto">
                <a:xfrm>
                  <a:off x="915" y="2696"/>
                  <a:ext cx="3858" cy="190"/>
                  <a:chOff x="915" y="2696"/>
                  <a:chExt cx="3858" cy="190"/>
                </a:xfrm>
              </p:grpSpPr>
              <p:sp>
                <p:nvSpPr>
                  <p:cNvPr id="42142" name="Freeform 225"/>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143" name="Freeform 226"/>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144" name="Freeform 227"/>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145" name="Freeform 228"/>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2146" name="Freeform 229"/>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2110" name="Group 230"/>
                <p:cNvGrpSpPr>
                  <a:grpSpLocks/>
                </p:cNvGrpSpPr>
                <p:nvPr/>
              </p:nvGrpSpPr>
              <p:grpSpPr bwMode="auto">
                <a:xfrm>
                  <a:off x="1213" y="2633"/>
                  <a:ext cx="192" cy="158"/>
                  <a:chOff x="1440" y="2928"/>
                  <a:chExt cx="192" cy="158"/>
                </a:xfrm>
              </p:grpSpPr>
              <p:grpSp>
                <p:nvGrpSpPr>
                  <p:cNvPr id="42135" name="Group 231"/>
                  <p:cNvGrpSpPr>
                    <a:grpSpLocks/>
                  </p:cNvGrpSpPr>
                  <p:nvPr/>
                </p:nvGrpSpPr>
                <p:grpSpPr bwMode="auto">
                  <a:xfrm rot="5400000">
                    <a:off x="1529" y="2983"/>
                    <a:ext cx="158" cy="48"/>
                    <a:chOff x="3459" y="1296"/>
                    <a:chExt cx="243" cy="48"/>
                  </a:xfrm>
                </p:grpSpPr>
                <p:sp>
                  <p:nvSpPr>
                    <p:cNvPr id="42140" name="Line 23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41" name="Line 23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136" name="Freeform 234"/>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137" name="Group 235"/>
                  <p:cNvGrpSpPr>
                    <a:grpSpLocks/>
                  </p:cNvGrpSpPr>
                  <p:nvPr/>
                </p:nvGrpSpPr>
                <p:grpSpPr bwMode="auto">
                  <a:xfrm rot="-5400000">
                    <a:off x="1385" y="2983"/>
                    <a:ext cx="158" cy="48"/>
                    <a:chOff x="3459" y="1296"/>
                    <a:chExt cx="243" cy="48"/>
                  </a:xfrm>
                </p:grpSpPr>
                <p:sp>
                  <p:nvSpPr>
                    <p:cNvPr id="42138" name="Line 23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39" name="Line 23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111" name="Group 238"/>
                <p:cNvGrpSpPr>
                  <a:grpSpLocks/>
                </p:cNvGrpSpPr>
                <p:nvPr/>
              </p:nvGrpSpPr>
              <p:grpSpPr bwMode="auto">
                <a:xfrm>
                  <a:off x="2365" y="2635"/>
                  <a:ext cx="192" cy="158"/>
                  <a:chOff x="1440" y="2928"/>
                  <a:chExt cx="192" cy="158"/>
                </a:xfrm>
              </p:grpSpPr>
              <p:grpSp>
                <p:nvGrpSpPr>
                  <p:cNvPr id="42128" name="Group 239"/>
                  <p:cNvGrpSpPr>
                    <a:grpSpLocks/>
                  </p:cNvGrpSpPr>
                  <p:nvPr/>
                </p:nvGrpSpPr>
                <p:grpSpPr bwMode="auto">
                  <a:xfrm rot="5400000">
                    <a:off x="1529" y="2983"/>
                    <a:ext cx="158" cy="48"/>
                    <a:chOff x="3459" y="1296"/>
                    <a:chExt cx="243" cy="48"/>
                  </a:xfrm>
                </p:grpSpPr>
                <p:sp>
                  <p:nvSpPr>
                    <p:cNvPr id="42133" name="Line 24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34" name="Line 24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129" name="Freeform 242"/>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130" name="Group 243"/>
                  <p:cNvGrpSpPr>
                    <a:grpSpLocks/>
                  </p:cNvGrpSpPr>
                  <p:nvPr/>
                </p:nvGrpSpPr>
                <p:grpSpPr bwMode="auto">
                  <a:xfrm rot="-5400000">
                    <a:off x="1385" y="2983"/>
                    <a:ext cx="158" cy="48"/>
                    <a:chOff x="3459" y="1296"/>
                    <a:chExt cx="243" cy="48"/>
                  </a:xfrm>
                </p:grpSpPr>
                <p:sp>
                  <p:nvSpPr>
                    <p:cNvPr id="42131" name="Line 24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32" name="Line 24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112" name="Group 246"/>
                <p:cNvGrpSpPr>
                  <a:grpSpLocks/>
                </p:cNvGrpSpPr>
                <p:nvPr/>
              </p:nvGrpSpPr>
              <p:grpSpPr bwMode="auto">
                <a:xfrm>
                  <a:off x="3517" y="2635"/>
                  <a:ext cx="192" cy="158"/>
                  <a:chOff x="1440" y="2928"/>
                  <a:chExt cx="192" cy="158"/>
                </a:xfrm>
              </p:grpSpPr>
              <p:grpSp>
                <p:nvGrpSpPr>
                  <p:cNvPr id="42121" name="Group 247"/>
                  <p:cNvGrpSpPr>
                    <a:grpSpLocks/>
                  </p:cNvGrpSpPr>
                  <p:nvPr/>
                </p:nvGrpSpPr>
                <p:grpSpPr bwMode="auto">
                  <a:xfrm rot="5400000">
                    <a:off x="1529" y="2983"/>
                    <a:ext cx="158" cy="48"/>
                    <a:chOff x="3459" y="1296"/>
                    <a:chExt cx="243" cy="48"/>
                  </a:xfrm>
                </p:grpSpPr>
                <p:sp>
                  <p:nvSpPr>
                    <p:cNvPr id="42126" name="Line 24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27" name="Line 24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122" name="Freeform 25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123" name="Group 251"/>
                  <p:cNvGrpSpPr>
                    <a:grpSpLocks/>
                  </p:cNvGrpSpPr>
                  <p:nvPr/>
                </p:nvGrpSpPr>
                <p:grpSpPr bwMode="auto">
                  <a:xfrm rot="-5400000">
                    <a:off x="1385" y="2983"/>
                    <a:ext cx="158" cy="48"/>
                    <a:chOff x="3459" y="1296"/>
                    <a:chExt cx="243" cy="48"/>
                  </a:xfrm>
                </p:grpSpPr>
                <p:sp>
                  <p:nvSpPr>
                    <p:cNvPr id="42124" name="Line 25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25" name="Line 25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113" name="Group 254"/>
                <p:cNvGrpSpPr>
                  <a:grpSpLocks/>
                </p:cNvGrpSpPr>
                <p:nvPr/>
              </p:nvGrpSpPr>
              <p:grpSpPr bwMode="auto">
                <a:xfrm>
                  <a:off x="4668" y="2635"/>
                  <a:ext cx="192" cy="158"/>
                  <a:chOff x="1440" y="2928"/>
                  <a:chExt cx="192" cy="158"/>
                </a:xfrm>
              </p:grpSpPr>
              <p:grpSp>
                <p:nvGrpSpPr>
                  <p:cNvPr id="42114" name="Group 255"/>
                  <p:cNvGrpSpPr>
                    <a:grpSpLocks/>
                  </p:cNvGrpSpPr>
                  <p:nvPr/>
                </p:nvGrpSpPr>
                <p:grpSpPr bwMode="auto">
                  <a:xfrm rot="5400000">
                    <a:off x="1529" y="2983"/>
                    <a:ext cx="158" cy="48"/>
                    <a:chOff x="3459" y="1296"/>
                    <a:chExt cx="243" cy="48"/>
                  </a:xfrm>
                </p:grpSpPr>
                <p:sp>
                  <p:nvSpPr>
                    <p:cNvPr id="42119" name="Line 25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20" name="Line 25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115" name="Freeform 258"/>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116" name="Group 259"/>
                  <p:cNvGrpSpPr>
                    <a:grpSpLocks/>
                  </p:cNvGrpSpPr>
                  <p:nvPr/>
                </p:nvGrpSpPr>
                <p:grpSpPr bwMode="auto">
                  <a:xfrm rot="-5400000">
                    <a:off x="1385" y="2983"/>
                    <a:ext cx="158" cy="48"/>
                    <a:chOff x="3459" y="1296"/>
                    <a:chExt cx="243" cy="48"/>
                  </a:xfrm>
                </p:grpSpPr>
                <p:sp>
                  <p:nvSpPr>
                    <p:cNvPr id="42117" name="Line 26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118" name="Line 26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2101" name="Rectangle 262"/>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2102" name="Text Box 263"/>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2103" name="Rectangle 264"/>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2104" name="Rectangle 265"/>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2105" name="Rectangle 266"/>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2106" name="Text Box 267"/>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2107" name="Text Box 268"/>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2108" name="Text Box 269"/>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grpSp>
      <p:grpSp>
        <p:nvGrpSpPr>
          <p:cNvPr id="41988" name="Group 270"/>
          <p:cNvGrpSpPr>
            <a:grpSpLocks/>
          </p:cNvGrpSpPr>
          <p:nvPr/>
        </p:nvGrpSpPr>
        <p:grpSpPr bwMode="auto">
          <a:xfrm>
            <a:off x="1452563" y="4179888"/>
            <a:ext cx="6262687" cy="401637"/>
            <a:chOff x="915" y="2633"/>
            <a:chExt cx="3945" cy="253"/>
          </a:xfrm>
        </p:grpSpPr>
        <p:grpSp>
          <p:nvGrpSpPr>
            <p:cNvPr id="42060" name="Group 271"/>
            <p:cNvGrpSpPr>
              <a:grpSpLocks/>
            </p:cNvGrpSpPr>
            <p:nvPr/>
          </p:nvGrpSpPr>
          <p:grpSpPr bwMode="auto">
            <a:xfrm>
              <a:off x="915" y="2696"/>
              <a:ext cx="3858" cy="190"/>
              <a:chOff x="915" y="2696"/>
              <a:chExt cx="3858" cy="190"/>
            </a:xfrm>
          </p:grpSpPr>
          <p:sp>
            <p:nvSpPr>
              <p:cNvPr id="42093" name="Freeform 272"/>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094" name="Freeform 273"/>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095" name="Freeform 274"/>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2096" name="Freeform 275"/>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2097" name="Freeform 276"/>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2" name="Group 277"/>
            <p:cNvGrpSpPr>
              <a:grpSpLocks/>
            </p:cNvGrpSpPr>
            <p:nvPr/>
          </p:nvGrpSpPr>
          <p:grpSpPr bwMode="auto">
            <a:xfrm>
              <a:off x="1213" y="2633"/>
              <a:ext cx="192" cy="158"/>
              <a:chOff x="1213" y="2633"/>
              <a:chExt cx="192" cy="158"/>
            </a:xfrm>
          </p:grpSpPr>
          <p:grpSp>
            <p:nvGrpSpPr>
              <p:cNvPr id="42086" name="Group 278"/>
              <p:cNvGrpSpPr>
                <a:grpSpLocks/>
              </p:cNvGrpSpPr>
              <p:nvPr/>
            </p:nvGrpSpPr>
            <p:grpSpPr bwMode="auto">
              <a:xfrm rot="5400000">
                <a:off x="1302" y="2688"/>
                <a:ext cx="158" cy="48"/>
                <a:chOff x="3459" y="1296"/>
                <a:chExt cx="243" cy="48"/>
              </a:xfrm>
            </p:grpSpPr>
            <p:sp>
              <p:nvSpPr>
                <p:cNvPr id="42091" name="Line 27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92" name="Line 28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087" name="Freeform 281"/>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088" name="Group 282"/>
              <p:cNvGrpSpPr>
                <a:grpSpLocks/>
              </p:cNvGrpSpPr>
              <p:nvPr/>
            </p:nvGrpSpPr>
            <p:grpSpPr bwMode="auto">
              <a:xfrm rot="-5400000">
                <a:off x="1158" y="2688"/>
                <a:ext cx="158" cy="48"/>
                <a:chOff x="3459" y="1296"/>
                <a:chExt cx="243" cy="48"/>
              </a:xfrm>
            </p:grpSpPr>
            <p:sp>
              <p:nvSpPr>
                <p:cNvPr id="42089" name="Line 28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90" name="Line 28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062" name="Group 285"/>
            <p:cNvGrpSpPr>
              <a:grpSpLocks/>
            </p:cNvGrpSpPr>
            <p:nvPr/>
          </p:nvGrpSpPr>
          <p:grpSpPr bwMode="auto">
            <a:xfrm>
              <a:off x="2365" y="2635"/>
              <a:ext cx="192" cy="158"/>
              <a:chOff x="2365" y="2635"/>
              <a:chExt cx="192" cy="158"/>
            </a:xfrm>
          </p:grpSpPr>
          <p:grpSp>
            <p:nvGrpSpPr>
              <p:cNvPr id="42079" name="Group 286"/>
              <p:cNvGrpSpPr>
                <a:grpSpLocks/>
              </p:cNvGrpSpPr>
              <p:nvPr/>
            </p:nvGrpSpPr>
            <p:grpSpPr bwMode="auto">
              <a:xfrm rot="5400000">
                <a:off x="2454" y="2690"/>
                <a:ext cx="158" cy="48"/>
                <a:chOff x="3459" y="1296"/>
                <a:chExt cx="243" cy="48"/>
              </a:xfrm>
            </p:grpSpPr>
            <p:sp>
              <p:nvSpPr>
                <p:cNvPr id="42084" name="Line 28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85" name="Line 28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080" name="Freeform 289"/>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081" name="Group 290"/>
              <p:cNvGrpSpPr>
                <a:grpSpLocks/>
              </p:cNvGrpSpPr>
              <p:nvPr/>
            </p:nvGrpSpPr>
            <p:grpSpPr bwMode="auto">
              <a:xfrm rot="-5400000">
                <a:off x="2310" y="2690"/>
                <a:ext cx="158" cy="48"/>
                <a:chOff x="3459" y="1296"/>
                <a:chExt cx="243" cy="48"/>
              </a:xfrm>
            </p:grpSpPr>
            <p:sp>
              <p:nvSpPr>
                <p:cNvPr id="42082" name="Line 29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83" name="Line 29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063" name="Group 293"/>
            <p:cNvGrpSpPr>
              <a:grpSpLocks/>
            </p:cNvGrpSpPr>
            <p:nvPr/>
          </p:nvGrpSpPr>
          <p:grpSpPr bwMode="auto">
            <a:xfrm>
              <a:off x="3517" y="2635"/>
              <a:ext cx="192" cy="158"/>
              <a:chOff x="3517" y="2635"/>
              <a:chExt cx="192" cy="158"/>
            </a:xfrm>
          </p:grpSpPr>
          <p:grpSp>
            <p:nvGrpSpPr>
              <p:cNvPr id="42072" name="Group 294"/>
              <p:cNvGrpSpPr>
                <a:grpSpLocks/>
              </p:cNvGrpSpPr>
              <p:nvPr/>
            </p:nvGrpSpPr>
            <p:grpSpPr bwMode="auto">
              <a:xfrm rot="5400000">
                <a:off x="3606" y="2690"/>
                <a:ext cx="158" cy="48"/>
                <a:chOff x="3459" y="1296"/>
                <a:chExt cx="243" cy="48"/>
              </a:xfrm>
            </p:grpSpPr>
            <p:sp>
              <p:nvSpPr>
                <p:cNvPr id="42077" name="Line 29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78" name="Line 29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2073" name="Freeform 297"/>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074" name="Group 298"/>
              <p:cNvGrpSpPr>
                <a:grpSpLocks/>
              </p:cNvGrpSpPr>
              <p:nvPr/>
            </p:nvGrpSpPr>
            <p:grpSpPr bwMode="auto">
              <a:xfrm rot="-5400000">
                <a:off x="3462" y="2690"/>
                <a:ext cx="158" cy="48"/>
                <a:chOff x="3459" y="1296"/>
                <a:chExt cx="243" cy="48"/>
              </a:xfrm>
            </p:grpSpPr>
            <p:sp>
              <p:nvSpPr>
                <p:cNvPr id="42075" name="Line 29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2076" name="Line 30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2064" name="Group 301"/>
            <p:cNvGrpSpPr>
              <a:grpSpLocks/>
            </p:cNvGrpSpPr>
            <p:nvPr/>
          </p:nvGrpSpPr>
          <p:grpSpPr bwMode="auto">
            <a:xfrm>
              <a:off x="4668" y="2635"/>
              <a:ext cx="192" cy="158"/>
              <a:chOff x="4668" y="2635"/>
              <a:chExt cx="192" cy="158"/>
            </a:xfrm>
          </p:grpSpPr>
          <p:grpSp>
            <p:nvGrpSpPr>
              <p:cNvPr id="42065" name="Group 302"/>
              <p:cNvGrpSpPr>
                <a:grpSpLocks/>
              </p:cNvGrpSpPr>
              <p:nvPr/>
            </p:nvGrpSpPr>
            <p:grpSpPr bwMode="auto">
              <a:xfrm>
                <a:off x="4812" y="2635"/>
                <a:ext cx="48" cy="158"/>
                <a:chOff x="4812" y="2635"/>
                <a:chExt cx="48" cy="158"/>
              </a:xfrm>
            </p:grpSpPr>
            <p:sp>
              <p:nvSpPr>
                <p:cNvPr id="42070" name="Line 303"/>
                <p:cNvSpPr>
                  <a:spLocks noChangeShapeType="1"/>
                </p:cNvSpPr>
                <p:nvPr/>
              </p:nvSpPr>
              <p:spPr bwMode="auto">
                <a:xfrm rot="5400000">
                  <a:off x="4781" y="2714"/>
                  <a:ext cx="158" cy="0"/>
                </a:xfrm>
                <a:prstGeom prst="line">
                  <a:avLst/>
                </a:prstGeom>
                <a:noFill/>
                <a:ln w="38100">
                  <a:solidFill>
                    <a:schemeClr val="folHlink"/>
                  </a:solidFill>
                  <a:round/>
                  <a:headEnd/>
                  <a:tailEnd/>
                </a:ln>
              </p:spPr>
              <p:txBody>
                <a:bodyPr wrap="none"/>
                <a:lstStyle/>
                <a:p>
                  <a:endParaRPr lang="zh-CN" altLang="en-US"/>
                </a:p>
              </p:txBody>
            </p:sp>
            <p:sp>
              <p:nvSpPr>
                <p:cNvPr id="42071" name="Line 304"/>
                <p:cNvSpPr>
                  <a:spLocks noChangeShapeType="1"/>
                </p:cNvSpPr>
                <p:nvPr/>
              </p:nvSpPr>
              <p:spPr bwMode="auto">
                <a:xfrm rot="5400000">
                  <a:off x="4764" y="2712"/>
                  <a:ext cx="96" cy="0"/>
                </a:xfrm>
                <a:prstGeom prst="line">
                  <a:avLst/>
                </a:prstGeom>
                <a:noFill/>
                <a:ln w="38100">
                  <a:solidFill>
                    <a:schemeClr val="folHlink"/>
                  </a:solidFill>
                  <a:round/>
                  <a:headEnd/>
                  <a:tailEnd/>
                </a:ln>
              </p:spPr>
              <p:txBody>
                <a:bodyPr wrap="none"/>
                <a:lstStyle/>
                <a:p>
                  <a:endParaRPr lang="zh-CN" altLang="en-US"/>
                </a:p>
              </p:txBody>
            </p:sp>
          </p:grpSp>
          <p:sp>
            <p:nvSpPr>
              <p:cNvPr id="42066" name="Freeform 305"/>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2067" name="Group 306"/>
              <p:cNvGrpSpPr>
                <a:grpSpLocks/>
              </p:cNvGrpSpPr>
              <p:nvPr/>
            </p:nvGrpSpPr>
            <p:grpSpPr bwMode="auto">
              <a:xfrm>
                <a:off x="4668" y="2635"/>
                <a:ext cx="48" cy="158"/>
                <a:chOff x="4668" y="2635"/>
                <a:chExt cx="48" cy="158"/>
              </a:xfrm>
            </p:grpSpPr>
            <p:sp>
              <p:nvSpPr>
                <p:cNvPr id="42068" name="Line 307"/>
                <p:cNvSpPr>
                  <a:spLocks noChangeShapeType="1"/>
                </p:cNvSpPr>
                <p:nvPr/>
              </p:nvSpPr>
              <p:spPr bwMode="auto">
                <a:xfrm rot="-5400000">
                  <a:off x="4589" y="2714"/>
                  <a:ext cx="158" cy="0"/>
                </a:xfrm>
                <a:prstGeom prst="line">
                  <a:avLst/>
                </a:prstGeom>
                <a:noFill/>
                <a:ln w="38100">
                  <a:solidFill>
                    <a:schemeClr val="folHlink"/>
                  </a:solidFill>
                  <a:round/>
                  <a:headEnd/>
                  <a:tailEnd/>
                </a:ln>
              </p:spPr>
              <p:txBody>
                <a:bodyPr wrap="none"/>
                <a:lstStyle/>
                <a:p>
                  <a:endParaRPr lang="zh-CN" altLang="en-US"/>
                </a:p>
              </p:txBody>
            </p:sp>
            <p:sp>
              <p:nvSpPr>
                <p:cNvPr id="42069" name="Line 308"/>
                <p:cNvSpPr>
                  <a:spLocks noChangeShapeType="1"/>
                </p:cNvSpPr>
                <p:nvPr/>
              </p:nvSpPr>
              <p:spPr bwMode="auto">
                <a:xfrm rot="-5400000">
                  <a:off x="4668" y="2716"/>
                  <a:ext cx="96"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41989" name="Group 309"/>
          <p:cNvGrpSpPr>
            <a:grpSpLocks/>
          </p:cNvGrpSpPr>
          <p:nvPr/>
        </p:nvGrpSpPr>
        <p:grpSpPr bwMode="auto">
          <a:xfrm>
            <a:off x="1584325" y="854075"/>
            <a:ext cx="7292975" cy="403225"/>
            <a:chOff x="1022" y="538"/>
            <a:chExt cx="4594" cy="254"/>
          </a:xfrm>
        </p:grpSpPr>
        <p:sp>
          <p:nvSpPr>
            <p:cNvPr id="42043" name="Line 310"/>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2044" name="Freeform 311"/>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2045" name="Line 312"/>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2046" name="Freeform 313"/>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2047" name="Line 314"/>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2048" name="Text Box 315"/>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2049" name="Text Box 316"/>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2050" name="Text Box 317"/>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2051" name="Text Box 318"/>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2052" name="Line 319"/>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3" name="Line 320"/>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4" name="Line 321"/>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5" name="Line 322"/>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6" name="Line 323"/>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7" name="Line 324"/>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8" name="Line 325"/>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2059" name="Line 326"/>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18439" name="Rectangle 32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1991" name="Text Box 328"/>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41992" name="Group 329"/>
          <p:cNvGrpSpPr>
            <a:grpSpLocks/>
          </p:cNvGrpSpPr>
          <p:nvPr/>
        </p:nvGrpSpPr>
        <p:grpSpPr bwMode="auto">
          <a:xfrm>
            <a:off x="1431925" y="1360488"/>
            <a:ext cx="7250113" cy="682625"/>
            <a:chOff x="902" y="857"/>
            <a:chExt cx="4567" cy="430"/>
          </a:xfrm>
        </p:grpSpPr>
        <p:grpSp>
          <p:nvGrpSpPr>
            <p:cNvPr id="42019" name="Group 330"/>
            <p:cNvGrpSpPr>
              <a:grpSpLocks/>
            </p:cNvGrpSpPr>
            <p:nvPr/>
          </p:nvGrpSpPr>
          <p:grpSpPr bwMode="auto">
            <a:xfrm>
              <a:off x="902" y="857"/>
              <a:ext cx="4567" cy="430"/>
              <a:chOff x="902" y="857"/>
              <a:chExt cx="4567" cy="430"/>
            </a:xfrm>
          </p:grpSpPr>
          <p:grpSp>
            <p:nvGrpSpPr>
              <p:cNvPr id="42024" name="Group 331"/>
              <p:cNvGrpSpPr>
                <a:grpSpLocks/>
              </p:cNvGrpSpPr>
              <p:nvPr/>
            </p:nvGrpSpPr>
            <p:grpSpPr bwMode="auto">
              <a:xfrm>
                <a:off x="1152" y="1013"/>
                <a:ext cx="4317" cy="274"/>
                <a:chOff x="1176" y="1068"/>
                <a:chExt cx="4317" cy="274"/>
              </a:xfrm>
            </p:grpSpPr>
            <p:sp>
              <p:nvSpPr>
                <p:cNvPr id="42035" name="Rectangle 332"/>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2036" name="Rectangle 333"/>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2037" name="Rectangle 334"/>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2038" name="Rectangle 335"/>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2039" name="Rectangle 336"/>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2040" name="Rectangle 337"/>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2041" name="Rectangle 338"/>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2042" name="Rectangle 339"/>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2025" name="Group 340"/>
              <p:cNvGrpSpPr>
                <a:grpSpLocks/>
              </p:cNvGrpSpPr>
              <p:nvPr/>
            </p:nvGrpSpPr>
            <p:grpSpPr bwMode="auto">
              <a:xfrm>
                <a:off x="902" y="857"/>
                <a:ext cx="4419" cy="145"/>
                <a:chOff x="902" y="857"/>
                <a:chExt cx="4419" cy="145"/>
              </a:xfrm>
            </p:grpSpPr>
            <p:sp>
              <p:nvSpPr>
                <p:cNvPr id="42026" name="Freeform 341"/>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2027" name="Line 342"/>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28" name="Line 343"/>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29" name="Line 344"/>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30" name="Line 345"/>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31" name="Line 346"/>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32" name="Line 347"/>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33" name="Line 348"/>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2034" name="Line 349"/>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2020" name="Text Box 350"/>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2021" name="Text Box 351"/>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2022" name="Text Box 352"/>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2023" name="Text Box 353"/>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41993" name="Group 354"/>
          <p:cNvGrpSpPr>
            <a:grpSpLocks/>
          </p:cNvGrpSpPr>
          <p:nvPr/>
        </p:nvGrpSpPr>
        <p:grpSpPr bwMode="auto">
          <a:xfrm>
            <a:off x="1828800" y="1608138"/>
            <a:ext cx="5934075" cy="434975"/>
            <a:chOff x="1156" y="1013"/>
            <a:chExt cx="3738" cy="274"/>
          </a:xfrm>
        </p:grpSpPr>
        <p:sp>
          <p:nvSpPr>
            <p:cNvPr id="42015" name="Rectangle 355"/>
            <p:cNvSpPr>
              <a:spLocks noChangeArrowheads="1"/>
            </p:cNvSpPr>
            <p:nvPr/>
          </p:nvSpPr>
          <p:spPr bwMode="auto">
            <a:xfrm>
              <a:off x="115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2016" name="Rectangle 356"/>
            <p:cNvSpPr>
              <a:spLocks noChangeArrowheads="1"/>
            </p:cNvSpPr>
            <p:nvPr/>
          </p:nvSpPr>
          <p:spPr bwMode="auto">
            <a:xfrm>
              <a:off x="229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2017" name="Rectangle 357"/>
            <p:cNvSpPr>
              <a:spLocks noChangeArrowheads="1"/>
            </p:cNvSpPr>
            <p:nvPr/>
          </p:nvSpPr>
          <p:spPr bwMode="auto">
            <a:xfrm>
              <a:off x="3471"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2018" name="Rectangle 358"/>
            <p:cNvSpPr>
              <a:spLocks noChangeArrowheads="1"/>
            </p:cNvSpPr>
            <p:nvPr/>
          </p:nvSpPr>
          <p:spPr bwMode="auto">
            <a:xfrm>
              <a:off x="460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1994" name="Group 359"/>
          <p:cNvGrpSpPr>
            <a:grpSpLocks/>
          </p:cNvGrpSpPr>
          <p:nvPr/>
        </p:nvGrpSpPr>
        <p:grpSpPr bwMode="auto">
          <a:xfrm>
            <a:off x="222250" y="1069975"/>
            <a:ext cx="311150" cy="4778375"/>
            <a:chOff x="140" y="674"/>
            <a:chExt cx="196" cy="3010"/>
          </a:xfrm>
        </p:grpSpPr>
        <p:sp>
          <p:nvSpPr>
            <p:cNvPr id="42005" name="Text Box 360"/>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06" name="Text Box 361"/>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07" name="Text Box 362"/>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08" name="Text Box 363"/>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09" name="Text Box 364"/>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10" name="Text Box 365"/>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11" name="Text Box 366"/>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12" name="Text Box 367"/>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13" name="Text Box 368"/>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2014" name="Text Box 369"/>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nvGrpSpPr>
          <p:cNvPr id="42061" name="Group 370"/>
          <p:cNvGrpSpPr>
            <a:grpSpLocks/>
          </p:cNvGrpSpPr>
          <p:nvPr/>
        </p:nvGrpSpPr>
        <p:grpSpPr bwMode="auto">
          <a:xfrm>
            <a:off x="1900238" y="1909763"/>
            <a:ext cx="6062662" cy="2339975"/>
            <a:chOff x="1197" y="1203"/>
            <a:chExt cx="3819" cy="1474"/>
          </a:xfrm>
        </p:grpSpPr>
        <p:sp>
          <p:nvSpPr>
            <p:cNvPr id="41997" name="Freeform 371"/>
            <p:cNvSpPr>
              <a:spLocks/>
            </p:cNvSpPr>
            <p:nvPr/>
          </p:nvSpPr>
          <p:spPr bwMode="auto">
            <a:xfrm>
              <a:off x="1422" y="1203"/>
              <a:ext cx="121" cy="1474"/>
            </a:xfrm>
            <a:custGeom>
              <a:avLst/>
              <a:gdLst>
                <a:gd name="T0" fmla="*/ 8 w 145"/>
                <a:gd name="T1" fmla="*/ 0 h 1466"/>
                <a:gd name="T2" fmla="*/ 28 w 145"/>
                <a:gd name="T3" fmla="*/ 0 h 1466"/>
                <a:gd name="T4" fmla="*/ 28 w 145"/>
                <a:gd name="T5" fmla="*/ 1538 h 1466"/>
                <a:gd name="T6" fmla="*/ 0 w 145"/>
                <a:gd name="T7" fmla="*/ 1538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1998" name="Text Box 372"/>
            <p:cNvSpPr txBox="1">
              <a:spLocks noChangeArrowheads="1"/>
            </p:cNvSpPr>
            <p:nvPr/>
          </p:nvSpPr>
          <p:spPr bwMode="auto">
            <a:xfrm rot="5400000">
              <a:off x="1194"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1999" name="Freeform 373"/>
            <p:cNvSpPr>
              <a:spLocks/>
            </p:cNvSpPr>
            <p:nvPr/>
          </p:nvSpPr>
          <p:spPr bwMode="auto">
            <a:xfrm>
              <a:off x="2556" y="1205"/>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2000" name="Text Box 374"/>
            <p:cNvSpPr txBox="1">
              <a:spLocks noChangeArrowheads="1"/>
            </p:cNvSpPr>
            <p:nvPr/>
          </p:nvSpPr>
          <p:spPr bwMode="auto">
            <a:xfrm rot="5400000">
              <a:off x="2347"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2001" name="Freeform 375"/>
            <p:cNvSpPr>
              <a:spLocks/>
            </p:cNvSpPr>
            <p:nvPr/>
          </p:nvSpPr>
          <p:spPr bwMode="auto">
            <a:xfrm>
              <a:off x="3711" y="1206"/>
              <a:ext cx="151" cy="1471"/>
            </a:xfrm>
            <a:custGeom>
              <a:avLst/>
              <a:gdLst>
                <a:gd name="T0" fmla="*/ 54 w 151"/>
                <a:gd name="T1" fmla="*/ 0 h 1471"/>
                <a:gd name="T2" fmla="*/ 151 w 151"/>
                <a:gd name="T3" fmla="*/ 0 h 1471"/>
                <a:gd name="T4" fmla="*/ 150 w 151"/>
                <a:gd name="T5" fmla="*/ 1471 h 1471"/>
                <a:gd name="T6" fmla="*/ 0 w 151"/>
                <a:gd name="T7" fmla="*/ 1470 h 1471"/>
                <a:gd name="T8" fmla="*/ 0 60000 65536"/>
                <a:gd name="T9" fmla="*/ 0 60000 65536"/>
                <a:gd name="T10" fmla="*/ 0 60000 65536"/>
                <a:gd name="T11" fmla="*/ 0 60000 65536"/>
                <a:gd name="T12" fmla="*/ 0 w 151"/>
                <a:gd name="T13" fmla="*/ 0 h 1471"/>
                <a:gd name="T14" fmla="*/ 151 w 151"/>
                <a:gd name="T15" fmla="*/ 1471 h 1471"/>
              </a:gdLst>
              <a:ahLst/>
              <a:cxnLst>
                <a:cxn ang="T8">
                  <a:pos x="T0" y="T1"/>
                </a:cxn>
                <a:cxn ang="T9">
                  <a:pos x="T2" y="T3"/>
                </a:cxn>
                <a:cxn ang="T10">
                  <a:pos x="T4" y="T5"/>
                </a:cxn>
                <a:cxn ang="T11">
                  <a:pos x="T6" y="T7"/>
                </a:cxn>
              </a:cxnLst>
              <a:rect l="T12" t="T13" r="T14" b="T15"/>
              <a:pathLst>
                <a:path w="151" h="1471">
                  <a:moveTo>
                    <a:pt x="54" y="0"/>
                  </a:moveTo>
                  <a:lnTo>
                    <a:pt x="151" y="0"/>
                  </a:lnTo>
                  <a:lnTo>
                    <a:pt x="150" y="1471"/>
                  </a:lnTo>
                  <a:lnTo>
                    <a:pt x="0" y="1470"/>
                  </a:lnTo>
                </a:path>
              </a:pathLst>
            </a:custGeom>
            <a:noFill/>
            <a:ln w="76200">
              <a:solidFill>
                <a:schemeClr val="folHlink"/>
              </a:solidFill>
              <a:round/>
              <a:headEnd/>
              <a:tailEnd/>
            </a:ln>
          </p:spPr>
          <p:txBody>
            <a:bodyPr>
              <a:spAutoFit/>
            </a:bodyPr>
            <a:lstStyle/>
            <a:p>
              <a:endParaRPr lang="zh-CN" altLang="en-US"/>
            </a:p>
          </p:txBody>
        </p:sp>
        <p:sp>
          <p:nvSpPr>
            <p:cNvPr id="42002" name="Text Box 376"/>
            <p:cNvSpPr txBox="1">
              <a:spLocks noChangeArrowheads="1"/>
            </p:cNvSpPr>
            <p:nvPr/>
          </p:nvSpPr>
          <p:spPr bwMode="auto">
            <a:xfrm rot="5400000">
              <a:off x="3493"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2003" name="Freeform 377"/>
            <p:cNvSpPr>
              <a:spLocks/>
            </p:cNvSpPr>
            <p:nvPr/>
          </p:nvSpPr>
          <p:spPr bwMode="auto">
            <a:xfrm>
              <a:off x="4860" y="1211"/>
              <a:ext cx="145" cy="1466"/>
            </a:xfrm>
            <a:custGeom>
              <a:avLst/>
              <a:gdLst>
                <a:gd name="T0" fmla="*/ 42 w 145"/>
                <a:gd name="T1" fmla="*/ 1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42" y="1"/>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2004" name="Text Box 378"/>
            <p:cNvSpPr txBox="1">
              <a:spLocks noChangeArrowheads="1"/>
            </p:cNvSpPr>
            <p:nvPr/>
          </p:nvSpPr>
          <p:spPr bwMode="auto">
            <a:xfrm rot="5400000">
              <a:off x="4648" y="162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grpSp>
      <p:sp>
        <p:nvSpPr>
          <p:cNvPr id="41996" name="AutoShape 37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2061"/>
                                        </p:tgtEl>
                                        <p:attrNameLst>
                                          <p:attrName>style.visibility</p:attrName>
                                        </p:attrNameLst>
                                      </p:cBhvr>
                                      <p:to>
                                        <p:strVal val="visible"/>
                                      </p:to>
                                    </p:set>
                                    <p:animEffect transition="in" filter="strips(downRight)">
                                      <p:cBhvr>
                                        <p:cTn id="7" dur="500"/>
                                        <p:tgtEl>
                                          <p:spTgt spid="4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1"/>
          <p:cNvSpPr>
            <a:spLocks noGrp="1"/>
          </p:cNvSpPr>
          <p:nvPr>
            <p:ph type="sldNum" sz="quarter" idx="10"/>
          </p:nvPr>
        </p:nvSpPr>
        <p:spPr bwMode="auto">
          <a:noFill/>
          <a:ln>
            <a:miter lim="800000"/>
            <a:headEnd/>
            <a:tailEnd/>
          </a:ln>
        </p:spPr>
        <p:txBody>
          <a:bodyPr/>
          <a:lstStyle/>
          <a:p>
            <a:fld id="{9E650440-F4E6-4C6C-9255-D3759C10B008}" type="slidenum">
              <a:rPr lang="zh-CN" altLang="en-US" smtClean="0"/>
              <a:pPr/>
              <a:t>39</a:t>
            </a:fld>
            <a:endParaRPr lang="en-US" altLang="zh-CN"/>
          </a:p>
        </p:txBody>
      </p:sp>
      <p:sp>
        <p:nvSpPr>
          <p:cNvPr id="43011" name="Rectangle 2"/>
          <p:cNvSpPr>
            <a:spLocks noChangeArrowheads="1"/>
          </p:cNvSpPr>
          <p:nvPr/>
        </p:nvSpPr>
        <p:spPr bwMode="auto">
          <a:xfrm>
            <a:off x="527050" y="1131888"/>
            <a:ext cx="914400" cy="5029200"/>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3012" name="Rectangle 3"/>
          <p:cNvSpPr>
            <a:spLocks noChangeArrowheads="1"/>
          </p:cNvSpPr>
          <p:nvPr/>
        </p:nvSpPr>
        <p:spPr bwMode="auto">
          <a:xfrm>
            <a:off x="274320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3013" name="Text Box 4"/>
          <p:cNvSpPr txBox="1">
            <a:spLocks noChangeArrowheads="1"/>
          </p:cNvSpPr>
          <p:nvPr/>
        </p:nvSpPr>
        <p:spPr bwMode="auto">
          <a:xfrm>
            <a:off x="2235200" y="1381125"/>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014" name="Rectangle 5"/>
          <p:cNvSpPr>
            <a:spLocks noChangeArrowheads="1"/>
          </p:cNvSpPr>
          <p:nvPr/>
        </p:nvSpPr>
        <p:spPr bwMode="auto">
          <a:xfrm>
            <a:off x="182880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3015" name="Rectangle 6"/>
          <p:cNvSpPr>
            <a:spLocks noChangeArrowheads="1"/>
          </p:cNvSpPr>
          <p:nvPr/>
        </p:nvSpPr>
        <p:spPr bwMode="auto">
          <a:xfrm>
            <a:off x="4554538"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3016" name="Text Box 7"/>
          <p:cNvSpPr txBox="1">
            <a:spLocks noChangeArrowheads="1"/>
          </p:cNvSpPr>
          <p:nvPr/>
        </p:nvSpPr>
        <p:spPr bwMode="auto">
          <a:xfrm>
            <a:off x="4046538" y="1381125"/>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017" name="Rectangle 8"/>
          <p:cNvSpPr>
            <a:spLocks noChangeArrowheads="1"/>
          </p:cNvSpPr>
          <p:nvPr/>
        </p:nvSpPr>
        <p:spPr bwMode="auto">
          <a:xfrm>
            <a:off x="3640138"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3018" name="Rectangle 9"/>
          <p:cNvSpPr>
            <a:spLocks noChangeArrowheads="1"/>
          </p:cNvSpPr>
          <p:nvPr/>
        </p:nvSpPr>
        <p:spPr bwMode="auto">
          <a:xfrm>
            <a:off x="641985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3019" name="Text Box 10"/>
          <p:cNvSpPr txBox="1">
            <a:spLocks noChangeArrowheads="1"/>
          </p:cNvSpPr>
          <p:nvPr/>
        </p:nvSpPr>
        <p:spPr bwMode="auto">
          <a:xfrm>
            <a:off x="5911850" y="1381125"/>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020" name="Rectangle 11"/>
          <p:cNvSpPr>
            <a:spLocks noChangeArrowheads="1"/>
          </p:cNvSpPr>
          <p:nvPr/>
        </p:nvSpPr>
        <p:spPr bwMode="auto">
          <a:xfrm>
            <a:off x="550545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3021" name="Rectangle 12"/>
          <p:cNvSpPr>
            <a:spLocks noChangeArrowheads="1"/>
          </p:cNvSpPr>
          <p:nvPr/>
        </p:nvSpPr>
        <p:spPr bwMode="auto">
          <a:xfrm>
            <a:off x="822325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3022" name="Text Box 13"/>
          <p:cNvSpPr txBox="1">
            <a:spLocks noChangeArrowheads="1"/>
          </p:cNvSpPr>
          <p:nvPr/>
        </p:nvSpPr>
        <p:spPr bwMode="auto">
          <a:xfrm>
            <a:off x="7715250" y="1381125"/>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023" name="Rectangle 14"/>
          <p:cNvSpPr>
            <a:spLocks noChangeArrowheads="1"/>
          </p:cNvSpPr>
          <p:nvPr/>
        </p:nvSpPr>
        <p:spPr bwMode="auto">
          <a:xfrm>
            <a:off x="7308850" y="1609725"/>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3024" name="Rectangle 15"/>
          <p:cNvSpPr>
            <a:spLocks noChangeArrowheads="1"/>
          </p:cNvSpPr>
          <p:nvPr/>
        </p:nvSpPr>
        <p:spPr bwMode="auto">
          <a:xfrm>
            <a:off x="274320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3025" name="Rectangle 16"/>
          <p:cNvSpPr>
            <a:spLocks noChangeArrowheads="1"/>
          </p:cNvSpPr>
          <p:nvPr/>
        </p:nvSpPr>
        <p:spPr bwMode="auto">
          <a:xfrm>
            <a:off x="182880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3026" name="Rectangle 17"/>
          <p:cNvSpPr>
            <a:spLocks noChangeArrowheads="1"/>
          </p:cNvSpPr>
          <p:nvPr/>
        </p:nvSpPr>
        <p:spPr bwMode="auto">
          <a:xfrm>
            <a:off x="4554538"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3027" name="Rectangle 18"/>
          <p:cNvSpPr>
            <a:spLocks noChangeArrowheads="1"/>
          </p:cNvSpPr>
          <p:nvPr/>
        </p:nvSpPr>
        <p:spPr bwMode="auto">
          <a:xfrm>
            <a:off x="3640138"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3028" name="Rectangle 19"/>
          <p:cNvSpPr>
            <a:spLocks noChangeArrowheads="1"/>
          </p:cNvSpPr>
          <p:nvPr/>
        </p:nvSpPr>
        <p:spPr bwMode="auto">
          <a:xfrm>
            <a:off x="641985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3029" name="Rectangle 20"/>
          <p:cNvSpPr>
            <a:spLocks noChangeArrowheads="1"/>
          </p:cNvSpPr>
          <p:nvPr/>
        </p:nvSpPr>
        <p:spPr bwMode="auto">
          <a:xfrm>
            <a:off x="550545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3030" name="Rectangle 21"/>
          <p:cNvSpPr>
            <a:spLocks noChangeArrowheads="1"/>
          </p:cNvSpPr>
          <p:nvPr/>
        </p:nvSpPr>
        <p:spPr bwMode="auto">
          <a:xfrm>
            <a:off x="822325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3031" name="Rectangle 22"/>
          <p:cNvSpPr>
            <a:spLocks noChangeArrowheads="1"/>
          </p:cNvSpPr>
          <p:nvPr/>
        </p:nvSpPr>
        <p:spPr bwMode="auto">
          <a:xfrm>
            <a:off x="7308850" y="3516313"/>
            <a:ext cx="457200" cy="434975"/>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3032" name="Line 23"/>
          <p:cNvSpPr>
            <a:spLocks noChangeShapeType="1"/>
          </p:cNvSpPr>
          <p:nvPr/>
        </p:nvSpPr>
        <p:spPr bwMode="auto">
          <a:xfrm rot="5400000">
            <a:off x="2103437" y="4305301"/>
            <a:ext cx="250825" cy="0"/>
          </a:xfrm>
          <a:prstGeom prst="line">
            <a:avLst/>
          </a:prstGeom>
          <a:noFill/>
          <a:ln w="38100">
            <a:solidFill>
              <a:schemeClr val="tx1"/>
            </a:solidFill>
            <a:round/>
            <a:headEnd/>
            <a:tailEnd/>
          </a:ln>
        </p:spPr>
        <p:txBody>
          <a:bodyPr wrap="none"/>
          <a:lstStyle/>
          <a:p>
            <a:endParaRPr lang="zh-CN" altLang="en-US"/>
          </a:p>
        </p:txBody>
      </p:sp>
      <p:sp>
        <p:nvSpPr>
          <p:cNvPr id="43033" name="Line 24"/>
          <p:cNvSpPr>
            <a:spLocks noChangeShapeType="1"/>
          </p:cNvSpPr>
          <p:nvPr/>
        </p:nvSpPr>
        <p:spPr bwMode="auto">
          <a:xfrm rot="5400000">
            <a:off x="2076450" y="4302125"/>
            <a:ext cx="152400" cy="0"/>
          </a:xfrm>
          <a:prstGeom prst="line">
            <a:avLst/>
          </a:prstGeom>
          <a:noFill/>
          <a:ln w="38100">
            <a:solidFill>
              <a:schemeClr val="tx1"/>
            </a:solidFill>
            <a:round/>
            <a:headEnd/>
            <a:tailEnd/>
          </a:ln>
        </p:spPr>
        <p:txBody>
          <a:bodyPr wrap="none"/>
          <a:lstStyle/>
          <a:p>
            <a:endParaRPr lang="zh-CN" altLang="en-US"/>
          </a:p>
        </p:txBody>
      </p:sp>
      <p:sp>
        <p:nvSpPr>
          <p:cNvPr id="43034" name="Freeform 25"/>
          <p:cNvSpPr>
            <a:spLocks/>
          </p:cNvSpPr>
          <p:nvPr/>
        </p:nvSpPr>
        <p:spPr bwMode="auto">
          <a:xfrm>
            <a:off x="2000250" y="4300538"/>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35" name="Line 26"/>
          <p:cNvSpPr>
            <a:spLocks noChangeShapeType="1"/>
          </p:cNvSpPr>
          <p:nvPr/>
        </p:nvSpPr>
        <p:spPr bwMode="auto">
          <a:xfrm rot="-5400000">
            <a:off x="1798637" y="4305301"/>
            <a:ext cx="250825" cy="0"/>
          </a:xfrm>
          <a:prstGeom prst="line">
            <a:avLst/>
          </a:prstGeom>
          <a:noFill/>
          <a:ln w="38100">
            <a:solidFill>
              <a:schemeClr val="tx1"/>
            </a:solidFill>
            <a:round/>
            <a:headEnd/>
            <a:tailEnd/>
          </a:ln>
        </p:spPr>
        <p:txBody>
          <a:bodyPr wrap="none"/>
          <a:lstStyle/>
          <a:p>
            <a:endParaRPr lang="zh-CN" altLang="en-US"/>
          </a:p>
        </p:txBody>
      </p:sp>
      <p:sp>
        <p:nvSpPr>
          <p:cNvPr id="43036" name="Line 27"/>
          <p:cNvSpPr>
            <a:spLocks noChangeShapeType="1"/>
          </p:cNvSpPr>
          <p:nvPr/>
        </p:nvSpPr>
        <p:spPr bwMode="auto">
          <a:xfrm rot="-5400000">
            <a:off x="1924050" y="4308475"/>
            <a:ext cx="152400" cy="0"/>
          </a:xfrm>
          <a:prstGeom prst="line">
            <a:avLst/>
          </a:prstGeom>
          <a:noFill/>
          <a:ln w="38100">
            <a:solidFill>
              <a:schemeClr val="tx1"/>
            </a:solidFill>
            <a:round/>
            <a:headEnd/>
            <a:tailEnd/>
          </a:ln>
        </p:spPr>
        <p:txBody>
          <a:bodyPr wrap="none"/>
          <a:lstStyle/>
          <a:p>
            <a:endParaRPr lang="zh-CN" altLang="en-US"/>
          </a:p>
        </p:txBody>
      </p:sp>
      <p:sp>
        <p:nvSpPr>
          <p:cNvPr id="43037" name="Freeform 28"/>
          <p:cNvSpPr>
            <a:spLocks/>
          </p:cNvSpPr>
          <p:nvPr/>
        </p:nvSpPr>
        <p:spPr bwMode="auto">
          <a:xfrm>
            <a:off x="2276475" y="3735388"/>
            <a:ext cx="177800" cy="1587"/>
          </a:xfrm>
          <a:custGeom>
            <a:avLst/>
            <a:gdLst>
              <a:gd name="T0" fmla="*/ 0 w 112"/>
              <a:gd name="T1" fmla="*/ 0 h 1"/>
              <a:gd name="T2" fmla="*/ 2147483647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3038" name="Freeform 29"/>
          <p:cNvSpPr>
            <a:spLocks/>
          </p:cNvSpPr>
          <p:nvPr/>
        </p:nvSpPr>
        <p:spPr bwMode="auto">
          <a:xfrm>
            <a:off x="1681163" y="1919288"/>
            <a:ext cx="241300" cy="2332037"/>
          </a:xfrm>
          <a:custGeom>
            <a:avLst/>
            <a:gdLst>
              <a:gd name="T0" fmla="*/ 2147483647 w 152"/>
              <a:gd name="T1" fmla="*/ 2147483647 h 1469"/>
              <a:gd name="T2" fmla="*/ 0 w 152"/>
              <a:gd name="T3" fmla="*/ 2147483647 h 1469"/>
              <a:gd name="T4" fmla="*/ 0 w 152"/>
              <a:gd name="T5" fmla="*/ 0 h 1469"/>
              <a:gd name="T6" fmla="*/ 2147483647 w 152"/>
              <a:gd name="T7" fmla="*/ 2147483647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3039" name="Freeform 30"/>
          <p:cNvSpPr>
            <a:spLocks/>
          </p:cNvSpPr>
          <p:nvPr/>
        </p:nvSpPr>
        <p:spPr bwMode="auto">
          <a:xfrm>
            <a:off x="1674813" y="3735388"/>
            <a:ext cx="161925" cy="1587"/>
          </a:xfrm>
          <a:custGeom>
            <a:avLst/>
            <a:gdLst>
              <a:gd name="T0" fmla="*/ 2147483647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40" name="Line 31"/>
          <p:cNvSpPr>
            <a:spLocks noChangeShapeType="1"/>
          </p:cNvSpPr>
          <p:nvPr/>
        </p:nvSpPr>
        <p:spPr bwMode="auto">
          <a:xfrm rot="5400000">
            <a:off x="3009900" y="4306888"/>
            <a:ext cx="250825" cy="0"/>
          </a:xfrm>
          <a:prstGeom prst="line">
            <a:avLst/>
          </a:prstGeom>
          <a:noFill/>
          <a:ln w="38100">
            <a:solidFill>
              <a:schemeClr val="tx1"/>
            </a:solidFill>
            <a:round/>
            <a:headEnd/>
            <a:tailEnd/>
          </a:ln>
        </p:spPr>
        <p:txBody>
          <a:bodyPr wrap="none"/>
          <a:lstStyle/>
          <a:p>
            <a:endParaRPr lang="zh-CN" altLang="en-US"/>
          </a:p>
        </p:txBody>
      </p:sp>
      <p:sp>
        <p:nvSpPr>
          <p:cNvPr id="43041" name="Line 32"/>
          <p:cNvSpPr>
            <a:spLocks noChangeShapeType="1"/>
          </p:cNvSpPr>
          <p:nvPr/>
        </p:nvSpPr>
        <p:spPr bwMode="auto">
          <a:xfrm rot="5400000">
            <a:off x="2982913" y="4303713"/>
            <a:ext cx="152400" cy="0"/>
          </a:xfrm>
          <a:prstGeom prst="line">
            <a:avLst/>
          </a:prstGeom>
          <a:noFill/>
          <a:ln w="38100">
            <a:solidFill>
              <a:schemeClr val="tx1"/>
            </a:solidFill>
            <a:round/>
            <a:headEnd/>
            <a:tailEnd/>
          </a:ln>
        </p:spPr>
        <p:txBody>
          <a:bodyPr wrap="none"/>
          <a:lstStyle/>
          <a:p>
            <a:endParaRPr lang="zh-CN" altLang="en-US"/>
          </a:p>
        </p:txBody>
      </p:sp>
      <p:sp>
        <p:nvSpPr>
          <p:cNvPr id="43042" name="Freeform 33"/>
          <p:cNvSpPr>
            <a:spLocks/>
          </p:cNvSpPr>
          <p:nvPr/>
        </p:nvSpPr>
        <p:spPr bwMode="auto">
          <a:xfrm>
            <a:off x="2906713" y="4302125"/>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43" name="Line 34"/>
          <p:cNvSpPr>
            <a:spLocks noChangeShapeType="1"/>
          </p:cNvSpPr>
          <p:nvPr/>
        </p:nvSpPr>
        <p:spPr bwMode="auto">
          <a:xfrm rot="-5400000">
            <a:off x="2705100" y="4306888"/>
            <a:ext cx="250825" cy="0"/>
          </a:xfrm>
          <a:prstGeom prst="line">
            <a:avLst/>
          </a:prstGeom>
          <a:noFill/>
          <a:ln w="38100">
            <a:solidFill>
              <a:schemeClr val="tx1"/>
            </a:solidFill>
            <a:round/>
            <a:headEnd/>
            <a:tailEnd/>
          </a:ln>
        </p:spPr>
        <p:txBody>
          <a:bodyPr wrap="none"/>
          <a:lstStyle/>
          <a:p>
            <a:endParaRPr lang="zh-CN" altLang="en-US"/>
          </a:p>
        </p:txBody>
      </p:sp>
      <p:sp>
        <p:nvSpPr>
          <p:cNvPr id="43044" name="Line 35"/>
          <p:cNvSpPr>
            <a:spLocks noChangeShapeType="1"/>
          </p:cNvSpPr>
          <p:nvPr/>
        </p:nvSpPr>
        <p:spPr bwMode="auto">
          <a:xfrm rot="-5400000">
            <a:off x="2830513" y="4310063"/>
            <a:ext cx="152400" cy="0"/>
          </a:xfrm>
          <a:prstGeom prst="line">
            <a:avLst/>
          </a:prstGeom>
          <a:noFill/>
          <a:ln w="38100">
            <a:solidFill>
              <a:schemeClr val="tx1"/>
            </a:solidFill>
            <a:round/>
            <a:headEnd/>
            <a:tailEnd/>
          </a:ln>
        </p:spPr>
        <p:txBody>
          <a:bodyPr wrap="none"/>
          <a:lstStyle/>
          <a:p>
            <a:endParaRPr lang="zh-CN" altLang="en-US"/>
          </a:p>
        </p:txBody>
      </p:sp>
      <p:sp>
        <p:nvSpPr>
          <p:cNvPr id="43045" name="Freeform 36"/>
          <p:cNvSpPr>
            <a:spLocks/>
          </p:cNvSpPr>
          <p:nvPr/>
        </p:nvSpPr>
        <p:spPr bwMode="auto">
          <a:xfrm>
            <a:off x="3182938" y="3735388"/>
            <a:ext cx="163512" cy="1587"/>
          </a:xfrm>
          <a:custGeom>
            <a:avLst/>
            <a:gdLst>
              <a:gd name="T0" fmla="*/ 0 w 103"/>
              <a:gd name="T1" fmla="*/ 0 h 1"/>
              <a:gd name="T2" fmla="*/ 2147483647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3046" name="Freeform 37"/>
          <p:cNvSpPr>
            <a:spLocks/>
          </p:cNvSpPr>
          <p:nvPr/>
        </p:nvSpPr>
        <p:spPr bwMode="auto">
          <a:xfrm>
            <a:off x="2557463" y="3733800"/>
            <a:ext cx="179387" cy="1588"/>
          </a:xfrm>
          <a:custGeom>
            <a:avLst/>
            <a:gdLst>
              <a:gd name="T0" fmla="*/ 2147483647 w 113"/>
              <a:gd name="T1" fmla="*/ 2147483647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47" name="Line 38"/>
          <p:cNvSpPr>
            <a:spLocks noChangeShapeType="1"/>
          </p:cNvSpPr>
          <p:nvPr/>
        </p:nvSpPr>
        <p:spPr bwMode="auto">
          <a:xfrm rot="5400000">
            <a:off x="3932237" y="4306888"/>
            <a:ext cx="250825" cy="0"/>
          </a:xfrm>
          <a:prstGeom prst="line">
            <a:avLst/>
          </a:prstGeom>
          <a:noFill/>
          <a:ln w="38100">
            <a:solidFill>
              <a:schemeClr val="tx1"/>
            </a:solidFill>
            <a:round/>
            <a:headEnd/>
            <a:tailEnd/>
          </a:ln>
        </p:spPr>
        <p:txBody>
          <a:bodyPr wrap="none"/>
          <a:lstStyle/>
          <a:p>
            <a:endParaRPr lang="zh-CN" altLang="en-US"/>
          </a:p>
        </p:txBody>
      </p:sp>
      <p:sp>
        <p:nvSpPr>
          <p:cNvPr id="43048" name="Line 39"/>
          <p:cNvSpPr>
            <a:spLocks noChangeShapeType="1"/>
          </p:cNvSpPr>
          <p:nvPr/>
        </p:nvSpPr>
        <p:spPr bwMode="auto">
          <a:xfrm rot="5400000">
            <a:off x="3905250" y="4303713"/>
            <a:ext cx="152400" cy="0"/>
          </a:xfrm>
          <a:prstGeom prst="line">
            <a:avLst/>
          </a:prstGeom>
          <a:noFill/>
          <a:ln w="38100">
            <a:solidFill>
              <a:schemeClr val="tx1"/>
            </a:solidFill>
            <a:round/>
            <a:headEnd/>
            <a:tailEnd/>
          </a:ln>
        </p:spPr>
        <p:txBody>
          <a:bodyPr wrap="none"/>
          <a:lstStyle/>
          <a:p>
            <a:endParaRPr lang="zh-CN" altLang="en-US"/>
          </a:p>
        </p:txBody>
      </p:sp>
      <p:sp>
        <p:nvSpPr>
          <p:cNvPr id="43049" name="Freeform 40"/>
          <p:cNvSpPr>
            <a:spLocks/>
          </p:cNvSpPr>
          <p:nvPr/>
        </p:nvSpPr>
        <p:spPr bwMode="auto">
          <a:xfrm>
            <a:off x="3829050" y="4302125"/>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50" name="Line 41"/>
          <p:cNvSpPr>
            <a:spLocks noChangeShapeType="1"/>
          </p:cNvSpPr>
          <p:nvPr/>
        </p:nvSpPr>
        <p:spPr bwMode="auto">
          <a:xfrm rot="-5400000">
            <a:off x="3627437" y="4306888"/>
            <a:ext cx="250825" cy="0"/>
          </a:xfrm>
          <a:prstGeom prst="line">
            <a:avLst/>
          </a:prstGeom>
          <a:noFill/>
          <a:ln w="38100">
            <a:solidFill>
              <a:schemeClr val="tx1"/>
            </a:solidFill>
            <a:round/>
            <a:headEnd/>
            <a:tailEnd/>
          </a:ln>
        </p:spPr>
        <p:txBody>
          <a:bodyPr wrap="none"/>
          <a:lstStyle/>
          <a:p>
            <a:endParaRPr lang="zh-CN" altLang="en-US"/>
          </a:p>
        </p:txBody>
      </p:sp>
      <p:sp>
        <p:nvSpPr>
          <p:cNvPr id="43051" name="Line 42"/>
          <p:cNvSpPr>
            <a:spLocks noChangeShapeType="1"/>
          </p:cNvSpPr>
          <p:nvPr/>
        </p:nvSpPr>
        <p:spPr bwMode="auto">
          <a:xfrm rot="-5400000">
            <a:off x="3752850" y="4310063"/>
            <a:ext cx="152400" cy="0"/>
          </a:xfrm>
          <a:prstGeom prst="line">
            <a:avLst/>
          </a:prstGeom>
          <a:noFill/>
          <a:ln w="38100">
            <a:solidFill>
              <a:schemeClr val="tx1"/>
            </a:solidFill>
            <a:round/>
            <a:headEnd/>
            <a:tailEnd/>
          </a:ln>
        </p:spPr>
        <p:txBody>
          <a:bodyPr wrap="none"/>
          <a:lstStyle/>
          <a:p>
            <a:endParaRPr lang="zh-CN" altLang="en-US"/>
          </a:p>
        </p:txBody>
      </p:sp>
      <p:sp>
        <p:nvSpPr>
          <p:cNvPr id="43052" name="Freeform 43"/>
          <p:cNvSpPr>
            <a:spLocks/>
          </p:cNvSpPr>
          <p:nvPr/>
        </p:nvSpPr>
        <p:spPr bwMode="auto">
          <a:xfrm>
            <a:off x="4105275" y="3735388"/>
            <a:ext cx="173038" cy="1587"/>
          </a:xfrm>
          <a:custGeom>
            <a:avLst/>
            <a:gdLst>
              <a:gd name="T0" fmla="*/ 0 w 109"/>
              <a:gd name="T1" fmla="*/ 0 h 1"/>
              <a:gd name="T2" fmla="*/ 2147483647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3053" name="Freeform 44"/>
          <p:cNvSpPr>
            <a:spLocks/>
          </p:cNvSpPr>
          <p:nvPr/>
        </p:nvSpPr>
        <p:spPr bwMode="auto">
          <a:xfrm>
            <a:off x="3503613" y="3735388"/>
            <a:ext cx="141287" cy="1587"/>
          </a:xfrm>
          <a:custGeom>
            <a:avLst/>
            <a:gdLst>
              <a:gd name="T0" fmla="*/ 2147483647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54" name="Line 45"/>
          <p:cNvSpPr>
            <a:spLocks noChangeShapeType="1"/>
          </p:cNvSpPr>
          <p:nvPr/>
        </p:nvSpPr>
        <p:spPr bwMode="auto">
          <a:xfrm rot="5400000">
            <a:off x="4846637" y="4306888"/>
            <a:ext cx="250825" cy="0"/>
          </a:xfrm>
          <a:prstGeom prst="line">
            <a:avLst/>
          </a:prstGeom>
          <a:noFill/>
          <a:ln w="38100">
            <a:solidFill>
              <a:schemeClr val="tx1"/>
            </a:solidFill>
            <a:round/>
            <a:headEnd/>
            <a:tailEnd/>
          </a:ln>
        </p:spPr>
        <p:txBody>
          <a:bodyPr wrap="none"/>
          <a:lstStyle/>
          <a:p>
            <a:endParaRPr lang="zh-CN" altLang="en-US"/>
          </a:p>
        </p:txBody>
      </p:sp>
      <p:sp>
        <p:nvSpPr>
          <p:cNvPr id="43055" name="Line 46"/>
          <p:cNvSpPr>
            <a:spLocks noChangeShapeType="1"/>
          </p:cNvSpPr>
          <p:nvPr/>
        </p:nvSpPr>
        <p:spPr bwMode="auto">
          <a:xfrm rot="5400000">
            <a:off x="4819650" y="4303713"/>
            <a:ext cx="152400" cy="0"/>
          </a:xfrm>
          <a:prstGeom prst="line">
            <a:avLst/>
          </a:prstGeom>
          <a:noFill/>
          <a:ln w="38100">
            <a:solidFill>
              <a:schemeClr val="tx1"/>
            </a:solidFill>
            <a:round/>
            <a:headEnd/>
            <a:tailEnd/>
          </a:ln>
        </p:spPr>
        <p:txBody>
          <a:bodyPr wrap="none"/>
          <a:lstStyle/>
          <a:p>
            <a:endParaRPr lang="zh-CN" altLang="en-US"/>
          </a:p>
        </p:txBody>
      </p:sp>
      <p:sp>
        <p:nvSpPr>
          <p:cNvPr id="43056" name="Freeform 47"/>
          <p:cNvSpPr>
            <a:spLocks/>
          </p:cNvSpPr>
          <p:nvPr/>
        </p:nvSpPr>
        <p:spPr bwMode="auto">
          <a:xfrm>
            <a:off x="4743450" y="4302125"/>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57" name="Line 48"/>
          <p:cNvSpPr>
            <a:spLocks noChangeShapeType="1"/>
          </p:cNvSpPr>
          <p:nvPr/>
        </p:nvSpPr>
        <p:spPr bwMode="auto">
          <a:xfrm rot="-5400000">
            <a:off x="4541837" y="4306888"/>
            <a:ext cx="250825" cy="0"/>
          </a:xfrm>
          <a:prstGeom prst="line">
            <a:avLst/>
          </a:prstGeom>
          <a:noFill/>
          <a:ln w="38100">
            <a:solidFill>
              <a:schemeClr val="tx1"/>
            </a:solidFill>
            <a:round/>
            <a:headEnd/>
            <a:tailEnd/>
          </a:ln>
        </p:spPr>
        <p:txBody>
          <a:bodyPr wrap="none"/>
          <a:lstStyle/>
          <a:p>
            <a:endParaRPr lang="zh-CN" altLang="en-US"/>
          </a:p>
        </p:txBody>
      </p:sp>
      <p:sp>
        <p:nvSpPr>
          <p:cNvPr id="43058" name="Line 49"/>
          <p:cNvSpPr>
            <a:spLocks noChangeShapeType="1"/>
          </p:cNvSpPr>
          <p:nvPr/>
        </p:nvSpPr>
        <p:spPr bwMode="auto">
          <a:xfrm rot="-5400000">
            <a:off x="4667250" y="4310063"/>
            <a:ext cx="152400" cy="0"/>
          </a:xfrm>
          <a:prstGeom prst="line">
            <a:avLst/>
          </a:prstGeom>
          <a:noFill/>
          <a:ln w="38100">
            <a:solidFill>
              <a:schemeClr val="tx1"/>
            </a:solidFill>
            <a:round/>
            <a:headEnd/>
            <a:tailEnd/>
          </a:ln>
        </p:spPr>
        <p:txBody>
          <a:bodyPr wrap="none"/>
          <a:lstStyle/>
          <a:p>
            <a:endParaRPr lang="zh-CN" altLang="en-US"/>
          </a:p>
        </p:txBody>
      </p:sp>
      <p:sp>
        <p:nvSpPr>
          <p:cNvPr id="43059" name="Freeform 50"/>
          <p:cNvSpPr>
            <a:spLocks/>
          </p:cNvSpPr>
          <p:nvPr/>
        </p:nvSpPr>
        <p:spPr bwMode="auto">
          <a:xfrm>
            <a:off x="5019675" y="3735388"/>
            <a:ext cx="182563" cy="1587"/>
          </a:xfrm>
          <a:custGeom>
            <a:avLst/>
            <a:gdLst>
              <a:gd name="T0" fmla="*/ 0 w 115"/>
              <a:gd name="T1" fmla="*/ 0 h 1"/>
              <a:gd name="T2" fmla="*/ 2147483647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3060" name="Freeform 51"/>
          <p:cNvSpPr>
            <a:spLocks/>
          </p:cNvSpPr>
          <p:nvPr/>
        </p:nvSpPr>
        <p:spPr bwMode="auto">
          <a:xfrm>
            <a:off x="4418013" y="3735388"/>
            <a:ext cx="142875" cy="1587"/>
          </a:xfrm>
          <a:custGeom>
            <a:avLst/>
            <a:gdLst>
              <a:gd name="T0" fmla="*/ 2147483647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61" name="Line 52"/>
          <p:cNvSpPr>
            <a:spLocks noChangeShapeType="1"/>
          </p:cNvSpPr>
          <p:nvPr/>
        </p:nvSpPr>
        <p:spPr bwMode="auto">
          <a:xfrm rot="5400000">
            <a:off x="5761037" y="4306888"/>
            <a:ext cx="250825" cy="0"/>
          </a:xfrm>
          <a:prstGeom prst="line">
            <a:avLst/>
          </a:prstGeom>
          <a:noFill/>
          <a:ln w="38100">
            <a:solidFill>
              <a:schemeClr val="tx1"/>
            </a:solidFill>
            <a:round/>
            <a:headEnd/>
            <a:tailEnd/>
          </a:ln>
        </p:spPr>
        <p:txBody>
          <a:bodyPr wrap="none"/>
          <a:lstStyle/>
          <a:p>
            <a:endParaRPr lang="zh-CN" altLang="en-US"/>
          </a:p>
        </p:txBody>
      </p:sp>
      <p:sp>
        <p:nvSpPr>
          <p:cNvPr id="43062" name="Line 53"/>
          <p:cNvSpPr>
            <a:spLocks noChangeShapeType="1"/>
          </p:cNvSpPr>
          <p:nvPr/>
        </p:nvSpPr>
        <p:spPr bwMode="auto">
          <a:xfrm rot="5400000">
            <a:off x="5734050" y="4303713"/>
            <a:ext cx="152400" cy="0"/>
          </a:xfrm>
          <a:prstGeom prst="line">
            <a:avLst/>
          </a:prstGeom>
          <a:noFill/>
          <a:ln w="38100">
            <a:solidFill>
              <a:schemeClr val="tx1"/>
            </a:solidFill>
            <a:round/>
            <a:headEnd/>
            <a:tailEnd/>
          </a:ln>
        </p:spPr>
        <p:txBody>
          <a:bodyPr wrap="none"/>
          <a:lstStyle/>
          <a:p>
            <a:endParaRPr lang="zh-CN" altLang="en-US"/>
          </a:p>
        </p:txBody>
      </p:sp>
      <p:sp>
        <p:nvSpPr>
          <p:cNvPr id="43063" name="Freeform 54"/>
          <p:cNvSpPr>
            <a:spLocks/>
          </p:cNvSpPr>
          <p:nvPr/>
        </p:nvSpPr>
        <p:spPr bwMode="auto">
          <a:xfrm>
            <a:off x="5657850" y="4302125"/>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64" name="Line 55"/>
          <p:cNvSpPr>
            <a:spLocks noChangeShapeType="1"/>
          </p:cNvSpPr>
          <p:nvPr/>
        </p:nvSpPr>
        <p:spPr bwMode="auto">
          <a:xfrm rot="-5400000">
            <a:off x="5456237" y="4306888"/>
            <a:ext cx="250825" cy="0"/>
          </a:xfrm>
          <a:prstGeom prst="line">
            <a:avLst/>
          </a:prstGeom>
          <a:noFill/>
          <a:ln w="38100">
            <a:solidFill>
              <a:schemeClr val="tx1"/>
            </a:solidFill>
            <a:round/>
            <a:headEnd/>
            <a:tailEnd/>
          </a:ln>
        </p:spPr>
        <p:txBody>
          <a:bodyPr wrap="none"/>
          <a:lstStyle/>
          <a:p>
            <a:endParaRPr lang="zh-CN" altLang="en-US"/>
          </a:p>
        </p:txBody>
      </p:sp>
      <p:sp>
        <p:nvSpPr>
          <p:cNvPr id="43065" name="Line 56"/>
          <p:cNvSpPr>
            <a:spLocks noChangeShapeType="1"/>
          </p:cNvSpPr>
          <p:nvPr/>
        </p:nvSpPr>
        <p:spPr bwMode="auto">
          <a:xfrm rot="-5400000">
            <a:off x="5581650" y="4310063"/>
            <a:ext cx="152400" cy="0"/>
          </a:xfrm>
          <a:prstGeom prst="line">
            <a:avLst/>
          </a:prstGeom>
          <a:noFill/>
          <a:ln w="38100">
            <a:solidFill>
              <a:schemeClr val="tx1"/>
            </a:solidFill>
            <a:round/>
            <a:headEnd/>
            <a:tailEnd/>
          </a:ln>
        </p:spPr>
        <p:txBody>
          <a:bodyPr wrap="none"/>
          <a:lstStyle/>
          <a:p>
            <a:endParaRPr lang="zh-CN" altLang="en-US"/>
          </a:p>
        </p:txBody>
      </p:sp>
      <p:sp>
        <p:nvSpPr>
          <p:cNvPr id="43066" name="Freeform 57"/>
          <p:cNvSpPr>
            <a:spLocks/>
          </p:cNvSpPr>
          <p:nvPr/>
        </p:nvSpPr>
        <p:spPr bwMode="auto">
          <a:xfrm>
            <a:off x="5954713" y="3733800"/>
            <a:ext cx="158750" cy="1588"/>
          </a:xfrm>
          <a:custGeom>
            <a:avLst/>
            <a:gdLst>
              <a:gd name="T0" fmla="*/ 0 w 100"/>
              <a:gd name="T1" fmla="*/ 0 h 1"/>
              <a:gd name="T2" fmla="*/ 2147483647 w 100"/>
              <a:gd name="T3" fmla="*/ 2147483647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3067" name="Freeform 58"/>
          <p:cNvSpPr>
            <a:spLocks/>
          </p:cNvSpPr>
          <p:nvPr/>
        </p:nvSpPr>
        <p:spPr bwMode="auto">
          <a:xfrm>
            <a:off x="5332413" y="3735388"/>
            <a:ext cx="171450" cy="1587"/>
          </a:xfrm>
          <a:custGeom>
            <a:avLst/>
            <a:gdLst>
              <a:gd name="T0" fmla="*/ 2147483647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68" name="Line 59"/>
          <p:cNvSpPr>
            <a:spLocks noChangeShapeType="1"/>
          </p:cNvSpPr>
          <p:nvPr/>
        </p:nvSpPr>
        <p:spPr bwMode="auto">
          <a:xfrm rot="5400000">
            <a:off x="6675437" y="4283076"/>
            <a:ext cx="250825" cy="0"/>
          </a:xfrm>
          <a:prstGeom prst="line">
            <a:avLst/>
          </a:prstGeom>
          <a:noFill/>
          <a:ln w="38100">
            <a:solidFill>
              <a:schemeClr val="tx1"/>
            </a:solidFill>
            <a:round/>
            <a:headEnd/>
            <a:tailEnd/>
          </a:ln>
        </p:spPr>
        <p:txBody>
          <a:bodyPr wrap="none"/>
          <a:lstStyle/>
          <a:p>
            <a:endParaRPr lang="zh-CN" altLang="en-US"/>
          </a:p>
        </p:txBody>
      </p:sp>
      <p:sp>
        <p:nvSpPr>
          <p:cNvPr id="43069" name="Line 60"/>
          <p:cNvSpPr>
            <a:spLocks noChangeShapeType="1"/>
          </p:cNvSpPr>
          <p:nvPr/>
        </p:nvSpPr>
        <p:spPr bwMode="auto">
          <a:xfrm rot="5400000">
            <a:off x="6648450" y="4279900"/>
            <a:ext cx="152400" cy="0"/>
          </a:xfrm>
          <a:prstGeom prst="line">
            <a:avLst/>
          </a:prstGeom>
          <a:noFill/>
          <a:ln w="38100">
            <a:solidFill>
              <a:schemeClr val="tx1"/>
            </a:solidFill>
            <a:round/>
            <a:headEnd/>
            <a:tailEnd/>
          </a:ln>
        </p:spPr>
        <p:txBody>
          <a:bodyPr wrap="none"/>
          <a:lstStyle/>
          <a:p>
            <a:endParaRPr lang="zh-CN" altLang="en-US"/>
          </a:p>
        </p:txBody>
      </p:sp>
      <p:sp>
        <p:nvSpPr>
          <p:cNvPr id="43070" name="Freeform 61"/>
          <p:cNvSpPr>
            <a:spLocks/>
          </p:cNvSpPr>
          <p:nvPr/>
        </p:nvSpPr>
        <p:spPr bwMode="auto">
          <a:xfrm>
            <a:off x="6572250" y="4278313"/>
            <a:ext cx="152400" cy="3175"/>
          </a:xfrm>
          <a:custGeom>
            <a:avLst/>
            <a:gdLst>
              <a:gd name="T0" fmla="*/ 0 w 96"/>
              <a:gd name="T1" fmla="*/ 2147483647 h 2"/>
              <a:gd name="T2" fmla="*/ 2147483647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3071" name="Line 62"/>
          <p:cNvSpPr>
            <a:spLocks noChangeShapeType="1"/>
          </p:cNvSpPr>
          <p:nvPr/>
        </p:nvSpPr>
        <p:spPr bwMode="auto">
          <a:xfrm rot="-5400000">
            <a:off x="6370637" y="4283076"/>
            <a:ext cx="250825" cy="0"/>
          </a:xfrm>
          <a:prstGeom prst="line">
            <a:avLst/>
          </a:prstGeom>
          <a:noFill/>
          <a:ln w="38100">
            <a:solidFill>
              <a:schemeClr val="tx1"/>
            </a:solidFill>
            <a:round/>
            <a:headEnd/>
            <a:tailEnd/>
          </a:ln>
        </p:spPr>
        <p:txBody>
          <a:bodyPr wrap="none"/>
          <a:lstStyle/>
          <a:p>
            <a:endParaRPr lang="zh-CN" altLang="en-US"/>
          </a:p>
        </p:txBody>
      </p:sp>
      <p:sp>
        <p:nvSpPr>
          <p:cNvPr id="43072" name="Line 63"/>
          <p:cNvSpPr>
            <a:spLocks noChangeShapeType="1"/>
          </p:cNvSpPr>
          <p:nvPr/>
        </p:nvSpPr>
        <p:spPr bwMode="auto">
          <a:xfrm rot="-5400000">
            <a:off x="6496050" y="4286250"/>
            <a:ext cx="152400" cy="0"/>
          </a:xfrm>
          <a:prstGeom prst="line">
            <a:avLst/>
          </a:prstGeom>
          <a:noFill/>
          <a:ln w="38100">
            <a:solidFill>
              <a:schemeClr val="tx1"/>
            </a:solidFill>
            <a:round/>
            <a:headEnd/>
            <a:tailEnd/>
          </a:ln>
        </p:spPr>
        <p:txBody>
          <a:bodyPr wrap="none"/>
          <a:lstStyle/>
          <a:p>
            <a:endParaRPr lang="zh-CN" altLang="en-US"/>
          </a:p>
        </p:txBody>
      </p:sp>
      <p:sp>
        <p:nvSpPr>
          <p:cNvPr id="43073" name="Freeform 64"/>
          <p:cNvSpPr>
            <a:spLocks/>
          </p:cNvSpPr>
          <p:nvPr/>
        </p:nvSpPr>
        <p:spPr bwMode="auto">
          <a:xfrm>
            <a:off x="6883400" y="3732213"/>
            <a:ext cx="142875" cy="3175"/>
          </a:xfrm>
          <a:custGeom>
            <a:avLst/>
            <a:gdLst>
              <a:gd name="T0" fmla="*/ 0 w 90"/>
              <a:gd name="T1" fmla="*/ 0 h 2"/>
              <a:gd name="T2" fmla="*/ 2147483647 w 90"/>
              <a:gd name="T3" fmla="*/ 2147483647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3074" name="Freeform 65"/>
          <p:cNvSpPr>
            <a:spLocks/>
          </p:cNvSpPr>
          <p:nvPr/>
        </p:nvSpPr>
        <p:spPr bwMode="auto">
          <a:xfrm>
            <a:off x="6246813" y="3735388"/>
            <a:ext cx="165100" cy="1587"/>
          </a:xfrm>
          <a:custGeom>
            <a:avLst/>
            <a:gdLst>
              <a:gd name="T0" fmla="*/ 2147483647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3075" name="Group 66"/>
          <p:cNvGrpSpPr>
            <a:grpSpLocks/>
          </p:cNvGrpSpPr>
          <p:nvPr/>
        </p:nvGrpSpPr>
        <p:grpSpPr bwMode="auto">
          <a:xfrm>
            <a:off x="7410450" y="4181475"/>
            <a:ext cx="304800" cy="250825"/>
            <a:chOff x="4692" y="2634"/>
            <a:chExt cx="192" cy="158"/>
          </a:xfrm>
        </p:grpSpPr>
        <p:grpSp>
          <p:nvGrpSpPr>
            <p:cNvPr id="43382" name="Group 67"/>
            <p:cNvGrpSpPr>
              <a:grpSpLocks/>
            </p:cNvGrpSpPr>
            <p:nvPr/>
          </p:nvGrpSpPr>
          <p:grpSpPr bwMode="auto">
            <a:xfrm>
              <a:off x="4836" y="2634"/>
              <a:ext cx="48" cy="158"/>
              <a:chOff x="4836" y="2634"/>
              <a:chExt cx="48" cy="158"/>
            </a:xfrm>
          </p:grpSpPr>
          <p:sp>
            <p:nvSpPr>
              <p:cNvPr id="43387" name="Line 68"/>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3388" name="Line 69"/>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3383" name="Freeform 70"/>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3384" name="Group 71"/>
            <p:cNvGrpSpPr>
              <a:grpSpLocks/>
            </p:cNvGrpSpPr>
            <p:nvPr/>
          </p:nvGrpSpPr>
          <p:grpSpPr bwMode="auto">
            <a:xfrm>
              <a:off x="4692" y="2634"/>
              <a:ext cx="48" cy="158"/>
              <a:chOff x="4692" y="2634"/>
              <a:chExt cx="48" cy="158"/>
            </a:xfrm>
          </p:grpSpPr>
          <p:sp>
            <p:nvSpPr>
              <p:cNvPr id="43385" name="Line 72"/>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3386" name="Line 73"/>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3076" name="Freeform 74"/>
          <p:cNvSpPr>
            <a:spLocks/>
          </p:cNvSpPr>
          <p:nvPr/>
        </p:nvSpPr>
        <p:spPr bwMode="auto">
          <a:xfrm>
            <a:off x="7762875" y="3735388"/>
            <a:ext cx="169863" cy="1587"/>
          </a:xfrm>
          <a:custGeom>
            <a:avLst/>
            <a:gdLst>
              <a:gd name="T0" fmla="*/ 0 w 107"/>
              <a:gd name="T1" fmla="*/ 0 h 1"/>
              <a:gd name="T2" fmla="*/ 214748364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3077" name="Freeform 75"/>
          <p:cNvSpPr>
            <a:spLocks/>
          </p:cNvSpPr>
          <p:nvPr/>
        </p:nvSpPr>
        <p:spPr bwMode="auto">
          <a:xfrm>
            <a:off x="7161213" y="3735388"/>
            <a:ext cx="152400" cy="1587"/>
          </a:xfrm>
          <a:custGeom>
            <a:avLst/>
            <a:gdLst>
              <a:gd name="T0" fmla="*/ 2147483647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3078" name="Group 76"/>
          <p:cNvGrpSpPr>
            <a:grpSpLocks/>
          </p:cNvGrpSpPr>
          <p:nvPr/>
        </p:nvGrpSpPr>
        <p:grpSpPr bwMode="auto">
          <a:xfrm>
            <a:off x="8310563" y="4181475"/>
            <a:ext cx="304800" cy="250825"/>
            <a:chOff x="5259" y="2634"/>
            <a:chExt cx="192" cy="158"/>
          </a:xfrm>
        </p:grpSpPr>
        <p:grpSp>
          <p:nvGrpSpPr>
            <p:cNvPr id="43375" name="Group 77"/>
            <p:cNvGrpSpPr>
              <a:grpSpLocks/>
            </p:cNvGrpSpPr>
            <p:nvPr/>
          </p:nvGrpSpPr>
          <p:grpSpPr bwMode="auto">
            <a:xfrm>
              <a:off x="5403" y="2634"/>
              <a:ext cx="48" cy="158"/>
              <a:chOff x="5403" y="2634"/>
              <a:chExt cx="48" cy="158"/>
            </a:xfrm>
          </p:grpSpPr>
          <p:sp>
            <p:nvSpPr>
              <p:cNvPr id="43380" name="Line 78"/>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3381" name="Line 79"/>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3376" name="Freeform 80"/>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3377" name="Group 81"/>
            <p:cNvGrpSpPr>
              <a:grpSpLocks/>
            </p:cNvGrpSpPr>
            <p:nvPr/>
          </p:nvGrpSpPr>
          <p:grpSpPr bwMode="auto">
            <a:xfrm>
              <a:off x="5259" y="2634"/>
              <a:ext cx="48" cy="158"/>
              <a:chOff x="5259" y="2634"/>
              <a:chExt cx="48" cy="158"/>
            </a:xfrm>
          </p:grpSpPr>
          <p:sp>
            <p:nvSpPr>
              <p:cNvPr id="43378" name="Line 82"/>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3379" name="Line 83"/>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3079" name="Freeform 84"/>
          <p:cNvSpPr>
            <a:spLocks/>
          </p:cNvSpPr>
          <p:nvPr/>
        </p:nvSpPr>
        <p:spPr bwMode="auto">
          <a:xfrm>
            <a:off x="8678863" y="3732213"/>
            <a:ext cx="152400" cy="3175"/>
          </a:xfrm>
          <a:custGeom>
            <a:avLst/>
            <a:gdLst>
              <a:gd name="T0" fmla="*/ 0 w 96"/>
              <a:gd name="T1" fmla="*/ 0 h 2"/>
              <a:gd name="T2" fmla="*/ 2147483647 w 96"/>
              <a:gd name="T3" fmla="*/ 2147483647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3080" name="Freeform 85"/>
          <p:cNvSpPr>
            <a:spLocks/>
          </p:cNvSpPr>
          <p:nvPr/>
        </p:nvSpPr>
        <p:spPr bwMode="auto">
          <a:xfrm>
            <a:off x="8061325" y="3735388"/>
            <a:ext cx="160338" cy="1587"/>
          </a:xfrm>
          <a:custGeom>
            <a:avLst/>
            <a:gdLst>
              <a:gd name="T0" fmla="*/ 2147483647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3081" name="Freeform 86"/>
          <p:cNvSpPr>
            <a:spLocks/>
          </p:cNvSpPr>
          <p:nvPr/>
        </p:nvSpPr>
        <p:spPr bwMode="auto">
          <a:xfrm>
            <a:off x="1441450" y="1358900"/>
            <a:ext cx="7015163" cy="1588"/>
          </a:xfrm>
          <a:custGeom>
            <a:avLst/>
            <a:gdLst>
              <a:gd name="T0" fmla="*/ 0 w 4419"/>
              <a:gd name="T1" fmla="*/ 2147483647 h 1"/>
              <a:gd name="T2" fmla="*/ 2147483647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3082" name="Line 87"/>
          <p:cNvSpPr>
            <a:spLocks noChangeShapeType="1"/>
          </p:cNvSpPr>
          <p:nvPr/>
        </p:nvSpPr>
        <p:spPr bwMode="auto">
          <a:xfrm>
            <a:off x="20510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3" name="Line 88"/>
          <p:cNvSpPr>
            <a:spLocks noChangeShapeType="1"/>
          </p:cNvSpPr>
          <p:nvPr/>
        </p:nvSpPr>
        <p:spPr bwMode="auto">
          <a:xfrm>
            <a:off x="29654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4" name="Line 89"/>
          <p:cNvSpPr>
            <a:spLocks noChangeShapeType="1"/>
          </p:cNvSpPr>
          <p:nvPr/>
        </p:nvSpPr>
        <p:spPr bwMode="auto">
          <a:xfrm>
            <a:off x="38798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5" name="Line 90"/>
          <p:cNvSpPr>
            <a:spLocks noChangeShapeType="1"/>
          </p:cNvSpPr>
          <p:nvPr/>
        </p:nvSpPr>
        <p:spPr bwMode="auto">
          <a:xfrm>
            <a:off x="47942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6" name="Line 91"/>
          <p:cNvSpPr>
            <a:spLocks noChangeShapeType="1"/>
          </p:cNvSpPr>
          <p:nvPr/>
        </p:nvSpPr>
        <p:spPr bwMode="auto">
          <a:xfrm>
            <a:off x="57086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7" name="Line 92"/>
          <p:cNvSpPr>
            <a:spLocks noChangeShapeType="1"/>
          </p:cNvSpPr>
          <p:nvPr/>
        </p:nvSpPr>
        <p:spPr bwMode="auto">
          <a:xfrm>
            <a:off x="66230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8" name="Line 93"/>
          <p:cNvSpPr>
            <a:spLocks noChangeShapeType="1"/>
          </p:cNvSpPr>
          <p:nvPr/>
        </p:nvSpPr>
        <p:spPr bwMode="auto">
          <a:xfrm>
            <a:off x="7537450" y="1360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89" name="Line 94"/>
          <p:cNvSpPr>
            <a:spLocks noChangeShapeType="1"/>
          </p:cNvSpPr>
          <p:nvPr/>
        </p:nvSpPr>
        <p:spPr bwMode="auto">
          <a:xfrm>
            <a:off x="8451850" y="1360488"/>
            <a:ext cx="0" cy="228600"/>
          </a:xfrm>
          <a:prstGeom prst="line">
            <a:avLst/>
          </a:prstGeom>
          <a:noFill/>
          <a:ln w="38100">
            <a:solidFill>
              <a:schemeClr val="tx1"/>
            </a:solidFill>
            <a:round/>
            <a:headEnd type="none" w="sm" len="sm"/>
            <a:tailEnd/>
          </a:ln>
        </p:spPr>
        <p:txBody>
          <a:bodyPr>
            <a:spAutoFit/>
          </a:bodyPr>
          <a:lstStyle/>
          <a:p>
            <a:endParaRPr lang="zh-CN" altLang="en-US"/>
          </a:p>
        </p:txBody>
      </p:sp>
      <p:sp>
        <p:nvSpPr>
          <p:cNvPr id="43090" name="Freeform 95"/>
          <p:cNvSpPr>
            <a:spLocks/>
          </p:cNvSpPr>
          <p:nvPr/>
        </p:nvSpPr>
        <p:spPr bwMode="auto">
          <a:xfrm>
            <a:off x="2071688" y="4298950"/>
            <a:ext cx="1587" cy="263525"/>
          </a:xfrm>
          <a:custGeom>
            <a:avLst/>
            <a:gdLst>
              <a:gd name="T0" fmla="*/ 2147483647 w 1"/>
              <a:gd name="T1" fmla="*/ 0 h 166"/>
              <a:gd name="T2" fmla="*/ 0 w 1"/>
              <a:gd name="T3" fmla="*/ 2147483647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091" name="Freeform 96"/>
          <p:cNvSpPr>
            <a:spLocks/>
          </p:cNvSpPr>
          <p:nvPr/>
        </p:nvSpPr>
        <p:spPr bwMode="auto">
          <a:xfrm>
            <a:off x="2984500" y="4298950"/>
            <a:ext cx="74613" cy="795338"/>
          </a:xfrm>
          <a:custGeom>
            <a:avLst/>
            <a:gdLst>
              <a:gd name="T0" fmla="*/ 0 w 1"/>
              <a:gd name="T1" fmla="*/ 0 h 406"/>
              <a:gd name="T2" fmla="*/ 0 w 1"/>
              <a:gd name="T3" fmla="*/ 2147483647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092" name="Freeform 97"/>
          <p:cNvSpPr>
            <a:spLocks/>
          </p:cNvSpPr>
          <p:nvPr/>
        </p:nvSpPr>
        <p:spPr bwMode="auto">
          <a:xfrm>
            <a:off x="3895725" y="4298950"/>
            <a:ext cx="6350" cy="263525"/>
          </a:xfrm>
          <a:custGeom>
            <a:avLst/>
            <a:gdLst>
              <a:gd name="T0" fmla="*/ 2147483647 w 4"/>
              <a:gd name="T1" fmla="*/ 0 h 166"/>
              <a:gd name="T2" fmla="*/ 0 w 4"/>
              <a:gd name="T3" fmla="*/ 2147483647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093" name="Freeform 98"/>
          <p:cNvSpPr>
            <a:spLocks/>
          </p:cNvSpPr>
          <p:nvPr/>
        </p:nvSpPr>
        <p:spPr bwMode="auto">
          <a:xfrm>
            <a:off x="5724525" y="4298950"/>
            <a:ext cx="3175" cy="277813"/>
          </a:xfrm>
          <a:custGeom>
            <a:avLst/>
            <a:gdLst>
              <a:gd name="T0" fmla="*/ 2147483647 w 2"/>
              <a:gd name="T1" fmla="*/ 0 h 175"/>
              <a:gd name="T2" fmla="*/ 0 w 2"/>
              <a:gd name="T3" fmla="*/ 2147483647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094" name="Freeform 99"/>
          <p:cNvSpPr>
            <a:spLocks/>
          </p:cNvSpPr>
          <p:nvPr/>
        </p:nvSpPr>
        <p:spPr bwMode="auto">
          <a:xfrm>
            <a:off x="7556500" y="4281488"/>
            <a:ext cx="1588" cy="279400"/>
          </a:xfrm>
          <a:custGeom>
            <a:avLst/>
            <a:gdLst>
              <a:gd name="T0" fmla="*/ 0 w 1"/>
              <a:gd name="T1" fmla="*/ 0 h 176"/>
              <a:gd name="T2" fmla="*/ 0 w 1"/>
              <a:gd name="T3" fmla="*/ 2147483647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3095" name="Freeform 100"/>
          <p:cNvSpPr>
            <a:spLocks/>
          </p:cNvSpPr>
          <p:nvPr/>
        </p:nvSpPr>
        <p:spPr bwMode="auto">
          <a:xfrm>
            <a:off x="1441450" y="2349500"/>
            <a:ext cx="7019925" cy="1588"/>
          </a:xfrm>
          <a:custGeom>
            <a:avLst/>
            <a:gdLst>
              <a:gd name="T0" fmla="*/ 0 w 4422"/>
              <a:gd name="T1" fmla="*/ 2147483647 h 1"/>
              <a:gd name="T2" fmla="*/ 2147483647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3096" name="Line 101"/>
          <p:cNvSpPr>
            <a:spLocks noChangeShapeType="1"/>
          </p:cNvSpPr>
          <p:nvPr/>
        </p:nvSpPr>
        <p:spPr bwMode="auto">
          <a:xfrm>
            <a:off x="20510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97" name="Line 102"/>
          <p:cNvSpPr>
            <a:spLocks noChangeShapeType="1"/>
          </p:cNvSpPr>
          <p:nvPr/>
        </p:nvSpPr>
        <p:spPr bwMode="auto">
          <a:xfrm>
            <a:off x="29654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98" name="Line 103"/>
          <p:cNvSpPr>
            <a:spLocks noChangeShapeType="1"/>
          </p:cNvSpPr>
          <p:nvPr/>
        </p:nvSpPr>
        <p:spPr bwMode="auto">
          <a:xfrm>
            <a:off x="38798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099" name="Line 104"/>
          <p:cNvSpPr>
            <a:spLocks noChangeShapeType="1"/>
          </p:cNvSpPr>
          <p:nvPr/>
        </p:nvSpPr>
        <p:spPr bwMode="auto">
          <a:xfrm>
            <a:off x="47942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0" name="Line 105"/>
          <p:cNvSpPr>
            <a:spLocks noChangeShapeType="1"/>
          </p:cNvSpPr>
          <p:nvPr/>
        </p:nvSpPr>
        <p:spPr bwMode="auto">
          <a:xfrm>
            <a:off x="57086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1" name="Line 106"/>
          <p:cNvSpPr>
            <a:spLocks noChangeShapeType="1"/>
          </p:cNvSpPr>
          <p:nvPr/>
        </p:nvSpPr>
        <p:spPr bwMode="auto">
          <a:xfrm>
            <a:off x="66230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2" name="Line 107"/>
          <p:cNvSpPr>
            <a:spLocks noChangeShapeType="1"/>
          </p:cNvSpPr>
          <p:nvPr/>
        </p:nvSpPr>
        <p:spPr bwMode="auto">
          <a:xfrm>
            <a:off x="7537450" y="23510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3" name="Line 108"/>
          <p:cNvSpPr>
            <a:spLocks noChangeShapeType="1"/>
          </p:cNvSpPr>
          <p:nvPr/>
        </p:nvSpPr>
        <p:spPr bwMode="auto">
          <a:xfrm>
            <a:off x="8451850" y="2351088"/>
            <a:ext cx="0" cy="228600"/>
          </a:xfrm>
          <a:prstGeom prst="line">
            <a:avLst/>
          </a:prstGeom>
          <a:noFill/>
          <a:ln w="38100">
            <a:solidFill>
              <a:schemeClr val="tx1"/>
            </a:solidFill>
            <a:round/>
            <a:headEnd type="none" w="sm" len="sm"/>
            <a:tailEnd/>
          </a:ln>
        </p:spPr>
        <p:txBody>
          <a:bodyPr>
            <a:spAutoFit/>
          </a:bodyPr>
          <a:lstStyle/>
          <a:p>
            <a:endParaRPr lang="zh-CN" altLang="en-US"/>
          </a:p>
        </p:txBody>
      </p:sp>
      <p:sp>
        <p:nvSpPr>
          <p:cNvPr id="43104" name="Freeform 109"/>
          <p:cNvSpPr>
            <a:spLocks/>
          </p:cNvSpPr>
          <p:nvPr/>
        </p:nvSpPr>
        <p:spPr bwMode="auto">
          <a:xfrm>
            <a:off x="1441450" y="3263900"/>
            <a:ext cx="7013575" cy="1588"/>
          </a:xfrm>
          <a:custGeom>
            <a:avLst/>
            <a:gdLst>
              <a:gd name="T0" fmla="*/ 0 w 4418"/>
              <a:gd name="T1" fmla="*/ 2147483647 h 1"/>
              <a:gd name="T2" fmla="*/ 2147483647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3105" name="Line 110"/>
          <p:cNvSpPr>
            <a:spLocks noChangeShapeType="1"/>
          </p:cNvSpPr>
          <p:nvPr/>
        </p:nvSpPr>
        <p:spPr bwMode="auto">
          <a:xfrm>
            <a:off x="20510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6" name="Line 111"/>
          <p:cNvSpPr>
            <a:spLocks noChangeShapeType="1"/>
          </p:cNvSpPr>
          <p:nvPr/>
        </p:nvSpPr>
        <p:spPr bwMode="auto">
          <a:xfrm>
            <a:off x="29654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7" name="Line 112"/>
          <p:cNvSpPr>
            <a:spLocks noChangeShapeType="1"/>
          </p:cNvSpPr>
          <p:nvPr/>
        </p:nvSpPr>
        <p:spPr bwMode="auto">
          <a:xfrm>
            <a:off x="38798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8" name="Line 113"/>
          <p:cNvSpPr>
            <a:spLocks noChangeShapeType="1"/>
          </p:cNvSpPr>
          <p:nvPr/>
        </p:nvSpPr>
        <p:spPr bwMode="auto">
          <a:xfrm>
            <a:off x="47942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09" name="Line 114"/>
          <p:cNvSpPr>
            <a:spLocks noChangeShapeType="1"/>
          </p:cNvSpPr>
          <p:nvPr/>
        </p:nvSpPr>
        <p:spPr bwMode="auto">
          <a:xfrm>
            <a:off x="57086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10" name="Line 115"/>
          <p:cNvSpPr>
            <a:spLocks noChangeShapeType="1"/>
          </p:cNvSpPr>
          <p:nvPr/>
        </p:nvSpPr>
        <p:spPr bwMode="auto">
          <a:xfrm>
            <a:off x="66230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11" name="Line 116"/>
          <p:cNvSpPr>
            <a:spLocks noChangeShapeType="1"/>
          </p:cNvSpPr>
          <p:nvPr/>
        </p:nvSpPr>
        <p:spPr bwMode="auto">
          <a:xfrm>
            <a:off x="7537450" y="3265488"/>
            <a:ext cx="0" cy="228600"/>
          </a:xfrm>
          <a:prstGeom prst="line">
            <a:avLst/>
          </a:prstGeom>
          <a:noFill/>
          <a:ln w="38100">
            <a:solidFill>
              <a:schemeClr val="tx1"/>
            </a:solidFill>
            <a:round/>
            <a:headEnd type="oval" w="sm" len="sm"/>
            <a:tailEnd/>
          </a:ln>
        </p:spPr>
        <p:txBody>
          <a:bodyPr>
            <a:spAutoFit/>
          </a:bodyPr>
          <a:lstStyle/>
          <a:p>
            <a:endParaRPr lang="zh-CN" altLang="en-US"/>
          </a:p>
        </p:txBody>
      </p:sp>
      <p:sp>
        <p:nvSpPr>
          <p:cNvPr id="43112" name="Line 117"/>
          <p:cNvSpPr>
            <a:spLocks noChangeShapeType="1"/>
          </p:cNvSpPr>
          <p:nvPr/>
        </p:nvSpPr>
        <p:spPr bwMode="auto">
          <a:xfrm>
            <a:off x="8451850" y="3265488"/>
            <a:ext cx="0" cy="228600"/>
          </a:xfrm>
          <a:prstGeom prst="line">
            <a:avLst/>
          </a:prstGeom>
          <a:noFill/>
          <a:ln w="38100">
            <a:solidFill>
              <a:schemeClr val="tx1"/>
            </a:solidFill>
            <a:round/>
            <a:headEnd type="none" w="sm" len="sm"/>
            <a:tailEnd/>
          </a:ln>
        </p:spPr>
        <p:txBody>
          <a:bodyPr>
            <a:spAutoFit/>
          </a:bodyPr>
          <a:lstStyle/>
          <a:p>
            <a:endParaRPr lang="zh-CN" altLang="en-US"/>
          </a:p>
        </p:txBody>
      </p:sp>
      <p:sp>
        <p:nvSpPr>
          <p:cNvPr id="43113" name="Freeform 118"/>
          <p:cNvSpPr>
            <a:spLocks/>
          </p:cNvSpPr>
          <p:nvPr/>
        </p:nvSpPr>
        <p:spPr bwMode="auto">
          <a:xfrm>
            <a:off x="1443038" y="4570413"/>
            <a:ext cx="6127750" cy="1587"/>
          </a:xfrm>
          <a:custGeom>
            <a:avLst/>
            <a:gdLst>
              <a:gd name="T0" fmla="*/ 0 w 3860"/>
              <a:gd name="T1" fmla="*/ 2147483647 h 1"/>
              <a:gd name="T2" fmla="*/ 2147483647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3114" name="Freeform 119"/>
          <p:cNvSpPr>
            <a:spLocks/>
          </p:cNvSpPr>
          <p:nvPr/>
        </p:nvSpPr>
        <p:spPr bwMode="auto">
          <a:xfrm>
            <a:off x="1447800" y="5094288"/>
            <a:ext cx="7013575" cy="1587"/>
          </a:xfrm>
          <a:custGeom>
            <a:avLst/>
            <a:gdLst>
              <a:gd name="T0" fmla="*/ 0 w 4418"/>
              <a:gd name="T1" fmla="*/ 2147483647 h 1"/>
              <a:gd name="T2" fmla="*/ 2147483647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3115" name="Rectangle 120"/>
          <p:cNvSpPr>
            <a:spLocks noChangeArrowheads="1"/>
          </p:cNvSpPr>
          <p:nvPr/>
        </p:nvSpPr>
        <p:spPr bwMode="auto">
          <a:xfrm>
            <a:off x="1811338" y="5627688"/>
            <a:ext cx="1306512" cy="533400"/>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3116" name="Text Box 121"/>
          <p:cNvSpPr txBox="1">
            <a:spLocks noChangeArrowheads="1"/>
          </p:cNvSpPr>
          <p:nvPr/>
        </p:nvSpPr>
        <p:spPr bwMode="auto">
          <a:xfrm>
            <a:off x="1860550" y="5676900"/>
            <a:ext cx="1270000" cy="39687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3117" name="Freeform 122"/>
          <p:cNvSpPr>
            <a:spLocks/>
          </p:cNvSpPr>
          <p:nvPr/>
        </p:nvSpPr>
        <p:spPr bwMode="auto">
          <a:xfrm>
            <a:off x="2225675" y="1922463"/>
            <a:ext cx="230188" cy="2327275"/>
          </a:xfrm>
          <a:custGeom>
            <a:avLst/>
            <a:gdLst>
              <a:gd name="T0" fmla="*/ 2147483647 w 145"/>
              <a:gd name="T1" fmla="*/ 0 h 1466"/>
              <a:gd name="T2" fmla="*/ 2147483647 w 145"/>
              <a:gd name="T3" fmla="*/ 0 h 1466"/>
              <a:gd name="T4" fmla="*/ 2147483647 w 145"/>
              <a:gd name="T5" fmla="*/ 2147483647 h 1466"/>
              <a:gd name="T6" fmla="*/ 0 w 145"/>
              <a:gd name="T7" fmla="*/ 2147483647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3118" name="Freeform 123"/>
          <p:cNvSpPr>
            <a:spLocks/>
          </p:cNvSpPr>
          <p:nvPr/>
        </p:nvSpPr>
        <p:spPr bwMode="auto">
          <a:xfrm>
            <a:off x="2560638" y="1922463"/>
            <a:ext cx="268287" cy="2332037"/>
          </a:xfrm>
          <a:custGeom>
            <a:avLst/>
            <a:gdLst>
              <a:gd name="T0" fmla="*/ 2147483647 w 169"/>
              <a:gd name="T1" fmla="*/ 2147483647 h 1469"/>
              <a:gd name="T2" fmla="*/ 0 w 169"/>
              <a:gd name="T3" fmla="*/ 2147483647 h 1469"/>
              <a:gd name="T4" fmla="*/ 2147483647 w 169"/>
              <a:gd name="T5" fmla="*/ 0 h 1469"/>
              <a:gd name="T6" fmla="*/ 2147483647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3119" name="Freeform 124"/>
          <p:cNvSpPr>
            <a:spLocks/>
          </p:cNvSpPr>
          <p:nvPr/>
        </p:nvSpPr>
        <p:spPr bwMode="auto">
          <a:xfrm>
            <a:off x="3122613" y="1922463"/>
            <a:ext cx="223837" cy="2327275"/>
          </a:xfrm>
          <a:custGeom>
            <a:avLst/>
            <a:gdLst>
              <a:gd name="T0" fmla="*/ 2147483647 w 141"/>
              <a:gd name="T1" fmla="*/ 0 h 1466"/>
              <a:gd name="T2" fmla="*/ 2147483647 w 141"/>
              <a:gd name="T3" fmla="*/ 0 h 1466"/>
              <a:gd name="T4" fmla="*/ 2147483647 w 141"/>
              <a:gd name="T5" fmla="*/ 2147483647 h 1466"/>
              <a:gd name="T6" fmla="*/ 0 w 141"/>
              <a:gd name="T7" fmla="*/ 2147483647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3120" name="Freeform 125"/>
          <p:cNvSpPr>
            <a:spLocks/>
          </p:cNvSpPr>
          <p:nvPr/>
        </p:nvSpPr>
        <p:spPr bwMode="auto">
          <a:xfrm>
            <a:off x="3505200" y="1922463"/>
            <a:ext cx="246063" cy="2328862"/>
          </a:xfrm>
          <a:custGeom>
            <a:avLst/>
            <a:gdLst>
              <a:gd name="T0" fmla="*/ 2147483647 w 155"/>
              <a:gd name="T1" fmla="*/ 2147483647 h 1467"/>
              <a:gd name="T2" fmla="*/ 2147483647 w 155"/>
              <a:gd name="T3" fmla="*/ 2147483647 h 1467"/>
              <a:gd name="T4" fmla="*/ 0 w 155"/>
              <a:gd name="T5" fmla="*/ 2147483647 h 1467"/>
              <a:gd name="T6" fmla="*/ 2147483647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3121" name="Freeform 126"/>
          <p:cNvSpPr>
            <a:spLocks/>
          </p:cNvSpPr>
          <p:nvPr/>
        </p:nvSpPr>
        <p:spPr bwMode="auto">
          <a:xfrm>
            <a:off x="4059238" y="1922463"/>
            <a:ext cx="225425" cy="2327275"/>
          </a:xfrm>
          <a:custGeom>
            <a:avLst/>
            <a:gdLst>
              <a:gd name="T0" fmla="*/ 2147483647 w 142"/>
              <a:gd name="T1" fmla="*/ 0 h 1466"/>
              <a:gd name="T2" fmla="*/ 2147483647 w 142"/>
              <a:gd name="T3" fmla="*/ 0 h 1466"/>
              <a:gd name="T4" fmla="*/ 2147483647 w 142"/>
              <a:gd name="T5" fmla="*/ 2147483647 h 1466"/>
              <a:gd name="T6" fmla="*/ 0 w 142"/>
              <a:gd name="T7" fmla="*/ 2147483647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3122" name="Freeform 127"/>
          <p:cNvSpPr>
            <a:spLocks/>
          </p:cNvSpPr>
          <p:nvPr/>
        </p:nvSpPr>
        <p:spPr bwMode="auto">
          <a:xfrm>
            <a:off x="4424363" y="1922463"/>
            <a:ext cx="241300" cy="2328862"/>
          </a:xfrm>
          <a:custGeom>
            <a:avLst/>
            <a:gdLst>
              <a:gd name="T0" fmla="*/ 2147483647 w 152"/>
              <a:gd name="T1" fmla="*/ 2147483647 h 1467"/>
              <a:gd name="T2" fmla="*/ 0 w 152"/>
              <a:gd name="T3" fmla="*/ 2147483647 h 1467"/>
              <a:gd name="T4" fmla="*/ 0 w 152"/>
              <a:gd name="T5" fmla="*/ 2147483647 h 1467"/>
              <a:gd name="T6" fmla="*/ 214748364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3123" name="Freeform 128"/>
          <p:cNvSpPr>
            <a:spLocks/>
          </p:cNvSpPr>
          <p:nvPr/>
        </p:nvSpPr>
        <p:spPr bwMode="auto">
          <a:xfrm>
            <a:off x="4968875" y="1922463"/>
            <a:ext cx="230188" cy="2327275"/>
          </a:xfrm>
          <a:custGeom>
            <a:avLst/>
            <a:gdLst>
              <a:gd name="T0" fmla="*/ 2147483647 w 145"/>
              <a:gd name="T1" fmla="*/ 0 h 1466"/>
              <a:gd name="T2" fmla="*/ 2147483647 w 145"/>
              <a:gd name="T3" fmla="*/ 0 h 1466"/>
              <a:gd name="T4" fmla="*/ 2147483647 w 145"/>
              <a:gd name="T5" fmla="*/ 2147483647 h 1466"/>
              <a:gd name="T6" fmla="*/ 0 w 145"/>
              <a:gd name="T7" fmla="*/ 2147483647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3124" name="Freeform 129"/>
          <p:cNvSpPr>
            <a:spLocks/>
          </p:cNvSpPr>
          <p:nvPr/>
        </p:nvSpPr>
        <p:spPr bwMode="auto">
          <a:xfrm>
            <a:off x="5334000" y="1919288"/>
            <a:ext cx="246063" cy="2332037"/>
          </a:xfrm>
          <a:custGeom>
            <a:avLst/>
            <a:gdLst>
              <a:gd name="T0" fmla="*/ 2147483647 w 155"/>
              <a:gd name="T1" fmla="*/ 2147483647 h 1469"/>
              <a:gd name="T2" fmla="*/ 2147483647 w 155"/>
              <a:gd name="T3" fmla="*/ 2147483647 h 1469"/>
              <a:gd name="T4" fmla="*/ 0 w 155"/>
              <a:gd name="T5" fmla="*/ 0 h 1469"/>
              <a:gd name="T6" fmla="*/ 2147483647 w 155"/>
              <a:gd name="T7" fmla="*/ 2147483647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3125" name="Freeform 130"/>
          <p:cNvSpPr>
            <a:spLocks/>
          </p:cNvSpPr>
          <p:nvPr/>
        </p:nvSpPr>
        <p:spPr bwMode="auto">
          <a:xfrm>
            <a:off x="5889625" y="1922463"/>
            <a:ext cx="223838" cy="2327275"/>
          </a:xfrm>
          <a:custGeom>
            <a:avLst/>
            <a:gdLst>
              <a:gd name="T0" fmla="*/ 2147483647 w 141"/>
              <a:gd name="T1" fmla="*/ 0 h 1466"/>
              <a:gd name="T2" fmla="*/ 2147483647 w 141"/>
              <a:gd name="T3" fmla="*/ 0 h 1466"/>
              <a:gd name="T4" fmla="*/ 2147483647 w 141"/>
              <a:gd name="T5" fmla="*/ 2147483647 h 1466"/>
              <a:gd name="T6" fmla="*/ 0 w 141"/>
              <a:gd name="T7" fmla="*/ 2147483647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3126" name="Freeform 131"/>
          <p:cNvSpPr>
            <a:spLocks/>
          </p:cNvSpPr>
          <p:nvPr/>
        </p:nvSpPr>
        <p:spPr bwMode="auto">
          <a:xfrm>
            <a:off x="6253163" y="1922463"/>
            <a:ext cx="241300" cy="2328862"/>
          </a:xfrm>
          <a:custGeom>
            <a:avLst/>
            <a:gdLst>
              <a:gd name="T0" fmla="*/ 2147483647 w 152"/>
              <a:gd name="T1" fmla="*/ 2147483647 h 1467"/>
              <a:gd name="T2" fmla="*/ 0 w 152"/>
              <a:gd name="T3" fmla="*/ 2147483647 h 1467"/>
              <a:gd name="T4" fmla="*/ 0 w 152"/>
              <a:gd name="T5" fmla="*/ 2147483647 h 1467"/>
              <a:gd name="T6" fmla="*/ 214748364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3127" name="Freeform 132"/>
          <p:cNvSpPr>
            <a:spLocks/>
          </p:cNvSpPr>
          <p:nvPr/>
        </p:nvSpPr>
        <p:spPr bwMode="auto">
          <a:xfrm>
            <a:off x="6794500" y="1922463"/>
            <a:ext cx="233363" cy="2327275"/>
          </a:xfrm>
          <a:custGeom>
            <a:avLst/>
            <a:gdLst>
              <a:gd name="T0" fmla="*/ 2147483647 w 147"/>
              <a:gd name="T1" fmla="*/ 0 h 1466"/>
              <a:gd name="T2" fmla="*/ 2147483647 w 147"/>
              <a:gd name="T3" fmla="*/ 0 h 1466"/>
              <a:gd name="T4" fmla="*/ 2147483647 w 147"/>
              <a:gd name="T5" fmla="*/ 2147483647 h 1466"/>
              <a:gd name="T6" fmla="*/ 0 w 147"/>
              <a:gd name="T7" fmla="*/ 2147483647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3128" name="Freeform 133"/>
          <p:cNvSpPr>
            <a:spLocks/>
          </p:cNvSpPr>
          <p:nvPr/>
        </p:nvSpPr>
        <p:spPr bwMode="auto">
          <a:xfrm>
            <a:off x="7158038" y="1922463"/>
            <a:ext cx="250825" cy="2328862"/>
          </a:xfrm>
          <a:custGeom>
            <a:avLst/>
            <a:gdLst>
              <a:gd name="T0" fmla="*/ 2147483647 w 158"/>
              <a:gd name="T1" fmla="*/ 2147483647 h 1467"/>
              <a:gd name="T2" fmla="*/ 0 w 158"/>
              <a:gd name="T3" fmla="*/ 2147483647 h 1467"/>
              <a:gd name="T4" fmla="*/ 0 w 158"/>
              <a:gd name="T5" fmla="*/ 0 h 1467"/>
              <a:gd name="T6" fmla="*/ 2147483647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3129" name="Freeform 134"/>
          <p:cNvSpPr>
            <a:spLocks/>
          </p:cNvSpPr>
          <p:nvPr/>
        </p:nvSpPr>
        <p:spPr bwMode="auto">
          <a:xfrm>
            <a:off x="7716838" y="1922463"/>
            <a:ext cx="225425" cy="2327275"/>
          </a:xfrm>
          <a:custGeom>
            <a:avLst/>
            <a:gdLst>
              <a:gd name="T0" fmla="*/ 2147483647 w 142"/>
              <a:gd name="T1" fmla="*/ 0 h 1466"/>
              <a:gd name="T2" fmla="*/ 2147483647 w 142"/>
              <a:gd name="T3" fmla="*/ 0 h 1466"/>
              <a:gd name="T4" fmla="*/ 2147483647 w 142"/>
              <a:gd name="T5" fmla="*/ 2147483647 h 1466"/>
              <a:gd name="T6" fmla="*/ 0 w 142"/>
              <a:gd name="T7" fmla="*/ 2147483647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3130" name="Freeform 135"/>
          <p:cNvSpPr>
            <a:spLocks/>
          </p:cNvSpPr>
          <p:nvPr/>
        </p:nvSpPr>
        <p:spPr bwMode="auto">
          <a:xfrm>
            <a:off x="8047038" y="1922463"/>
            <a:ext cx="252412" cy="2332037"/>
          </a:xfrm>
          <a:custGeom>
            <a:avLst/>
            <a:gdLst>
              <a:gd name="T0" fmla="*/ 2147483647 w 159"/>
              <a:gd name="T1" fmla="*/ 2147483647 h 1469"/>
              <a:gd name="T2" fmla="*/ 0 w 159"/>
              <a:gd name="T3" fmla="*/ 2147483647 h 1469"/>
              <a:gd name="T4" fmla="*/ 2147483647 w 159"/>
              <a:gd name="T5" fmla="*/ 0 h 1469"/>
              <a:gd name="T6" fmla="*/ 2147483647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3131" name="Freeform 136"/>
          <p:cNvSpPr>
            <a:spLocks/>
          </p:cNvSpPr>
          <p:nvPr/>
        </p:nvSpPr>
        <p:spPr bwMode="auto">
          <a:xfrm>
            <a:off x="8599488" y="1922463"/>
            <a:ext cx="233362" cy="2327275"/>
          </a:xfrm>
          <a:custGeom>
            <a:avLst/>
            <a:gdLst>
              <a:gd name="T0" fmla="*/ 2147483647 w 147"/>
              <a:gd name="T1" fmla="*/ 0 h 1466"/>
              <a:gd name="T2" fmla="*/ 2147483647 w 147"/>
              <a:gd name="T3" fmla="*/ 0 h 1466"/>
              <a:gd name="T4" fmla="*/ 2147483647 w 147"/>
              <a:gd name="T5" fmla="*/ 2147483647 h 1466"/>
              <a:gd name="T6" fmla="*/ 0 w 147"/>
              <a:gd name="T7" fmla="*/ 2147483647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3132" name="Freeform 137"/>
          <p:cNvSpPr>
            <a:spLocks/>
          </p:cNvSpPr>
          <p:nvPr/>
        </p:nvSpPr>
        <p:spPr bwMode="auto">
          <a:xfrm>
            <a:off x="1674813" y="4346575"/>
            <a:ext cx="1158875" cy="1047750"/>
          </a:xfrm>
          <a:custGeom>
            <a:avLst/>
            <a:gdLst>
              <a:gd name="T0" fmla="*/ 2147483647 w 730"/>
              <a:gd name="T1" fmla="*/ 2147483647 h 660"/>
              <a:gd name="T2" fmla="*/ 0 w 730"/>
              <a:gd name="T3" fmla="*/ 2147483647 h 660"/>
              <a:gd name="T4" fmla="*/ 0 w 730"/>
              <a:gd name="T5" fmla="*/ 2147483647 h 660"/>
              <a:gd name="T6" fmla="*/ 2147483647 w 730"/>
              <a:gd name="T7" fmla="*/ 2147483647 h 660"/>
              <a:gd name="T8" fmla="*/ 2147483647 w 730"/>
              <a:gd name="T9" fmla="*/ 0 h 660"/>
              <a:gd name="T10" fmla="*/ 2147483647 w 730"/>
              <a:gd name="T11" fmla="*/ 2147483647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3133" name="Freeform 138"/>
          <p:cNvSpPr>
            <a:spLocks/>
          </p:cNvSpPr>
          <p:nvPr/>
        </p:nvSpPr>
        <p:spPr bwMode="auto">
          <a:xfrm>
            <a:off x="3503613" y="4356100"/>
            <a:ext cx="1157287" cy="1044575"/>
          </a:xfrm>
          <a:custGeom>
            <a:avLst/>
            <a:gdLst>
              <a:gd name="T0" fmla="*/ 2147483647 w 729"/>
              <a:gd name="T1" fmla="*/ 0 h 658"/>
              <a:gd name="T2" fmla="*/ 0 w 729"/>
              <a:gd name="T3" fmla="*/ 0 h 658"/>
              <a:gd name="T4" fmla="*/ 0 w 729"/>
              <a:gd name="T5" fmla="*/ 2147483647 h 658"/>
              <a:gd name="T6" fmla="*/ 2147483647 w 729"/>
              <a:gd name="T7" fmla="*/ 2147483647 h 658"/>
              <a:gd name="T8" fmla="*/ 2147483647 w 729"/>
              <a:gd name="T9" fmla="*/ 2147483647 h 658"/>
              <a:gd name="T10" fmla="*/ 2147483647 w 729"/>
              <a:gd name="T11" fmla="*/ 2147483647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3134" name="Freeform 139"/>
          <p:cNvSpPr>
            <a:spLocks/>
          </p:cNvSpPr>
          <p:nvPr/>
        </p:nvSpPr>
        <p:spPr bwMode="auto">
          <a:xfrm>
            <a:off x="5327650" y="4356100"/>
            <a:ext cx="1157288" cy="1042988"/>
          </a:xfrm>
          <a:custGeom>
            <a:avLst/>
            <a:gdLst>
              <a:gd name="T0" fmla="*/ 2147483647 w 729"/>
              <a:gd name="T1" fmla="*/ 0 h 657"/>
              <a:gd name="T2" fmla="*/ 0 w 729"/>
              <a:gd name="T3" fmla="*/ 0 h 657"/>
              <a:gd name="T4" fmla="*/ 0 w 729"/>
              <a:gd name="T5" fmla="*/ 2147483647 h 657"/>
              <a:gd name="T6" fmla="*/ 2147483647 w 729"/>
              <a:gd name="T7" fmla="*/ 2147483647 h 657"/>
              <a:gd name="T8" fmla="*/ 2147483647 w 729"/>
              <a:gd name="T9" fmla="*/ 2147483647 h 657"/>
              <a:gd name="T10" fmla="*/ 2147483647 w 729"/>
              <a:gd name="T11" fmla="*/ 2147483647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3135" name="Freeform 140"/>
          <p:cNvSpPr>
            <a:spLocks/>
          </p:cNvSpPr>
          <p:nvPr/>
        </p:nvSpPr>
        <p:spPr bwMode="auto">
          <a:xfrm>
            <a:off x="7156450" y="4356100"/>
            <a:ext cx="1157288" cy="1042988"/>
          </a:xfrm>
          <a:custGeom>
            <a:avLst/>
            <a:gdLst>
              <a:gd name="T0" fmla="*/ 2147483647 w 729"/>
              <a:gd name="T1" fmla="*/ 2147483647 h 657"/>
              <a:gd name="T2" fmla="*/ 0 w 729"/>
              <a:gd name="T3" fmla="*/ 0 h 657"/>
              <a:gd name="T4" fmla="*/ 0 w 729"/>
              <a:gd name="T5" fmla="*/ 2147483647 h 657"/>
              <a:gd name="T6" fmla="*/ 2147483647 w 729"/>
              <a:gd name="T7" fmla="*/ 2147483647 h 657"/>
              <a:gd name="T8" fmla="*/ 2147483647 w 729"/>
              <a:gd name="T9" fmla="*/ 2147483647 h 657"/>
              <a:gd name="T10" fmla="*/ 2147483647 w 729"/>
              <a:gd name="T11" fmla="*/ 2147483647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3136" name="Freeform 141"/>
          <p:cNvSpPr>
            <a:spLocks/>
          </p:cNvSpPr>
          <p:nvPr/>
        </p:nvSpPr>
        <p:spPr bwMode="auto">
          <a:xfrm>
            <a:off x="2222500" y="4341813"/>
            <a:ext cx="1123950" cy="906462"/>
          </a:xfrm>
          <a:custGeom>
            <a:avLst/>
            <a:gdLst>
              <a:gd name="T0" fmla="*/ 0 w 708"/>
              <a:gd name="T1" fmla="*/ 0 h 571"/>
              <a:gd name="T2" fmla="*/ 2147483647 w 708"/>
              <a:gd name="T3" fmla="*/ 0 h 571"/>
              <a:gd name="T4" fmla="*/ 2147483647 w 708"/>
              <a:gd name="T5" fmla="*/ 2147483647 h 571"/>
              <a:gd name="T6" fmla="*/ 2147483647 w 708"/>
              <a:gd name="T7" fmla="*/ 2147483647 h 571"/>
              <a:gd name="T8" fmla="*/ 2147483647 w 708"/>
              <a:gd name="T9" fmla="*/ 2147483647 h 571"/>
              <a:gd name="T10" fmla="*/ 2147483647 w 708"/>
              <a:gd name="T11" fmla="*/ 2147483647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3137" name="Freeform 142"/>
          <p:cNvSpPr>
            <a:spLocks/>
          </p:cNvSpPr>
          <p:nvPr/>
        </p:nvSpPr>
        <p:spPr bwMode="auto">
          <a:xfrm>
            <a:off x="4051300" y="4341813"/>
            <a:ext cx="1152525" cy="900112"/>
          </a:xfrm>
          <a:custGeom>
            <a:avLst/>
            <a:gdLst>
              <a:gd name="T0" fmla="*/ 0 w 726"/>
              <a:gd name="T1" fmla="*/ 0 h 567"/>
              <a:gd name="T2" fmla="*/ 2147483647 w 726"/>
              <a:gd name="T3" fmla="*/ 2147483647 h 567"/>
              <a:gd name="T4" fmla="*/ 2147483647 w 726"/>
              <a:gd name="T5" fmla="*/ 2147483647 h 567"/>
              <a:gd name="T6" fmla="*/ 2147483647 w 726"/>
              <a:gd name="T7" fmla="*/ 2147483647 h 567"/>
              <a:gd name="T8" fmla="*/ 2147483647 w 726"/>
              <a:gd name="T9" fmla="*/ 2147483647 h 567"/>
              <a:gd name="T10" fmla="*/ 2147483647 w 726"/>
              <a:gd name="T11" fmla="*/ 2147483647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3138" name="Freeform 143"/>
          <p:cNvSpPr>
            <a:spLocks/>
          </p:cNvSpPr>
          <p:nvPr/>
        </p:nvSpPr>
        <p:spPr bwMode="auto">
          <a:xfrm>
            <a:off x="5880100" y="4346575"/>
            <a:ext cx="1133475" cy="900113"/>
          </a:xfrm>
          <a:custGeom>
            <a:avLst/>
            <a:gdLst>
              <a:gd name="T0" fmla="*/ 0 w 714"/>
              <a:gd name="T1" fmla="*/ 0 h 567"/>
              <a:gd name="T2" fmla="*/ 2147483647 w 714"/>
              <a:gd name="T3" fmla="*/ 2147483647 h 567"/>
              <a:gd name="T4" fmla="*/ 2147483647 w 714"/>
              <a:gd name="T5" fmla="*/ 2147483647 h 567"/>
              <a:gd name="T6" fmla="*/ 2147483647 w 714"/>
              <a:gd name="T7" fmla="*/ 2147483647 h 567"/>
              <a:gd name="T8" fmla="*/ 2147483647 w 714"/>
              <a:gd name="T9" fmla="*/ 2147483647 h 567"/>
              <a:gd name="T10" fmla="*/ 2147483647 w 714"/>
              <a:gd name="T11" fmla="*/ 2147483647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3139" name="Freeform 144"/>
          <p:cNvSpPr>
            <a:spLocks/>
          </p:cNvSpPr>
          <p:nvPr/>
        </p:nvSpPr>
        <p:spPr bwMode="auto">
          <a:xfrm>
            <a:off x="7713663" y="4346575"/>
            <a:ext cx="1128712" cy="900113"/>
          </a:xfrm>
          <a:custGeom>
            <a:avLst/>
            <a:gdLst>
              <a:gd name="T0" fmla="*/ 0 w 711"/>
              <a:gd name="T1" fmla="*/ 0 h 567"/>
              <a:gd name="T2" fmla="*/ 2147483647 w 711"/>
              <a:gd name="T3" fmla="*/ 2147483647 h 567"/>
              <a:gd name="T4" fmla="*/ 2147483647 w 711"/>
              <a:gd name="T5" fmla="*/ 2147483647 h 567"/>
              <a:gd name="T6" fmla="*/ 2147483647 w 711"/>
              <a:gd name="T7" fmla="*/ 2147483647 h 567"/>
              <a:gd name="T8" fmla="*/ 2147483647 w 711"/>
              <a:gd name="T9" fmla="*/ 2147483647 h 567"/>
              <a:gd name="T10" fmla="*/ 2147483647 w 711"/>
              <a:gd name="T11" fmla="*/ 2147483647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3140" name="Freeform 145"/>
          <p:cNvSpPr>
            <a:spLocks/>
          </p:cNvSpPr>
          <p:nvPr/>
        </p:nvSpPr>
        <p:spPr bwMode="auto">
          <a:xfrm>
            <a:off x="2098675" y="5394325"/>
            <a:ext cx="1588" cy="238125"/>
          </a:xfrm>
          <a:custGeom>
            <a:avLst/>
            <a:gdLst>
              <a:gd name="T0" fmla="*/ 0 w 1"/>
              <a:gd name="T1" fmla="*/ 0 h 150"/>
              <a:gd name="T2" fmla="*/ 0 w 1"/>
              <a:gd name="T3" fmla="*/ 2147483647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3141" name="Freeform 146"/>
          <p:cNvSpPr>
            <a:spLocks/>
          </p:cNvSpPr>
          <p:nvPr/>
        </p:nvSpPr>
        <p:spPr bwMode="auto">
          <a:xfrm>
            <a:off x="3954463" y="5399088"/>
            <a:ext cx="1587" cy="238125"/>
          </a:xfrm>
          <a:custGeom>
            <a:avLst/>
            <a:gdLst>
              <a:gd name="T0" fmla="*/ 0 w 1"/>
              <a:gd name="T1" fmla="*/ 0 h 150"/>
              <a:gd name="T2" fmla="*/ 0 w 1"/>
              <a:gd name="T3" fmla="*/ 2147483647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3142" name="Freeform 147"/>
          <p:cNvSpPr>
            <a:spLocks/>
          </p:cNvSpPr>
          <p:nvPr/>
        </p:nvSpPr>
        <p:spPr bwMode="auto">
          <a:xfrm>
            <a:off x="5783263" y="5399088"/>
            <a:ext cx="1587" cy="238125"/>
          </a:xfrm>
          <a:custGeom>
            <a:avLst/>
            <a:gdLst>
              <a:gd name="T0" fmla="*/ 0 w 1"/>
              <a:gd name="T1" fmla="*/ 0 h 150"/>
              <a:gd name="T2" fmla="*/ 0 w 1"/>
              <a:gd name="T3" fmla="*/ 2147483647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3143" name="Freeform 148"/>
          <p:cNvSpPr>
            <a:spLocks/>
          </p:cNvSpPr>
          <p:nvPr/>
        </p:nvSpPr>
        <p:spPr bwMode="auto">
          <a:xfrm>
            <a:off x="7612063" y="5399088"/>
            <a:ext cx="1587" cy="238125"/>
          </a:xfrm>
          <a:custGeom>
            <a:avLst/>
            <a:gdLst>
              <a:gd name="T0" fmla="*/ 0 w 1"/>
              <a:gd name="T1" fmla="*/ 0 h 150"/>
              <a:gd name="T2" fmla="*/ 0 w 1"/>
              <a:gd name="T3" fmla="*/ 2147483647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3144" name="Freeform 149"/>
          <p:cNvSpPr>
            <a:spLocks/>
          </p:cNvSpPr>
          <p:nvPr/>
        </p:nvSpPr>
        <p:spPr bwMode="auto">
          <a:xfrm>
            <a:off x="8375650" y="5246688"/>
            <a:ext cx="1588" cy="390525"/>
          </a:xfrm>
          <a:custGeom>
            <a:avLst/>
            <a:gdLst>
              <a:gd name="T0" fmla="*/ 0 w 1"/>
              <a:gd name="T1" fmla="*/ 0 h 246"/>
              <a:gd name="T2" fmla="*/ 0 w 1"/>
              <a:gd name="T3" fmla="*/ 2147483647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3145" name="Freeform 150"/>
          <p:cNvSpPr>
            <a:spLocks/>
          </p:cNvSpPr>
          <p:nvPr/>
        </p:nvSpPr>
        <p:spPr bwMode="auto">
          <a:xfrm>
            <a:off x="6546850" y="5246688"/>
            <a:ext cx="1588" cy="390525"/>
          </a:xfrm>
          <a:custGeom>
            <a:avLst/>
            <a:gdLst>
              <a:gd name="T0" fmla="*/ 0 w 1"/>
              <a:gd name="T1" fmla="*/ 0 h 246"/>
              <a:gd name="T2" fmla="*/ 0 w 1"/>
              <a:gd name="T3" fmla="*/ 2147483647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3146" name="Freeform 151"/>
          <p:cNvSpPr>
            <a:spLocks/>
          </p:cNvSpPr>
          <p:nvPr/>
        </p:nvSpPr>
        <p:spPr bwMode="auto">
          <a:xfrm>
            <a:off x="4718050" y="5246688"/>
            <a:ext cx="1588" cy="390525"/>
          </a:xfrm>
          <a:custGeom>
            <a:avLst/>
            <a:gdLst>
              <a:gd name="T0" fmla="*/ 0 w 1"/>
              <a:gd name="T1" fmla="*/ 0 h 246"/>
              <a:gd name="T2" fmla="*/ 0 w 1"/>
              <a:gd name="T3" fmla="*/ 2147483647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3147" name="Freeform 152"/>
          <p:cNvSpPr>
            <a:spLocks/>
          </p:cNvSpPr>
          <p:nvPr/>
        </p:nvSpPr>
        <p:spPr bwMode="auto">
          <a:xfrm>
            <a:off x="2887663" y="5246688"/>
            <a:ext cx="1587" cy="390525"/>
          </a:xfrm>
          <a:custGeom>
            <a:avLst/>
            <a:gdLst>
              <a:gd name="T0" fmla="*/ 0 w 1"/>
              <a:gd name="T1" fmla="*/ 0 h 246"/>
              <a:gd name="T2" fmla="*/ 0 w 1"/>
              <a:gd name="T3" fmla="*/ 2147483647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3148" name="Freeform 153"/>
          <p:cNvSpPr>
            <a:spLocks/>
          </p:cNvSpPr>
          <p:nvPr/>
        </p:nvSpPr>
        <p:spPr bwMode="auto">
          <a:xfrm>
            <a:off x="1517650" y="6389688"/>
            <a:ext cx="6853238" cy="1587"/>
          </a:xfrm>
          <a:custGeom>
            <a:avLst/>
            <a:gdLst>
              <a:gd name="T0" fmla="*/ 0 w 4317"/>
              <a:gd name="T1" fmla="*/ 0 h 1"/>
              <a:gd name="T2" fmla="*/ 214748364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3149" name="Freeform 154"/>
          <p:cNvSpPr>
            <a:spLocks/>
          </p:cNvSpPr>
          <p:nvPr/>
        </p:nvSpPr>
        <p:spPr bwMode="auto">
          <a:xfrm>
            <a:off x="1517650" y="6542088"/>
            <a:ext cx="6091238" cy="1587"/>
          </a:xfrm>
          <a:custGeom>
            <a:avLst/>
            <a:gdLst>
              <a:gd name="T0" fmla="*/ 0 w 3837"/>
              <a:gd name="T1" fmla="*/ 0 h 1"/>
              <a:gd name="T2" fmla="*/ 214748364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3150" name="Freeform 155"/>
          <p:cNvSpPr>
            <a:spLocks/>
          </p:cNvSpPr>
          <p:nvPr/>
        </p:nvSpPr>
        <p:spPr bwMode="auto">
          <a:xfrm>
            <a:off x="2098675" y="6161088"/>
            <a:ext cx="1588" cy="385762"/>
          </a:xfrm>
          <a:custGeom>
            <a:avLst/>
            <a:gdLst>
              <a:gd name="T0" fmla="*/ 0 w 1"/>
              <a:gd name="T1" fmla="*/ 0 h 243"/>
              <a:gd name="T2" fmla="*/ 0 w 1"/>
              <a:gd name="T3" fmla="*/ 2147483647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3151" name="Freeform 156"/>
          <p:cNvSpPr>
            <a:spLocks/>
          </p:cNvSpPr>
          <p:nvPr/>
        </p:nvSpPr>
        <p:spPr bwMode="auto">
          <a:xfrm>
            <a:off x="3954463" y="6161088"/>
            <a:ext cx="1587" cy="385762"/>
          </a:xfrm>
          <a:custGeom>
            <a:avLst/>
            <a:gdLst>
              <a:gd name="T0" fmla="*/ 0 w 1"/>
              <a:gd name="T1" fmla="*/ 0 h 243"/>
              <a:gd name="T2" fmla="*/ 0 w 1"/>
              <a:gd name="T3" fmla="*/ 2147483647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3152" name="Freeform 157"/>
          <p:cNvSpPr>
            <a:spLocks/>
          </p:cNvSpPr>
          <p:nvPr/>
        </p:nvSpPr>
        <p:spPr bwMode="auto">
          <a:xfrm>
            <a:off x="5783263" y="6161088"/>
            <a:ext cx="1587" cy="385762"/>
          </a:xfrm>
          <a:custGeom>
            <a:avLst/>
            <a:gdLst>
              <a:gd name="T0" fmla="*/ 0 w 1"/>
              <a:gd name="T1" fmla="*/ 0 h 243"/>
              <a:gd name="T2" fmla="*/ 0 w 1"/>
              <a:gd name="T3" fmla="*/ 2147483647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3153" name="Freeform 158"/>
          <p:cNvSpPr>
            <a:spLocks/>
          </p:cNvSpPr>
          <p:nvPr/>
        </p:nvSpPr>
        <p:spPr bwMode="auto">
          <a:xfrm>
            <a:off x="7605713" y="6161088"/>
            <a:ext cx="6350" cy="392112"/>
          </a:xfrm>
          <a:custGeom>
            <a:avLst/>
            <a:gdLst>
              <a:gd name="T0" fmla="*/ 2147483647 w 4"/>
              <a:gd name="T1" fmla="*/ 0 h 247"/>
              <a:gd name="T2" fmla="*/ 0 w 4"/>
              <a:gd name="T3" fmla="*/ 21474836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3154" name="Freeform 159"/>
          <p:cNvSpPr>
            <a:spLocks/>
          </p:cNvSpPr>
          <p:nvPr/>
        </p:nvSpPr>
        <p:spPr bwMode="auto">
          <a:xfrm>
            <a:off x="8377238" y="6161088"/>
            <a:ext cx="1587" cy="239712"/>
          </a:xfrm>
          <a:custGeom>
            <a:avLst/>
            <a:gdLst>
              <a:gd name="T0" fmla="*/ 0 w 1"/>
              <a:gd name="T1" fmla="*/ 0 h 151"/>
              <a:gd name="T2" fmla="*/ 0 w 1"/>
              <a:gd name="T3" fmla="*/ 2147483647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3155" name="Line 160"/>
          <p:cNvSpPr>
            <a:spLocks noChangeShapeType="1"/>
          </p:cNvSpPr>
          <p:nvPr/>
        </p:nvSpPr>
        <p:spPr bwMode="auto">
          <a:xfrm>
            <a:off x="6546850" y="6161088"/>
            <a:ext cx="0" cy="228600"/>
          </a:xfrm>
          <a:prstGeom prst="line">
            <a:avLst/>
          </a:prstGeom>
          <a:noFill/>
          <a:ln w="38100">
            <a:solidFill>
              <a:schemeClr val="tx1"/>
            </a:solidFill>
            <a:round/>
            <a:headEnd/>
            <a:tailEnd type="oval" w="sm" len="sm"/>
          </a:ln>
        </p:spPr>
        <p:txBody>
          <a:bodyPr>
            <a:spAutoFit/>
          </a:bodyPr>
          <a:lstStyle/>
          <a:p>
            <a:endParaRPr lang="zh-CN" altLang="en-US"/>
          </a:p>
        </p:txBody>
      </p:sp>
      <p:sp>
        <p:nvSpPr>
          <p:cNvPr id="43156" name="Line 161"/>
          <p:cNvSpPr>
            <a:spLocks noChangeShapeType="1"/>
          </p:cNvSpPr>
          <p:nvPr/>
        </p:nvSpPr>
        <p:spPr bwMode="auto">
          <a:xfrm>
            <a:off x="4719638" y="6161088"/>
            <a:ext cx="0" cy="228600"/>
          </a:xfrm>
          <a:prstGeom prst="line">
            <a:avLst/>
          </a:prstGeom>
          <a:noFill/>
          <a:ln w="38100">
            <a:solidFill>
              <a:schemeClr val="tx1"/>
            </a:solidFill>
            <a:round/>
            <a:headEnd/>
            <a:tailEnd type="oval" w="sm" len="sm"/>
          </a:ln>
        </p:spPr>
        <p:txBody>
          <a:bodyPr>
            <a:spAutoFit/>
          </a:bodyPr>
          <a:lstStyle/>
          <a:p>
            <a:endParaRPr lang="zh-CN" altLang="en-US"/>
          </a:p>
        </p:txBody>
      </p:sp>
      <p:sp>
        <p:nvSpPr>
          <p:cNvPr id="43157" name="Line 162"/>
          <p:cNvSpPr>
            <a:spLocks noChangeShapeType="1"/>
          </p:cNvSpPr>
          <p:nvPr/>
        </p:nvSpPr>
        <p:spPr bwMode="auto">
          <a:xfrm>
            <a:off x="2889250" y="6161088"/>
            <a:ext cx="0" cy="228600"/>
          </a:xfrm>
          <a:prstGeom prst="line">
            <a:avLst/>
          </a:prstGeom>
          <a:noFill/>
          <a:ln w="38100">
            <a:solidFill>
              <a:schemeClr val="tx1"/>
            </a:solidFill>
            <a:round/>
            <a:headEnd/>
            <a:tailEnd type="oval" w="sm" len="sm"/>
          </a:ln>
        </p:spPr>
        <p:txBody>
          <a:bodyPr>
            <a:spAutoFit/>
          </a:bodyPr>
          <a:lstStyle/>
          <a:p>
            <a:endParaRPr lang="zh-CN" altLang="en-US"/>
          </a:p>
        </p:txBody>
      </p:sp>
      <p:sp>
        <p:nvSpPr>
          <p:cNvPr id="43158" name="Rectangle 163"/>
          <p:cNvSpPr>
            <a:spLocks noChangeArrowheads="1"/>
          </p:cNvSpPr>
          <p:nvPr/>
        </p:nvSpPr>
        <p:spPr bwMode="auto">
          <a:xfrm>
            <a:off x="3678238" y="5627688"/>
            <a:ext cx="1306512" cy="533400"/>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3159" name="Text Box 164"/>
          <p:cNvSpPr txBox="1">
            <a:spLocks noChangeArrowheads="1"/>
          </p:cNvSpPr>
          <p:nvPr/>
        </p:nvSpPr>
        <p:spPr bwMode="auto">
          <a:xfrm>
            <a:off x="3727450" y="5676900"/>
            <a:ext cx="1270000" cy="39687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3160" name="Rectangle 165"/>
          <p:cNvSpPr>
            <a:spLocks noChangeArrowheads="1"/>
          </p:cNvSpPr>
          <p:nvPr/>
        </p:nvSpPr>
        <p:spPr bwMode="auto">
          <a:xfrm>
            <a:off x="5507038" y="5627688"/>
            <a:ext cx="1306512" cy="533400"/>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3161" name="Text Box 166"/>
          <p:cNvSpPr txBox="1">
            <a:spLocks noChangeArrowheads="1"/>
          </p:cNvSpPr>
          <p:nvPr/>
        </p:nvSpPr>
        <p:spPr bwMode="auto">
          <a:xfrm>
            <a:off x="5556250" y="5676900"/>
            <a:ext cx="1270000" cy="39687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3162" name="Rectangle 167"/>
          <p:cNvSpPr>
            <a:spLocks noChangeArrowheads="1"/>
          </p:cNvSpPr>
          <p:nvPr/>
        </p:nvSpPr>
        <p:spPr bwMode="auto">
          <a:xfrm>
            <a:off x="7335838" y="5627688"/>
            <a:ext cx="1306512" cy="533400"/>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3163" name="Text Box 168"/>
          <p:cNvSpPr txBox="1">
            <a:spLocks noChangeArrowheads="1"/>
          </p:cNvSpPr>
          <p:nvPr/>
        </p:nvSpPr>
        <p:spPr bwMode="auto">
          <a:xfrm>
            <a:off x="7385050" y="5676900"/>
            <a:ext cx="1270000" cy="39687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3164" name="Line 169"/>
          <p:cNvSpPr>
            <a:spLocks noChangeShapeType="1"/>
          </p:cNvSpPr>
          <p:nvPr/>
        </p:nvSpPr>
        <p:spPr bwMode="auto">
          <a:xfrm>
            <a:off x="3117850" y="5932488"/>
            <a:ext cx="287338"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3165" name="Line 170"/>
          <p:cNvSpPr>
            <a:spLocks noChangeShapeType="1"/>
          </p:cNvSpPr>
          <p:nvPr/>
        </p:nvSpPr>
        <p:spPr bwMode="auto">
          <a:xfrm>
            <a:off x="4991100" y="5932488"/>
            <a:ext cx="287338"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3166" name="Line 171"/>
          <p:cNvSpPr>
            <a:spLocks noChangeShapeType="1"/>
          </p:cNvSpPr>
          <p:nvPr/>
        </p:nvSpPr>
        <p:spPr bwMode="auto">
          <a:xfrm>
            <a:off x="6815138" y="5932488"/>
            <a:ext cx="287337"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3167" name="Line 172"/>
          <p:cNvSpPr>
            <a:spLocks noChangeShapeType="1"/>
          </p:cNvSpPr>
          <p:nvPr/>
        </p:nvSpPr>
        <p:spPr bwMode="auto">
          <a:xfrm>
            <a:off x="8604250" y="5932488"/>
            <a:ext cx="287338"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3168" name="Freeform 173"/>
          <p:cNvSpPr>
            <a:spLocks/>
          </p:cNvSpPr>
          <p:nvPr/>
        </p:nvSpPr>
        <p:spPr bwMode="auto">
          <a:xfrm>
            <a:off x="4814888" y="4298950"/>
            <a:ext cx="74612" cy="795338"/>
          </a:xfrm>
          <a:custGeom>
            <a:avLst/>
            <a:gdLst>
              <a:gd name="T0" fmla="*/ 0 w 1"/>
              <a:gd name="T1" fmla="*/ 0 h 406"/>
              <a:gd name="T2" fmla="*/ 0 w 1"/>
              <a:gd name="T3" fmla="*/ 2147483647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169" name="Freeform 174"/>
          <p:cNvSpPr>
            <a:spLocks/>
          </p:cNvSpPr>
          <p:nvPr/>
        </p:nvSpPr>
        <p:spPr bwMode="auto">
          <a:xfrm>
            <a:off x="6643688" y="4271963"/>
            <a:ext cx="1587" cy="833437"/>
          </a:xfrm>
          <a:custGeom>
            <a:avLst/>
            <a:gdLst>
              <a:gd name="T0" fmla="*/ 0 w 1"/>
              <a:gd name="T1" fmla="*/ 0 h 525"/>
              <a:gd name="T2" fmla="*/ 0 w 1"/>
              <a:gd name="T3" fmla="*/ 2147483647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3170" name="Freeform 175"/>
          <p:cNvSpPr>
            <a:spLocks/>
          </p:cNvSpPr>
          <p:nvPr/>
        </p:nvSpPr>
        <p:spPr bwMode="auto">
          <a:xfrm>
            <a:off x="8453438" y="4298950"/>
            <a:ext cx="74612" cy="795338"/>
          </a:xfrm>
          <a:custGeom>
            <a:avLst/>
            <a:gdLst>
              <a:gd name="T0" fmla="*/ 0 w 1"/>
              <a:gd name="T1" fmla="*/ 0 h 406"/>
              <a:gd name="T2" fmla="*/ 0 w 1"/>
              <a:gd name="T3" fmla="*/ 2147483647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3171" name="Text Box 176"/>
          <p:cNvSpPr txBox="1">
            <a:spLocks noChangeArrowheads="1"/>
          </p:cNvSpPr>
          <p:nvPr/>
        </p:nvSpPr>
        <p:spPr bwMode="auto">
          <a:xfrm rot="5400000">
            <a:off x="1893094" y="260429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72" name="Text Box 177"/>
          <p:cNvSpPr txBox="1">
            <a:spLocks noChangeArrowheads="1"/>
          </p:cNvSpPr>
          <p:nvPr/>
        </p:nvSpPr>
        <p:spPr bwMode="auto">
          <a:xfrm rot="5400000">
            <a:off x="2807494" y="260429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73" name="Text Box 178"/>
          <p:cNvSpPr txBox="1">
            <a:spLocks noChangeArrowheads="1"/>
          </p:cNvSpPr>
          <p:nvPr/>
        </p:nvSpPr>
        <p:spPr bwMode="auto">
          <a:xfrm rot="5400000">
            <a:off x="3721894" y="260429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74" name="Text Box 179"/>
          <p:cNvSpPr txBox="1">
            <a:spLocks noChangeArrowheads="1"/>
          </p:cNvSpPr>
          <p:nvPr/>
        </p:nvSpPr>
        <p:spPr bwMode="auto">
          <a:xfrm rot="5400000">
            <a:off x="4636294" y="258524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75" name="Text Box 180"/>
          <p:cNvSpPr txBox="1">
            <a:spLocks noChangeArrowheads="1"/>
          </p:cNvSpPr>
          <p:nvPr/>
        </p:nvSpPr>
        <p:spPr bwMode="auto">
          <a:xfrm rot="5400000">
            <a:off x="5549107" y="2583656"/>
            <a:ext cx="590550" cy="579437"/>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3176" name="Text Box 181"/>
          <p:cNvSpPr txBox="1">
            <a:spLocks noChangeArrowheads="1"/>
          </p:cNvSpPr>
          <p:nvPr/>
        </p:nvSpPr>
        <p:spPr bwMode="auto">
          <a:xfrm rot="5400000">
            <a:off x="6465094" y="258524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3177" name="Text Box 182"/>
          <p:cNvSpPr txBox="1">
            <a:spLocks noChangeArrowheads="1"/>
          </p:cNvSpPr>
          <p:nvPr/>
        </p:nvSpPr>
        <p:spPr bwMode="auto">
          <a:xfrm rot="5400000">
            <a:off x="7379494" y="258524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3178" name="Text Box 183"/>
          <p:cNvSpPr txBox="1">
            <a:spLocks noChangeArrowheads="1"/>
          </p:cNvSpPr>
          <p:nvPr/>
        </p:nvSpPr>
        <p:spPr bwMode="auto">
          <a:xfrm rot="5400000">
            <a:off x="8324057" y="2585244"/>
            <a:ext cx="590550" cy="579437"/>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3179" name="Text Box 184"/>
          <p:cNvSpPr txBox="1">
            <a:spLocks noChangeArrowheads="1"/>
          </p:cNvSpPr>
          <p:nvPr/>
        </p:nvSpPr>
        <p:spPr bwMode="auto">
          <a:xfrm>
            <a:off x="1047750" y="1255713"/>
            <a:ext cx="298450" cy="3667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3180" name="Text Box 185"/>
          <p:cNvSpPr txBox="1">
            <a:spLocks noChangeArrowheads="1"/>
          </p:cNvSpPr>
          <p:nvPr/>
        </p:nvSpPr>
        <p:spPr bwMode="auto">
          <a:xfrm>
            <a:off x="1047750" y="2195513"/>
            <a:ext cx="298450" cy="3667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3181" name="Text Box 186"/>
          <p:cNvSpPr txBox="1">
            <a:spLocks noChangeArrowheads="1"/>
          </p:cNvSpPr>
          <p:nvPr/>
        </p:nvSpPr>
        <p:spPr bwMode="auto">
          <a:xfrm>
            <a:off x="990600" y="3109913"/>
            <a:ext cx="412750" cy="3667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3182" name="Line 187"/>
          <p:cNvSpPr>
            <a:spLocks noChangeShapeType="1"/>
          </p:cNvSpPr>
          <p:nvPr/>
        </p:nvSpPr>
        <p:spPr bwMode="auto">
          <a:xfrm>
            <a:off x="527050" y="4027488"/>
            <a:ext cx="914400" cy="0"/>
          </a:xfrm>
          <a:prstGeom prst="line">
            <a:avLst/>
          </a:prstGeom>
          <a:noFill/>
          <a:ln w="38100">
            <a:solidFill>
              <a:schemeClr val="tx1"/>
            </a:solidFill>
            <a:round/>
            <a:headEnd/>
            <a:tailEnd/>
          </a:ln>
        </p:spPr>
        <p:txBody>
          <a:bodyPr>
            <a:spAutoFit/>
          </a:bodyPr>
          <a:lstStyle/>
          <a:p>
            <a:endParaRPr lang="zh-CN" altLang="en-US"/>
          </a:p>
        </p:txBody>
      </p:sp>
      <p:sp>
        <p:nvSpPr>
          <p:cNvPr id="43183" name="Text Box 188"/>
          <p:cNvSpPr txBox="1">
            <a:spLocks noChangeArrowheads="1"/>
          </p:cNvSpPr>
          <p:nvPr/>
        </p:nvSpPr>
        <p:spPr bwMode="auto">
          <a:xfrm>
            <a:off x="1047750" y="4329113"/>
            <a:ext cx="298450" cy="3667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3184" name="Text Box 189"/>
          <p:cNvSpPr txBox="1">
            <a:spLocks noChangeArrowheads="1"/>
          </p:cNvSpPr>
          <p:nvPr/>
        </p:nvSpPr>
        <p:spPr bwMode="auto">
          <a:xfrm>
            <a:off x="990600" y="5014913"/>
            <a:ext cx="412750" cy="3667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3185" name="Text Box 190"/>
          <p:cNvSpPr txBox="1">
            <a:spLocks noChangeArrowheads="1"/>
          </p:cNvSpPr>
          <p:nvPr/>
        </p:nvSpPr>
        <p:spPr bwMode="auto">
          <a:xfrm rot="5400000">
            <a:off x="1054894" y="258524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86" name="Text Box 191"/>
          <p:cNvSpPr txBox="1">
            <a:spLocks noChangeArrowheads="1"/>
          </p:cNvSpPr>
          <p:nvPr/>
        </p:nvSpPr>
        <p:spPr bwMode="auto">
          <a:xfrm rot="5400000">
            <a:off x="1054894" y="4566444"/>
            <a:ext cx="590550" cy="57943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3187" name="Text Box 192"/>
          <p:cNvSpPr txBox="1">
            <a:spLocks noChangeArrowheads="1"/>
          </p:cNvSpPr>
          <p:nvPr/>
        </p:nvSpPr>
        <p:spPr bwMode="auto">
          <a:xfrm>
            <a:off x="552450" y="1611313"/>
            <a:ext cx="43973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3188" name="Text Box 193"/>
          <p:cNvSpPr txBox="1">
            <a:spLocks noChangeArrowheads="1"/>
          </p:cNvSpPr>
          <p:nvPr/>
        </p:nvSpPr>
        <p:spPr bwMode="auto">
          <a:xfrm>
            <a:off x="552450" y="2005013"/>
            <a:ext cx="43973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3189" name="Text Box 194"/>
          <p:cNvSpPr txBox="1">
            <a:spLocks noChangeArrowheads="1"/>
          </p:cNvSpPr>
          <p:nvPr/>
        </p:nvSpPr>
        <p:spPr bwMode="auto">
          <a:xfrm>
            <a:off x="552450" y="2398713"/>
            <a:ext cx="43973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3190" name="Text Box 195"/>
          <p:cNvSpPr txBox="1">
            <a:spLocks noChangeArrowheads="1"/>
          </p:cNvSpPr>
          <p:nvPr/>
        </p:nvSpPr>
        <p:spPr bwMode="auto">
          <a:xfrm>
            <a:off x="552450" y="2790825"/>
            <a:ext cx="43973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3191" name="Text Box 196"/>
          <p:cNvSpPr txBox="1">
            <a:spLocks noChangeArrowheads="1"/>
          </p:cNvSpPr>
          <p:nvPr/>
        </p:nvSpPr>
        <p:spPr bwMode="auto">
          <a:xfrm>
            <a:off x="552450" y="3184525"/>
            <a:ext cx="43973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3192" name="Text Box 197"/>
          <p:cNvSpPr txBox="1">
            <a:spLocks noChangeArrowheads="1"/>
          </p:cNvSpPr>
          <p:nvPr/>
        </p:nvSpPr>
        <p:spPr bwMode="auto">
          <a:xfrm>
            <a:off x="595313" y="4183063"/>
            <a:ext cx="439737"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3193" name="Text Box 198"/>
          <p:cNvSpPr txBox="1">
            <a:spLocks noChangeArrowheads="1"/>
          </p:cNvSpPr>
          <p:nvPr/>
        </p:nvSpPr>
        <p:spPr bwMode="auto">
          <a:xfrm>
            <a:off x="595313" y="4576763"/>
            <a:ext cx="439737"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3194" name="Text Box 199"/>
          <p:cNvSpPr txBox="1">
            <a:spLocks noChangeArrowheads="1"/>
          </p:cNvSpPr>
          <p:nvPr/>
        </p:nvSpPr>
        <p:spPr bwMode="auto">
          <a:xfrm>
            <a:off x="595313" y="4970463"/>
            <a:ext cx="439737"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3195" name="Text Box 200"/>
          <p:cNvSpPr txBox="1">
            <a:spLocks noChangeArrowheads="1"/>
          </p:cNvSpPr>
          <p:nvPr/>
        </p:nvSpPr>
        <p:spPr bwMode="auto">
          <a:xfrm>
            <a:off x="595313" y="5362575"/>
            <a:ext cx="439737"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3196" name="Text Box 201"/>
          <p:cNvSpPr txBox="1">
            <a:spLocks noChangeArrowheads="1"/>
          </p:cNvSpPr>
          <p:nvPr/>
        </p:nvSpPr>
        <p:spPr bwMode="auto">
          <a:xfrm>
            <a:off x="595313" y="5756275"/>
            <a:ext cx="439737"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3197" name="Text Box 202"/>
          <p:cNvSpPr txBox="1">
            <a:spLocks noChangeArrowheads="1"/>
          </p:cNvSpPr>
          <p:nvPr/>
        </p:nvSpPr>
        <p:spPr bwMode="auto">
          <a:xfrm>
            <a:off x="3086100" y="5599113"/>
            <a:ext cx="549275" cy="3365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3198" name="Text Box 203"/>
          <p:cNvSpPr txBox="1">
            <a:spLocks noChangeArrowheads="1"/>
          </p:cNvSpPr>
          <p:nvPr/>
        </p:nvSpPr>
        <p:spPr bwMode="auto">
          <a:xfrm>
            <a:off x="4927600" y="5599113"/>
            <a:ext cx="549275" cy="3365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3199" name="Text Box 204"/>
          <p:cNvSpPr txBox="1">
            <a:spLocks noChangeArrowheads="1"/>
          </p:cNvSpPr>
          <p:nvPr/>
        </p:nvSpPr>
        <p:spPr bwMode="auto">
          <a:xfrm>
            <a:off x="6756400" y="5599113"/>
            <a:ext cx="549275" cy="3365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3200" name="Text Box 205"/>
          <p:cNvSpPr txBox="1">
            <a:spLocks noChangeArrowheads="1"/>
          </p:cNvSpPr>
          <p:nvPr/>
        </p:nvSpPr>
        <p:spPr bwMode="auto">
          <a:xfrm>
            <a:off x="8594725" y="5599113"/>
            <a:ext cx="549275" cy="3365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3201" name="Line 206"/>
          <p:cNvSpPr>
            <a:spLocks noChangeShapeType="1"/>
          </p:cNvSpPr>
          <p:nvPr/>
        </p:nvSpPr>
        <p:spPr bwMode="auto">
          <a:xfrm>
            <a:off x="222250" y="1436688"/>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2" name="Line 207"/>
          <p:cNvSpPr>
            <a:spLocks noChangeShapeType="1"/>
          </p:cNvSpPr>
          <p:nvPr/>
        </p:nvSpPr>
        <p:spPr bwMode="auto">
          <a:xfrm>
            <a:off x="222250" y="1847850"/>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3" name="Line 208"/>
          <p:cNvSpPr>
            <a:spLocks noChangeShapeType="1"/>
          </p:cNvSpPr>
          <p:nvPr/>
        </p:nvSpPr>
        <p:spPr bwMode="auto">
          <a:xfrm>
            <a:off x="222250" y="2259013"/>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4" name="Line 209"/>
          <p:cNvSpPr>
            <a:spLocks noChangeShapeType="1"/>
          </p:cNvSpPr>
          <p:nvPr/>
        </p:nvSpPr>
        <p:spPr bwMode="auto">
          <a:xfrm>
            <a:off x="222250" y="2670175"/>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5" name="Line 210"/>
          <p:cNvSpPr>
            <a:spLocks noChangeShapeType="1"/>
          </p:cNvSpPr>
          <p:nvPr/>
        </p:nvSpPr>
        <p:spPr bwMode="auto">
          <a:xfrm>
            <a:off x="222250" y="3081338"/>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6" name="Line 211"/>
          <p:cNvSpPr>
            <a:spLocks noChangeShapeType="1"/>
          </p:cNvSpPr>
          <p:nvPr/>
        </p:nvSpPr>
        <p:spPr bwMode="auto">
          <a:xfrm>
            <a:off x="222250" y="3494088"/>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7" name="Line 212"/>
          <p:cNvSpPr>
            <a:spLocks noChangeShapeType="1"/>
          </p:cNvSpPr>
          <p:nvPr/>
        </p:nvSpPr>
        <p:spPr bwMode="auto">
          <a:xfrm>
            <a:off x="222250" y="4559300"/>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8" name="Line 213"/>
          <p:cNvSpPr>
            <a:spLocks noChangeShapeType="1"/>
          </p:cNvSpPr>
          <p:nvPr/>
        </p:nvSpPr>
        <p:spPr bwMode="auto">
          <a:xfrm>
            <a:off x="222250" y="4970463"/>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09" name="Line 214"/>
          <p:cNvSpPr>
            <a:spLocks noChangeShapeType="1"/>
          </p:cNvSpPr>
          <p:nvPr/>
        </p:nvSpPr>
        <p:spPr bwMode="auto">
          <a:xfrm>
            <a:off x="222250" y="5381625"/>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10" name="Line 215"/>
          <p:cNvSpPr>
            <a:spLocks noChangeShapeType="1"/>
          </p:cNvSpPr>
          <p:nvPr/>
        </p:nvSpPr>
        <p:spPr bwMode="auto">
          <a:xfrm>
            <a:off x="222250" y="5794375"/>
            <a:ext cx="304800"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3211" name="Text Box 216"/>
          <p:cNvSpPr txBox="1">
            <a:spLocks noChangeArrowheads="1"/>
          </p:cNvSpPr>
          <p:nvPr/>
        </p:nvSpPr>
        <p:spPr bwMode="auto">
          <a:xfrm>
            <a:off x="1028700" y="6175375"/>
            <a:ext cx="565150" cy="366713"/>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43212" name="Line 217"/>
          <p:cNvSpPr>
            <a:spLocks noChangeShapeType="1"/>
          </p:cNvSpPr>
          <p:nvPr/>
        </p:nvSpPr>
        <p:spPr bwMode="auto">
          <a:xfrm>
            <a:off x="1082675" y="6227763"/>
            <a:ext cx="457200" cy="0"/>
          </a:xfrm>
          <a:prstGeom prst="line">
            <a:avLst/>
          </a:prstGeom>
          <a:noFill/>
          <a:ln w="28575">
            <a:solidFill>
              <a:schemeClr val="folHlink"/>
            </a:solidFill>
            <a:round/>
            <a:headEnd/>
            <a:tailEnd/>
          </a:ln>
        </p:spPr>
        <p:txBody>
          <a:bodyPr>
            <a:spAutoFit/>
          </a:bodyPr>
          <a:lstStyle/>
          <a:p>
            <a:endParaRPr lang="zh-CN" altLang="en-US"/>
          </a:p>
        </p:txBody>
      </p:sp>
      <p:sp>
        <p:nvSpPr>
          <p:cNvPr id="43213" name="Text Box 218"/>
          <p:cNvSpPr txBox="1">
            <a:spLocks noChangeArrowheads="1"/>
          </p:cNvSpPr>
          <p:nvPr/>
        </p:nvSpPr>
        <p:spPr bwMode="auto">
          <a:xfrm>
            <a:off x="1060450" y="6389688"/>
            <a:ext cx="509588"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43214" name="Line 219"/>
          <p:cNvSpPr>
            <a:spLocks noChangeShapeType="1"/>
          </p:cNvSpPr>
          <p:nvPr/>
        </p:nvSpPr>
        <p:spPr bwMode="auto">
          <a:xfrm>
            <a:off x="1152525" y="6475413"/>
            <a:ext cx="304800" cy="0"/>
          </a:xfrm>
          <a:prstGeom prst="line">
            <a:avLst/>
          </a:prstGeom>
          <a:noFill/>
          <a:ln w="28575">
            <a:solidFill>
              <a:schemeClr val="folHlink"/>
            </a:solidFill>
            <a:round/>
            <a:headEnd/>
            <a:tailEnd/>
          </a:ln>
        </p:spPr>
        <p:txBody>
          <a:bodyPr>
            <a:spAutoFit/>
          </a:bodyPr>
          <a:lstStyle/>
          <a:p>
            <a:endParaRPr lang="zh-CN" altLang="en-US"/>
          </a:p>
        </p:txBody>
      </p:sp>
      <p:sp>
        <p:nvSpPr>
          <p:cNvPr id="43215" name="Text Box 220"/>
          <p:cNvSpPr txBox="1">
            <a:spLocks noChangeArrowheads="1"/>
          </p:cNvSpPr>
          <p:nvPr/>
        </p:nvSpPr>
        <p:spPr bwMode="auto">
          <a:xfrm>
            <a:off x="222250" y="1069975"/>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16" name="Text Box 221"/>
          <p:cNvSpPr txBox="1">
            <a:spLocks noChangeArrowheads="1"/>
          </p:cNvSpPr>
          <p:nvPr/>
        </p:nvSpPr>
        <p:spPr bwMode="auto">
          <a:xfrm>
            <a:off x="222250" y="1481138"/>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17" name="Text Box 222"/>
          <p:cNvSpPr txBox="1">
            <a:spLocks noChangeArrowheads="1"/>
          </p:cNvSpPr>
          <p:nvPr/>
        </p:nvSpPr>
        <p:spPr bwMode="auto">
          <a:xfrm>
            <a:off x="222250" y="1892300"/>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18" name="Text Box 223"/>
          <p:cNvSpPr txBox="1">
            <a:spLocks noChangeArrowheads="1"/>
          </p:cNvSpPr>
          <p:nvPr/>
        </p:nvSpPr>
        <p:spPr bwMode="auto">
          <a:xfrm>
            <a:off x="222250" y="2303463"/>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19" name="Text Box 224"/>
          <p:cNvSpPr txBox="1">
            <a:spLocks noChangeArrowheads="1"/>
          </p:cNvSpPr>
          <p:nvPr/>
        </p:nvSpPr>
        <p:spPr bwMode="auto">
          <a:xfrm>
            <a:off x="222250" y="2714625"/>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20" name="Text Box 225"/>
          <p:cNvSpPr txBox="1">
            <a:spLocks noChangeArrowheads="1"/>
          </p:cNvSpPr>
          <p:nvPr/>
        </p:nvSpPr>
        <p:spPr bwMode="auto">
          <a:xfrm>
            <a:off x="222250" y="3127375"/>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21" name="Text Box 226"/>
          <p:cNvSpPr txBox="1">
            <a:spLocks noChangeArrowheads="1"/>
          </p:cNvSpPr>
          <p:nvPr/>
        </p:nvSpPr>
        <p:spPr bwMode="auto">
          <a:xfrm>
            <a:off x="222250" y="4217988"/>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22" name="Text Box 227"/>
          <p:cNvSpPr txBox="1">
            <a:spLocks noChangeArrowheads="1"/>
          </p:cNvSpPr>
          <p:nvPr/>
        </p:nvSpPr>
        <p:spPr bwMode="auto">
          <a:xfrm>
            <a:off x="222250" y="4629150"/>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23" name="Text Box 228"/>
          <p:cNvSpPr txBox="1">
            <a:spLocks noChangeArrowheads="1"/>
          </p:cNvSpPr>
          <p:nvPr/>
        </p:nvSpPr>
        <p:spPr bwMode="auto">
          <a:xfrm>
            <a:off x="222250" y="5040313"/>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3224" name="Text Box 229"/>
          <p:cNvSpPr txBox="1">
            <a:spLocks noChangeArrowheads="1"/>
          </p:cNvSpPr>
          <p:nvPr/>
        </p:nvSpPr>
        <p:spPr bwMode="auto">
          <a:xfrm>
            <a:off x="222250" y="5451475"/>
            <a:ext cx="311150"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nvGrpSpPr>
          <p:cNvPr id="43225" name="Group 230"/>
          <p:cNvGrpSpPr>
            <a:grpSpLocks/>
          </p:cNvGrpSpPr>
          <p:nvPr/>
        </p:nvGrpSpPr>
        <p:grpSpPr bwMode="auto">
          <a:xfrm>
            <a:off x="1452563" y="4279900"/>
            <a:ext cx="6124575" cy="301625"/>
            <a:chOff x="915" y="2696"/>
            <a:chExt cx="3858" cy="190"/>
          </a:xfrm>
        </p:grpSpPr>
        <p:sp>
          <p:nvSpPr>
            <p:cNvPr id="43370" name="Freeform 231"/>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371" name="Freeform 232"/>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372" name="Freeform 233"/>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373" name="Freeform 234"/>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3374" name="Freeform 235"/>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3226" name="Group 236"/>
          <p:cNvGrpSpPr>
            <a:grpSpLocks/>
          </p:cNvGrpSpPr>
          <p:nvPr/>
        </p:nvGrpSpPr>
        <p:grpSpPr bwMode="auto">
          <a:xfrm>
            <a:off x="1925638" y="4179888"/>
            <a:ext cx="304800" cy="250825"/>
            <a:chOff x="1440" y="2928"/>
            <a:chExt cx="192" cy="158"/>
          </a:xfrm>
        </p:grpSpPr>
        <p:grpSp>
          <p:nvGrpSpPr>
            <p:cNvPr id="43363" name="Group 237"/>
            <p:cNvGrpSpPr>
              <a:grpSpLocks/>
            </p:cNvGrpSpPr>
            <p:nvPr/>
          </p:nvGrpSpPr>
          <p:grpSpPr bwMode="auto">
            <a:xfrm rot="5400000">
              <a:off x="1529" y="2983"/>
              <a:ext cx="158" cy="48"/>
              <a:chOff x="3459" y="1296"/>
              <a:chExt cx="243" cy="48"/>
            </a:xfrm>
          </p:grpSpPr>
          <p:sp>
            <p:nvSpPr>
              <p:cNvPr id="43368" name="Line 23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69" name="Line 23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364" name="Freeform 24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365" name="Group 241"/>
            <p:cNvGrpSpPr>
              <a:grpSpLocks/>
            </p:cNvGrpSpPr>
            <p:nvPr/>
          </p:nvGrpSpPr>
          <p:grpSpPr bwMode="auto">
            <a:xfrm rot="-5400000">
              <a:off x="1385" y="2983"/>
              <a:ext cx="158" cy="48"/>
              <a:chOff x="3459" y="1296"/>
              <a:chExt cx="243" cy="48"/>
            </a:xfrm>
          </p:grpSpPr>
          <p:sp>
            <p:nvSpPr>
              <p:cNvPr id="43366" name="Line 24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67" name="Line 24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27" name="Group 244"/>
          <p:cNvGrpSpPr>
            <a:grpSpLocks/>
          </p:cNvGrpSpPr>
          <p:nvPr/>
        </p:nvGrpSpPr>
        <p:grpSpPr bwMode="auto">
          <a:xfrm>
            <a:off x="3754438" y="4183063"/>
            <a:ext cx="304800" cy="250825"/>
            <a:chOff x="1440" y="2928"/>
            <a:chExt cx="192" cy="158"/>
          </a:xfrm>
        </p:grpSpPr>
        <p:grpSp>
          <p:nvGrpSpPr>
            <p:cNvPr id="43356" name="Group 245"/>
            <p:cNvGrpSpPr>
              <a:grpSpLocks/>
            </p:cNvGrpSpPr>
            <p:nvPr/>
          </p:nvGrpSpPr>
          <p:grpSpPr bwMode="auto">
            <a:xfrm rot="5400000">
              <a:off x="1529" y="2983"/>
              <a:ext cx="158" cy="48"/>
              <a:chOff x="3459" y="1296"/>
              <a:chExt cx="243" cy="48"/>
            </a:xfrm>
          </p:grpSpPr>
          <p:sp>
            <p:nvSpPr>
              <p:cNvPr id="43361" name="Line 24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62" name="Line 24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357" name="Freeform 248"/>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358" name="Group 249"/>
            <p:cNvGrpSpPr>
              <a:grpSpLocks/>
            </p:cNvGrpSpPr>
            <p:nvPr/>
          </p:nvGrpSpPr>
          <p:grpSpPr bwMode="auto">
            <a:xfrm rot="-5400000">
              <a:off x="1385" y="2983"/>
              <a:ext cx="158" cy="48"/>
              <a:chOff x="3459" y="1296"/>
              <a:chExt cx="243" cy="48"/>
            </a:xfrm>
          </p:grpSpPr>
          <p:sp>
            <p:nvSpPr>
              <p:cNvPr id="43359" name="Line 25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60" name="Line 25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28" name="Group 252"/>
          <p:cNvGrpSpPr>
            <a:grpSpLocks/>
          </p:cNvGrpSpPr>
          <p:nvPr/>
        </p:nvGrpSpPr>
        <p:grpSpPr bwMode="auto">
          <a:xfrm>
            <a:off x="5583238" y="4183063"/>
            <a:ext cx="304800" cy="250825"/>
            <a:chOff x="1440" y="2928"/>
            <a:chExt cx="192" cy="158"/>
          </a:xfrm>
        </p:grpSpPr>
        <p:grpSp>
          <p:nvGrpSpPr>
            <p:cNvPr id="43349" name="Group 253"/>
            <p:cNvGrpSpPr>
              <a:grpSpLocks/>
            </p:cNvGrpSpPr>
            <p:nvPr/>
          </p:nvGrpSpPr>
          <p:grpSpPr bwMode="auto">
            <a:xfrm rot="5400000">
              <a:off x="1529" y="2983"/>
              <a:ext cx="158" cy="48"/>
              <a:chOff x="3459" y="1296"/>
              <a:chExt cx="243" cy="48"/>
            </a:xfrm>
          </p:grpSpPr>
          <p:sp>
            <p:nvSpPr>
              <p:cNvPr id="43354" name="Line 25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55" name="Line 25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350" name="Freeform 256"/>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351" name="Group 257"/>
            <p:cNvGrpSpPr>
              <a:grpSpLocks/>
            </p:cNvGrpSpPr>
            <p:nvPr/>
          </p:nvGrpSpPr>
          <p:grpSpPr bwMode="auto">
            <a:xfrm rot="-5400000">
              <a:off x="1385" y="2983"/>
              <a:ext cx="158" cy="48"/>
              <a:chOff x="3459" y="1296"/>
              <a:chExt cx="243" cy="48"/>
            </a:xfrm>
          </p:grpSpPr>
          <p:sp>
            <p:nvSpPr>
              <p:cNvPr id="43352" name="Line 25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53" name="Line 25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29" name="Group 260"/>
          <p:cNvGrpSpPr>
            <a:grpSpLocks/>
          </p:cNvGrpSpPr>
          <p:nvPr/>
        </p:nvGrpSpPr>
        <p:grpSpPr bwMode="auto">
          <a:xfrm>
            <a:off x="7410450" y="4183063"/>
            <a:ext cx="304800" cy="250825"/>
            <a:chOff x="1440" y="2928"/>
            <a:chExt cx="192" cy="158"/>
          </a:xfrm>
        </p:grpSpPr>
        <p:grpSp>
          <p:nvGrpSpPr>
            <p:cNvPr id="43342" name="Group 261"/>
            <p:cNvGrpSpPr>
              <a:grpSpLocks/>
            </p:cNvGrpSpPr>
            <p:nvPr/>
          </p:nvGrpSpPr>
          <p:grpSpPr bwMode="auto">
            <a:xfrm rot="5400000">
              <a:off x="1529" y="2983"/>
              <a:ext cx="158" cy="48"/>
              <a:chOff x="3459" y="1296"/>
              <a:chExt cx="243" cy="48"/>
            </a:xfrm>
          </p:grpSpPr>
          <p:sp>
            <p:nvSpPr>
              <p:cNvPr id="43347" name="Line 26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48" name="Line 26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343" name="Freeform 264"/>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344" name="Group 265"/>
            <p:cNvGrpSpPr>
              <a:grpSpLocks/>
            </p:cNvGrpSpPr>
            <p:nvPr/>
          </p:nvGrpSpPr>
          <p:grpSpPr bwMode="auto">
            <a:xfrm rot="-5400000">
              <a:off x="1385" y="2983"/>
              <a:ext cx="158" cy="48"/>
              <a:chOff x="3459" y="1296"/>
              <a:chExt cx="243" cy="48"/>
            </a:xfrm>
          </p:grpSpPr>
          <p:sp>
            <p:nvSpPr>
              <p:cNvPr id="43345" name="Line 26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346" name="Line 26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30" name="Group 268"/>
          <p:cNvGrpSpPr>
            <a:grpSpLocks/>
          </p:cNvGrpSpPr>
          <p:nvPr/>
        </p:nvGrpSpPr>
        <p:grpSpPr bwMode="auto">
          <a:xfrm>
            <a:off x="1900238" y="1909763"/>
            <a:ext cx="6062662" cy="2339975"/>
            <a:chOff x="1197" y="1203"/>
            <a:chExt cx="3819" cy="1474"/>
          </a:xfrm>
        </p:grpSpPr>
        <p:sp>
          <p:nvSpPr>
            <p:cNvPr id="43334" name="Freeform 269"/>
            <p:cNvSpPr>
              <a:spLocks/>
            </p:cNvSpPr>
            <p:nvPr/>
          </p:nvSpPr>
          <p:spPr bwMode="auto">
            <a:xfrm>
              <a:off x="1422" y="1203"/>
              <a:ext cx="121" cy="1474"/>
            </a:xfrm>
            <a:custGeom>
              <a:avLst/>
              <a:gdLst>
                <a:gd name="T0" fmla="*/ 8 w 145"/>
                <a:gd name="T1" fmla="*/ 0 h 1466"/>
                <a:gd name="T2" fmla="*/ 28 w 145"/>
                <a:gd name="T3" fmla="*/ 0 h 1466"/>
                <a:gd name="T4" fmla="*/ 28 w 145"/>
                <a:gd name="T5" fmla="*/ 1538 h 1466"/>
                <a:gd name="T6" fmla="*/ 0 w 145"/>
                <a:gd name="T7" fmla="*/ 1538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3335" name="Text Box 270"/>
            <p:cNvSpPr txBox="1">
              <a:spLocks noChangeArrowheads="1"/>
            </p:cNvSpPr>
            <p:nvPr/>
          </p:nvSpPr>
          <p:spPr bwMode="auto">
            <a:xfrm rot="5400000">
              <a:off x="1194"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3336" name="Freeform 271"/>
            <p:cNvSpPr>
              <a:spLocks/>
            </p:cNvSpPr>
            <p:nvPr/>
          </p:nvSpPr>
          <p:spPr bwMode="auto">
            <a:xfrm>
              <a:off x="2556" y="1205"/>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3337" name="Text Box 272"/>
            <p:cNvSpPr txBox="1">
              <a:spLocks noChangeArrowheads="1"/>
            </p:cNvSpPr>
            <p:nvPr/>
          </p:nvSpPr>
          <p:spPr bwMode="auto">
            <a:xfrm rot="5400000">
              <a:off x="2347"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3338" name="Freeform 273"/>
            <p:cNvSpPr>
              <a:spLocks/>
            </p:cNvSpPr>
            <p:nvPr/>
          </p:nvSpPr>
          <p:spPr bwMode="auto">
            <a:xfrm>
              <a:off x="3711" y="1206"/>
              <a:ext cx="151" cy="1471"/>
            </a:xfrm>
            <a:custGeom>
              <a:avLst/>
              <a:gdLst>
                <a:gd name="T0" fmla="*/ 54 w 151"/>
                <a:gd name="T1" fmla="*/ 0 h 1471"/>
                <a:gd name="T2" fmla="*/ 151 w 151"/>
                <a:gd name="T3" fmla="*/ 0 h 1471"/>
                <a:gd name="T4" fmla="*/ 150 w 151"/>
                <a:gd name="T5" fmla="*/ 1471 h 1471"/>
                <a:gd name="T6" fmla="*/ 0 w 151"/>
                <a:gd name="T7" fmla="*/ 1470 h 1471"/>
                <a:gd name="T8" fmla="*/ 0 60000 65536"/>
                <a:gd name="T9" fmla="*/ 0 60000 65536"/>
                <a:gd name="T10" fmla="*/ 0 60000 65536"/>
                <a:gd name="T11" fmla="*/ 0 60000 65536"/>
                <a:gd name="T12" fmla="*/ 0 w 151"/>
                <a:gd name="T13" fmla="*/ 0 h 1471"/>
                <a:gd name="T14" fmla="*/ 151 w 151"/>
                <a:gd name="T15" fmla="*/ 1471 h 1471"/>
              </a:gdLst>
              <a:ahLst/>
              <a:cxnLst>
                <a:cxn ang="T8">
                  <a:pos x="T0" y="T1"/>
                </a:cxn>
                <a:cxn ang="T9">
                  <a:pos x="T2" y="T3"/>
                </a:cxn>
                <a:cxn ang="T10">
                  <a:pos x="T4" y="T5"/>
                </a:cxn>
                <a:cxn ang="T11">
                  <a:pos x="T6" y="T7"/>
                </a:cxn>
              </a:cxnLst>
              <a:rect l="T12" t="T13" r="T14" b="T15"/>
              <a:pathLst>
                <a:path w="151" h="1471">
                  <a:moveTo>
                    <a:pt x="54" y="0"/>
                  </a:moveTo>
                  <a:lnTo>
                    <a:pt x="151" y="0"/>
                  </a:lnTo>
                  <a:lnTo>
                    <a:pt x="150" y="1471"/>
                  </a:lnTo>
                  <a:lnTo>
                    <a:pt x="0" y="1470"/>
                  </a:lnTo>
                </a:path>
              </a:pathLst>
            </a:custGeom>
            <a:noFill/>
            <a:ln w="76200">
              <a:solidFill>
                <a:schemeClr val="folHlink"/>
              </a:solidFill>
              <a:round/>
              <a:headEnd/>
              <a:tailEnd/>
            </a:ln>
          </p:spPr>
          <p:txBody>
            <a:bodyPr>
              <a:spAutoFit/>
            </a:bodyPr>
            <a:lstStyle/>
            <a:p>
              <a:endParaRPr lang="zh-CN" altLang="en-US"/>
            </a:p>
          </p:txBody>
        </p:sp>
        <p:sp>
          <p:nvSpPr>
            <p:cNvPr id="43339" name="Text Box 274"/>
            <p:cNvSpPr txBox="1">
              <a:spLocks noChangeArrowheads="1"/>
            </p:cNvSpPr>
            <p:nvPr/>
          </p:nvSpPr>
          <p:spPr bwMode="auto">
            <a:xfrm rot="5400000">
              <a:off x="3493"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3340" name="Freeform 275"/>
            <p:cNvSpPr>
              <a:spLocks/>
            </p:cNvSpPr>
            <p:nvPr/>
          </p:nvSpPr>
          <p:spPr bwMode="auto">
            <a:xfrm>
              <a:off x="4860" y="1211"/>
              <a:ext cx="145" cy="1466"/>
            </a:xfrm>
            <a:custGeom>
              <a:avLst/>
              <a:gdLst>
                <a:gd name="T0" fmla="*/ 42 w 145"/>
                <a:gd name="T1" fmla="*/ 1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42" y="1"/>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3341" name="Text Box 276"/>
            <p:cNvSpPr txBox="1">
              <a:spLocks noChangeArrowheads="1"/>
            </p:cNvSpPr>
            <p:nvPr/>
          </p:nvSpPr>
          <p:spPr bwMode="auto">
            <a:xfrm rot="5400000">
              <a:off x="4648" y="162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grpSp>
      <p:grpSp>
        <p:nvGrpSpPr>
          <p:cNvPr id="43231" name="Group 277"/>
          <p:cNvGrpSpPr>
            <a:grpSpLocks/>
          </p:cNvGrpSpPr>
          <p:nvPr/>
        </p:nvGrpSpPr>
        <p:grpSpPr bwMode="auto">
          <a:xfrm>
            <a:off x="1584325" y="854075"/>
            <a:ext cx="7292975" cy="403225"/>
            <a:chOff x="1022" y="538"/>
            <a:chExt cx="4594" cy="254"/>
          </a:xfrm>
        </p:grpSpPr>
        <p:sp>
          <p:nvSpPr>
            <p:cNvPr id="43317" name="Line 278"/>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3318" name="Freeform 279"/>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3319" name="Line 280"/>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3320" name="Freeform 281"/>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3321" name="Line 282"/>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3322" name="Text Box 283"/>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3323" name="Text Box 284"/>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3324" name="Text Box 285"/>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3325" name="Text Box 286"/>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3326" name="Line 287"/>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27" name="Line 288"/>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28" name="Line 289"/>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29" name="Line 290"/>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30" name="Line 291"/>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31" name="Line 292"/>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32" name="Line 293"/>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3333" name="Line 294"/>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19431" name="Rectangle 29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3233" name="Text Box 296"/>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43234" name="Group 297"/>
          <p:cNvGrpSpPr>
            <a:grpSpLocks/>
          </p:cNvGrpSpPr>
          <p:nvPr/>
        </p:nvGrpSpPr>
        <p:grpSpPr bwMode="auto">
          <a:xfrm>
            <a:off x="1431925" y="1360488"/>
            <a:ext cx="7250113" cy="682625"/>
            <a:chOff x="902" y="857"/>
            <a:chExt cx="4567" cy="430"/>
          </a:xfrm>
        </p:grpSpPr>
        <p:grpSp>
          <p:nvGrpSpPr>
            <p:cNvPr id="43293" name="Group 298"/>
            <p:cNvGrpSpPr>
              <a:grpSpLocks/>
            </p:cNvGrpSpPr>
            <p:nvPr/>
          </p:nvGrpSpPr>
          <p:grpSpPr bwMode="auto">
            <a:xfrm>
              <a:off x="902" y="857"/>
              <a:ext cx="4567" cy="430"/>
              <a:chOff x="902" y="857"/>
              <a:chExt cx="4567" cy="430"/>
            </a:xfrm>
          </p:grpSpPr>
          <p:grpSp>
            <p:nvGrpSpPr>
              <p:cNvPr id="43298" name="Group 299"/>
              <p:cNvGrpSpPr>
                <a:grpSpLocks/>
              </p:cNvGrpSpPr>
              <p:nvPr/>
            </p:nvGrpSpPr>
            <p:grpSpPr bwMode="auto">
              <a:xfrm>
                <a:off x="1152" y="1013"/>
                <a:ext cx="4317" cy="274"/>
                <a:chOff x="1176" y="1068"/>
                <a:chExt cx="4317" cy="274"/>
              </a:xfrm>
            </p:grpSpPr>
            <p:sp>
              <p:nvSpPr>
                <p:cNvPr id="43309" name="Rectangle 300"/>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3310" name="Rectangle 301"/>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3311" name="Rectangle 302"/>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3312" name="Rectangle 303"/>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3313" name="Rectangle 304"/>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3314" name="Rectangle 305"/>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3315" name="Rectangle 306"/>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3316" name="Rectangle 307"/>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3299" name="Group 308"/>
              <p:cNvGrpSpPr>
                <a:grpSpLocks/>
              </p:cNvGrpSpPr>
              <p:nvPr/>
            </p:nvGrpSpPr>
            <p:grpSpPr bwMode="auto">
              <a:xfrm>
                <a:off x="902" y="857"/>
                <a:ext cx="4419" cy="145"/>
                <a:chOff x="902" y="857"/>
                <a:chExt cx="4419" cy="145"/>
              </a:xfrm>
            </p:grpSpPr>
            <p:sp>
              <p:nvSpPr>
                <p:cNvPr id="43300" name="Freeform 309"/>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3301" name="Line 310"/>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2" name="Line 311"/>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3" name="Line 312"/>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4" name="Line 313"/>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5" name="Line 314"/>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6" name="Line 315"/>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7" name="Line 316"/>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3308" name="Line 317"/>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3294" name="Text Box 318"/>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3295" name="Text Box 319"/>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3296" name="Text Box 320"/>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3297" name="Text Box 321"/>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43235" name="Rectangle 322"/>
          <p:cNvSpPr>
            <a:spLocks noChangeArrowheads="1"/>
          </p:cNvSpPr>
          <p:nvPr/>
        </p:nvSpPr>
        <p:spPr bwMode="auto">
          <a:xfrm>
            <a:off x="182880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3236" name="Rectangle 323"/>
          <p:cNvSpPr>
            <a:spLocks noChangeArrowheads="1"/>
          </p:cNvSpPr>
          <p:nvPr/>
        </p:nvSpPr>
        <p:spPr bwMode="auto">
          <a:xfrm>
            <a:off x="363855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3237" name="Rectangle 324"/>
          <p:cNvSpPr>
            <a:spLocks noChangeArrowheads="1"/>
          </p:cNvSpPr>
          <p:nvPr/>
        </p:nvSpPr>
        <p:spPr bwMode="auto">
          <a:xfrm>
            <a:off x="5503863"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3238" name="Rectangle 325"/>
          <p:cNvSpPr>
            <a:spLocks noChangeArrowheads="1"/>
          </p:cNvSpPr>
          <p:nvPr/>
        </p:nvSpPr>
        <p:spPr bwMode="auto">
          <a:xfrm>
            <a:off x="7305675"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nvGrpSpPr>
          <p:cNvPr id="27" name="Group 326"/>
          <p:cNvGrpSpPr>
            <a:grpSpLocks/>
          </p:cNvGrpSpPr>
          <p:nvPr/>
        </p:nvGrpSpPr>
        <p:grpSpPr bwMode="auto">
          <a:xfrm>
            <a:off x="2228850" y="4351338"/>
            <a:ext cx="6173788" cy="1295400"/>
            <a:chOff x="1428" y="2784"/>
            <a:chExt cx="3889" cy="816"/>
          </a:xfrm>
        </p:grpSpPr>
        <p:sp>
          <p:nvSpPr>
            <p:cNvPr id="43289" name="Freeform 327"/>
            <p:cNvSpPr>
              <a:spLocks/>
            </p:cNvSpPr>
            <p:nvPr/>
          </p:nvSpPr>
          <p:spPr bwMode="auto">
            <a:xfrm>
              <a:off x="1428"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3290" name="Freeform 328"/>
            <p:cNvSpPr>
              <a:spLocks/>
            </p:cNvSpPr>
            <p:nvPr/>
          </p:nvSpPr>
          <p:spPr bwMode="auto">
            <a:xfrm>
              <a:off x="4885"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3291" name="Freeform 329"/>
            <p:cNvSpPr>
              <a:spLocks/>
            </p:cNvSpPr>
            <p:nvPr/>
          </p:nvSpPr>
          <p:spPr bwMode="auto">
            <a:xfrm>
              <a:off x="3733"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3292" name="Freeform 330"/>
            <p:cNvSpPr>
              <a:spLocks/>
            </p:cNvSpPr>
            <p:nvPr/>
          </p:nvSpPr>
          <p:spPr bwMode="auto">
            <a:xfrm>
              <a:off x="2579"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grpSp>
      <p:grpSp>
        <p:nvGrpSpPr>
          <p:cNvPr id="43240" name="Group 331"/>
          <p:cNvGrpSpPr>
            <a:grpSpLocks/>
          </p:cNvGrpSpPr>
          <p:nvPr/>
        </p:nvGrpSpPr>
        <p:grpSpPr bwMode="auto">
          <a:xfrm>
            <a:off x="1452563" y="2617788"/>
            <a:ext cx="6613525" cy="1963737"/>
            <a:chOff x="915" y="1649"/>
            <a:chExt cx="4166" cy="1237"/>
          </a:xfrm>
        </p:grpSpPr>
        <p:grpSp>
          <p:nvGrpSpPr>
            <p:cNvPr id="43242" name="Group 332"/>
            <p:cNvGrpSpPr>
              <a:grpSpLocks/>
            </p:cNvGrpSpPr>
            <p:nvPr/>
          </p:nvGrpSpPr>
          <p:grpSpPr bwMode="auto">
            <a:xfrm>
              <a:off x="915" y="2633"/>
              <a:ext cx="3945" cy="253"/>
              <a:chOff x="915" y="2633"/>
              <a:chExt cx="3945" cy="253"/>
            </a:xfrm>
          </p:grpSpPr>
          <p:grpSp>
            <p:nvGrpSpPr>
              <p:cNvPr id="43251" name="Group 333"/>
              <p:cNvGrpSpPr>
                <a:grpSpLocks/>
              </p:cNvGrpSpPr>
              <p:nvPr/>
            </p:nvGrpSpPr>
            <p:grpSpPr bwMode="auto">
              <a:xfrm>
                <a:off x="915" y="2696"/>
                <a:ext cx="3858" cy="190"/>
                <a:chOff x="915" y="2696"/>
                <a:chExt cx="3858" cy="190"/>
              </a:xfrm>
            </p:grpSpPr>
            <p:sp>
              <p:nvSpPr>
                <p:cNvPr id="43284" name="Freeform 334"/>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285" name="Freeform 335"/>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286" name="Freeform 336"/>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3287" name="Freeform 337"/>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3288" name="Freeform 338"/>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3252" name="Group 339"/>
              <p:cNvGrpSpPr>
                <a:grpSpLocks/>
              </p:cNvGrpSpPr>
              <p:nvPr/>
            </p:nvGrpSpPr>
            <p:grpSpPr bwMode="auto">
              <a:xfrm>
                <a:off x="1213" y="2633"/>
                <a:ext cx="192" cy="158"/>
                <a:chOff x="1440" y="2928"/>
                <a:chExt cx="192" cy="158"/>
              </a:xfrm>
            </p:grpSpPr>
            <p:grpSp>
              <p:nvGrpSpPr>
                <p:cNvPr id="43277" name="Group 340"/>
                <p:cNvGrpSpPr>
                  <a:grpSpLocks/>
                </p:cNvGrpSpPr>
                <p:nvPr/>
              </p:nvGrpSpPr>
              <p:grpSpPr bwMode="auto">
                <a:xfrm rot="5400000">
                  <a:off x="1529" y="2983"/>
                  <a:ext cx="158" cy="48"/>
                  <a:chOff x="3459" y="1296"/>
                  <a:chExt cx="243" cy="48"/>
                </a:xfrm>
              </p:grpSpPr>
              <p:sp>
                <p:nvSpPr>
                  <p:cNvPr id="43282" name="Line 34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83" name="Line 34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278" name="Freeform 34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279" name="Group 344"/>
                <p:cNvGrpSpPr>
                  <a:grpSpLocks/>
                </p:cNvGrpSpPr>
                <p:nvPr/>
              </p:nvGrpSpPr>
              <p:grpSpPr bwMode="auto">
                <a:xfrm rot="-5400000">
                  <a:off x="1385" y="2983"/>
                  <a:ext cx="158" cy="48"/>
                  <a:chOff x="3459" y="1296"/>
                  <a:chExt cx="243" cy="48"/>
                </a:xfrm>
              </p:grpSpPr>
              <p:sp>
                <p:nvSpPr>
                  <p:cNvPr id="43280" name="Line 34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81" name="Line 34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53" name="Group 347"/>
              <p:cNvGrpSpPr>
                <a:grpSpLocks/>
              </p:cNvGrpSpPr>
              <p:nvPr/>
            </p:nvGrpSpPr>
            <p:grpSpPr bwMode="auto">
              <a:xfrm>
                <a:off x="2365" y="2635"/>
                <a:ext cx="192" cy="158"/>
                <a:chOff x="1440" y="2928"/>
                <a:chExt cx="192" cy="158"/>
              </a:xfrm>
            </p:grpSpPr>
            <p:grpSp>
              <p:nvGrpSpPr>
                <p:cNvPr id="43270" name="Group 348"/>
                <p:cNvGrpSpPr>
                  <a:grpSpLocks/>
                </p:cNvGrpSpPr>
                <p:nvPr/>
              </p:nvGrpSpPr>
              <p:grpSpPr bwMode="auto">
                <a:xfrm rot="5400000">
                  <a:off x="1529" y="2983"/>
                  <a:ext cx="158" cy="48"/>
                  <a:chOff x="3459" y="1296"/>
                  <a:chExt cx="243" cy="48"/>
                </a:xfrm>
              </p:grpSpPr>
              <p:sp>
                <p:nvSpPr>
                  <p:cNvPr id="43275" name="Line 34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76" name="Line 35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271" name="Freeform 35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272" name="Group 352"/>
                <p:cNvGrpSpPr>
                  <a:grpSpLocks/>
                </p:cNvGrpSpPr>
                <p:nvPr/>
              </p:nvGrpSpPr>
              <p:grpSpPr bwMode="auto">
                <a:xfrm rot="-5400000">
                  <a:off x="1385" y="2983"/>
                  <a:ext cx="158" cy="48"/>
                  <a:chOff x="3459" y="1296"/>
                  <a:chExt cx="243" cy="48"/>
                </a:xfrm>
              </p:grpSpPr>
              <p:sp>
                <p:nvSpPr>
                  <p:cNvPr id="43273" name="Line 35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74" name="Line 35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54" name="Group 355"/>
              <p:cNvGrpSpPr>
                <a:grpSpLocks/>
              </p:cNvGrpSpPr>
              <p:nvPr/>
            </p:nvGrpSpPr>
            <p:grpSpPr bwMode="auto">
              <a:xfrm>
                <a:off x="3517" y="2635"/>
                <a:ext cx="192" cy="158"/>
                <a:chOff x="1440" y="2928"/>
                <a:chExt cx="192" cy="158"/>
              </a:xfrm>
            </p:grpSpPr>
            <p:grpSp>
              <p:nvGrpSpPr>
                <p:cNvPr id="43263" name="Group 356"/>
                <p:cNvGrpSpPr>
                  <a:grpSpLocks/>
                </p:cNvGrpSpPr>
                <p:nvPr/>
              </p:nvGrpSpPr>
              <p:grpSpPr bwMode="auto">
                <a:xfrm rot="5400000">
                  <a:off x="1529" y="2983"/>
                  <a:ext cx="158" cy="48"/>
                  <a:chOff x="3459" y="1296"/>
                  <a:chExt cx="243" cy="48"/>
                </a:xfrm>
              </p:grpSpPr>
              <p:sp>
                <p:nvSpPr>
                  <p:cNvPr id="43268" name="Line 3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69" name="Line 3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264" name="Freeform 3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265" name="Group 360"/>
                <p:cNvGrpSpPr>
                  <a:grpSpLocks/>
                </p:cNvGrpSpPr>
                <p:nvPr/>
              </p:nvGrpSpPr>
              <p:grpSpPr bwMode="auto">
                <a:xfrm rot="-5400000">
                  <a:off x="1385" y="2983"/>
                  <a:ext cx="158" cy="48"/>
                  <a:chOff x="3459" y="1296"/>
                  <a:chExt cx="243" cy="48"/>
                </a:xfrm>
              </p:grpSpPr>
              <p:sp>
                <p:nvSpPr>
                  <p:cNvPr id="43266" name="Line 3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67" name="Line 3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3255" name="Group 363"/>
              <p:cNvGrpSpPr>
                <a:grpSpLocks/>
              </p:cNvGrpSpPr>
              <p:nvPr/>
            </p:nvGrpSpPr>
            <p:grpSpPr bwMode="auto">
              <a:xfrm>
                <a:off x="4668" y="2635"/>
                <a:ext cx="192" cy="158"/>
                <a:chOff x="1440" y="2928"/>
                <a:chExt cx="192" cy="158"/>
              </a:xfrm>
            </p:grpSpPr>
            <p:grpSp>
              <p:nvGrpSpPr>
                <p:cNvPr id="43256" name="Group 364"/>
                <p:cNvGrpSpPr>
                  <a:grpSpLocks/>
                </p:cNvGrpSpPr>
                <p:nvPr/>
              </p:nvGrpSpPr>
              <p:grpSpPr bwMode="auto">
                <a:xfrm rot="5400000">
                  <a:off x="1529" y="2983"/>
                  <a:ext cx="158" cy="48"/>
                  <a:chOff x="3459" y="1296"/>
                  <a:chExt cx="243" cy="48"/>
                </a:xfrm>
              </p:grpSpPr>
              <p:sp>
                <p:nvSpPr>
                  <p:cNvPr id="43261" name="Line 3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62" name="Line 3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3257" name="Freeform 3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3258" name="Group 368"/>
                <p:cNvGrpSpPr>
                  <a:grpSpLocks/>
                </p:cNvGrpSpPr>
                <p:nvPr/>
              </p:nvGrpSpPr>
              <p:grpSpPr bwMode="auto">
                <a:xfrm rot="-5400000">
                  <a:off x="1385" y="2983"/>
                  <a:ext cx="158" cy="48"/>
                  <a:chOff x="3459" y="1296"/>
                  <a:chExt cx="243" cy="48"/>
                </a:xfrm>
              </p:grpSpPr>
              <p:sp>
                <p:nvSpPr>
                  <p:cNvPr id="43259" name="Line 3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3260" name="Line 3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3243" name="Rectangle 371"/>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3244" name="Text Box 372"/>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3245" name="Rectangle 373"/>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3246" name="Rectangle 374"/>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3247" name="Rectangle 375"/>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3248" name="Text Box 376"/>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3249" name="Text Box 377"/>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3250" name="Text Box 378"/>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43241" name="AutoShape 37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Righ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1"/>
          <p:cNvSpPr>
            <a:spLocks noGrp="1"/>
          </p:cNvSpPr>
          <p:nvPr>
            <p:ph type="sldNum" sz="quarter" idx="10"/>
          </p:nvPr>
        </p:nvSpPr>
        <p:spPr bwMode="auto">
          <a:noFill/>
          <a:ln>
            <a:miter lim="800000"/>
            <a:headEnd/>
            <a:tailEnd/>
          </a:ln>
        </p:spPr>
        <p:txBody>
          <a:bodyPr/>
          <a:lstStyle/>
          <a:p>
            <a:fld id="{9901CA26-FB25-4D0E-B80D-C07CE196C227}" type="slidenum">
              <a:rPr lang="zh-CN" altLang="en-US" smtClean="0"/>
              <a:pPr/>
              <a:t>40</a:t>
            </a:fld>
            <a:endParaRPr lang="en-US" altLang="zh-CN"/>
          </a:p>
        </p:txBody>
      </p:sp>
      <p:grpSp>
        <p:nvGrpSpPr>
          <p:cNvPr id="44035" name="Group 2"/>
          <p:cNvGrpSpPr>
            <a:grpSpLocks/>
          </p:cNvGrpSpPr>
          <p:nvPr/>
        </p:nvGrpSpPr>
        <p:grpSpPr bwMode="auto">
          <a:xfrm>
            <a:off x="222250" y="1131888"/>
            <a:ext cx="8921750" cy="5654675"/>
            <a:chOff x="140" y="713"/>
            <a:chExt cx="5620" cy="3562"/>
          </a:xfrm>
        </p:grpSpPr>
        <p:sp>
          <p:nvSpPr>
            <p:cNvPr id="44211" name="Rectangle 3"/>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212" name="Rectangle 4"/>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4213" name="Text Box 5"/>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214" name="Rectangle 6"/>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4215" name="Rectangle 7"/>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4216" name="Text Box 8"/>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217" name="Rectangle 9"/>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4218" name="Rectangle 10"/>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4219" name="Text Box 11"/>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220" name="Rectangle 12"/>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4221" name="Rectangle 13"/>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4222" name="Text Box 14"/>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223" name="Rectangle 15"/>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4224" name="Rectangle 16"/>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4225" name="Rectangle 17"/>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4226" name="Rectangle 18"/>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4227" name="Rectangle 19"/>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4228" name="Rectangle 20"/>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4229" name="Rectangle 21"/>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4230" name="Rectangle 22"/>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4231" name="Rectangle 23"/>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4232" name="Line 24"/>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4233" name="Line 25"/>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4234" name="Freeform 26"/>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35" name="Line 27"/>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4236" name="Line 28"/>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4237" name="Freeform 29"/>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4238" name="Freeform 30"/>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4239" name="Freeform 31"/>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40" name="Line 32"/>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4241" name="Line 33"/>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4242" name="Freeform 34"/>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43" name="Line 35"/>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4244" name="Line 36"/>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4245" name="Freeform 37"/>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4246" name="Freeform 38"/>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47" name="Line 39"/>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4248" name="Line 40"/>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4249" name="Freeform 41"/>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50" name="Line 42"/>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4251" name="Line 43"/>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4252" name="Freeform 44"/>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4253" name="Freeform 45"/>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54" name="Line 46"/>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4255" name="Line 47"/>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4256" name="Freeform 48"/>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57" name="Line 49"/>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4258" name="Line 50"/>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4259" name="Freeform 51"/>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4260" name="Freeform 52"/>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61" name="Line 53"/>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4262" name="Line 54"/>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4263" name="Freeform 5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64" name="Line 56"/>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4265" name="Line 57"/>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4266" name="Freeform 58"/>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4267" name="Freeform 59"/>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68" name="Line 60"/>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4269" name="Line 61"/>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4270" name="Freeform 62"/>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4271" name="Line 63"/>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4272" name="Line 64"/>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4273" name="Freeform 65"/>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4274" name="Freeform 66"/>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4275" name="Group 67"/>
            <p:cNvGrpSpPr>
              <a:grpSpLocks/>
            </p:cNvGrpSpPr>
            <p:nvPr/>
          </p:nvGrpSpPr>
          <p:grpSpPr bwMode="auto">
            <a:xfrm>
              <a:off x="4668" y="2634"/>
              <a:ext cx="192" cy="158"/>
              <a:chOff x="4692" y="2634"/>
              <a:chExt cx="192" cy="158"/>
            </a:xfrm>
          </p:grpSpPr>
          <p:grpSp>
            <p:nvGrpSpPr>
              <p:cNvPr id="44422" name="Group 68"/>
              <p:cNvGrpSpPr>
                <a:grpSpLocks/>
              </p:cNvGrpSpPr>
              <p:nvPr/>
            </p:nvGrpSpPr>
            <p:grpSpPr bwMode="auto">
              <a:xfrm>
                <a:off x="4836" y="2634"/>
                <a:ext cx="48" cy="158"/>
                <a:chOff x="4836" y="2634"/>
                <a:chExt cx="48" cy="158"/>
              </a:xfrm>
            </p:grpSpPr>
            <p:sp>
              <p:nvSpPr>
                <p:cNvPr id="44427" name="Line 69"/>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4428" name="Line 70"/>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4423" name="Freeform 71"/>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4424" name="Group 72"/>
              <p:cNvGrpSpPr>
                <a:grpSpLocks/>
              </p:cNvGrpSpPr>
              <p:nvPr/>
            </p:nvGrpSpPr>
            <p:grpSpPr bwMode="auto">
              <a:xfrm>
                <a:off x="4692" y="2634"/>
                <a:ext cx="48" cy="158"/>
                <a:chOff x="4692" y="2634"/>
                <a:chExt cx="48" cy="158"/>
              </a:xfrm>
            </p:grpSpPr>
            <p:sp>
              <p:nvSpPr>
                <p:cNvPr id="44425" name="Line 73"/>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4426" name="Line 74"/>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4276" name="Freeform 75"/>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4277" name="Freeform 76"/>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4278" name="Group 77"/>
            <p:cNvGrpSpPr>
              <a:grpSpLocks/>
            </p:cNvGrpSpPr>
            <p:nvPr/>
          </p:nvGrpSpPr>
          <p:grpSpPr bwMode="auto">
            <a:xfrm>
              <a:off x="5235" y="2634"/>
              <a:ext cx="192" cy="158"/>
              <a:chOff x="5259" y="2634"/>
              <a:chExt cx="192" cy="158"/>
            </a:xfrm>
          </p:grpSpPr>
          <p:grpSp>
            <p:nvGrpSpPr>
              <p:cNvPr id="44415" name="Group 78"/>
              <p:cNvGrpSpPr>
                <a:grpSpLocks/>
              </p:cNvGrpSpPr>
              <p:nvPr/>
            </p:nvGrpSpPr>
            <p:grpSpPr bwMode="auto">
              <a:xfrm>
                <a:off x="5403" y="2634"/>
                <a:ext cx="48" cy="158"/>
                <a:chOff x="5403" y="2634"/>
                <a:chExt cx="48" cy="158"/>
              </a:xfrm>
            </p:grpSpPr>
            <p:sp>
              <p:nvSpPr>
                <p:cNvPr id="44420" name="Line 79"/>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4421" name="Line 80"/>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4416" name="Freeform 81"/>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4417" name="Group 82"/>
              <p:cNvGrpSpPr>
                <a:grpSpLocks/>
              </p:cNvGrpSpPr>
              <p:nvPr/>
            </p:nvGrpSpPr>
            <p:grpSpPr bwMode="auto">
              <a:xfrm>
                <a:off x="5259" y="2634"/>
                <a:ext cx="48" cy="158"/>
                <a:chOff x="5259" y="2634"/>
                <a:chExt cx="48" cy="158"/>
              </a:xfrm>
            </p:grpSpPr>
            <p:sp>
              <p:nvSpPr>
                <p:cNvPr id="44418" name="Line 83"/>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4419" name="Line 84"/>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4279" name="Freeform 85"/>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4280" name="Freeform 86"/>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4281" name="Freeform 87"/>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4282" name="Line 88"/>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3" name="Line 89"/>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4" name="Line 90"/>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5" name="Line 91"/>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6" name="Line 92"/>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7" name="Line 93"/>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8" name="Line 94"/>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89" name="Line 95"/>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4290" name="Freeform 96"/>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291" name="Freeform 97"/>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292" name="Freeform 98"/>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293" name="Freeform 99"/>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294" name="Freeform 100"/>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4295" name="Freeform 101"/>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4296" name="Line 102"/>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97" name="Line 103"/>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98" name="Line 104"/>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299" name="Line 105"/>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0" name="Line 106"/>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1" name="Line 107"/>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2" name="Line 108"/>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3" name="Line 109"/>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4304" name="Freeform 110"/>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4305" name="Line 111"/>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6" name="Line 112"/>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7" name="Line 113"/>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8" name="Line 114"/>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09" name="Line 115"/>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10" name="Line 116"/>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11" name="Line 117"/>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4312" name="Line 118"/>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4313" name="Freeform 119"/>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4314" name="Freeform 120"/>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4315" name="Rectangle 121"/>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316" name="Text Box 122"/>
            <p:cNvSpPr txBox="1">
              <a:spLocks noChangeArrowheads="1"/>
            </p:cNvSpPr>
            <p:nvPr/>
          </p:nvSpPr>
          <p:spPr bwMode="auto">
            <a:xfrm>
              <a:off x="117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4317" name="Freeform 123"/>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4318" name="Freeform 124"/>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4319" name="Freeform 125"/>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4320" name="Freeform 126"/>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4321" name="Freeform 127"/>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4322" name="Freeform 128"/>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4323" name="Freeform 129"/>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4324" name="Freeform 130"/>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4325" name="Freeform 131"/>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4326" name="Freeform 132"/>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4327" name="Freeform 133"/>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4328" name="Freeform 134"/>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4329" name="Freeform 135"/>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4330" name="Freeform 136"/>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4331" name="Freeform 137"/>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4332" name="Freeform 138"/>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4333" name="Freeform 139"/>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4334" name="Freeform 140"/>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4335" name="Freeform 141"/>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4336" name="Freeform 142"/>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4337" name="Freeform 143"/>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4338" name="Freeform 144"/>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4339" name="Freeform 145"/>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4340" name="Freeform 146"/>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4341" name="Freeform 147"/>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4342" name="Freeform 148"/>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4343" name="Freeform 149"/>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4344" name="Freeform 150"/>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4345" name="Freeform 151"/>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4346" name="Freeform 152"/>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4347" name="Freeform 153"/>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4348" name="Freeform 154"/>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4349" name="Freeform 155"/>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4350" name="Freeform 156"/>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4351" name="Freeform 157"/>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4352" name="Freeform 158"/>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4353" name="Freeform 159"/>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4354" name="Freeform 160"/>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4355" name="Line 161"/>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4356" name="Line 162"/>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4357" name="Line 163"/>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4358" name="Rectangle 164"/>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359" name="Text Box 165"/>
            <p:cNvSpPr txBox="1">
              <a:spLocks noChangeArrowheads="1"/>
            </p:cNvSpPr>
            <p:nvPr/>
          </p:nvSpPr>
          <p:spPr bwMode="auto">
            <a:xfrm>
              <a:off x="2348"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4360" name="Rectangle 166"/>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361" name="Text Box 167"/>
            <p:cNvSpPr txBox="1">
              <a:spLocks noChangeArrowheads="1"/>
            </p:cNvSpPr>
            <p:nvPr/>
          </p:nvSpPr>
          <p:spPr bwMode="auto">
            <a:xfrm>
              <a:off x="3500"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4362" name="Rectangle 168"/>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363" name="Text Box 169"/>
            <p:cNvSpPr txBox="1">
              <a:spLocks noChangeArrowheads="1"/>
            </p:cNvSpPr>
            <p:nvPr/>
          </p:nvSpPr>
          <p:spPr bwMode="auto">
            <a:xfrm>
              <a:off x="465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4364" name="Line 170"/>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4365" name="Line 171"/>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4366" name="Line 172"/>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4367" name="Line 173"/>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4368" name="Freeform 174"/>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369" name="Freeform 175"/>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4370" name="Freeform 176"/>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4371" name="Text Box 177"/>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72" name="Text Box 178"/>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73" name="Text Box 179"/>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74" name="Text Box 180"/>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75" name="Text Box 181"/>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4376" name="Text Box 182"/>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4377" name="Text Box 183"/>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4378" name="Text Box 184"/>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4379" name="Text Box 185"/>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4380" name="Text Box 186"/>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4381" name="Text Box 187"/>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4382" name="Line 188"/>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4383" name="Text Box 189"/>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4384" name="Text Box 190"/>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4385" name="Text Box 191"/>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86" name="Text Box 192"/>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4387" name="Text Box 193"/>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4388" name="Text Box 194"/>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4389" name="Text Box 195"/>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4390" name="Text Box 196"/>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4391" name="Text Box 197"/>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4392" name="Text Box 198"/>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4393" name="Text Box 199"/>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4394" name="Text Box 200"/>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4395" name="Text Box 201"/>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4396" name="Text Box 202"/>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4397" name="Text Box 20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4398" name="Text Box 20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4399" name="Text Box 20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4400" name="Text Box 20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4401" name="Line 20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2" name="Line 20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3" name="Line 20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4" name="Line 21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5" name="Line 21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6" name="Line 21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7" name="Line 21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8" name="Line 21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09" name="Line 21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10" name="Line 21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4411" name="Text Box 217"/>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44412" name="Line 218"/>
            <p:cNvSpPr>
              <a:spLocks noChangeShapeType="1"/>
            </p:cNvSpPr>
            <p:nvPr/>
          </p:nvSpPr>
          <p:spPr bwMode="auto">
            <a:xfrm>
              <a:off x="682" y="3923"/>
              <a:ext cx="288" cy="0"/>
            </a:xfrm>
            <a:prstGeom prst="line">
              <a:avLst/>
            </a:prstGeom>
            <a:noFill/>
            <a:ln w="28575">
              <a:solidFill>
                <a:schemeClr val="folHlink"/>
              </a:solidFill>
              <a:round/>
              <a:headEnd/>
              <a:tailEnd/>
            </a:ln>
          </p:spPr>
          <p:txBody>
            <a:bodyPr>
              <a:spAutoFit/>
            </a:bodyPr>
            <a:lstStyle/>
            <a:p>
              <a:endParaRPr lang="zh-CN" altLang="en-US"/>
            </a:p>
          </p:txBody>
        </p:sp>
        <p:sp>
          <p:nvSpPr>
            <p:cNvPr id="44413" name="Text Box 219"/>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44414" name="Line 220"/>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44036" name="Group 221"/>
          <p:cNvGrpSpPr>
            <a:grpSpLocks/>
          </p:cNvGrpSpPr>
          <p:nvPr/>
        </p:nvGrpSpPr>
        <p:grpSpPr bwMode="auto">
          <a:xfrm>
            <a:off x="222250" y="1069975"/>
            <a:ext cx="311150" cy="4778375"/>
            <a:chOff x="140" y="674"/>
            <a:chExt cx="196" cy="3010"/>
          </a:xfrm>
        </p:grpSpPr>
        <p:sp>
          <p:nvSpPr>
            <p:cNvPr id="44201" name="Text Box 222"/>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2" name="Text Box 223"/>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3" name="Text Box 224"/>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4" name="Text Box 225"/>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5" name="Text Box 226"/>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6" name="Text Box 227"/>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7" name="Text Box 228"/>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8" name="Text Box 229"/>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09" name="Text Box 230"/>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4210" name="Text Box 231"/>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nvGrpSpPr>
          <p:cNvPr id="44037" name="Group 232"/>
          <p:cNvGrpSpPr>
            <a:grpSpLocks/>
          </p:cNvGrpSpPr>
          <p:nvPr/>
        </p:nvGrpSpPr>
        <p:grpSpPr bwMode="auto">
          <a:xfrm>
            <a:off x="1452563" y="4179888"/>
            <a:ext cx="6262687" cy="401637"/>
            <a:chOff x="915" y="2633"/>
            <a:chExt cx="3945" cy="253"/>
          </a:xfrm>
        </p:grpSpPr>
        <p:grpSp>
          <p:nvGrpSpPr>
            <p:cNvPr id="44163" name="Group 233"/>
            <p:cNvGrpSpPr>
              <a:grpSpLocks/>
            </p:cNvGrpSpPr>
            <p:nvPr/>
          </p:nvGrpSpPr>
          <p:grpSpPr bwMode="auto">
            <a:xfrm>
              <a:off x="915" y="2696"/>
              <a:ext cx="3858" cy="190"/>
              <a:chOff x="915" y="2696"/>
              <a:chExt cx="3858" cy="190"/>
            </a:xfrm>
          </p:grpSpPr>
          <p:sp>
            <p:nvSpPr>
              <p:cNvPr id="44196" name="Freeform 234"/>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197" name="Freeform 235"/>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198" name="Freeform 236"/>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199" name="Freeform 237"/>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4200" name="Freeform 238"/>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4164" name="Group 239"/>
            <p:cNvGrpSpPr>
              <a:grpSpLocks/>
            </p:cNvGrpSpPr>
            <p:nvPr/>
          </p:nvGrpSpPr>
          <p:grpSpPr bwMode="auto">
            <a:xfrm>
              <a:off x="1213" y="2633"/>
              <a:ext cx="192" cy="158"/>
              <a:chOff x="1440" y="2928"/>
              <a:chExt cx="192" cy="158"/>
            </a:xfrm>
          </p:grpSpPr>
          <p:grpSp>
            <p:nvGrpSpPr>
              <p:cNvPr id="44189" name="Group 240"/>
              <p:cNvGrpSpPr>
                <a:grpSpLocks/>
              </p:cNvGrpSpPr>
              <p:nvPr/>
            </p:nvGrpSpPr>
            <p:grpSpPr bwMode="auto">
              <a:xfrm rot="5400000">
                <a:off x="1529" y="2983"/>
                <a:ext cx="158" cy="48"/>
                <a:chOff x="3459" y="1296"/>
                <a:chExt cx="243" cy="48"/>
              </a:xfrm>
            </p:grpSpPr>
            <p:sp>
              <p:nvSpPr>
                <p:cNvPr id="44194" name="Line 24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95" name="Line 24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190" name="Freeform 24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191" name="Group 244"/>
              <p:cNvGrpSpPr>
                <a:grpSpLocks/>
              </p:cNvGrpSpPr>
              <p:nvPr/>
            </p:nvGrpSpPr>
            <p:grpSpPr bwMode="auto">
              <a:xfrm rot="-5400000">
                <a:off x="1385" y="2983"/>
                <a:ext cx="158" cy="48"/>
                <a:chOff x="3459" y="1296"/>
                <a:chExt cx="243" cy="48"/>
              </a:xfrm>
            </p:grpSpPr>
            <p:sp>
              <p:nvSpPr>
                <p:cNvPr id="44192" name="Line 24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93" name="Line 24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165" name="Group 247"/>
            <p:cNvGrpSpPr>
              <a:grpSpLocks/>
            </p:cNvGrpSpPr>
            <p:nvPr/>
          </p:nvGrpSpPr>
          <p:grpSpPr bwMode="auto">
            <a:xfrm>
              <a:off x="2365" y="2635"/>
              <a:ext cx="192" cy="158"/>
              <a:chOff x="1440" y="2928"/>
              <a:chExt cx="192" cy="158"/>
            </a:xfrm>
          </p:grpSpPr>
          <p:grpSp>
            <p:nvGrpSpPr>
              <p:cNvPr id="44182" name="Group 248"/>
              <p:cNvGrpSpPr>
                <a:grpSpLocks/>
              </p:cNvGrpSpPr>
              <p:nvPr/>
            </p:nvGrpSpPr>
            <p:grpSpPr bwMode="auto">
              <a:xfrm rot="5400000">
                <a:off x="1529" y="2983"/>
                <a:ext cx="158" cy="48"/>
                <a:chOff x="3459" y="1296"/>
                <a:chExt cx="243" cy="48"/>
              </a:xfrm>
            </p:grpSpPr>
            <p:sp>
              <p:nvSpPr>
                <p:cNvPr id="44187" name="Line 24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88" name="Line 25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183" name="Freeform 25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184" name="Group 252"/>
              <p:cNvGrpSpPr>
                <a:grpSpLocks/>
              </p:cNvGrpSpPr>
              <p:nvPr/>
            </p:nvGrpSpPr>
            <p:grpSpPr bwMode="auto">
              <a:xfrm rot="-5400000">
                <a:off x="1385" y="2983"/>
                <a:ext cx="158" cy="48"/>
                <a:chOff x="3459" y="1296"/>
                <a:chExt cx="243" cy="48"/>
              </a:xfrm>
            </p:grpSpPr>
            <p:sp>
              <p:nvSpPr>
                <p:cNvPr id="44185" name="Line 25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86" name="Line 25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166" name="Group 255"/>
            <p:cNvGrpSpPr>
              <a:grpSpLocks/>
            </p:cNvGrpSpPr>
            <p:nvPr/>
          </p:nvGrpSpPr>
          <p:grpSpPr bwMode="auto">
            <a:xfrm>
              <a:off x="3517" y="2635"/>
              <a:ext cx="192" cy="158"/>
              <a:chOff x="1440" y="2928"/>
              <a:chExt cx="192" cy="158"/>
            </a:xfrm>
          </p:grpSpPr>
          <p:grpSp>
            <p:nvGrpSpPr>
              <p:cNvPr id="44175" name="Group 256"/>
              <p:cNvGrpSpPr>
                <a:grpSpLocks/>
              </p:cNvGrpSpPr>
              <p:nvPr/>
            </p:nvGrpSpPr>
            <p:grpSpPr bwMode="auto">
              <a:xfrm rot="5400000">
                <a:off x="1529" y="2983"/>
                <a:ext cx="158" cy="48"/>
                <a:chOff x="3459" y="1296"/>
                <a:chExt cx="243" cy="48"/>
              </a:xfrm>
            </p:grpSpPr>
            <p:sp>
              <p:nvSpPr>
                <p:cNvPr id="44180" name="Line 2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81" name="Line 2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176" name="Freeform 2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177" name="Group 260"/>
              <p:cNvGrpSpPr>
                <a:grpSpLocks/>
              </p:cNvGrpSpPr>
              <p:nvPr/>
            </p:nvGrpSpPr>
            <p:grpSpPr bwMode="auto">
              <a:xfrm rot="-5400000">
                <a:off x="1385" y="2983"/>
                <a:ext cx="158" cy="48"/>
                <a:chOff x="3459" y="1296"/>
                <a:chExt cx="243" cy="48"/>
              </a:xfrm>
            </p:grpSpPr>
            <p:sp>
              <p:nvSpPr>
                <p:cNvPr id="44178" name="Line 2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79" name="Line 2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167" name="Group 263"/>
            <p:cNvGrpSpPr>
              <a:grpSpLocks/>
            </p:cNvGrpSpPr>
            <p:nvPr/>
          </p:nvGrpSpPr>
          <p:grpSpPr bwMode="auto">
            <a:xfrm>
              <a:off x="4668" y="2635"/>
              <a:ext cx="192" cy="158"/>
              <a:chOff x="1440" y="2928"/>
              <a:chExt cx="192" cy="158"/>
            </a:xfrm>
          </p:grpSpPr>
          <p:grpSp>
            <p:nvGrpSpPr>
              <p:cNvPr id="44168" name="Group 264"/>
              <p:cNvGrpSpPr>
                <a:grpSpLocks/>
              </p:cNvGrpSpPr>
              <p:nvPr/>
            </p:nvGrpSpPr>
            <p:grpSpPr bwMode="auto">
              <a:xfrm rot="5400000">
                <a:off x="1529" y="2983"/>
                <a:ext cx="158" cy="48"/>
                <a:chOff x="3459" y="1296"/>
                <a:chExt cx="243" cy="48"/>
              </a:xfrm>
            </p:grpSpPr>
            <p:sp>
              <p:nvSpPr>
                <p:cNvPr id="44173" name="Line 2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74" name="Line 2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169" name="Freeform 2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170" name="Group 268"/>
              <p:cNvGrpSpPr>
                <a:grpSpLocks/>
              </p:cNvGrpSpPr>
              <p:nvPr/>
            </p:nvGrpSpPr>
            <p:grpSpPr bwMode="auto">
              <a:xfrm rot="-5400000">
                <a:off x="1385" y="2983"/>
                <a:ext cx="158" cy="48"/>
                <a:chOff x="3459" y="1296"/>
                <a:chExt cx="243" cy="48"/>
              </a:xfrm>
            </p:grpSpPr>
            <p:sp>
              <p:nvSpPr>
                <p:cNvPr id="44171" name="Line 2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172" name="Line 2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44038" name="Group 271"/>
          <p:cNvGrpSpPr>
            <a:grpSpLocks/>
          </p:cNvGrpSpPr>
          <p:nvPr/>
        </p:nvGrpSpPr>
        <p:grpSpPr bwMode="auto">
          <a:xfrm>
            <a:off x="1900238" y="1909763"/>
            <a:ext cx="6062662" cy="2339975"/>
            <a:chOff x="1197" y="1203"/>
            <a:chExt cx="3819" cy="1474"/>
          </a:xfrm>
        </p:grpSpPr>
        <p:sp>
          <p:nvSpPr>
            <p:cNvPr id="44155" name="Freeform 272"/>
            <p:cNvSpPr>
              <a:spLocks/>
            </p:cNvSpPr>
            <p:nvPr/>
          </p:nvSpPr>
          <p:spPr bwMode="auto">
            <a:xfrm>
              <a:off x="1422" y="1203"/>
              <a:ext cx="121" cy="1474"/>
            </a:xfrm>
            <a:custGeom>
              <a:avLst/>
              <a:gdLst>
                <a:gd name="T0" fmla="*/ 8 w 145"/>
                <a:gd name="T1" fmla="*/ 0 h 1466"/>
                <a:gd name="T2" fmla="*/ 28 w 145"/>
                <a:gd name="T3" fmla="*/ 0 h 1466"/>
                <a:gd name="T4" fmla="*/ 28 w 145"/>
                <a:gd name="T5" fmla="*/ 1538 h 1466"/>
                <a:gd name="T6" fmla="*/ 0 w 145"/>
                <a:gd name="T7" fmla="*/ 1538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4156" name="Text Box 273"/>
            <p:cNvSpPr txBox="1">
              <a:spLocks noChangeArrowheads="1"/>
            </p:cNvSpPr>
            <p:nvPr/>
          </p:nvSpPr>
          <p:spPr bwMode="auto">
            <a:xfrm rot="5400000">
              <a:off x="1194"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4157" name="Freeform 274"/>
            <p:cNvSpPr>
              <a:spLocks/>
            </p:cNvSpPr>
            <p:nvPr/>
          </p:nvSpPr>
          <p:spPr bwMode="auto">
            <a:xfrm>
              <a:off x="2556" y="1205"/>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4158" name="Text Box 275"/>
            <p:cNvSpPr txBox="1">
              <a:spLocks noChangeArrowheads="1"/>
            </p:cNvSpPr>
            <p:nvPr/>
          </p:nvSpPr>
          <p:spPr bwMode="auto">
            <a:xfrm rot="5400000">
              <a:off x="2347"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4159" name="Freeform 276"/>
            <p:cNvSpPr>
              <a:spLocks/>
            </p:cNvSpPr>
            <p:nvPr/>
          </p:nvSpPr>
          <p:spPr bwMode="auto">
            <a:xfrm>
              <a:off x="3711" y="1206"/>
              <a:ext cx="151" cy="1471"/>
            </a:xfrm>
            <a:custGeom>
              <a:avLst/>
              <a:gdLst>
                <a:gd name="T0" fmla="*/ 54 w 151"/>
                <a:gd name="T1" fmla="*/ 0 h 1471"/>
                <a:gd name="T2" fmla="*/ 151 w 151"/>
                <a:gd name="T3" fmla="*/ 0 h 1471"/>
                <a:gd name="T4" fmla="*/ 150 w 151"/>
                <a:gd name="T5" fmla="*/ 1471 h 1471"/>
                <a:gd name="T6" fmla="*/ 0 w 151"/>
                <a:gd name="T7" fmla="*/ 1470 h 1471"/>
                <a:gd name="T8" fmla="*/ 0 60000 65536"/>
                <a:gd name="T9" fmla="*/ 0 60000 65536"/>
                <a:gd name="T10" fmla="*/ 0 60000 65536"/>
                <a:gd name="T11" fmla="*/ 0 60000 65536"/>
                <a:gd name="T12" fmla="*/ 0 w 151"/>
                <a:gd name="T13" fmla="*/ 0 h 1471"/>
                <a:gd name="T14" fmla="*/ 151 w 151"/>
                <a:gd name="T15" fmla="*/ 1471 h 1471"/>
              </a:gdLst>
              <a:ahLst/>
              <a:cxnLst>
                <a:cxn ang="T8">
                  <a:pos x="T0" y="T1"/>
                </a:cxn>
                <a:cxn ang="T9">
                  <a:pos x="T2" y="T3"/>
                </a:cxn>
                <a:cxn ang="T10">
                  <a:pos x="T4" y="T5"/>
                </a:cxn>
                <a:cxn ang="T11">
                  <a:pos x="T6" y="T7"/>
                </a:cxn>
              </a:cxnLst>
              <a:rect l="T12" t="T13" r="T14" b="T15"/>
              <a:pathLst>
                <a:path w="151" h="1471">
                  <a:moveTo>
                    <a:pt x="54" y="0"/>
                  </a:moveTo>
                  <a:lnTo>
                    <a:pt x="151" y="0"/>
                  </a:lnTo>
                  <a:lnTo>
                    <a:pt x="150" y="1471"/>
                  </a:lnTo>
                  <a:lnTo>
                    <a:pt x="0" y="1470"/>
                  </a:lnTo>
                </a:path>
              </a:pathLst>
            </a:custGeom>
            <a:noFill/>
            <a:ln w="76200">
              <a:solidFill>
                <a:schemeClr val="folHlink"/>
              </a:solidFill>
              <a:round/>
              <a:headEnd/>
              <a:tailEnd/>
            </a:ln>
          </p:spPr>
          <p:txBody>
            <a:bodyPr>
              <a:spAutoFit/>
            </a:bodyPr>
            <a:lstStyle/>
            <a:p>
              <a:endParaRPr lang="zh-CN" altLang="en-US"/>
            </a:p>
          </p:txBody>
        </p:sp>
        <p:sp>
          <p:nvSpPr>
            <p:cNvPr id="44160" name="Text Box 277"/>
            <p:cNvSpPr txBox="1">
              <a:spLocks noChangeArrowheads="1"/>
            </p:cNvSpPr>
            <p:nvPr/>
          </p:nvSpPr>
          <p:spPr bwMode="auto">
            <a:xfrm rot="5400000">
              <a:off x="3493"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4161" name="Freeform 278"/>
            <p:cNvSpPr>
              <a:spLocks/>
            </p:cNvSpPr>
            <p:nvPr/>
          </p:nvSpPr>
          <p:spPr bwMode="auto">
            <a:xfrm>
              <a:off x="4860" y="1211"/>
              <a:ext cx="145" cy="1466"/>
            </a:xfrm>
            <a:custGeom>
              <a:avLst/>
              <a:gdLst>
                <a:gd name="T0" fmla="*/ 42 w 145"/>
                <a:gd name="T1" fmla="*/ 1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42" y="1"/>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4162" name="Text Box 279"/>
            <p:cNvSpPr txBox="1">
              <a:spLocks noChangeArrowheads="1"/>
            </p:cNvSpPr>
            <p:nvPr/>
          </p:nvSpPr>
          <p:spPr bwMode="auto">
            <a:xfrm rot="5400000">
              <a:off x="4648" y="162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grpSp>
      <p:grpSp>
        <p:nvGrpSpPr>
          <p:cNvPr id="44039" name="Group 280"/>
          <p:cNvGrpSpPr>
            <a:grpSpLocks/>
          </p:cNvGrpSpPr>
          <p:nvPr/>
        </p:nvGrpSpPr>
        <p:grpSpPr bwMode="auto">
          <a:xfrm>
            <a:off x="1584325" y="854075"/>
            <a:ext cx="7292975" cy="403225"/>
            <a:chOff x="1022" y="538"/>
            <a:chExt cx="4594" cy="254"/>
          </a:xfrm>
        </p:grpSpPr>
        <p:sp>
          <p:nvSpPr>
            <p:cNvPr id="44138" name="Line 281"/>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4139" name="Freeform 282"/>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4140" name="Line 283"/>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4141" name="Freeform 284"/>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4142" name="Line 285"/>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4143" name="Text Box 286"/>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4144" name="Text Box 287"/>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4145" name="Text Box 288"/>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4146" name="Text Box 289"/>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4147" name="Line 290"/>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48" name="Line 291"/>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49" name="Line 292"/>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50" name="Line 293"/>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51" name="Line 294"/>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52" name="Line 295"/>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53" name="Line 296"/>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4154" name="Line 297"/>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0458" name="Rectangle 29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4041" name="Text Box 299"/>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44042" name="Group 300"/>
          <p:cNvGrpSpPr>
            <a:grpSpLocks/>
          </p:cNvGrpSpPr>
          <p:nvPr/>
        </p:nvGrpSpPr>
        <p:grpSpPr bwMode="auto">
          <a:xfrm>
            <a:off x="2228850" y="4351338"/>
            <a:ext cx="6173788" cy="1295400"/>
            <a:chOff x="1404" y="2741"/>
            <a:chExt cx="3889" cy="816"/>
          </a:xfrm>
        </p:grpSpPr>
        <p:sp>
          <p:nvSpPr>
            <p:cNvPr id="44134" name="Freeform 301"/>
            <p:cNvSpPr>
              <a:spLocks/>
            </p:cNvSpPr>
            <p:nvPr/>
          </p:nvSpPr>
          <p:spPr bwMode="auto">
            <a:xfrm>
              <a:off x="1404"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4135" name="Freeform 302"/>
            <p:cNvSpPr>
              <a:spLocks/>
            </p:cNvSpPr>
            <p:nvPr/>
          </p:nvSpPr>
          <p:spPr bwMode="auto">
            <a:xfrm>
              <a:off x="4861"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4136" name="Freeform 303"/>
            <p:cNvSpPr>
              <a:spLocks/>
            </p:cNvSpPr>
            <p:nvPr/>
          </p:nvSpPr>
          <p:spPr bwMode="auto">
            <a:xfrm>
              <a:off x="3709"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4137" name="Freeform 304"/>
            <p:cNvSpPr>
              <a:spLocks/>
            </p:cNvSpPr>
            <p:nvPr/>
          </p:nvSpPr>
          <p:spPr bwMode="auto">
            <a:xfrm>
              <a:off x="2555"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grpSp>
      <p:grpSp>
        <p:nvGrpSpPr>
          <p:cNvPr id="44043" name="Group 305"/>
          <p:cNvGrpSpPr>
            <a:grpSpLocks/>
          </p:cNvGrpSpPr>
          <p:nvPr/>
        </p:nvGrpSpPr>
        <p:grpSpPr bwMode="auto">
          <a:xfrm>
            <a:off x="1431925" y="1360488"/>
            <a:ext cx="7250113" cy="682625"/>
            <a:chOff x="902" y="857"/>
            <a:chExt cx="4567" cy="430"/>
          </a:xfrm>
        </p:grpSpPr>
        <p:grpSp>
          <p:nvGrpSpPr>
            <p:cNvPr id="44110" name="Group 306"/>
            <p:cNvGrpSpPr>
              <a:grpSpLocks/>
            </p:cNvGrpSpPr>
            <p:nvPr/>
          </p:nvGrpSpPr>
          <p:grpSpPr bwMode="auto">
            <a:xfrm>
              <a:off x="902" y="857"/>
              <a:ext cx="4567" cy="430"/>
              <a:chOff x="902" y="857"/>
              <a:chExt cx="4567" cy="430"/>
            </a:xfrm>
          </p:grpSpPr>
          <p:grpSp>
            <p:nvGrpSpPr>
              <p:cNvPr id="44115" name="Group 307"/>
              <p:cNvGrpSpPr>
                <a:grpSpLocks/>
              </p:cNvGrpSpPr>
              <p:nvPr/>
            </p:nvGrpSpPr>
            <p:grpSpPr bwMode="auto">
              <a:xfrm>
                <a:off x="1152" y="1013"/>
                <a:ext cx="4317" cy="274"/>
                <a:chOff x="1176" y="1068"/>
                <a:chExt cx="4317" cy="274"/>
              </a:xfrm>
            </p:grpSpPr>
            <p:sp>
              <p:nvSpPr>
                <p:cNvPr id="44126" name="Rectangle 308"/>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4127" name="Rectangle 309"/>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4128" name="Rectangle 310"/>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4129" name="Rectangle 311"/>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4130" name="Rectangle 312"/>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4131" name="Rectangle 313"/>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4132" name="Rectangle 314"/>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4133" name="Rectangle 315"/>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4116" name="Group 316"/>
              <p:cNvGrpSpPr>
                <a:grpSpLocks/>
              </p:cNvGrpSpPr>
              <p:nvPr/>
            </p:nvGrpSpPr>
            <p:grpSpPr bwMode="auto">
              <a:xfrm>
                <a:off x="902" y="857"/>
                <a:ext cx="4419" cy="145"/>
                <a:chOff x="902" y="857"/>
                <a:chExt cx="4419" cy="145"/>
              </a:xfrm>
            </p:grpSpPr>
            <p:sp>
              <p:nvSpPr>
                <p:cNvPr id="44117" name="Freeform 317"/>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4118" name="Line 318"/>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19" name="Line 319"/>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0" name="Line 320"/>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1" name="Line 321"/>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2" name="Line 322"/>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3" name="Line 323"/>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4" name="Line 324"/>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4125" name="Line 325"/>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4111" name="Text Box 326"/>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4112" name="Text Box 327"/>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4113" name="Text Box 328"/>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4114" name="Text Box 329"/>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44044" name="Rectangle 330"/>
          <p:cNvSpPr>
            <a:spLocks noChangeArrowheads="1"/>
          </p:cNvSpPr>
          <p:nvPr/>
        </p:nvSpPr>
        <p:spPr bwMode="auto">
          <a:xfrm>
            <a:off x="182880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4045" name="Rectangle 331"/>
          <p:cNvSpPr>
            <a:spLocks noChangeArrowheads="1"/>
          </p:cNvSpPr>
          <p:nvPr/>
        </p:nvSpPr>
        <p:spPr bwMode="auto">
          <a:xfrm>
            <a:off x="363855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4046" name="Rectangle 332"/>
          <p:cNvSpPr>
            <a:spLocks noChangeArrowheads="1"/>
          </p:cNvSpPr>
          <p:nvPr/>
        </p:nvSpPr>
        <p:spPr bwMode="auto">
          <a:xfrm>
            <a:off x="5503863"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4047" name="Rectangle 333"/>
          <p:cNvSpPr>
            <a:spLocks noChangeArrowheads="1"/>
          </p:cNvSpPr>
          <p:nvPr/>
        </p:nvSpPr>
        <p:spPr bwMode="auto">
          <a:xfrm>
            <a:off x="7305675"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nvGrpSpPr>
          <p:cNvPr id="31" name="Group 334"/>
          <p:cNvGrpSpPr>
            <a:grpSpLocks/>
          </p:cNvGrpSpPr>
          <p:nvPr/>
        </p:nvGrpSpPr>
        <p:grpSpPr bwMode="auto">
          <a:xfrm>
            <a:off x="1812925" y="5629275"/>
            <a:ext cx="6848475" cy="533400"/>
            <a:chOff x="1142" y="3546"/>
            <a:chExt cx="4314" cy="336"/>
          </a:xfrm>
        </p:grpSpPr>
        <p:grpSp>
          <p:nvGrpSpPr>
            <p:cNvPr id="44098" name="Group 335"/>
            <p:cNvGrpSpPr>
              <a:grpSpLocks/>
            </p:cNvGrpSpPr>
            <p:nvPr/>
          </p:nvGrpSpPr>
          <p:grpSpPr bwMode="auto">
            <a:xfrm>
              <a:off x="1142" y="3546"/>
              <a:ext cx="858" cy="336"/>
              <a:chOff x="1142" y="3546"/>
              <a:chExt cx="858" cy="336"/>
            </a:xfrm>
          </p:grpSpPr>
          <p:sp>
            <p:nvSpPr>
              <p:cNvPr id="44108" name="Rectangle 336"/>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109" name="Text Box 337"/>
              <p:cNvSpPr txBox="1">
                <a:spLocks noChangeArrowheads="1"/>
              </p:cNvSpPr>
              <p:nvPr/>
            </p:nvSpPr>
            <p:spPr bwMode="auto">
              <a:xfrm>
                <a:off x="1200" y="359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4099" name="Group 338"/>
            <p:cNvGrpSpPr>
              <a:grpSpLocks/>
            </p:cNvGrpSpPr>
            <p:nvPr/>
          </p:nvGrpSpPr>
          <p:grpSpPr bwMode="auto">
            <a:xfrm>
              <a:off x="2318" y="3546"/>
              <a:ext cx="834" cy="336"/>
              <a:chOff x="2318" y="3546"/>
              <a:chExt cx="834" cy="336"/>
            </a:xfrm>
          </p:grpSpPr>
          <p:sp>
            <p:nvSpPr>
              <p:cNvPr id="44106" name="Rectangle 339"/>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107" name="Text Box 340"/>
              <p:cNvSpPr txBox="1">
                <a:spLocks noChangeArrowheads="1"/>
              </p:cNvSpPr>
              <p:nvPr/>
            </p:nvSpPr>
            <p:spPr bwMode="auto">
              <a:xfrm>
                <a:off x="2352"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4100" name="Group 341"/>
            <p:cNvGrpSpPr>
              <a:grpSpLocks/>
            </p:cNvGrpSpPr>
            <p:nvPr/>
          </p:nvGrpSpPr>
          <p:grpSpPr bwMode="auto">
            <a:xfrm>
              <a:off x="3470" y="3546"/>
              <a:ext cx="834" cy="336"/>
              <a:chOff x="3470" y="3546"/>
              <a:chExt cx="834" cy="336"/>
            </a:xfrm>
          </p:grpSpPr>
          <p:sp>
            <p:nvSpPr>
              <p:cNvPr id="44104" name="Rectangle 342"/>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105" name="Text Box 343"/>
              <p:cNvSpPr txBox="1">
                <a:spLocks noChangeArrowheads="1"/>
              </p:cNvSpPr>
              <p:nvPr/>
            </p:nvSpPr>
            <p:spPr bwMode="auto">
              <a:xfrm>
                <a:off x="3504"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4101" name="Group 344"/>
            <p:cNvGrpSpPr>
              <a:grpSpLocks/>
            </p:cNvGrpSpPr>
            <p:nvPr/>
          </p:nvGrpSpPr>
          <p:grpSpPr bwMode="auto">
            <a:xfrm>
              <a:off x="4623" y="3546"/>
              <a:ext cx="833" cy="336"/>
              <a:chOff x="4623" y="3546"/>
              <a:chExt cx="833" cy="336"/>
            </a:xfrm>
          </p:grpSpPr>
          <p:sp>
            <p:nvSpPr>
              <p:cNvPr id="44102" name="Rectangle 345"/>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4103" name="Text Box 346"/>
              <p:cNvSpPr txBox="1">
                <a:spLocks noChangeArrowheads="1"/>
              </p:cNvSpPr>
              <p:nvPr/>
            </p:nvSpPr>
            <p:spPr bwMode="auto">
              <a:xfrm>
                <a:off x="4656"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grpSp>
        <p:nvGrpSpPr>
          <p:cNvPr id="44049" name="Group 347"/>
          <p:cNvGrpSpPr>
            <a:grpSpLocks/>
          </p:cNvGrpSpPr>
          <p:nvPr/>
        </p:nvGrpSpPr>
        <p:grpSpPr bwMode="auto">
          <a:xfrm>
            <a:off x="1452563" y="2617788"/>
            <a:ext cx="6613525" cy="1963737"/>
            <a:chOff x="915" y="1649"/>
            <a:chExt cx="4166" cy="1237"/>
          </a:xfrm>
        </p:grpSpPr>
        <p:grpSp>
          <p:nvGrpSpPr>
            <p:cNvPr id="44051" name="Group 348"/>
            <p:cNvGrpSpPr>
              <a:grpSpLocks/>
            </p:cNvGrpSpPr>
            <p:nvPr/>
          </p:nvGrpSpPr>
          <p:grpSpPr bwMode="auto">
            <a:xfrm>
              <a:off x="915" y="2633"/>
              <a:ext cx="3945" cy="253"/>
              <a:chOff x="915" y="2633"/>
              <a:chExt cx="3945" cy="253"/>
            </a:xfrm>
          </p:grpSpPr>
          <p:grpSp>
            <p:nvGrpSpPr>
              <p:cNvPr id="44060" name="Group 349"/>
              <p:cNvGrpSpPr>
                <a:grpSpLocks/>
              </p:cNvGrpSpPr>
              <p:nvPr/>
            </p:nvGrpSpPr>
            <p:grpSpPr bwMode="auto">
              <a:xfrm>
                <a:off x="915" y="2696"/>
                <a:ext cx="3858" cy="190"/>
                <a:chOff x="915" y="2696"/>
                <a:chExt cx="3858" cy="190"/>
              </a:xfrm>
            </p:grpSpPr>
            <p:sp>
              <p:nvSpPr>
                <p:cNvPr id="44093" name="Freeform 350"/>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094" name="Freeform 351"/>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095" name="Freeform 352"/>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4096" name="Freeform 353"/>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4097" name="Freeform 354"/>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4061" name="Group 355"/>
              <p:cNvGrpSpPr>
                <a:grpSpLocks/>
              </p:cNvGrpSpPr>
              <p:nvPr/>
            </p:nvGrpSpPr>
            <p:grpSpPr bwMode="auto">
              <a:xfrm>
                <a:off x="1213" y="2633"/>
                <a:ext cx="192" cy="158"/>
                <a:chOff x="1440" y="2928"/>
                <a:chExt cx="192" cy="158"/>
              </a:xfrm>
            </p:grpSpPr>
            <p:grpSp>
              <p:nvGrpSpPr>
                <p:cNvPr id="44086" name="Group 356"/>
                <p:cNvGrpSpPr>
                  <a:grpSpLocks/>
                </p:cNvGrpSpPr>
                <p:nvPr/>
              </p:nvGrpSpPr>
              <p:grpSpPr bwMode="auto">
                <a:xfrm rot="5400000">
                  <a:off x="1529" y="2983"/>
                  <a:ext cx="158" cy="48"/>
                  <a:chOff x="3459" y="1296"/>
                  <a:chExt cx="243" cy="48"/>
                </a:xfrm>
              </p:grpSpPr>
              <p:sp>
                <p:nvSpPr>
                  <p:cNvPr id="44091" name="Line 3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92" name="Line 3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087" name="Freeform 3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088" name="Group 360"/>
                <p:cNvGrpSpPr>
                  <a:grpSpLocks/>
                </p:cNvGrpSpPr>
                <p:nvPr/>
              </p:nvGrpSpPr>
              <p:grpSpPr bwMode="auto">
                <a:xfrm rot="-5400000">
                  <a:off x="1385" y="2983"/>
                  <a:ext cx="158" cy="48"/>
                  <a:chOff x="3459" y="1296"/>
                  <a:chExt cx="243" cy="48"/>
                </a:xfrm>
              </p:grpSpPr>
              <p:sp>
                <p:nvSpPr>
                  <p:cNvPr id="44089" name="Line 3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90" name="Line 3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062" name="Group 363"/>
              <p:cNvGrpSpPr>
                <a:grpSpLocks/>
              </p:cNvGrpSpPr>
              <p:nvPr/>
            </p:nvGrpSpPr>
            <p:grpSpPr bwMode="auto">
              <a:xfrm>
                <a:off x="2365" y="2635"/>
                <a:ext cx="192" cy="158"/>
                <a:chOff x="1440" y="2928"/>
                <a:chExt cx="192" cy="158"/>
              </a:xfrm>
            </p:grpSpPr>
            <p:grpSp>
              <p:nvGrpSpPr>
                <p:cNvPr id="44079" name="Group 364"/>
                <p:cNvGrpSpPr>
                  <a:grpSpLocks/>
                </p:cNvGrpSpPr>
                <p:nvPr/>
              </p:nvGrpSpPr>
              <p:grpSpPr bwMode="auto">
                <a:xfrm rot="5400000">
                  <a:off x="1529" y="2983"/>
                  <a:ext cx="158" cy="48"/>
                  <a:chOff x="3459" y="1296"/>
                  <a:chExt cx="243" cy="48"/>
                </a:xfrm>
              </p:grpSpPr>
              <p:sp>
                <p:nvSpPr>
                  <p:cNvPr id="44084" name="Line 3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85" name="Line 3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080" name="Freeform 3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081" name="Group 368"/>
                <p:cNvGrpSpPr>
                  <a:grpSpLocks/>
                </p:cNvGrpSpPr>
                <p:nvPr/>
              </p:nvGrpSpPr>
              <p:grpSpPr bwMode="auto">
                <a:xfrm rot="-5400000">
                  <a:off x="1385" y="2983"/>
                  <a:ext cx="158" cy="48"/>
                  <a:chOff x="3459" y="1296"/>
                  <a:chExt cx="243" cy="48"/>
                </a:xfrm>
              </p:grpSpPr>
              <p:sp>
                <p:nvSpPr>
                  <p:cNvPr id="44082" name="Line 3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83" name="Line 3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063" name="Group 371"/>
              <p:cNvGrpSpPr>
                <a:grpSpLocks/>
              </p:cNvGrpSpPr>
              <p:nvPr/>
            </p:nvGrpSpPr>
            <p:grpSpPr bwMode="auto">
              <a:xfrm>
                <a:off x="3517" y="2635"/>
                <a:ext cx="192" cy="158"/>
                <a:chOff x="1440" y="2928"/>
                <a:chExt cx="192" cy="158"/>
              </a:xfrm>
            </p:grpSpPr>
            <p:grpSp>
              <p:nvGrpSpPr>
                <p:cNvPr id="44072" name="Group 372"/>
                <p:cNvGrpSpPr>
                  <a:grpSpLocks/>
                </p:cNvGrpSpPr>
                <p:nvPr/>
              </p:nvGrpSpPr>
              <p:grpSpPr bwMode="auto">
                <a:xfrm rot="5400000">
                  <a:off x="1529" y="2983"/>
                  <a:ext cx="158" cy="48"/>
                  <a:chOff x="3459" y="1296"/>
                  <a:chExt cx="243" cy="48"/>
                </a:xfrm>
              </p:grpSpPr>
              <p:sp>
                <p:nvSpPr>
                  <p:cNvPr id="44077" name="Line 37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78" name="Line 37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073" name="Freeform 37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074" name="Group 376"/>
                <p:cNvGrpSpPr>
                  <a:grpSpLocks/>
                </p:cNvGrpSpPr>
                <p:nvPr/>
              </p:nvGrpSpPr>
              <p:grpSpPr bwMode="auto">
                <a:xfrm rot="-5400000">
                  <a:off x="1385" y="2983"/>
                  <a:ext cx="158" cy="48"/>
                  <a:chOff x="3459" y="1296"/>
                  <a:chExt cx="243" cy="48"/>
                </a:xfrm>
              </p:grpSpPr>
              <p:sp>
                <p:nvSpPr>
                  <p:cNvPr id="44075" name="Line 37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76" name="Line 37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4064" name="Group 379"/>
              <p:cNvGrpSpPr>
                <a:grpSpLocks/>
              </p:cNvGrpSpPr>
              <p:nvPr/>
            </p:nvGrpSpPr>
            <p:grpSpPr bwMode="auto">
              <a:xfrm>
                <a:off x="4668" y="2635"/>
                <a:ext cx="192" cy="158"/>
                <a:chOff x="1440" y="2928"/>
                <a:chExt cx="192" cy="158"/>
              </a:xfrm>
            </p:grpSpPr>
            <p:grpSp>
              <p:nvGrpSpPr>
                <p:cNvPr id="44065" name="Group 380"/>
                <p:cNvGrpSpPr>
                  <a:grpSpLocks/>
                </p:cNvGrpSpPr>
                <p:nvPr/>
              </p:nvGrpSpPr>
              <p:grpSpPr bwMode="auto">
                <a:xfrm rot="5400000">
                  <a:off x="1529" y="2983"/>
                  <a:ext cx="158" cy="48"/>
                  <a:chOff x="3459" y="1296"/>
                  <a:chExt cx="243" cy="48"/>
                </a:xfrm>
              </p:grpSpPr>
              <p:sp>
                <p:nvSpPr>
                  <p:cNvPr id="44070" name="Line 38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71" name="Line 38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4066" name="Freeform 38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4067" name="Group 384"/>
                <p:cNvGrpSpPr>
                  <a:grpSpLocks/>
                </p:cNvGrpSpPr>
                <p:nvPr/>
              </p:nvGrpSpPr>
              <p:grpSpPr bwMode="auto">
                <a:xfrm rot="-5400000">
                  <a:off x="1385" y="2983"/>
                  <a:ext cx="158" cy="48"/>
                  <a:chOff x="3459" y="1296"/>
                  <a:chExt cx="243" cy="48"/>
                </a:xfrm>
              </p:grpSpPr>
              <p:sp>
                <p:nvSpPr>
                  <p:cNvPr id="44068" name="Line 38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4069" name="Line 38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4052" name="Rectangle 387"/>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4053" name="Text Box 388"/>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4054" name="Rectangle 389"/>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4055" name="Rectangle 390"/>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4056" name="Rectangle 391"/>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4057" name="Text Box 392"/>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4058" name="Text Box 393"/>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4059" name="Text Box 394"/>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44050" name="AutoShape 39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1"/>
          <p:cNvSpPr>
            <a:spLocks noGrp="1"/>
          </p:cNvSpPr>
          <p:nvPr>
            <p:ph type="sldNum" sz="quarter" idx="10"/>
          </p:nvPr>
        </p:nvSpPr>
        <p:spPr bwMode="auto">
          <a:noFill/>
          <a:ln>
            <a:miter lim="800000"/>
            <a:headEnd/>
            <a:tailEnd/>
          </a:ln>
        </p:spPr>
        <p:txBody>
          <a:bodyPr/>
          <a:lstStyle/>
          <a:p>
            <a:fld id="{9D62E509-E79D-4FEE-B404-4D36EF9AE3B5}" type="slidenum">
              <a:rPr lang="zh-CN" altLang="en-US" smtClean="0"/>
              <a:pPr/>
              <a:t>41</a:t>
            </a:fld>
            <a:endParaRPr lang="en-US" altLang="zh-CN"/>
          </a:p>
        </p:txBody>
      </p:sp>
      <p:grpSp>
        <p:nvGrpSpPr>
          <p:cNvPr id="45059" name="Group 2"/>
          <p:cNvGrpSpPr>
            <a:grpSpLocks/>
          </p:cNvGrpSpPr>
          <p:nvPr/>
        </p:nvGrpSpPr>
        <p:grpSpPr bwMode="auto">
          <a:xfrm>
            <a:off x="222250" y="1131888"/>
            <a:ext cx="8921750" cy="5654675"/>
            <a:chOff x="140" y="713"/>
            <a:chExt cx="5620" cy="3562"/>
          </a:xfrm>
        </p:grpSpPr>
        <p:sp>
          <p:nvSpPr>
            <p:cNvPr id="45246" name="Rectangle 3"/>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247" name="Rectangle 4"/>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5248" name="Text Box 5"/>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249" name="Rectangle 6"/>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5250" name="Rectangle 7"/>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5251" name="Text Box 8"/>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252" name="Rectangle 9"/>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5253" name="Rectangle 10"/>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5254" name="Text Box 11"/>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255" name="Rectangle 12"/>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5256" name="Rectangle 13"/>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5257" name="Text Box 14"/>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258" name="Rectangle 15"/>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5259" name="Rectangle 16"/>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5260" name="Rectangle 17"/>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5261" name="Rectangle 18"/>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5262" name="Rectangle 19"/>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5263" name="Rectangle 20"/>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5264" name="Rectangle 21"/>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5265" name="Rectangle 22"/>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5266" name="Rectangle 23"/>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5267" name="Line 24"/>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5268" name="Line 25"/>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5269" name="Freeform 26"/>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270" name="Line 27"/>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5271" name="Line 28"/>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5272" name="Freeform 29"/>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5273" name="Freeform 30"/>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5274" name="Freeform 31"/>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275" name="Line 32"/>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5276" name="Line 33"/>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5277" name="Freeform 34"/>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278" name="Line 35"/>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5279" name="Line 36"/>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5280" name="Freeform 37"/>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5281" name="Freeform 38"/>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282" name="Line 39"/>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5283" name="Line 40"/>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5284" name="Freeform 41"/>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285" name="Line 42"/>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5286" name="Line 43"/>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5287" name="Freeform 44"/>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5288" name="Freeform 45"/>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289" name="Line 46"/>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5290" name="Line 47"/>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5291" name="Freeform 48"/>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292" name="Line 49"/>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5293" name="Line 50"/>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5294" name="Freeform 51"/>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5295" name="Freeform 52"/>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296" name="Line 53"/>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5297" name="Line 54"/>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5298" name="Freeform 5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299" name="Line 56"/>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5300" name="Line 57"/>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5301" name="Freeform 58"/>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5302" name="Freeform 59"/>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303" name="Line 60"/>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5304" name="Line 61"/>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5305" name="Freeform 62"/>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5306" name="Line 63"/>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5307" name="Line 64"/>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5308" name="Freeform 65"/>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5309" name="Freeform 66"/>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5310" name="Group 67"/>
            <p:cNvGrpSpPr>
              <a:grpSpLocks/>
            </p:cNvGrpSpPr>
            <p:nvPr/>
          </p:nvGrpSpPr>
          <p:grpSpPr bwMode="auto">
            <a:xfrm>
              <a:off x="4668" y="2634"/>
              <a:ext cx="192" cy="158"/>
              <a:chOff x="4692" y="2634"/>
              <a:chExt cx="192" cy="158"/>
            </a:xfrm>
          </p:grpSpPr>
          <p:grpSp>
            <p:nvGrpSpPr>
              <p:cNvPr id="45457" name="Group 68"/>
              <p:cNvGrpSpPr>
                <a:grpSpLocks/>
              </p:cNvGrpSpPr>
              <p:nvPr/>
            </p:nvGrpSpPr>
            <p:grpSpPr bwMode="auto">
              <a:xfrm>
                <a:off x="4836" y="2634"/>
                <a:ext cx="48" cy="158"/>
                <a:chOff x="4836" y="2634"/>
                <a:chExt cx="48" cy="158"/>
              </a:xfrm>
            </p:grpSpPr>
            <p:sp>
              <p:nvSpPr>
                <p:cNvPr id="45462" name="Line 69"/>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5463" name="Line 70"/>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5458" name="Freeform 71"/>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5459" name="Group 72"/>
              <p:cNvGrpSpPr>
                <a:grpSpLocks/>
              </p:cNvGrpSpPr>
              <p:nvPr/>
            </p:nvGrpSpPr>
            <p:grpSpPr bwMode="auto">
              <a:xfrm>
                <a:off x="4692" y="2634"/>
                <a:ext cx="48" cy="158"/>
                <a:chOff x="4692" y="2634"/>
                <a:chExt cx="48" cy="158"/>
              </a:xfrm>
            </p:grpSpPr>
            <p:sp>
              <p:nvSpPr>
                <p:cNvPr id="45460" name="Line 73"/>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5461" name="Line 74"/>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5311" name="Freeform 75"/>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5312" name="Freeform 76"/>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5313" name="Group 77"/>
            <p:cNvGrpSpPr>
              <a:grpSpLocks/>
            </p:cNvGrpSpPr>
            <p:nvPr/>
          </p:nvGrpSpPr>
          <p:grpSpPr bwMode="auto">
            <a:xfrm>
              <a:off x="5235" y="2634"/>
              <a:ext cx="192" cy="158"/>
              <a:chOff x="5259" y="2634"/>
              <a:chExt cx="192" cy="158"/>
            </a:xfrm>
          </p:grpSpPr>
          <p:grpSp>
            <p:nvGrpSpPr>
              <p:cNvPr id="45450" name="Group 78"/>
              <p:cNvGrpSpPr>
                <a:grpSpLocks/>
              </p:cNvGrpSpPr>
              <p:nvPr/>
            </p:nvGrpSpPr>
            <p:grpSpPr bwMode="auto">
              <a:xfrm>
                <a:off x="5403" y="2634"/>
                <a:ext cx="48" cy="158"/>
                <a:chOff x="5403" y="2634"/>
                <a:chExt cx="48" cy="158"/>
              </a:xfrm>
            </p:grpSpPr>
            <p:sp>
              <p:nvSpPr>
                <p:cNvPr id="45455" name="Line 79"/>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5456" name="Line 80"/>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5451" name="Freeform 81"/>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5452" name="Group 82"/>
              <p:cNvGrpSpPr>
                <a:grpSpLocks/>
              </p:cNvGrpSpPr>
              <p:nvPr/>
            </p:nvGrpSpPr>
            <p:grpSpPr bwMode="auto">
              <a:xfrm>
                <a:off x="5259" y="2634"/>
                <a:ext cx="48" cy="158"/>
                <a:chOff x="5259" y="2634"/>
                <a:chExt cx="48" cy="158"/>
              </a:xfrm>
            </p:grpSpPr>
            <p:sp>
              <p:nvSpPr>
                <p:cNvPr id="45453" name="Line 83"/>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5454" name="Line 84"/>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5314" name="Freeform 85"/>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5315" name="Freeform 86"/>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5316" name="Freeform 87"/>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5317" name="Line 88"/>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18" name="Line 89"/>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19" name="Line 90"/>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20" name="Line 91"/>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21" name="Line 92"/>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22" name="Line 93"/>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23" name="Line 94"/>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24" name="Line 95"/>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5325" name="Freeform 96"/>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326" name="Freeform 97"/>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327" name="Freeform 98"/>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328" name="Freeform 99"/>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329" name="Freeform 100"/>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5330" name="Freeform 101"/>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5331" name="Line 102"/>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2" name="Line 103"/>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3" name="Line 104"/>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4" name="Line 105"/>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5" name="Line 106"/>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6" name="Line 107"/>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7" name="Line 108"/>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38" name="Line 109"/>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5339" name="Freeform 110"/>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5340" name="Line 111"/>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1" name="Line 112"/>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2" name="Line 113"/>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3" name="Line 114"/>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4" name="Line 115"/>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5" name="Line 116"/>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6" name="Line 117"/>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5347" name="Line 118"/>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5348" name="Freeform 119"/>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5349" name="Freeform 120"/>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5350" name="Rectangle 121"/>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351" name="Text Box 122"/>
            <p:cNvSpPr txBox="1">
              <a:spLocks noChangeArrowheads="1"/>
            </p:cNvSpPr>
            <p:nvPr/>
          </p:nvSpPr>
          <p:spPr bwMode="auto">
            <a:xfrm>
              <a:off x="117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5352" name="Freeform 123"/>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5353" name="Freeform 124"/>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5354" name="Freeform 125"/>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5355" name="Freeform 126"/>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5356" name="Freeform 127"/>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5357" name="Freeform 128"/>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5358" name="Freeform 129"/>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5359" name="Freeform 130"/>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5360" name="Freeform 131"/>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5361" name="Freeform 132"/>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5362" name="Freeform 133"/>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5363" name="Freeform 134"/>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5364" name="Freeform 135"/>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5365" name="Freeform 136"/>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5366" name="Freeform 137"/>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5367" name="Freeform 138"/>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5368" name="Freeform 139"/>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5369" name="Freeform 140"/>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5370" name="Freeform 141"/>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5371" name="Freeform 142"/>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5372" name="Freeform 143"/>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5373" name="Freeform 144"/>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5374" name="Freeform 145"/>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5375" name="Freeform 146"/>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5376" name="Freeform 147"/>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5377" name="Freeform 148"/>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5378" name="Freeform 149"/>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5379" name="Freeform 150"/>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5380" name="Freeform 151"/>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5381" name="Freeform 152"/>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5382" name="Freeform 153"/>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5383" name="Freeform 154"/>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5384" name="Freeform 155"/>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5385" name="Freeform 156"/>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5386" name="Freeform 157"/>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5387" name="Freeform 158"/>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5388" name="Freeform 159"/>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5389" name="Freeform 160"/>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5390" name="Line 161"/>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5391" name="Line 162"/>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5392" name="Line 163"/>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5393" name="Rectangle 164"/>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394" name="Text Box 165"/>
            <p:cNvSpPr txBox="1">
              <a:spLocks noChangeArrowheads="1"/>
            </p:cNvSpPr>
            <p:nvPr/>
          </p:nvSpPr>
          <p:spPr bwMode="auto">
            <a:xfrm>
              <a:off x="2348"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5395" name="Rectangle 166"/>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396" name="Text Box 167"/>
            <p:cNvSpPr txBox="1">
              <a:spLocks noChangeArrowheads="1"/>
            </p:cNvSpPr>
            <p:nvPr/>
          </p:nvSpPr>
          <p:spPr bwMode="auto">
            <a:xfrm>
              <a:off x="3500"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5397" name="Rectangle 168"/>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398" name="Text Box 169"/>
            <p:cNvSpPr txBox="1">
              <a:spLocks noChangeArrowheads="1"/>
            </p:cNvSpPr>
            <p:nvPr/>
          </p:nvSpPr>
          <p:spPr bwMode="auto">
            <a:xfrm>
              <a:off x="465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45399" name="Line 170"/>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5400" name="Line 171"/>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5401" name="Line 172"/>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5402" name="Line 173"/>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5403" name="Freeform 174"/>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404" name="Freeform 175"/>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5405" name="Freeform 176"/>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5406" name="Text Box 177"/>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07" name="Text Box 178"/>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08" name="Text Box 179"/>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09" name="Text Box 180"/>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10" name="Text Box 181"/>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5411" name="Text Box 182"/>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5412" name="Text Box 183"/>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5413" name="Text Box 184"/>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5414" name="Text Box 185"/>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5415" name="Text Box 186"/>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5416" name="Text Box 187"/>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5417" name="Line 188"/>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5418" name="Text Box 189"/>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5419" name="Text Box 190"/>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5420" name="Text Box 191"/>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21" name="Text Box 192"/>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5422" name="Text Box 193"/>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5423" name="Text Box 194"/>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5424" name="Text Box 195"/>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5425" name="Text Box 196"/>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5426" name="Text Box 197"/>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5427" name="Text Box 198"/>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5428" name="Text Box 199"/>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5429" name="Text Box 200"/>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5430" name="Text Box 201"/>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5431" name="Text Box 202"/>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5432" name="Text Box 20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5433" name="Text Box 20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5434" name="Text Box 20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5435" name="Text Box 20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5436" name="Line 20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37" name="Line 20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38" name="Line 20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39" name="Line 21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0" name="Line 21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1" name="Line 21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2" name="Line 21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3" name="Line 21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4" name="Line 21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5" name="Line 21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5446" name="Text Box 217"/>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45447" name="Line 218"/>
            <p:cNvSpPr>
              <a:spLocks noChangeShapeType="1"/>
            </p:cNvSpPr>
            <p:nvPr/>
          </p:nvSpPr>
          <p:spPr bwMode="auto">
            <a:xfrm>
              <a:off x="682" y="3923"/>
              <a:ext cx="288" cy="0"/>
            </a:xfrm>
            <a:prstGeom prst="line">
              <a:avLst/>
            </a:prstGeom>
            <a:noFill/>
            <a:ln w="28575">
              <a:solidFill>
                <a:schemeClr val="folHlink"/>
              </a:solidFill>
              <a:round/>
              <a:headEnd/>
              <a:tailEnd/>
            </a:ln>
          </p:spPr>
          <p:txBody>
            <a:bodyPr>
              <a:spAutoFit/>
            </a:bodyPr>
            <a:lstStyle/>
            <a:p>
              <a:endParaRPr lang="zh-CN" altLang="en-US"/>
            </a:p>
          </p:txBody>
        </p:sp>
        <p:sp>
          <p:nvSpPr>
            <p:cNvPr id="45448" name="Text Box 219"/>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45449" name="Line 220"/>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45060" name="Group 221"/>
          <p:cNvGrpSpPr>
            <a:grpSpLocks/>
          </p:cNvGrpSpPr>
          <p:nvPr/>
        </p:nvGrpSpPr>
        <p:grpSpPr bwMode="auto">
          <a:xfrm>
            <a:off x="222250" y="1069975"/>
            <a:ext cx="311150" cy="4778375"/>
            <a:chOff x="140" y="674"/>
            <a:chExt cx="196" cy="3010"/>
          </a:xfrm>
        </p:grpSpPr>
        <p:sp>
          <p:nvSpPr>
            <p:cNvPr id="45236" name="Text Box 222"/>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37" name="Text Box 223"/>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38" name="Text Box 224"/>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39" name="Text Box 225"/>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0" name="Text Box 226"/>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1" name="Text Box 227"/>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2" name="Text Box 228"/>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3" name="Text Box 229"/>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4" name="Text Box 230"/>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5245" name="Text Box 231"/>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nvGrpSpPr>
          <p:cNvPr id="45061" name="Group 232"/>
          <p:cNvGrpSpPr>
            <a:grpSpLocks/>
          </p:cNvGrpSpPr>
          <p:nvPr/>
        </p:nvGrpSpPr>
        <p:grpSpPr bwMode="auto">
          <a:xfrm>
            <a:off x="1452563" y="4179888"/>
            <a:ext cx="6262687" cy="401637"/>
            <a:chOff x="915" y="2633"/>
            <a:chExt cx="3945" cy="253"/>
          </a:xfrm>
        </p:grpSpPr>
        <p:grpSp>
          <p:nvGrpSpPr>
            <p:cNvPr id="45198" name="Group 233"/>
            <p:cNvGrpSpPr>
              <a:grpSpLocks/>
            </p:cNvGrpSpPr>
            <p:nvPr/>
          </p:nvGrpSpPr>
          <p:grpSpPr bwMode="auto">
            <a:xfrm>
              <a:off x="915" y="2696"/>
              <a:ext cx="3858" cy="190"/>
              <a:chOff x="915" y="2696"/>
              <a:chExt cx="3858" cy="190"/>
            </a:xfrm>
          </p:grpSpPr>
          <p:sp>
            <p:nvSpPr>
              <p:cNvPr id="45231" name="Freeform 234"/>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232" name="Freeform 235"/>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233" name="Freeform 236"/>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234" name="Freeform 237"/>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5235" name="Freeform 238"/>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5199" name="Group 239"/>
            <p:cNvGrpSpPr>
              <a:grpSpLocks/>
            </p:cNvGrpSpPr>
            <p:nvPr/>
          </p:nvGrpSpPr>
          <p:grpSpPr bwMode="auto">
            <a:xfrm>
              <a:off x="1213" y="2633"/>
              <a:ext cx="192" cy="158"/>
              <a:chOff x="1440" y="2928"/>
              <a:chExt cx="192" cy="158"/>
            </a:xfrm>
          </p:grpSpPr>
          <p:grpSp>
            <p:nvGrpSpPr>
              <p:cNvPr id="45224" name="Group 240"/>
              <p:cNvGrpSpPr>
                <a:grpSpLocks/>
              </p:cNvGrpSpPr>
              <p:nvPr/>
            </p:nvGrpSpPr>
            <p:grpSpPr bwMode="auto">
              <a:xfrm rot="5400000">
                <a:off x="1529" y="2983"/>
                <a:ext cx="158" cy="48"/>
                <a:chOff x="3459" y="1296"/>
                <a:chExt cx="243" cy="48"/>
              </a:xfrm>
            </p:grpSpPr>
            <p:sp>
              <p:nvSpPr>
                <p:cNvPr id="45229" name="Line 24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30" name="Line 24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225" name="Freeform 24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226" name="Group 244"/>
              <p:cNvGrpSpPr>
                <a:grpSpLocks/>
              </p:cNvGrpSpPr>
              <p:nvPr/>
            </p:nvGrpSpPr>
            <p:grpSpPr bwMode="auto">
              <a:xfrm rot="-5400000">
                <a:off x="1385" y="2983"/>
                <a:ext cx="158" cy="48"/>
                <a:chOff x="3459" y="1296"/>
                <a:chExt cx="243" cy="48"/>
              </a:xfrm>
            </p:grpSpPr>
            <p:sp>
              <p:nvSpPr>
                <p:cNvPr id="45227" name="Line 24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28" name="Line 24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5200" name="Group 247"/>
            <p:cNvGrpSpPr>
              <a:grpSpLocks/>
            </p:cNvGrpSpPr>
            <p:nvPr/>
          </p:nvGrpSpPr>
          <p:grpSpPr bwMode="auto">
            <a:xfrm>
              <a:off x="2365" y="2635"/>
              <a:ext cx="192" cy="158"/>
              <a:chOff x="1440" y="2928"/>
              <a:chExt cx="192" cy="158"/>
            </a:xfrm>
          </p:grpSpPr>
          <p:grpSp>
            <p:nvGrpSpPr>
              <p:cNvPr id="45217" name="Group 248"/>
              <p:cNvGrpSpPr>
                <a:grpSpLocks/>
              </p:cNvGrpSpPr>
              <p:nvPr/>
            </p:nvGrpSpPr>
            <p:grpSpPr bwMode="auto">
              <a:xfrm rot="5400000">
                <a:off x="1529" y="2983"/>
                <a:ext cx="158" cy="48"/>
                <a:chOff x="3459" y="1296"/>
                <a:chExt cx="243" cy="48"/>
              </a:xfrm>
            </p:grpSpPr>
            <p:sp>
              <p:nvSpPr>
                <p:cNvPr id="45222" name="Line 24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23" name="Line 25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218" name="Freeform 25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219" name="Group 252"/>
              <p:cNvGrpSpPr>
                <a:grpSpLocks/>
              </p:cNvGrpSpPr>
              <p:nvPr/>
            </p:nvGrpSpPr>
            <p:grpSpPr bwMode="auto">
              <a:xfrm rot="-5400000">
                <a:off x="1385" y="2983"/>
                <a:ext cx="158" cy="48"/>
                <a:chOff x="3459" y="1296"/>
                <a:chExt cx="243" cy="48"/>
              </a:xfrm>
            </p:grpSpPr>
            <p:sp>
              <p:nvSpPr>
                <p:cNvPr id="45220" name="Line 25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21" name="Line 25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5201" name="Group 255"/>
            <p:cNvGrpSpPr>
              <a:grpSpLocks/>
            </p:cNvGrpSpPr>
            <p:nvPr/>
          </p:nvGrpSpPr>
          <p:grpSpPr bwMode="auto">
            <a:xfrm>
              <a:off x="3517" y="2635"/>
              <a:ext cx="192" cy="158"/>
              <a:chOff x="1440" y="2928"/>
              <a:chExt cx="192" cy="158"/>
            </a:xfrm>
          </p:grpSpPr>
          <p:grpSp>
            <p:nvGrpSpPr>
              <p:cNvPr id="45210" name="Group 256"/>
              <p:cNvGrpSpPr>
                <a:grpSpLocks/>
              </p:cNvGrpSpPr>
              <p:nvPr/>
            </p:nvGrpSpPr>
            <p:grpSpPr bwMode="auto">
              <a:xfrm rot="5400000">
                <a:off x="1529" y="2983"/>
                <a:ext cx="158" cy="48"/>
                <a:chOff x="3459" y="1296"/>
                <a:chExt cx="243" cy="48"/>
              </a:xfrm>
            </p:grpSpPr>
            <p:sp>
              <p:nvSpPr>
                <p:cNvPr id="45215" name="Line 2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16" name="Line 2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211" name="Freeform 2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212" name="Group 260"/>
              <p:cNvGrpSpPr>
                <a:grpSpLocks/>
              </p:cNvGrpSpPr>
              <p:nvPr/>
            </p:nvGrpSpPr>
            <p:grpSpPr bwMode="auto">
              <a:xfrm rot="-5400000">
                <a:off x="1385" y="2983"/>
                <a:ext cx="158" cy="48"/>
                <a:chOff x="3459" y="1296"/>
                <a:chExt cx="243" cy="48"/>
              </a:xfrm>
            </p:grpSpPr>
            <p:sp>
              <p:nvSpPr>
                <p:cNvPr id="45213" name="Line 2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14" name="Line 2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5202" name="Group 263"/>
            <p:cNvGrpSpPr>
              <a:grpSpLocks/>
            </p:cNvGrpSpPr>
            <p:nvPr/>
          </p:nvGrpSpPr>
          <p:grpSpPr bwMode="auto">
            <a:xfrm>
              <a:off x="4668" y="2635"/>
              <a:ext cx="192" cy="158"/>
              <a:chOff x="1440" y="2928"/>
              <a:chExt cx="192" cy="158"/>
            </a:xfrm>
          </p:grpSpPr>
          <p:grpSp>
            <p:nvGrpSpPr>
              <p:cNvPr id="45203" name="Group 264"/>
              <p:cNvGrpSpPr>
                <a:grpSpLocks/>
              </p:cNvGrpSpPr>
              <p:nvPr/>
            </p:nvGrpSpPr>
            <p:grpSpPr bwMode="auto">
              <a:xfrm rot="5400000">
                <a:off x="1529" y="2983"/>
                <a:ext cx="158" cy="48"/>
                <a:chOff x="3459" y="1296"/>
                <a:chExt cx="243" cy="48"/>
              </a:xfrm>
            </p:grpSpPr>
            <p:sp>
              <p:nvSpPr>
                <p:cNvPr id="45208" name="Line 2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09" name="Line 2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204" name="Freeform 2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205" name="Group 268"/>
              <p:cNvGrpSpPr>
                <a:grpSpLocks/>
              </p:cNvGrpSpPr>
              <p:nvPr/>
            </p:nvGrpSpPr>
            <p:grpSpPr bwMode="auto">
              <a:xfrm rot="-5400000">
                <a:off x="1385" y="2983"/>
                <a:ext cx="158" cy="48"/>
                <a:chOff x="3459" y="1296"/>
                <a:chExt cx="243" cy="48"/>
              </a:xfrm>
            </p:grpSpPr>
            <p:sp>
              <p:nvSpPr>
                <p:cNvPr id="45206" name="Line 2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207" name="Line 2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45062" name="Group 271"/>
          <p:cNvGrpSpPr>
            <a:grpSpLocks/>
          </p:cNvGrpSpPr>
          <p:nvPr/>
        </p:nvGrpSpPr>
        <p:grpSpPr bwMode="auto">
          <a:xfrm>
            <a:off x="1900238" y="1909763"/>
            <a:ext cx="6062662" cy="2339975"/>
            <a:chOff x="1197" y="1203"/>
            <a:chExt cx="3819" cy="1474"/>
          </a:xfrm>
        </p:grpSpPr>
        <p:sp>
          <p:nvSpPr>
            <p:cNvPr id="45190" name="Freeform 272"/>
            <p:cNvSpPr>
              <a:spLocks/>
            </p:cNvSpPr>
            <p:nvPr/>
          </p:nvSpPr>
          <p:spPr bwMode="auto">
            <a:xfrm>
              <a:off x="1422" y="1203"/>
              <a:ext cx="121" cy="1474"/>
            </a:xfrm>
            <a:custGeom>
              <a:avLst/>
              <a:gdLst>
                <a:gd name="T0" fmla="*/ 8 w 145"/>
                <a:gd name="T1" fmla="*/ 0 h 1466"/>
                <a:gd name="T2" fmla="*/ 28 w 145"/>
                <a:gd name="T3" fmla="*/ 0 h 1466"/>
                <a:gd name="T4" fmla="*/ 28 w 145"/>
                <a:gd name="T5" fmla="*/ 1538 h 1466"/>
                <a:gd name="T6" fmla="*/ 0 w 145"/>
                <a:gd name="T7" fmla="*/ 1538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5191" name="Text Box 273"/>
            <p:cNvSpPr txBox="1">
              <a:spLocks noChangeArrowheads="1"/>
            </p:cNvSpPr>
            <p:nvPr/>
          </p:nvSpPr>
          <p:spPr bwMode="auto">
            <a:xfrm rot="5400000">
              <a:off x="1194"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5192" name="Freeform 274"/>
            <p:cNvSpPr>
              <a:spLocks/>
            </p:cNvSpPr>
            <p:nvPr/>
          </p:nvSpPr>
          <p:spPr bwMode="auto">
            <a:xfrm>
              <a:off x="2556" y="1205"/>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5193" name="Text Box 275"/>
            <p:cNvSpPr txBox="1">
              <a:spLocks noChangeArrowheads="1"/>
            </p:cNvSpPr>
            <p:nvPr/>
          </p:nvSpPr>
          <p:spPr bwMode="auto">
            <a:xfrm rot="5400000">
              <a:off x="2347" y="1642"/>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5194" name="Freeform 276"/>
            <p:cNvSpPr>
              <a:spLocks/>
            </p:cNvSpPr>
            <p:nvPr/>
          </p:nvSpPr>
          <p:spPr bwMode="auto">
            <a:xfrm>
              <a:off x="3711" y="1206"/>
              <a:ext cx="151" cy="1471"/>
            </a:xfrm>
            <a:custGeom>
              <a:avLst/>
              <a:gdLst>
                <a:gd name="T0" fmla="*/ 54 w 151"/>
                <a:gd name="T1" fmla="*/ 0 h 1471"/>
                <a:gd name="T2" fmla="*/ 151 w 151"/>
                <a:gd name="T3" fmla="*/ 0 h 1471"/>
                <a:gd name="T4" fmla="*/ 150 w 151"/>
                <a:gd name="T5" fmla="*/ 1471 h 1471"/>
                <a:gd name="T6" fmla="*/ 0 w 151"/>
                <a:gd name="T7" fmla="*/ 1470 h 1471"/>
                <a:gd name="T8" fmla="*/ 0 60000 65536"/>
                <a:gd name="T9" fmla="*/ 0 60000 65536"/>
                <a:gd name="T10" fmla="*/ 0 60000 65536"/>
                <a:gd name="T11" fmla="*/ 0 60000 65536"/>
                <a:gd name="T12" fmla="*/ 0 w 151"/>
                <a:gd name="T13" fmla="*/ 0 h 1471"/>
                <a:gd name="T14" fmla="*/ 151 w 151"/>
                <a:gd name="T15" fmla="*/ 1471 h 1471"/>
              </a:gdLst>
              <a:ahLst/>
              <a:cxnLst>
                <a:cxn ang="T8">
                  <a:pos x="T0" y="T1"/>
                </a:cxn>
                <a:cxn ang="T9">
                  <a:pos x="T2" y="T3"/>
                </a:cxn>
                <a:cxn ang="T10">
                  <a:pos x="T4" y="T5"/>
                </a:cxn>
                <a:cxn ang="T11">
                  <a:pos x="T6" y="T7"/>
                </a:cxn>
              </a:cxnLst>
              <a:rect l="T12" t="T13" r="T14" b="T15"/>
              <a:pathLst>
                <a:path w="151" h="1471">
                  <a:moveTo>
                    <a:pt x="54" y="0"/>
                  </a:moveTo>
                  <a:lnTo>
                    <a:pt x="151" y="0"/>
                  </a:lnTo>
                  <a:lnTo>
                    <a:pt x="150" y="1471"/>
                  </a:lnTo>
                  <a:lnTo>
                    <a:pt x="0" y="1470"/>
                  </a:lnTo>
                </a:path>
              </a:pathLst>
            </a:custGeom>
            <a:noFill/>
            <a:ln w="76200">
              <a:solidFill>
                <a:schemeClr val="folHlink"/>
              </a:solidFill>
              <a:round/>
              <a:headEnd/>
              <a:tailEnd/>
            </a:ln>
          </p:spPr>
          <p:txBody>
            <a:bodyPr>
              <a:spAutoFit/>
            </a:bodyPr>
            <a:lstStyle/>
            <a:p>
              <a:endParaRPr lang="zh-CN" altLang="en-US"/>
            </a:p>
          </p:txBody>
        </p:sp>
        <p:sp>
          <p:nvSpPr>
            <p:cNvPr id="45195" name="Text Box 277"/>
            <p:cNvSpPr txBox="1">
              <a:spLocks noChangeArrowheads="1"/>
            </p:cNvSpPr>
            <p:nvPr/>
          </p:nvSpPr>
          <p:spPr bwMode="auto">
            <a:xfrm rot="5400000">
              <a:off x="3493"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45196" name="Freeform 278"/>
            <p:cNvSpPr>
              <a:spLocks/>
            </p:cNvSpPr>
            <p:nvPr/>
          </p:nvSpPr>
          <p:spPr bwMode="auto">
            <a:xfrm>
              <a:off x="4860" y="1211"/>
              <a:ext cx="145" cy="1466"/>
            </a:xfrm>
            <a:custGeom>
              <a:avLst/>
              <a:gdLst>
                <a:gd name="T0" fmla="*/ 42 w 145"/>
                <a:gd name="T1" fmla="*/ 1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42" y="1"/>
                  </a:moveTo>
                  <a:lnTo>
                    <a:pt x="145" y="0"/>
                  </a:lnTo>
                  <a:lnTo>
                    <a:pt x="144" y="1466"/>
                  </a:lnTo>
                  <a:lnTo>
                    <a:pt x="0" y="1466"/>
                  </a:lnTo>
                </a:path>
              </a:pathLst>
            </a:custGeom>
            <a:noFill/>
            <a:ln w="76200">
              <a:solidFill>
                <a:schemeClr val="folHlink"/>
              </a:solidFill>
              <a:round/>
              <a:headEnd/>
              <a:tailEnd/>
            </a:ln>
          </p:spPr>
          <p:txBody>
            <a:bodyPr>
              <a:spAutoFit/>
            </a:bodyPr>
            <a:lstStyle/>
            <a:p>
              <a:endParaRPr lang="zh-CN" altLang="en-US"/>
            </a:p>
          </p:txBody>
        </p:sp>
        <p:sp>
          <p:nvSpPr>
            <p:cNvPr id="45197" name="Text Box 279"/>
            <p:cNvSpPr txBox="1">
              <a:spLocks noChangeArrowheads="1"/>
            </p:cNvSpPr>
            <p:nvPr/>
          </p:nvSpPr>
          <p:spPr bwMode="auto">
            <a:xfrm rot="5400000">
              <a:off x="4648" y="162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grpSp>
      <p:grpSp>
        <p:nvGrpSpPr>
          <p:cNvPr id="45063" name="Group 280"/>
          <p:cNvGrpSpPr>
            <a:grpSpLocks/>
          </p:cNvGrpSpPr>
          <p:nvPr/>
        </p:nvGrpSpPr>
        <p:grpSpPr bwMode="auto">
          <a:xfrm>
            <a:off x="1584325" y="854075"/>
            <a:ext cx="7292975" cy="403225"/>
            <a:chOff x="1022" y="538"/>
            <a:chExt cx="4594" cy="254"/>
          </a:xfrm>
        </p:grpSpPr>
        <p:sp>
          <p:nvSpPr>
            <p:cNvPr id="45173" name="Line 281"/>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5174" name="Freeform 282"/>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5175" name="Line 283"/>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5176" name="Freeform 284"/>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5177" name="Line 285"/>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5178" name="Text Box 286"/>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5179" name="Text Box 287"/>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5180" name="Text Box 288"/>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5181" name="Text Box 289"/>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5182" name="Line 290"/>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3" name="Line 291"/>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4" name="Line 292"/>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5" name="Line 293"/>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6" name="Line 294"/>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7" name="Line 295"/>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8" name="Line 296"/>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5189" name="Line 297"/>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1482" name="Rectangle 29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5065" name="Text Box 299"/>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② </a:t>
            </a:r>
            <a:r>
              <a:rPr lang="en-US" altLang="zh-CN" sz="3200">
                <a:latin typeface="Times New Roman" pitchFamily="18" charset="0"/>
              </a:rPr>
              <a:t>Intel 2114 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读</a:t>
            </a:r>
          </a:p>
        </p:txBody>
      </p:sp>
      <p:grpSp>
        <p:nvGrpSpPr>
          <p:cNvPr id="45066" name="Group 300"/>
          <p:cNvGrpSpPr>
            <a:grpSpLocks/>
          </p:cNvGrpSpPr>
          <p:nvPr/>
        </p:nvGrpSpPr>
        <p:grpSpPr bwMode="auto">
          <a:xfrm>
            <a:off x="2228850" y="4351338"/>
            <a:ext cx="6173788" cy="1295400"/>
            <a:chOff x="1404" y="2741"/>
            <a:chExt cx="3889" cy="816"/>
          </a:xfrm>
        </p:grpSpPr>
        <p:sp>
          <p:nvSpPr>
            <p:cNvPr id="45169" name="Freeform 301"/>
            <p:cNvSpPr>
              <a:spLocks/>
            </p:cNvSpPr>
            <p:nvPr/>
          </p:nvSpPr>
          <p:spPr bwMode="auto">
            <a:xfrm>
              <a:off x="1404"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5170" name="Freeform 302"/>
            <p:cNvSpPr>
              <a:spLocks/>
            </p:cNvSpPr>
            <p:nvPr/>
          </p:nvSpPr>
          <p:spPr bwMode="auto">
            <a:xfrm>
              <a:off x="4861"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5171" name="Freeform 303"/>
            <p:cNvSpPr>
              <a:spLocks/>
            </p:cNvSpPr>
            <p:nvPr/>
          </p:nvSpPr>
          <p:spPr bwMode="auto">
            <a:xfrm>
              <a:off x="3709"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sp>
          <p:nvSpPr>
            <p:cNvPr id="45172" name="Freeform 304"/>
            <p:cNvSpPr>
              <a:spLocks/>
            </p:cNvSpPr>
            <p:nvPr/>
          </p:nvSpPr>
          <p:spPr bwMode="auto">
            <a:xfrm>
              <a:off x="2555" y="2741"/>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76200">
              <a:solidFill>
                <a:schemeClr val="folHlink"/>
              </a:solidFill>
              <a:round/>
              <a:headEnd/>
              <a:tailEnd/>
            </a:ln>
          </p:spPr>
          <p:txBody>
            <a:bodyPr>
              <a:spAutoFit/>
            </a:bodyPr>
            <a:lstStyle/>
            <a:p>
              <a:endParaRPr lang="zh-CN" altLang="en-US"/>
            </a:p>
          </p:txBody>
        </p:sp>
      </p:grpSp>
      <p:grpSp>
        <p:nvGrpSpPr>
          <p:cNvPr id="45067" name="Group 305"/>
          <p:cNvGrpSpPr>
            <a:grpSpLocks/>
          </p:cNvGrpSpPr>
          <p:nvPr/>
        </p:nvGrpSpPr>
        <p:grpSpPr bwMode="auto">
          <a:xfrm>
            <a:off x="1431925" y="1360488"/>
            <a:ext cx="7250113" cy="682625"/>
            <a:chOff x="902" y="857"/>
            <a:chExt cx="4567" cy="430"/>
          </a:xfrm>
        </p:grpSpPr>
        <p:grpSp>
          <p:nvGrpSpPr>
            <p:cNvPr id="45145" name="Group 306"/>
            <p:cNvGrpSpPr>
              <a:grpSpLocks/>
            </p:cNvGrpSpPr>
            <p:nvPr/>
          </p:nvGrpSpPr>
          <p:grpSpPr bwMode="auto">
            <a:xfrm>
              <a:off x="902" y="857"/>
              <a:ext cx="4567" cy="430"/>
              <a:chOff x="902" y="857"/>
              <a:chExt cx="4567" cy="430"/>
            </a:xfrm>
          </p:grpSpPr>
          <p:grpSp>
            <p:nvGrpSpPr>
              <p:cNvPr id="45150" name="Group 307"/>
              <p:cNvGrpSpPr>
                <a:grpSpLocks/>
              </p:cNvGrpSpPr>
              <p:nvPr/>
            </p:nvGrpSpPr>
            <p:grpSpPr bwMode="auto">
              <a:xfrm>
                <a:off x="1152" y="1013"/>
                <a:ext cx="4317" cy="274"/>
                <a:chOff x="1176" y="1068"/>
                <a:chExt cx="4317" cy="274"/>
              </a:xfrm>
            </p:grpSpPr>
            <p:sp>
              <p:nvSpPr>
                <p:cNvPr id="45161" name="Rectangle 308"/>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5162" name="Rectangle 309"/>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5163" name="Rectangle 310"/>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5164" name="Rectangle 311"/>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5165" name="Rectangle 312"/>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5166" name="Rectangle 313"/>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5167" name="Rectangle 314"/>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5168" name="Rectangle 315"/>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5151" name="Group 316"/>
              <p:cNvGrpSpPr>
                <a:grpSpLocks/>
              </p:cNvGrpSpPr>
              <p:nvPr/>
            </p:nvGrpSpPr>
            <p:grpSpPr bwMode="auto">
              <a:xfrm>
                <a:off x="902" y="857"/>
                <a:ext cx="4419" cy="145"/>
                <a:chOff x="902" y="857"/>
                <a:chExt cx="4419" cy="145"/>
              </a:xfrm>
            </p:grpSpPr>
            <p:sp>
              <p:nvSpPr>
                <p:cNvPr id="45152" name="Freeform 317"/>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5153" name="Line 318"/>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4" name="Line 319"/>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5" name="Line 320"/>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6" name="Line 321"/>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7" name="Line 322"/>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8" name="Line 323"/>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59" name="Line 324"/>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5160" name="Line 325"/>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5146" name="Text Box 326"/>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5147" name="Text Box 327"/>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5148" name="Text Box 328"/>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5149" name="Text Box 329"/>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45068" name="Rectangle 330"/>
          <p:cNvSpPr>
            <a:spLocks noChangeArrowheads="1"/>
          </p:cNvSpPr>
          <p:nvPr/>
        </p:nvSpPr>
        <p:spPr bwMode="auto">
          <a:xfrm>
            <a:off x="182880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5069" name="Rectangle 331"/>
          <p:cNvSpPr>
            <a:spLocks noChangeArrowheads="1"/>
          </p:cNvSpPr>
          <p:nvPr/>
        </p:nvSpPr>
        <p:spPr bwMode="auto">
          <a:xfrm>
            <a:off x="3638550"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5070" name="Rectangle 332"/>
          <p:cNvSpPr>
            <a:spLocks noChangeArrowheads="1"/>
          </p:cNvSpPr>
          <p:nvPr/>
        </p:nvSpPr>
        <p:spPr bwMode="auto">
          <a:xfrm>
            <a:off x="5503863"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5071" name="Rectangle 333"/>
          <p:cNvSpPr>
            <a:spLocks noChangeArrowheads="1"/>
          </p:cNvSpPr>
          <p:nvPr/>
        </p:nvSpPr>
        <p:spPr bwMode="auto">
          <a:xfrm>
            <a:off x="7305675" y="1608138"/>
            <a:ext cx="457200" cy="434975"/>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nvGrpSpPr>
          <p:cNvPr id="45072" name="Group 334"/>
          <p:cNvGrpSpPr>
            <a:grpSpLocks/>
          </p:cNvGrpSpPr>
          <p:nvPr/>
        </p:nvGrpSpPr>
        <p:grpSpPr bwMode="auto">
          <a:xfrm>
            <a:off x="1812925" y="5629275"/>
            <a:ext cx="6848475" cy="533400"/>
            <a:chOff x="1142" y="3546"/>
            <a:chExt cx="4314" cy="336"/>
          </a:xfrm>
        </p:grpSpPr>
        <p:grpSp>
          <p:nvGrpSpPr>
            <p:cNvPr id="45133" name="Group 335"/>
            <p:cNvGrpSpPr>
              <a:grpSpLocks/>
            </p:cNvGrpSpPr>
            <p:nvPr/>
          </p:nvGrpSpPr>
          <p:grpSpPr bwMode="auto">
            <a:xfrm>
              <a:off x="1142" y="3546"/>
              <a:ext cx="858" cy="336"/>
              <a:chOff x="1142" y="3546"/>
              <a:chExt cx="858" cy="336"/>
            </a:xfrm>
          </p:grpSpPr>
          <p:sp>
            <p:nvSpPr>
              <p:cNvPr id="45143" name="Rectangle 336"/>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144" name="Text Box 337"/>
              <p:cNvSpPr txBox="1">
                <a:spLocks noChangeArrowheads="1"/>
              </p:cNvSpPr>
              <p:nvPr/>
            </p:nvSpPr>
            <p:spPr bwMode="auto">
              <a:xfrm>
                <a:off x="1200" y="359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5134" name="Group 338"/>
            <p:cNvGrpSpPr>
              <a:grpSpLocks/>
            </p:cNvGrpSpPr>
            <p:nvPr/>
          </p:nvGrpSpPr>
          <p:grpSpPr bwMode="auto">
            <a:xfrm>
              <a:off x="2318" y="3546"/>
              <a:ext cx="834" cy="336"/>
              <a:chOff x="2318" y="3546"/>
              <a:chExt cx="834" cy="336"/>
            </a:xfrm>
          </p:grpSpPr>
          <p:sp>
            <p:nvSpPr>
              <p:cNvPr id="45141" name="Rectangle 339"/>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142" name="Text Box 340"/>
              <p:cNvSpPr txBox="1">
                <a:spLocks noChangeArrowheads="1"/>
              </p:cNvSpPr>
              <p:nvPr/>
            </p:nvSpPr>
            <p:spPr bwMode="auto">
              <a:xfrm>
                <a:off x="2352"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5135" name="Group 341"/>
            <p:cNvGrpSpPr>
              <a:grpSpLocks/>
            </p:cNvGrpSpPr>
            <p:nvPr/>
          </p:nvGrpSpPr>
          <p:grpSpPr bwMode="auto">
            <a:xfrm>
              <a:off x="3470" y="3546"/>
              <a:ext cx="834" cy="336"/>
              <a:chOff x="3470" y="3546"/>
              <a:chExt cx="834" cy="336"/>
            </a:xfrm>
          </p:grpSpPr>
          <p:sp>
            <p:nvSpPr>
              <p:cNvPr id="45139" name="Rectangle 342"/>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140" name="Text Box 343"/>
              <p:cNvSpPr txBox="1">
                <a:spLocks noChangeArrowheads="1"/>
              </p:cNvSpPr>
              <p:nvPr/>
            </p:nvSpPr>
            <p:spPr bwMode="auto">
              <a:xfrm>
                <a:off x="3504"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45136" name="Group 344"/>
            <p:cNvGrpSpPr>
              <a:grpSpLocks/>
            </p:cNvGrpSpPr>
            <p:nvPr/>
          </p:nvGrpSpPr>
          <p:grpSpPr bwMode="auto">
            <a:xfrm>
              <a:off x="4623" y="3546"/>
              <a:ext cx="833" cy="336"/>
              <a:chOff x="4623" y="3546"/>
              <a:chExt cx="833" cy="336"/>
            </a:xfrm>
          </p:grpSpPr>
          <p:sp>
            <p:nvSpPr>
              <p:cNvPr id="45137" name="Rectangle 345"/>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5138" name="Text Box 346"/>
              <p:cNvSpPr txBox="1">
                <a:spLocks noChangeArrowheads="1"/>
              </p:cNvSpPr>
              <p:nvPr/>
            </p:nvSpPr>
            <p:spPr bwMode="auto">
              <a:xfrm>
                <a:off x="4656"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grpSp>
        <p:nvGrpSpPr>
          <p:cNvPr id="45073" name="Group 347"/>
          <p:cNvGrpSpPr>
            <a:grpSpLocks/>
          </p:cNvGrpSpPr>
          <p:nvPr/>
        </p:nvGrpSpPr>
        <p:grpSpPr bwMode="auto">
          <a:xfrm>
            <a:off x="1452563" y="2617788"/>
            <a:ext cx="6613525" cy="1963737"/>
            <a:chOff x="915" y="1649"/>
            <a:chExt cx="4166" cy="1237"/>
          </a:xfrm>
        </p:grpSpPr>
        <p:grpSp>
          <p:nvGrpSpPr>
            <p:cNvPr id="45086" name="Group 348"/>
            <p:cNvGrpSpPr>
              <a:grpSpLocks/>
            </p:cNvGrpSpPr>
            <p:nvPr/>
          </p:nvGrpSpPr>
          <p:grpSpPr bwMode="auto">
            <a:xfrm>
              <a:off x="915" y="2633"/>
              <a:ext cx="3945" cy="253"/>
              <a:chOff x="915" y="2633"/>
              <a:chExt cx="3945" cy="253"/>
            </a:xfrm>
          </p:grpSpPr>
          <p:grpSp>
            <p:nvGrpSpPr>
              <p:cNvPr id="45095" name="Group 349"/>
              <p:cNvGrpSpPr>
                <a:grpSpLocks/>
              </p:cNvGrpSpPr>
              <p:nvPr/>
            </p:nvGrpSpPr>
            <p:grpSpPr bwMode="auto">
              <a:xfrm>
                <a:off x="915" y="2696"/>
                <a:ext cx="3858" cy="190"/>
                <a:chOff x="915" y="2696"/>
                <a:chExt cx="3858" cy="190"/>
              </a:xfrm>
            </p:grpSpPr>
            <p:sp>
              <p:nvSpPr>
                <p:cNvPr id="45128" name="Freeform 350"/>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129" name="Freeform 351"/>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130" name="Freeform 352"/>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5131" name="Freeform 353"/>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5132" name="Freeform 354"/>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5096" name="Group 355"/>
              <p:cNvGrpSpPr>
                <a:grpSpLocks/>
              </p:cNvGrpSpPr>
              <p:nvPr/>
            </p:nvGrpSpPr>
            <p:grpSpPr bwMode="auto">
              <a:xfrm>
                <a:off x="1213" y="2633"/>
                <a:ext cx="192" cy="158"/>
                <a:chOff x="1440" y="2928"/>
                <a:chExt cx="192" cy="158"/>
              </a:xfrm>
            </p:grpSpPr>
            <p:grpSp>
              <p:nvGrpSpPr>
                <p:cNvPr id="45121" name="Group 356"/>
                <p:cNvGrpSpPr>
                  <a:grpSpLocks/>
                </p:cNvGrpSpPr>
                <p:nvPr/>
              </p:nvGrpSpPr>
              <p:grpSpPr bwMode="auto">
                <a:xfrm rot="5400000">
                  <a:off x="1529" y="2983"/>
                  <a:ext cx="158" cy="48"/>
                  <a:chOff x="3459" y="1296"/>
                  <a:chExt cx="243" cy="48"/>
                </a:xfrm>
              </p:grpSpPr>
              <p:sp>
                <p:nvSpPr>
                  <p:cNvPr id="45126" name="Line 3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27" name="Line 3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122" name="Freeform 3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123" name="Group 360"/>
                <p:cNvGrpSpPr>
                  <a:grpSpLocks/>
                </p:cNvGrpSpPr>
                <p:nvPr/>
              </p:nvGrpSpPr>
              <p:grpSpPr bwMode="auto">
                <a:xfrm rot="-5400000">
                  <a:off x="1385" y="2983"/>
                  <a:ext cx="158" cy="48"/>
                  <a:chOff x="3459" y="1296"/>
                  <a:chExt cx="243" cy="48"/>
                </a:xfrm>
              </p:grpSpPr>
              <p:sp>
                <p:nvSpPr>
                  <p:cNvPr id="45124" name="Line 3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25" name="Line 3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5097" name="Group 363"/>
              <p:cNvGrpSpPr>
                <a:grpSpLocks/>
              </p:cNvGrpSpPr>
              <p:nvPr/>
            </p:nvGrpSpPr>
            <p:grpSpPr bwMode="auto">
              <a:xfrm>
                <a:off x="2365" y="2635"/>
                <a:ext cx="192" cy="158"/>
                <a:chOff x="1440" y="2928"/>
                <a:chExt cx="192" cy="158"/>
              </a:xfrm>
            </p:grpSpPr>
            <p:grpSp>
              <p:nvGrpSpPr>
                <p:cNvPr id="45114" name="Group 364"/>
                <p:cNvGrpSpPr>
                  <a:grpSpLocks/>
                </p:cNvGrpSpPr>
                <p:nvPr/>
              </p:nvGrpSpPr>
              <p:grpSpPr bwMode="auto">
                <a:xfrm rot="5400000">
                  <a:off x="1529" y="2983"/>
                  <a:ext cx="158" cy="48"/>
                  <a:chOff x="3459" y="1296"/>
                  <a:chExt cx="243" cy="48"/>
                </a:xfrm>
              </p:grpSpPr>
              <p:sp>
                <p:nvSpPr>
                  <p:cNvPr id="45119" name="Line 3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20" name="Line 3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115" name="Freeform 3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116" name="Group 368"/>
                <p:cNvGrpSpPr>
                  <a:grpSpLocks/>
                </p:cNvGrpSpPr>
                <p:nvPr/>
              </p:nvGrpSpPr>
              <p:grpSpPr bwMode="auto">
                <a:xfrm rot="-5400000">
                  <a:off x="1385" y="2983"/>
                  <a:ext cx="158" cy="48"/>
                  <a:chOff x="3459" y="1296"/>
                  <a:chExt cx="243" cy="48"/>
                </a:xfrm>
              </p:grpSpPr>
              <p:sp>
                <p:nvSpPr>
                  <p:cNvPr id="45117" name="Line 3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18" name="Line 3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2" name="Group 371"/>
              <p:cNvGrpSpPr>
                <a:grpSpLocks/>
              </p:cNvGrpSpPr>
              <p:nvPr/>
            </p:nvGrpSpPr>
            <p:grpSpPr bwMode="auto">
              <a:xfrm>
                <a:off x="3517" y="2635"/>
                <a:ext cx="192" cy="158"/>
                <a:chOff x="1440" y="2928"/>
                <a:chExt cx="192" cy="158"/>
              </a:xfrm>
            </p:grpSpPr>
            <p:grpSp>
              <p:nvGrpSpPr>
                <p:cNvPr id="45107" name="Group 372"/>
                <p:cNvGrpSpPr>
                  <a:grpSpLocks/>
                </p:cNvGrpSpPr>
                <p:nvPr/>
              </p:nvGrpSpPr>
              <p:grpSpPr bwMode="auto">
                <a:xfrm rot="5400000">
                  <a:off x="1529" y="2983"/>
                  <a:ext cx="158" cy="48"/>
                  <a:chOff x="3459" y="1296"/>
                  <a:chExt cx="243" cy="48"/>
                </a:xfrm>
              </p:grpSpPr>
              <p:sp>
                <p:nvSpPr>
                  <p:cNvPr id="45112" name="Line 37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13" name="Line 37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108" name="Freeform 37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109" name="Group 376"/>
                <p:cNvGrpSpPr>
                  <a:grpSpLocks/>
                </p:cNvGrpSpPr>
                <p:nvPr/>
              </p:nvGrpSpPr>
              <p:grpSpPr bwMode="auto">
                <a:xfrm rot="-5400000">
                  <a:off x="1385" y="2983"/>
                  <a:ext cx="158" cy="48"/>
                  <a:chOff x="3459" y="1296"/>
                  <a:chExt cx="243" cy="48"/>
                </a:xfrm>
              </p:grpSpPr>
              <p:sp>
                <p:nvSpPr>
                  <p:cNvPr id="45110" name="Line 37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11" name="Line 37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5099" name="Group 379"/>
              <p:cNvGrpSpPr>
                <a:grpSpLocks/>
              </p:cNvGrpSpPr>
              <p:nvPr/>
            </p:nvGrpSpPr>
            <p:grpSpPr bwMode="auto">
              <a:xfrm>
                <a:off x="4668" y="2635"/>
                <a:ext cx="192" cy="158"/>
                <a:chOff x="1440" y="2928"/>
                <a:chExt cx="192" cy="158"/>
              </a:xfrm>
            </p:grpSpPr>
            <p:grpSp>
              <p:nvGrpSpPr>
                <p:cNvPr id="45100" name="Group 380"/>
                <p:cNvGrpSpPr>
                  <a:grpSpLocks/>
                </p:cNvGrpSpPr>
                <p:nvPr/>
              </p:nvGrpSpPr>
              <p:grpSpPr bwMode="auto">
                <a:xfrm rot="5400000">
                  <a:off x="1529" y="2983"/>
                  <a:ext cx="158" cy="48"/>
                  <a:chOff x="3459" y="1296"/>
                  <a:chExt cx="243" cy="48"/>
                </a:xfrm>
              </p:grpSpPr>
              <p:sp>
                <p:nvSpPr>
                  <p:cNvPr id="45105" name="Line 38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06" name="Line 38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5101" name="Freeform 38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5102" name="Group 384"/>
                <p:cNvGrpSpPr>
                  <a:grpSpLocks/>
                </p:cNvGrpSpPr>
                <p:nvPr/>
              </p:nvGrpSpPr>
              <p:grpSpPr bwMode="auto">
                <a:xfrm rot="-5400000">
                  <a:off x="1385" y="2983"/>
                  <a:ext cx="158" cy="48"/>
                  <a:chOff x="3459" y="1296"/>
                  <a:chExt cx="243" cy="48"/>
                </a:xfrm>
              </p:grpSpPr>
              <p:sp>
                <p:nvSpPr>
                  <p:cNvPr id="45103" name="Line 38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5104" name="Line 38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5087" name="Rectangle 387"/>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5088" name="Text Box 388"/>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5089" name="Rectangle 389"/>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5090" name="Rectangle 390"/>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5091" name="Rectangle 391"/>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5092" name="Text Box 392"/>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5093" name="Text Box 393"/>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5094" name="Text Box 394"/>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grpSp>
        <p:nvGrpSpPr>
          <p:cNvPr id="45098" name="Group 395"/>
          <p:cNvGrpSpPr>
            <a:grpSpLocks/>
          </p:cNvGrpSpPr>
          <p:nvPr/>
        </p:nvGrpSpPr>
        <p:grpSpPr bwMode="auto">
          <a:xfrm>
            <a:off x="3086100" y="5599113"/>
            <a:ext cx="6057900" cy="336550"/>
            <a:chOff x="1944" y="3527"/>
            <a:chExt cx="3816" cy="212"/>
          </a:xfrm>
        </p:grpSpPr>
        <p:grpSp>
          <p:nvGrpSpPr>
            <p:cNvPr id="45076" name="Group 396"/>
            <p:cNvGrpSpPr>
              <a:grpSpLocks/>
            </p:cNvGrpSpPr>
            <p:nvPr/>
          </p:nvGrpSpPr>
          <p:grpSpPr bwMode="auto">
            <a:xfrm>
              <a:off x="1964" y="3737"/>
              <a:ext cx="3637" cy="0"/>
              <a:chOff x="1964" y="3737"/>
              <a:chExt cx="3637" cy="0"/>
            </a:xfrm>
          </p:grpSpPr>
          <p:sp>
            <p:nvSpPr>
              <p:cNvPr id="45082" name="Line 397"/>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45083" name="Line 398"/>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45084" name="Line 399"/>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45085" name="Line 400"/>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45077" name="Group 401"/>
            <p:cNvGrpSpPr>
              <a:grpSpLocks/>
            </p:cNvGrpSpPr>
            <p:nvPr/>
          </p:nvGrpSpPr>
          <p:grpSpPr bwMode="auto">
            <a:xfrm>
              <a:off x="1944" y="3527"/>
              <a:ext cx="3816" cy="212"/>
              <a:chOff x="1944" y="3527"/>
              <a:chExt cx="3816" cy="212"/>
            </a:xfrm>
          </p:grpSpPr>
          <p:sp>
            <p:nvSpPr>
              <p:cNvPr id="45078" name="Text Box 402"/>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45079" name="Text Box 403"/>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45080" name="Text Box 404"/>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45081" name="Text Box 405"/>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sp>
        <p:nvSpPr>
          <p:cNvPr id="45075" name="AutoShape 40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5098"/>
                                        </p:tgtEl>
                                        <p:attrNameLst>
                                          <p:attrName>style.visibility</p:attrName>
                                        </p:attrNameLst>
                                      </p:cBhvr>
                                      <p:to>
                                        <p:strVal val="visible"/>
                                      </p:to>
                                    </p:set>
                                    <p:animEffect transition="in" filter="blinds(horizontal)">
                                      <p:cBhvr>
                                        <p:cTn id="7" dur="500"/>
                                        <p:tgtEl>
                                          <p:spTgt spid="45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1"/>
          <p:cNvSpPr>
            <a:spLocks noGrp="1"/>
          </p:cNvSpPr>
          <p:nvPr>
            <p:ph type="sldNum" sz="quarter" idx="10"/>
          </p:nvPr>
        </p:nvSpPr>
        <p:spPr bwMode="auto">
          <a:noFill/>
          <a:ln>
            <a:miter lim="800000"/>
            <a:headEnd/>
            <a:tailEnd/>
          </a:ln>
        </p:spPr>
        <p:txBody>
          <a:bodyPr/>
          <a:lstStyle/>
          <a:p>
            <a:fld id="{C19560F8-BC05-43EF-838C-257347DC314E}" type="slidenum">
              <a:rPr lang="zh-CN" altLang="en-US" smtClean="0"/>
              <a:pPr/>
              <a:t>42</a:t>
            </a:fld>
            <a:endParaRPr lang="en-US" altLang="zh-CN"/>
          </a:p>
        </p:txBody>
      </p:sp>
      <p:grpSp>
        <p:nvGrpSpPr>
          <p:cNvPr id="2" name="Group 2"/>
          <p:cNvGrpSpPr>
            <a:grpSpLocks/>
          </p:cNvGrpSpPr>
          <p:nvPr/>
        </p:nvGrpSpPr>
        <p:grpSpPr bwMode="auto">
          <a:xfrm>
            <a:off x="76200" y="1055688"/>
            <a:ext cx="9105900" cy="5730875"/>
            <a:chOff x="48" y="665"/>
            <a:chExt cx="5736" cy="3610"/>
          </a:xfrm>
        </p:grpSpPr>
        <p:grpSp>
          <p:nvGrpSpPr>
            <p:cNvPr id="46105" name="Group 3"/>
            <p:cNvGrpSpPr>
              <a:grpSpLocks/>
            </p:cNvGrpSpPr>
            <p:nvPr/>
          </p:nvGrpSpPr>
          <p:grpSpPr bwMode="auto">
            <a:xfrm>
              <a:off x="48" y="665"/>
              <a:ext cx="284" cy="2995"/>
              <a:chOff x="48" y="665"/>
              <a:chExt cx="284" cy="2995"/>
            </a:xfrm>
          </p:grpSpPr>
          <p:sp>
            <p:nvSpPr>
              <p:cNvPr id="46325" name="Text Box 4"/>
              <p:cNvSpPr txBox="1">
                <a:spLocks noChangeArrowheads="1"/>
              </p:cNvSpPr>
              <p:nvPr/>
            </p:nvSpPr>
            <p:spPr bwMode="auto">
              <a:xfrm>
                <a:off x="48" y="1961"/>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sp>
            <p:nvSpPr>
              <p:cNvPr id="46326" name="Text Box 5"/>
              <p:cNvSpPr txBox="1">
                <a:spLocks noChangeArrowheads="1"/>
              </p:cNvSpPr>
              <p:nvPr/>
            </p:nvSpPr>
            <p:spPr bwMode="auto">
              <a:xfrm>
                <a:off x="48" y="1702"/>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sp>
            <p:nvSpPr>
              <p:cNvPr id="46327" name="Text Box 6"/>
              <p:cNvSpPr txBox="1">
                <a:spLocks noChangeArrowheads="1"/>
              </p:cNvSpPr>
              <p:nvPr/>
            </p:nvSpPr>
            <p:spPr bwMode="auto">
              <a:xfrm>
                <a:off x="48" y="1443"/>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sp>
            <p:nvSpPr>
              <p:cNvPr id="46328" name="Text Box 7"/>
              <p:cNvSpPr txBox="1">
                <a:spLocks noChangeArrowheads="1"/>
              </p:cNvSpPr>
              <p:nvPr/>
            </p:nvSpPr>
            <p:spPr bwMode="auto">
              <a:xfrm>
                <a:off x="48" y="1184"/>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sp>
            <p:nvSpPr>
              <p:cNvPr id="46329" name="Text Box 8"/>
              <p:cNvSpPr txBox="1">
                <a:spLocks noChangeArrowheads="1"/>
              </p:cNvSpPr>
              <p:nvPr/>
            </p:nvSpPr>
            <p:spPr bwMode="auto">
              <a:xfrm>
                <a:off x="48" y="925"/>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sp>
            <p:nvSpPr>
              <p:cNvPr id="46330" name="Text Box 9"/>
              <p:cNvSpPr txBox="1">
                <a:spLocks noChangeArrowheads="1"/>
              </p:cNvSpPr>
              <p:nvPr/>
            </p:nvSpPr>
            <p:spPr bwMode="auto">
              <a:xfrm>
                <a:off x="48" y="665"/>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sp>
            <p:nvSpPr>
              <p:cNvPr id="46331" name="Text Box 10"/>
              <p:cNvSpPr txBox="1">
                <a:spLocks noChangeArrowheads="1"/>
              </p:cNvSpPr>
              <p:nvPr/>
            </p:nvSpPr>
            <p:spPr bwMode="auto">
              <a:xfrm>
                <a:off x="48" y="3410"/>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sp>
            <p:nvSpPr>
              <p:cNvPr id="46332" name="Text Box 11"/>
              <p:cNvSpPr txBox="1">
                <a:spLocks noChangeArrowheads="1"/>
              </p:cNvSpPr>
              <p:nvPr/>
            </p:nvSpPr>
            <p:spPr bwMode="auto">
              <a:xfrm>
                <a:off x="48" y="3151"/>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sp>
            <p:nvSpPr>
              <p:cNvPr id="46333" name="Text Box 12"/>
              <p:cNvSpPr txBox="1">
                <a:spLocks noChangeArrowheads="1"/>
              </p:cNvSpPr>
              <p:nvPr/>
            </p:nvSpPr>
            <p:spPr bwMode="auto">
              <a:xfrm>
                <a:off x="48" y="2892"/>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sp>
            <p:nvSpPr>
              <p:cNvPr id="46334" name="Text Box 13"/>
              <p:cNvSpPr txBox="1">
                <a:spLocks noChangeArrowheads="1"/>
              </p:cNvSpPr>
              <p:nvPr/>
            </p:nvSpPr>
            <p:spPr bwMode="auto">
              <a:xfrm>
                <a:off x="48" y="2633"/>
                <a:ext cx="284"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46106" name="Group 14"/>
            <p:cNvGrpSpPr>
              <a:grpSpLocks/>
            </p:cNvGrpSpPr>
            <p:nvPr/>
          </p:nvGrpSpPr>
          <p:grpSpPr bwMode="auto">
            <a:xfrm>
              <a:off x="164" y="713"/>
              <a:ext cx="5620" cy="3562"/>
              <a:chOff x="164" y="713"/>
              <a:chExt cx="5620" cy="3562"/>
            </a:xfrm>
          </p:grpSpPr>
          <p:sp>
            <p:nvSpPr>
              <p:cNvPr id="46107" name="Rectangle 15"/>
              <p:cNvSpPr>
                <a:spLocks noChangeArrowheads="1"/>
              </p:cNvSpPr>
              <p:nvPr/>
            </p:nvSpPr>
            <p:spPr bwMode="auto">
              <a:xfrm>
                <a:off x="356"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6108" name="Rectangle 16"/>
              <p:cNvSpPr>
                <a:spLocks noChangeArrowheads="1"/>
              </p:cNvSpPr>
              <p:nvPr/>
            </p:nvSpPr>
            <p:spPr bwMode="auto">
              <a:xfrm>
                <a:off x="17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6109" name="Text Box 17"/>
              <p:cNvSpPr txBox="1">
                <a:spLocks noChangeArrowheads="1"/>
              </p:cNvSpPr>
              <p:nvPr/>
            </p:nvSpPr>
            <p:spPr bwMode="auto">
              <a:xfrm>
                <a:off x="1432"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110" name="Rectangle 18"/>
              <p:cNvSpPr>
                <a:spLocks noChangeArrowheads="1"/>
              </p:cNvSpPr>
              <p:nvPr/>
            </p:nvSpPr>
            <p:spPr bwMode="auto">
              <a:xfrm>
                <a:off x="1176"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6111" name="Rectangle 19"/>
              <p:cNvSpPr>
                <a:spLocks noChangeArrowheads="1"/>
              </p:cNvSpPr>
              <p:nvPr/>
            </p:nvSpPr>
            <p:spPr bwMode="auto">
              <a:xfrm>
                <a:off x="28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6112" name="Text Box 20"/>
              <p:cNvSpPr txBox="1">
                <a:spLocks noChangeArrowheads="1"/>
              </p:cNvSpPr>
              <p:nvPr/>
            </p:nvSpPr>
            <p:spPr bwMode="auto">
              <a:xfrm>
                <a:off x="2573"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113" name="Rectangle 21"/>
              <p:cNvSpPr>
                <a:spLocks noChangeArrowheads="1"/>
              </p:cNvSpPr>
              <p:nvPr/>
            </p:nvSpPr>
            <p:spPr bwMode="auto">
              <a:xfrm>
                <a:off x="2317"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6114" name="Rectangle 22"/>
              <p:cNvSpPr>
                <a:spLocks noChangeArrowheads="1"/>
              </p:cNvSpPr>
              <p:nvPr/>
            </p:nvSpPr>
            <p:spPr bwMode="auto">
              <a:xfrm>
                <a:off x="40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6115" name="Text Box 23"/>
              <p:cNvSpPr txBox="1">
                <a:spLocks noChangeArrowheads="1"/>
              </p:cNvSpPr>
              <p:nvPr/>
            </p:nvSpPr>
            <p:spPr bwMode="auto">
              <a:xfrm>
                <a:off x="374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116" name="Rectangle 24"/>
              <p:cNvSpPr>
                <a:spLocks noChangeArrowheads="1"/>
              </p:cNvSpPr>
              <p:nvPr/>
            </p:nvSpPr>
            <p:spPr bwMode="auto">
              <a:xfrm>
                <a:off x="349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6117" name="Rectangle 25"/>
              <p:cNvSpPr>
                <a:spLocks noChangeArrowheads="1"/>
              </p:cNvSpPr>
              <p:nvPr/>
            </p:nvSpPr>
            <p:spPr bwMode="auto">
              <a:xfrm>
                <a:off x="52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6118" name="Text Box 26"/>
              <p:cNvSpPr txBox="1">
                <a:spLocks noChangeArrowheads="1"/>
              </p:cNvSpPr>
              <p:nvPr/>
            </p:nvSpPr>
            <p:spPr bwMode="auto">
              <a:xfrm>
                <a:off x="488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119" name="Rectangle 27"/>
              <p:cNvSpPr>
                <a:spLocks noChangeArrowheads="1"/>
              </p:cNvSpPr>
              <p:nvPr/>
            </p:nvSpPr>
            <p:spPr bwMode="auto">
              <a:xfrm>
                <a:off x="46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6120" name="Rectangle 28"/>
              <p:cNvSpPr>
                <a:spLocks noChangeArrowheads="1"/>
              </p:cNvSpPr>
              <p:nvPr/>
            </p:nvSpPr>
            <p:spPr bwMode="auto">
              <a:xfrm>
                <a:off x="17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6121" name="Rectangle 29"/>
              <p:cNvSpPr>
                <a:spLocks noChangeArrowheads="1"/>
              </p:cNvSpPr>
              <p:nvPr/>
            </p:nvSpPr>
            <p:spPr bwMode="auto">
              <a:xfrm>
                <a:off x="1176"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6122" name="Rectangle 30"/>
              <p:cNvSpPr>
                <a:spLocks noChangeArrowheads="1"/>
              </p:cNvSpPr>
              <p:nvPr/>
            </p:nvSpPr>
            <p:spPr bwMode="auto">
              <a:xfrm>
                <a:off x="28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6123" name="Rectangle 31"/>
              <p:cNvSpPr>
                <a:spLocks noChangeArrowheads="1"/>
              </p:cNvSpPr>
              <p:nvPr/>
            </p:nvSpPr>
            <p:spPr bwMode="auto">
              <a:xfrm>
                <a:off x="2317"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6124" name="Rectangle 32"/>
              <p:cNvSpPr>
                <a:spLocks noChangeArrowheads="1"/>
              </p:cNvSpPr>
              <p:nvPr/>
            </p:nvSpPr>
            <p:spPr bwMode="auto">
              <a:xfrm>
                <a:off x="40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6125" name="Rectangle 33"/>
              <p:cNvSpPr>
                <a:spLocks noChangeArrowheads="1"/>
              </p:cNvSpPr>
              <p:nvPr/>
            </p:nvSpPr>
            <p:spPr bwMode="auto">
              <a:xfrm>
                <a:off x="349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6126" name="Rectangle 34"/>
              <p:cNvSpPr>
                <a:spLocks noChangeArrowheads="1"/>
              </p:cNvSpPr>
              <p:nvPr/>
            </p:nvSpPr>
            <p:spPr bwMode="auto">
              <a:xfrm>
                <a:off x="52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6127" name="Rectangle 35"/>
              <p:cNvSpPr>
                <a:spLocks noChangeArrowheads="1"/>
              </p:cNvSpPr>
              <p:nvPr/>
            </p:nvSpPr>
            <p:spPr bwMode="auto">
              <a:xfrm>
                <a:off x="46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6128" name="Line 36"/>
              <p:cNvSpPr>
                <a:spLocks noChangeShapeType="1"/>
              </p:cNvSpPr>
              <p:nvPr/>
            </p:nvSpPr>
            <p:spPr bwMode="auto">
              <a:xfrm rot="5400000">
                <a:off x="1349" y="2712"/>
                <a:ext cx="158" cy="0"/>
              </a:xfrm>
              <a:prstGeom prst="line">
                <a:avLst/>
              </a:prstGeom>
              <a:noFill/>
              <a:ln w="38100">
                <a:solidFill>
                  <a:schemeClr val="tx1"/>
                </a:solidFill>
                <a:round/>
                <a:headEnd/>
                <a:tailEnd/>
              </a:ln>
            </p:spPr>
            <p:txBody>
              <a:bodyPr wrap="none"/>
              <a:lstStyle/>
              <a:p>
                <a:endParaRPr lang="zh-CN" altLang="en-US"/>
              </a:p>
            </p:txBody>
          </p:sp>
          <p:sp>
            <p:nvSpPr>
              <p:cNvPr id="46129" name="Line 37"/>
              <p:cNvSpPr>
                <a:spLocks noChangeShapeType="1"/>
              </p:cNvSpPr>
              <p:nvPr/>
            </p:nvSpPr>
            <p:spPr bwMode="auto">
              <a:xfrm rot="5400000">
                <a:off x="1332" y="2710"/>
                <a:ext cx="96" cy="0"/>
              </a:xfrm>
              <a:prstGeom prst="line">
                <a:avLst/>
              </a:prstGeom>
              <a:noFill/>
              <a:ln w="38100">
                <a:solidFill>
                  <a:schemeClr val="tx1"/>
                </a:solidFill>
                <a:round/>
                <a:headEnd/>
                <a:tailEnd/>
              </a:ln>
            </p:spPr>
            <p:txBody>
              <a:bodyPr wrap="none"/>
              <a:lstStyle/>
              <a:p>
                <a:endParaRPr lang="zh-CN" altLang="en-US"/>
              </a:p>
            </p:txBody>
          </p:sp>
          <p:sp>
            <p:nvSpPr>
              <p:cNvPr id="46130" name="Freeform 38"/>
              <p:cNvSpPr>
                <a:spLocks/>
              </p:cNvSpPr>
              <p:nvPr/>
            </p:nvSpPr>
            <p:spPr bwMode="auto">
              <a:xfrm>
                <a:off x="1284"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31" name="Line 39"/>
              <p:cNvSpPr>
                <a:spLocks noChangeShapeType="1"/>
              </p:cNvSpPr>
              <p:nvPr/>
            </p:nvSpPr>
            <p:spPr bwMode="auto">
              <a:xfrm rot="-5400000">
                <a:off x="1157" y="2712"/>
                <a:ext cx="158" cy="0"/>
              </a:xfrm>
              <a:prstGeom prst="line">
                <a:avLst/>
              </a:prstGeom>
              <a:noFill/>
              <a:ln w="38100">
                <a:solidFill>
                  <a:schemeClr val="tx1"/>
                </a:solidFill>
                <a:round/>
                <a:headEnd/>
                <a:tailEnd/>
              </a:ln>
            </p:spPr>
            <p:txBody>
              <a:bodyPr wrap="none"/>
              <a:lstStyle/>
              <a:p>
                <a:endParaRPr lang="zh-CN" altLang="en-US"/>
              </a:p>
            </p:txBody>
          </p:sp>
          <p:sp>
            <p:nvSpPr>
              <p:cNvPr id="46132" name="Line 40"/>
              <p:cNvSpPr>
                <a:spLocks noChangeShapeType="1"/>
              </p:cNvSpPr>
              <p:nvPr/>
            </p:nvSpPr>
            <p:spPr bwMode="auto">
              <a:xfrm rot="-5400000">
                <a:off x="1236" y="2714"/>
                <a:ext cx="96" cy="0"/>
              </a:xfrm>
              <a:prstGeom prst="line">
                <a:avLst/>
              </a:prstGeom>
              <a:noFill/>
              <a:ln w="38100">
                <a:solidFill>
                  <a:schemeClr val="tx1"/>
                </a:solidFill>
                <a:round/>
                <a:headEnd/>
                <a:tailEnd/>
              </a:ln>
            </p:spPr>
            <p:txBody>
              <a:bodyPr wrap="none"/>
              <a:lstStyle/>
              <a:p>
                <a:endParaRPr lang="zh-CN" altLang="en-US"/>
              </a:p>
            </p:txBody>
          </p:sp>
          <p:sp>
            <p:nvSpPr>
              <p:cNvPr id="46133" name="Freeform 41"/>
              <p:cNvSpPr>
                <a:spLocks/>
              </p:cNvSpPr>
              <p:nvPr/>
            </p:nvSpPr>
            <p:spPr bwMode="auto">
              <a:xfrm>
                <a:off x="1458"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6134" name="Freeform 42"/>
              <p:cNvSpPr>
                <a:spLocks/>
              </p:cNvSpPr>
              <p:nvPr/>
            </p:nvSpPr>
            <p:spPr bwMode="auto">
              <a:xfrm>
                <a:off x="1077" y="1210"/>
                <a:ext cx="158" cy="1468"/>
              </a:xfrm>
              <a:custGeom>
                <a:avLst/>
                <a:gdLst>
                  <a:gd name="T0" fmla="*/ 158 w 158"/>
                  <a:gd name="T1" fmla="*/ 1468 h 1468"/>
                  <a:gd name="T2" fmla="*/ 6 w 158"/>
                  <a:gd name="T3" fmla="*/ 1468 h 1468"/>
                  <a:gd name="T4" fmla="*/ 0 w 158"/>
                  <a:gd name="T5" fmla="*/ 1 h 1468"/>
                  <a:gd name="T6" fmla="*/ 101 w 158"/>
                  <a:gd name="T7" fmla="*/ 0 h 1468"/>
                  <a:gd name="T8" fmla="*/ 0 60000 65536"/>
                  <a:gd name="T9" fmla="*/ 0 60000 65536"/>
                  <a:gd name="T10" fmla="*/ 0 60000 65536"/>
                  <a:gd name="T11" fmla="*/ 0 60000 65536"/>
                  <a:gd name="T12" fmla="*/ 0 w 158"/>
                  <a:gd name="T13" fmla="*/ 0 h 1468"/>
                  <a:gd name="T14" fmla="*/ 158 w 158"/>
                  <a:gd name="T15" fmla="*/ 1468 h 1468"/>
                </a:gdLst>
                <a:ahLst/>
                <a:cxnLst>
                  <a:cxn ang="T8">
                    <a:pos x="T0" y="T1"/>
                  </a:cxn>
                  <a:cxn ang="T9">
                    <a:pos x="T2" y="T3"/>
                  </a:cxn>
                  <a:cxn ang="T10">
                    <a:pos x="T4" y="T5"/>
                  </a:cxn>
                  <a:cxn ang="T11">
                    <a:pos x="T6" y="T7"/>
                  </a:cxn>
                </a:cxnLst>
                <a:rect l="T12" t="T13" r="T14" b="T15"/>
                <a:pathLst>
                  <a:path w="158" h="1468">
                    <a:moveTo>
                      <a:pt x="158" y="1468"/>
                    </a:moveTo>
                    <a:lnTo>
                      <a:pt x="6" y="1468"/>
                    </a:lnTo>
                    <a:lnTo>
                      <a:pt x="0" y="1"/>
                    </a:lnTo>
                    <a:lnTo>
                      <a:pt x="101" y="0"/>
                    </a:lnTo>
                  </a:path>
                </a:pathLst>
              </a:custGeom>
              <a:noFill/>
              <a:ln w="38100">
                <a:solidFill>
                  <a:schemeClr val="tx1"/>
                </a:solidFill>
                <a:round/>
                <a:headEnd/>
                <a:tailEnd/>
              </a:ln>
            </p:spPr>
            <p:txBody>
              <a:bodyPr>
                <a:spAutoFit/>
              </a:bodyPr>
              <a:lstStyle/>
              <a:p>
                <a:endParaRPr lang="zh-CN" altLang="en-US"/>
              </a:p>
            </p:txBody>
          </p:sp>
          <p:sp>
            <p:nvSpPr>
              <p:cNvPr id="46135" name="Freeform 43"/>
              <p:cNvSpPr>
                <a:spLocks/>
              </p:cNvSpPr>
              <p:nvPr/>
            </p:nvSpPr>
            <p:spPr bwMode="auto">
              <a:xfrm>
                <a:off x="1079"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36" name="Line 44"/>
              <p:cNvSpPr>
                <a:spLocks noChangeShapeType="1"/>
              </p:cNvSpPr>
              <p:nvPr/>
            </p:nvSpPr>
            <p:spPr bwMode="auto">
              <a:xfrm rot="5400000">
                <a:off x="1920" y="2713"/>
                <a:ext cx="158" cy="0"/>
              </a:xfrm>
              <a:prstGeom prst="line">
                <a:avLst/>
              </a:prstGeom>
              <a:noFill/>
              <a:ln w="38100">
                <a:solidFill>
                  <a:schemeClr val="tx1"/>
                </a:solidFill>
                <a:round/>
                <a:headEnd/>
                <a:tailEnd/>
              </a:ln>
            </p:spPr>
            <p:txBody>
              <a:bodyPr wrap="none"/>
              <a:lstStyle/>
              <a:p>
                <a:endParaRPr lang="zh-CN" altLang="en-US"/>
              </a:p>
            </p:txBody>
          </p:sp>
          <p:sp>
            <p:nvSpPr>
              <p:cNvPr id="46137" name="Line 45"/>
              <p:cNvSpPr>
                <a:spLocks noChangeShapeType="1"/>
              </p:cNvSpPr>
              <p:nvPr/>
            </p:nvSpPr>
            <p:spPr bwMode="auto">
              <a:xfrm rot="5400000">
                <a:off x="1903" y="2711"/>
                <a:ext cx="96" cy="0"/>
              </a:xfrm>
              <a:prstGeom prst="line">
                <a:avLst/>
              </a:prstGeom>
              <a:noFill/>
              <a:ln w="38100">
                <a:solidFill>
                  <a:schemeClr val="tx1"/>
                </a:solidFill>
                <a:round/>
                <a:headEnd/>
                <a:tailEnd/>
              </a:ln>
            </p:spPr>
            <p:txBody>
              <a:bodyPr wrap="none"/>
              <a:lstStyle/>
              <a:p>
                <a:endParaRPr lang="zh-CN" altLang="en-US"/>
              </a:p>
            </p:txBody>
          </p:sp>
          <p:sp>
            <p:nvSpPr>
              <p:cNvPr id="46138" name="Freeform 46"/>
              <p:cNvSpPr>
                <a:spLocks/>
              </p:cNvSpPr>
              <p:nvPr/>
            </p:nvSpPr>
            <p:spPr bwMode="auto">
              <a:xfrm>
                <a:off x="185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39" name="Line 47"/>
              <p:cNvSpPr>
                <a:spLocks noChangeShapeType="1"/>
              </p:cNvSpPr>
              <p:nvPr/>
            </p:nvSpPr>
            <p:spPr bwMode="auto">
              <a:xfrm rot="-5400000">
                <a:off x="1728" y="2713"/>
                <a:ext cx="158" cy="0"/>
              </a:xfrm>
              <a:prstGeom prst="line">
                <a:avLst/>
              </a:prstGeom>
              <a:noFill/>
              <a:ln w="38100">
                <a:solidFill>
                  <a:schemeClr val="tx1"/>
                </a:solidFill>
                <a:round/>
                <a:headEnd/>
                <a:tailEnd/>
              </a:ln>
            </p:spPr>
            <p:txBody>
              <a:bodyPr wrap="none"/>
              <a:lstStyle/>
              <a:p>
                <a:endParaRPr lang="zh-CN" altLang="en-US"/>
              </a:p>
            </p:txBody>
          </p:sp>
          <p:sp>
            <p:nvSpPr>
              <p:cNvPr id="46140" name="Line 48"/>
              <p:cNvSpPr>
                <a:spLocks noChangeShapeType="1"/>
              </p:cNvSpPr>
              <p:nvPr/>
            </p:nvSpPr>
            <p:spPr bwMode="auto">
              <a:xfrm rot="-5400000">
                <a:off x="1807" y="2715"/>
                <a:ext cx="96" cy="0"/>
              </a:xfrm>
              <a:prstGeom prst="line">
                <a:avLst/>
              </a:prstGeom>
              <a:noFill/>
              <a:ln w="38100">
                <a:solidFill>
                  <a:schemeClr val="tx1"/>
                </a:solidFill>
                <a:round/>
                <a:headEnd/>
                <a:tailEnd/>
              </a:ln>
            </p:spPr>
            <p:txBody>
              <a:bodyPr wrap="none"/>
              <a:lstStyle/>
              <a:p>
                <a:endParaRPr lang="zh-CN" altLang="en-US"/>
              </a:p>
            </p:txBody>
          </p:sp>
          <p:sp>
            <p:nvSpPr>
              <p:cNvPr id="46141" name="Freeform 49"/>
              <p:cNvSpPr>
                <a:spLocks/>
              </p:cNvSpPr>
              <p:nvPr/>
            </p:nvSpPr>
            <p:spPr bwMode="auto">
              <a:xfrm>
                <a:off x="2029"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6142" name="Freeform 50"/>
              <p:cNvSpPr>
                <a:spLocks/>
              </p:cNvSpPr>
              <p:nvPr/>
            </p:nvSpPr>
            <p:spPr bwMode="auto">
              <a:xfrm>
                <a:off x="1635"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43" name="Line 51"/>
              <p:cNvSpPr>
                <a:spLocks noChangeShapeType="1"/>
              </p:cNvSpPr>
              <p:nvPr/>
            </p:nvSpPr>
            <p:spPr bwMode="auto">
              <a:xfrm rot="5400000">
                <a:off x="2501" y="2713"/>
                <a:ext cx="158" cy="0"/>
              </a:xfrm>
              <a:prstGeom prst="line">
                <a:avLst/>
              </a:prstGeom>
              <a:noFill/>
              <a:ln w="38100">
                <a:solidFill>
                  <a:schemeClr val="tx1"/>
                </a:solidFill>
                <a:round/>
                <a:headEnd/>
                <a:tailEnd/>
              </a:ln>
            </p:spPr>
            <p:txBody>
              <a:bodyPr wrap="none"/>
              <a:lstStyle/>
              <a:p>
                <a:endParaRPr lang="zh-CN" altLang="en-US"/>
              </a:p>
            </p:txBody>
          </p:sp>
          <p:sp>
            <p:nvSpPr>
              <p:cNvPr id="46144" name="Line 52"/>
              <p:cNvSpPr>
                <a:spLocks noChangeShapeType="1"/>
              </p:cNvSpPr>
              <p:nvPr/>
            </p:nvSpPr>
            <p:spPr bwMode="auto">
              <a:xfrm rot="5400000">
                <a:off x="2484" y="2711"/>
                <a:ext cx="96" cy="0"/>
              </a:xfrm>
              <a:prstGeom prst="line">
                <a:avLst/>
              </a:prstGeom>
              <a:noFill/>
              <a:ln w="38100">
                <a:solidFill>
                  <a:schemeClr val="tx1"/>
                </a:solidFill>
                <a:round/>
                <a:headEnd/>
                <a:tailEnd/>
              </a:ln>
            </p:spPr>
            <p:txBody>
              <a:bodyPr wrap="none"/>
              <a:lstStyle/>
              <a:p>
                <a:endParaRPr lang="zh-CN" altLang="en-US"/>
              </a:p>
            </p:txBody>
          </p:sp>
          <p:sp>
            <p:nvSpPr>
              <p:cNvPr id="46145" name="Freeform 53"/>
              <p:cNvSpPr>
                <a:spLocks/>
              </p:cNvSpPr>
              <p:nvPr/>
            </p:nvSpPr>
            <p:spPr bwMode="auto">
              <a:xfrm>
                <a:off x="2436"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46" name="Line 54"/>
              <p:cNvSpPr>
                <a:spLocks noChangeShapeType="1"/>
              </p:cNvSpPr>
              <p:nvPr/>
            </p:nvSpPr>
            <p:spPr bwMode="auto">
              <a:xfrm rot="-5400000">
                <a:off x="2309" y="2713"/>
                <a:ext cx="158" cy="0"/>
              </a:xfrm>
              <a:prstGeom prst="line">
                <a:avLst/>
              </a:prstGeom>
              <a:noFill/>
              <a:ln w="38100">
                <a:solidFill>
                  <a:schemeClr val="tx1"/>
                </a:solidFill>
                <a:round/>
                <a:headEnd/>
                <a:tailEnd/>
              </a:ln>
            </p:spPr>
            <p:txBody>
              <a:bodyPr wrap="none"/>
              <a:lstStyle/>
              <a:p>
                <a:endParaRPr lang="zh-CN" altLang="en-US"/>
              </a:p>
            </p:txBody>
          </p:sp>
          <p:sp>
            <p:nvSpPr>
              <p:cNvPr id="46147" name="Line 55"/>
              <p:cNvSpPr>
                <a:spLocks noChangeShapeType="1"/>
              </p:cNvSpPr>
              <p:nvPr/>
            </p:nvSpPr>
            <p:spPr bwMode="auto">
              <a:xfrm rot="-5400000">
                <a:off x="2388" y="2715"/>
                <a:ext cx="96" cy="0"/>
              </a:xfrm>
              <a:prstGeom prst="line">
                <a:avLst/>
              </a:prstGeom>
              <a:noFill/>
              <a:ln w="38100">
                <a:solidFill>
                  <a:schemeClr val="tx1"/>
                </a:solidFill>
                <a:round/>
                <a:headEnd/>
                <a:tailEnd/>
              </a:ln>
            </p:spPr>
            <p:txBody>
              <a:bodyPr wrap="none"/>
              <a:lstStyle/>
              <a:p>
                <a:endParaRPr lang="zh-CN" altLang="en-US"/>
              </a:p>
            </p:txBody>
          </p:sp>
          <p:sp>
            <p:nvSpPr>
              <p:cNvPr id="46148" name="Freeform 56"/>
              <p:cNvSpPr>
                <a:spLocks/>
              </p:cNvSpPr>
              <p:nvPr/>
            </p:nvSpPr>
            <p:spPr bwMode="auto">
              <a:xfrm>
                <a:off x="2610"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6149" name="Freeform 57"/>
              <p:cNvSpPr>
                <a:spLocks/>
              </p:cNvSpPr>
              <p:nvPr/>
            </p:nvSpPr>
            <p:spPr bwMode="auto">
              <a:xfrm>
                <a:off x="2231"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50" name="Line 58"/>
              <p:cNvSpPr>
                <a:spLocks noChangeShapeType="1"/>
              </p:cNvSpPr>
              <p:nvPr/>
            </p:nvSpPr>
            <p:spPr bwMode="auto">
              <a:xfrm rot="5400000">
                <a:off x="3077" y="2713"/>
                <a:ext cx="158" cy="0"/>
              </a:xfrm>
              <a:prstGeom prst="line">
                <a:avLst/>
              </a:prstGeom>
              <a:noFill/>
              <a:ln w="38100">
                <a:solidFill>
                  <a:schemeClr val="tx1"/>
                </a:solidFill>
                <a:round/>
                <a:headEnd/>
                <a:tailEnd/>
              </a:ln>
            </p:spPr>
            <p:txBody>
              <a:bodyPr wrap="none"/>
              <a:lstStyle/>
              <a:p>
                <a:endParaRPr lang="zh-CN" altLang="en-US"/>
              </a:p>
            </p:txBody>
          </p:sp>
          <p:sp>
            <p:nvSpPr>
              <p:cNvPr id="46151" name="Line 59"/>
              <p:cNvSpPr>
                <a:spLocks noChangeShapeType="1"/>
              </p:cNvSpPr>
              <p:nvPr/>
            </p:nvSpPr>
            <p:spPr bwMode="auto">
              <a:xfrm rot="5400000">
                <a:off x="3060" y="2711"/>
                <a:ext cx="96" cy="0"/>
              </a:xfrm>
              <a:prstGeom prst="line">
                <a:avLst/>
              </a:prstGeom>
              <a:noFill/>
              <a:ln w="38100">
                <a:solidFill>
                  <a:schemeClr val="tx1"/>
                </a:solidFill>
                <a:round/>
                <a:headEnd/>
                <a:tailEnd/>
              </a:ln>
            </p:spPr>
            <p:txBody>
              <a:bodyPr wrap="none"/>
              <a:lstStyle/>
              <a:p>
                <a:endParaRPr lang="zh-CN" altLang="en-US"/>
              </a:p>
            </p:txBody>
          </p:sp>
          <p:sp>
            <p:nvSpPr>
              <p:cNvPr id="46152" name="Freeform 60"/>
              <p:cNvSpPr>
                <a:spLocks/>
              </p:cNvSpPr>
              <p:nvPr/>
            </p:nvSpPr>
            <p:spPr bwMode="auto">
              <a:xfrm>
                <a:off x="30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53" name="Line 61"/>
              <p:cNvSpPr>
                <a:spLocks noChangeShapeType="1"/>
              </p:cNvSpPr>
              <p:nvPr/>
            </p:nvSpPr>
            <p:spPr bwMode="auto">
              <a:xfrm rot="-5400000">
                <a:off x="2885" y="2713"/>
                <a:ext cx="158" cy="0"/>
              </a:xfrm>
              <a:prstGeom prst="line">
                <a:avLst/>
              </a:prstGeom>
              <a:noFill/>
              <a:ln w="38100">
                <a:solidFill>
                  <a:schemeClr val="tx1"/>
                </a:solidFill>
                <a:round/>
                <a:headEnd/>
                <a:tailEnd/>
              </a:ln>
            </p:spPr>
            <p:txBody>
              <a:bodyPr wrap="none"/>
              <a:lstStyle/>
              <a:p>
                <a:endParaRPr lang="zh-CN" altLang="en-US"/>
              </a:p>
            </p:txBody>
          </p:sp>
          <p:sp>
            <p:nvSpPr>
              <p:cNvPr id="46154" name="Line 62"/>
              <p:cNvSpPr>
                <a:spLocks noChangeShapeType="1"/>
              </p:cNvSpPr>
              <p:nvPr/>
            </p:nvSpPr>
            <p:spPr bwMode="auto">
              <a:xfrm rot="-5400000">
                <a:off x="2964" y="2715"/>
                <a:ext cx="96" cy="0"/>
              </a:xfrm>
              <a:prstGeom prst="line">
                <a:avLst/>
              </a:prstGeom>
              <a:noFill/>
              <a:ln w="38100">
                <a:solidFill>
                  <a:schemeClr val="tx1"/>
                </a:solidFill>
                <a:round/>
                <a:headEnd/>
                <a:tailEnd/>
              </a:ln>
            </p:spPr>
            <p:txBody>
              <a:bodyPr wrap="none"/>
              <a:lstStyle/>
              <a:p>
                <a:endParaRPr lang="zh-CN" altLang="en-US"/>
              </a:p>
            </p:txBody>
          </p:sp>
          <p:sp>
            <p:nvSpPr>
              <p:cNvPr id="46155" name="Freeform 63"/>
              <p:cNvSpPr>
                <a:spLocks/>
              </p:cNvSpPr>
              <p:nvPr/>
            </p:nvSpPr>
            <p:spPr bwMode="auto">
              <a:xfrm>
                <a:off x="3186"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6156" name="Freeform 64"/>
              <p:cNvSpPr>
                <a:spLocks/>
              </p:cNvSpPr>
              <p:nvPr/>
            </p:nvSpPr>
            <p:spPr bwMode="auto">
              <a:xfrm>
                <a:off x="2807"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57" name="Line 65"/>
              <p:cNvSpPr>
                <a:spLocks noChangeShapeType="1"/>
              </p:cNvSpPr>
              <p:nvPr/>
            </p:nvSpPr>
            <p:spPr bwMode="auto">
              <a:xfrm rot="5400000">
                <a:off x="3653" y="2713"/>
                <a:ext cx="158" cy="0"/>
              </a:xfrm>
              <a:prstGeom prst="line">
                <a:avLst/>
              </a:prstGeom>
              <a:noFill/>
              <a:ln w="38100">
                <a:solidFill>
                  <a:schemeClr val="tx1"/>
                </a:solidFill>
                <a:round/>
                <a:headEnd/>
                <a:tailEnd/>
              </a:ln>
            </p:spPr>
            <p:txBody>
              <a:bodyPr wrap="none"/>
              <a:lstStyle/>
              <a:p>
                <a:endParaRPr lang="zh-CN" altLang="en-US"/>
              </a:p>
            </p:txBody>
          </p:sp>
          <p:sp>
            <p:nvSpPr>
              <p:cNvPr id="46158" name="Line 66"/>
              <p:cNvSpPr>
                <a:spLocks noChangeShapeType="1"/>
              </p:cNvSpPr>
              <p:nvPr/>
            </p:nvSpPr>
            <p:spPr bwMode="auto">
              <a:xfrm rot="5400000">
                <a:off x="3636" y="2711"/>
                <a:ext cx="96" cy="0"/>
              </a:xfrm>
              <a:prstGeom prst="line">
                <a:avLst/>
              </a:prstGeom>
              <a:noFill/>
              <a:ln w="38100">
                <a:solidFill>
                  <a:schemeClr val="tx1"/>
                </a:solidFill>
                <a:round/>
                <a:headEnd/>
                <a:tailEnd/>
              </a:ln>
            </p:spPr>
            <p:txBody>
              <a:bodyPr wrap="none"/>
              <a:lstStyle/>
              <a:p>
                <a:endParaRPr lang="zh-CN" altLang="en-US"/>
              </a:p>
            </p:txBody>
          </p:sp>
          <p:sp>
            <p:nvSpPr>
              <p:cNvPr id="46159" name="Freeform 67"/>
              <p:cNvSpPr>
                <a:spLocks/>
              </p:cNvSpPr>
              <p:nvPr/>
            </p:nvSpPr>
            <p:spPr bwMode="auto">
              <a:xfrm>
                <a:off x="35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60" name="Line 68"/>
              <p:cNvSpPr>
                <a:spLocks noChangeShapeType="1"/>
              </p:cNvSpPr>
              <p:nvPr/>
            </p:nvSpPr>
            <p:spPr bwMode="auto">
              <a:xfrm rot="-5400000">
                <a:off x="3461" y="2713"/>
                <a:ext cx="158" cy="0"/>
              </a:xfrm>
              <a:prstGeom prst="line">
                <a:avLst/>
              </a:prstGeom>
              <a:noFill/>
              <a:ln w="38100">
                <a:solidFill>
                  <a:schemeClr val="tx1"/>
                </a:solidFill>
                <a:round/>
                <a:headEnd/>
                <a:tailEnd/>
              </a:ln>
            </p:spPr>
            <p:txBody>
              <a:bodyPr wrap="none"/>
              <a:lstStyle/>
              <a:p>
                <a:endParaRPr lang="zh-CN" altLang="en-US"/>
              </a:p>
            </p:txBody>
          </p:sp>
          <p:sp>
            <p:nvSpPr>
              <p:cNvPr id="46161" name="Line 69"/>
              <p:cNvSpPr>
                <a:spLocks noChangeShapeType="1"/>
              </p:cNvSpPr>
              <p:nvPr/>
            </p:nvSpPr>
            <p:spPr bwMode="auto">
              <a:xfrm rot="-5400000">
                <a:off x="3540" y="2715"/>
                <a:ext cx="96" cy="0"/>
              </a:xfrm>
              <a:prstGeom prst="line">
                <a:avLst/>
              </a:prstGeom>
              <a:noFill/>
              <a:ln w="38100">
                <a:solidFill>
                  <a:schemeClr val="tx1"/>
                </a:solidFill>
                <a:round/>
                <a:headEnd/>
                <a:tailEnd/>
              </a:ln>
            </p:spPr>
            <p:txBody>
              <a:bodyPr wrap="none"/>
              <a:lstStyle/>
              <a:p>
                <a:endParaRPr lang="zh-CN" altLang="en-US"/>
              </a:p>
            </p:txBody>
          </p:sp>
          <p:sp>
            <p:nvSpPr>
              <p:cNvPr id="46162" name="Freeform 70"/>
              <p:cNvSpPr>
                <a:spLocks/>
              </p:cNvSpPr>
              <p:nvPr/>
            </p:nvSpPr>
            <p:spPr bwMode="auto">
              <a:xfrm>
                <a:off x="3775"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6163" name="Freeform 71"/>
              <p:cNvSpPr>
                <a:spLocks/>
              </p:cNvSpPr>
              <p:nvPr/>
            </p:nvSpPr>
            <p:spPr bwMode="auto">
              <a:xfrm>
                <a:off x="3383"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64" name="Line 72"/>
              <p:cNvSpPr>
                <a:spLocks noChangeShapeType="1"/>
              </p:cNvSpPr>
              <p:nvPr/>
            </p:nvSpPr>
            <p:spPr bwMode="auto">
              <a:xfrm rot="5400000">
                <a:off x="4229" y="2698"/>
                <a:ext cx="158" cy="0"/>
              </a:xfrm>
              <a:prstGeom prst="line">
                <a:avLst/>
              </a:prstGeom>
              <a:noFill/>
              <a:ln w="38100">
                <a:solidFill>
                  <a:schemeClr val="tx1"/>
                </a:solidFill>
                <a:round/>
                <a:headEnd/>
                <a:tailEnd/>
              </a:ln>
            </p:spPr>
            <p:txBody>
              <a:bodyPr wrap="none"/>
              <a:lstStyle/>
              <a:p>
                <a:endParaRPr lang="zh-CN" altLang="en-US"/>
              </a:p>
            </p:txBody>
          </p:sp>
          <p:sp>
            <p:nvSpPr>
              <p:cNvPr id="46165" name="Line 73"/>
              <p:cNvSpPr>
                <a:spLocks noChangeShapeType="1"/>
              </p:cNvSpPr>
              <p:nvPr/>
            </p:nvSpPr>
            <p:spPr bwMode="auto">
              <a:xfrm rot="5400000">
                <a:off x="4212" y="2696"/>
                <a:ext cx="96" cy="0"/>
              </a:xfrm>
              <a:prstGeom prst="line">
                <a:avLst/>
              </a:prstGeom>
              <a:noFill/>
              <a:ln w="38100">
                <a:solidFill>
                  <a:schemeClr val="tx1"/>
                </a:solidFill>
                <a:round/>
                <a:headEnd/>
                <a:tailEnd/>
              </a:ln>
            </p:spPr>
            <p:txBody>
              <a:bodyPr wrap="none"/>
              <a:lstStyle/>
              <a:p>
                <a:endParaRPr lang="zh-CN" altLang="en-US"/>
              </a:p>
            </p:txBody>
          </p:sp>
          <p:sp>
            <p:nvSpPr>
              <p:cNvPr id="46166" name="Freeform 74"/>
              <p:cNvSpPr>
                <a:spLocks/>
              </p:cNvSpPr>
              <p:nvPr/>
            </p:nvSpPr>
            <p:spPr bwMode="auto">
              <a:xfrm>
                <a:off x="4164"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6167" name="Line 75"/>
              <p:cNvSpPr>
                <a:spLocks noChangeShapeType="1"/>
              </p:cNvSpPr>
              <p:nvPr/>
            </p:nvSpPr>
            <p:spPr bwMode="auto">
              <a:xfrm rot="-5400000">
                <a:off x="4037" y="2698"/>
                <a:ext cx="158" cy="0"/>
              </a:xfrm>
              <a:prstGeom prst="line">
                <a:avLst/>
              </a:prstGeom>
              <a:noFill/>
              <a:ln w="38100">
                <a:solidFill>
                  <a:schemeClr val="tx1"/>
                </a:solidFill>
                <a:round/>
                <a:headEnd/>
                <a:tailEnd/>
              </a:ln>
            </p:spPr>
            <p:txBody>
              <a:bodyPr wrap="none"/>
              <a:lstStyle/>
              <a:p>
                <a:endParaRPr lang="zh-CN" altLang="en-US"/>
              </a:p>
            </p:txBody>
          </p:sp>
          <p:sp>
            <p:nvSpPr>
              <p:cNvPr id="46168" name="Line 76"/>
              <p:cNvSpPr>
                <a:spLocks noChangeShapeType="1"/>
              </p:cNvSpPr>
              <p:nvPr/>
            </p:nvSpPr>
            <p:spPr bwMode="auto">
              <a:xfrm rot="-5400000">
                <a:off x="4116" y="2700"/>
                <a:ext cx="96" cy="0"/>
              </a:xfrm>
              <a:prstGeom prst="line">
                <a:avLst/>
              </a:prstGeom>
              <a:noFill/>
              <a:ln w="38100">
                <a:solidFill>
                  <a:schemeClr val="tx1"/>
                </a:solidFill>
                <a:round/>
                <a:headEnd/>
                <a:tailEnd/>
              </a:ln>
            </p:spPr>
            <p:txBody>
              <a:bodyPr wrap="none"/>
              <a:lstStyle/>
              <a:p>
                <a:endParaRPr lang="zh-CN" altLang="en-US"/>
              </a:p>
            </p:txBody>
          </p:sp>
          <p:sp>
            <p:nvSpPr>
              <p:cNvPr id="46169" name="Freeform 77"/>
              <p:cNvSpPr>
                <a:spLocks/>
              </p:cNvSpPr>
              <p:nvPr/>
            </p:nvSpPr>
            <p:spPr bwMode="auto">
              <a:xfrm>
                <a:off x="4360"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6170" name="Freeform 78"/>
              <p:cNvSpPr>
                <a:spLocks/>
              </p:cNvSpPr>
              <p:nvPr/>
            </p:nvSpPr>
            <p:spPr bwMode="auto">
              <a:xfrm>
                <a:off x="3959"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6171" name="Group 79"/>
              <p:cNvGrpSpPr>
                <a:grpSpLocks/>
              </p:cNvGrpSpPr>
              <p:nvPr/>
            </p:nvGrpSpPr>
            <p:grpSpPr bwMode="auto">
              <a:xfrm>
                <a:off x="4692" y="2634"/>
                <a:ext cx="192" cy="158"/>
                <a:chOff x="4692" y="2634"/>
                <a:chExt cx="192" cy="158"/>
              </a:xfrm>
            </p:grpSpPr>
            <p:grpSp>
              <p:nvGrpSpPr>
                <p:cNvPr id="46318" name="Group 80"/>
                <p:cNvGrpSpPr>
                  <a:grpSpLocks/>
                </p:cNvGrpSpPr>
                <p:nvPr/>
              </p:nvGrpSpPr>
              <p:grpSpPr bwMode="auto">
                <a:xfrm>
                  <a:off x="4836" y="2634"/>
                  <a:ext cx="48" cy="158"/>
                  <a:chOff x="4836" y="2634"/>
                  <a:chExt cx="48" cy="158"/>
                </a:xfrm>
              </p:grpSpPr>
              <p:sp>
                <p:nvSpPr>
                  <p:cNvPr id="46323" name="Line 81"/>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6324" name="Line 82"/>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6319" name="Freeform 83"/>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6320" name="Group 84"/>
                <p:cNvGrpSpPr>
                  <a:grpSpLocks/>
                </p:cNvGrpSpPr>
                <p:nvPr/>
              </p:nvGrpSpPr>
              <p:grpSpPr bwMode="auto">
                <a:xfrm>
                  <a:off x="4692" y="2634"/>
                  <a:ext cx="48" cy="158"/>
                  <a:chOff x="4692" y="2634"/>
                  <a:chExt cx="48" cy="158"/>
                </a:xfrm>
              </p:grpSpPr>
              <p:sp>
                <p:nvSpPr>
                  <p:cNvPr id="46321" name="Line 85"/>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6322" name="Line 86"/>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6172" name="Freeform 87"/>
              <p:cNvSpPr>
                <a:spLocks/>
              </p:cNvSpPr>
              <p:nvPr/>
            </p:nvSpPr>
            <p:spPr bwMode="auto">
              <a:xfrm>
                <a:off x="4914"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6173" name="Freeform 88"/>
              <p:cNvSpPr>
                <a:spLocks/>
              </p:cNvSpPr>
              <p:nvPr/>
            </p:nvSpPr>
            <p:spPr bwMode="auto">
              <a:xfrm>
                <a:off x="4535"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6174" name="Group 89"/>
              <p:cNvGrpSpPr>
                <a:grpSpLocks/>
              </p:cNvGrpSpPr>
              <p:nvPr/>
            </p:nvGrpSpPr>
            <p:grpSpPr bwMode="auto">
              <a:xfrm>
                <a:off x="5259" y="2634"/>
                <a:ext cx="192" cy="158"/>
                <a:chOff x="5259" y="2634"/>
                <a:chExt cx="192" cy="158"/>
              </a:xfrm>
            </p:grpSpPr>
            <p:grpSp>
              <p:nvGrpSpPr>
                <p:cNvPr id="46311" name="Group 90"/>
                <p:cNvGrpSpPr>
                  <a:grpSpLocks/>
                </p:cNvGrpSpPr>
                <p:nvPr/>
              </p:nvGrpSpPr>
              <p:grpSpPr bwMode="auto">
                <a:xfrm>
                  <a:off x="5403" y="2634"/>
                  <a:ext cx="48" cy="158"/>
                  <a:chOff x="5403" y="2634"/>
                  <a:chExt cx="48" cy="158"/>
                </a:xfrm>
              </p:grpSpPr>
              <p:sp>
                <p:nvSpPr>
                  <p:cNvPr id="46316" name="Line 91"/>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6317" name="Line 92"/>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6312" name="Freeform 93"/>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6313" name="Group 94"/>
                <p:cNvGrpSpPr>
                  <a:grpSpLocks/>
                </p:cNvGrpSpPr>
                <p:nvPr/>
              </p:nvGrpSpPr>
              <p:grpSpPr bwMode="auto">
                <a:xfrm>
                  <a:off x="5259" y="2634"/>
                  <a:ext cx="48" cy="158"/>
                  <a:chOff x="5259" y="2634"/>
                  <a:chExt cx="48" cy="158"/>
                </a:xfrm>
              </p:grpSpPr>
              <p:sp>
                <p:nvSpPr>
                  <p:cNvPr id="46314" name="Line 95"/>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6315" name="Line 96"/>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6175" name="Freeform 97"/>
              <p:cNvSpPr>
                <a:spLocks/>
              </p:cNvSpPr>
              <p:nvPr/>
            </p:nvSpPr>
            <p:spPr bwMode="auto">
              <a:xfrm>
                <a:off x="5491"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6176" name="Freeform 98"/>
              <p:cNvSpPr>
                <a:spLocks/>
              </p:cNvSpPr>
              <p:nvPr/>
            </p:nvSpPr>
            <p:spPr bwMode="auto">
              <a:xfrm>
                <a:off x="5102"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6177" name="Freeform 99"/>
              <p:cNvSpPr>
                <a:spLocks/>
              </p:cNvSpPr>
              <p:nvPr/>
            </p:nvSpPr>
            <p:spPr bwMode="auto">
              <a:xfrm>
                <a:off x="932"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6178" name="Line 100"/>
              <p:cNvSpPr>
                <a:spLocks noChangeShapeType="1"/>
              </p:cNvSpPr>
              <p:nvPr/>
            </p:nvSpPr>
            <p:spPr bwMode="auto">
              <a:xfrm>
                <a:off x="131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79" name="Line 101"/>
              <p:cNvSpPr>
                <a:spLocks noChangeShapeType="1"/>
              </p:cNvSpPr>
              <p:nvPr/>
            </p:nvSpPr>
            <p:spPr bwMode="auto">
              <a:xfrm>
                <a:off x="18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0" name="Line 102"/>
              <p:cNvSpPr>
                <a:spLocks noChangeShapeType="1"/>
              </p:cNvSpPr>
              <p:nvPr/>
            </p:nvSpPr>
            <p:spPr bwMode="auto">
              <a:xfrm>
                <a:off x="24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1" name="Line 103"/>
              <p:cNvSpPr>
                <a:spLocks noChangeShapeType="1"/>
              </p:cNvSpPr>
              <p:nvPr/>
            </p:nvSpPr>
            <p:spPr bwMode="auto">
              <a:xfrm>
                <a:off x="30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2" name="Line 104"/>
              <p:cNvSpPr>
                <a:spLocks noChangeShapeType="1"/>
              </p:cNvSpPr>
              <p:nvPr/>
            </p:nvSpPr>
            <p:spPr bwMode="auto">
              <a:xfrm>
                <a:off x="36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3" name="Line 105"/>
              <p:cNvSpPr>
                <a:spLocks noChangeShapeType="1"/>
              </p:cNvSpPr>
              <p:nvPr/>
            </p:nvSpPr>
            <p:spPr bwMode="auto">
              <a:xfrm>
                <a:off x="41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4" name="Line 106"/>
              <p:cNvSpPr>
                <a:spLocks noChangeShapeType="1"/>
              </p:cNvSpPr>
              <p:nvPr/>
            </p:nvSpPr>
            <p:spPr bwMode="auto">
              <a:xfrm>
                <a:off x="47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85" name="Line 107"/>
              <p:cNvSpPr>
                <a:spLocks noChangeShapeType="1"/>
              </p:cNvSpPr>
              <p:nvPr/>
            </p:nvSpPr>
            <p:spPr bwMode="auto">
              <a:xfrm>
                <a:off x="5348"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6186" name="Freeform 108"/>
              <p:cNvSpPr>
                <a:spLocks/>
              </p:cNvSpPr>
              <p:nvPr/>
            </p:nvSpPr>
            <p:spPr bwMode="auto">
              <a:xfrm>
                <a:off x="1330" y="2708"/>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187" name="Freeform 109"/>
              <p:cNvSpPr>
                <a:spLocks/>
              </p:cNvSpPr>
              <p:nvPr/>
            </p:nvSpPr>
            <p:spPr bwMode="auto">
              <a:xfrm>
                <a:off x="1904"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188" name="Freeform 110"/>
              <p:cNvSpPr>
                <a:spLocks/>
              </p:cNvSpPr>
              <p:nvPr/>
            </p:nvSpPr>
            <p:spPr bwMode="auto">
              <a:xfrm>
                <a:off x="2482" y="2708"/>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189" name="Freeform 111"/>
              <p:cNvSpPr>
                <a:spLocks/>
              </p:cNvSpPr>
              <p:nvPr/>
            </p:nvSpPr>
            <p:spPr bwMode="auto">
              <a:xfrm>
                <a:off x="3630"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190" name="Freeform 112"/>
              <p:cNvSpPr>
                <a:spLocks/>
              </p:cNvSpPr>
              <p:nvPr/>
            </p:nvSpPr>
            <p:spPr bwMode="auto">
              <a:xfrm>
                <a:off x="4784"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6191" name="Freeform 113"/>
              <p:cNvSpPr>
                <a:spLocks/>
              </p:cNvSpPr>
              <p:nvPr/>
            </p:nvSpPr>
            <p:spPr bwMode="auto">
              <a:xfrm>
                <a:off x="932"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6192" name="Line 114"/>
              <p:cNvSpPr>
                <a:spLocks noChangeShapeType="1"/>
              </p:cNvSpPr>
              <p:nvPr/>
            </p:nvSpPr>
            <p:spPr bwMode="auto">
              <a:xfrm>
                <a:off x="131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3" name="Line 115"/>
              <p:cNvSpPr>
                <a:spLocks noChangeShapeType="1"/>
              </p:cNvSpPr>
              <p:nvPr/>
            </p:nvSpPr>
            <p:spPr bwMode="auto">
              <a:xfrm>
                <a:off x="18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4" name="Line 116"/>
              <p:cNvSpPr>
                <a:spLocks noChangeShapeType="1"/>
              </p:cNvSpPr>
              <p:nvPr/>
            </p:nvSpPr>
            <p:spPr bwMode="auto">
              <a:xfrm>
                <a:off x="24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5" name="Line 117"/>
              <p:cNvSpPr>
                <a:spLocks noChangeShapeType="1"/>
              </p:cNvSpPr>
              <p:nvPr/>
            </p:nvSpPr>
            <p:spPr bwMode="auto">
              <a:xfrm>
                <a:off x="30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6" name="Line 118"/>
              <p:cNvSpPr>
                <a:spLocks noChangeShapeType="1"/>
              </p:cNvSpPr>
              <p:nvPr/>
            </p:nvSpPr>
            <p:spPr bwMode="auto">
              <a:xfrm>
                <a:off x="36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7" name="Line 119"/>
              <p:cNvSpPr>
                <a:spLocks noChangeShapeType="1"/>
              </p:cNvSpPr>
              <p:nvPr/>
            </p:nvSpPr>
            <p:spPr bwMode="auto">
              <a:xfrm>
                <a:off x="41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8" name="Line 120"/>
              <p:cNvSpPr>
                <a:spLocks noChangeShapeType="1"/>
              </p:cNvSpPr>
              <p:nvPr/>
            </p:nvSpPr>
            <p:spPr bwMode="auto">
              <a:xfrm>
                <a:off x="47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199" name="Line 121"/>
              <p:cNvSpPr>
                <a:spLocks noChangeShapeType="1"/>
              </p:cNvSpPr>
              <p:nvPr/>
            </p:nvSpPr>
            <p:spPr bwMode="auto">
              <a:xfrm>
                <a:off x="5348"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6200" name="Freeform 122"/>
              <p:cNvSpPr>
                <a:spLocks/>
              </p:cNvSpPr>
              <p:nvPr/>
            </p:nvSpPr>
            <p:spPr bwMode="auto">
              <a:xfrm>
                <a:off x="932"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6201" name="Line 123"/>
              <p:cNvSpPr>
                <a:spLocks noChangeShapeType="1"/>
              </p:cNvSpPr>
              <p:nvPr/>
            </p:nvSpPr>
            <p:spPr bwMode="auto">
              <a:xfrm>
                <a:off x="131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2" name="Line 124"/>
              <p:cNvSpPr>
                <a:spLocks noChangeShapeType="1"/>
              </p:cNvSpPr>
              <p:nvPr/>
            </p:nvSpPr>
            <p:spPr bwMode="auto">
              <a:xfrm>
                <a:off x="18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3" name="Line 125"/>
              <p:cNvSpPr>
                <a:spLocks noChangeShapeType="1"/>
              </p:cNvSpPr>
              <p:nvPr/>
            </p:nvSpPr>
            <p:spPr bwMode="auto">
              <a:xfrm>
                <a:off x="24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4" name="Line 126"/>
              <p:cNvSpPr>
                <a:spLocks noChangeShapeType="1"/>
              </p:cNvSpPr>
              <p:nvPr/>
            </p:nvSpPr>
            <p:spPr bwMode="auto">
              <a:xfrm>
                <a:off x="30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5" name="Line 127"/>
              <p:cNvSpPr>
                <a:spLocks noChangeShapeType="1"/>
              </p:cNvSpPr>
              <p:nvPr/>
            </p:nvSpPr>
            <p:spPr bwMode="auto">
              <a:xfrm>
                <a:off x="36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6" name="Line 128"/>
              <p:cNvSpPr>
                <a:spLocks noChangeShapeType="1"/>
              </p:cNvSpPr>
              <p:nvPr/>
            </p:nvSpPr>
            <p:spPr bwMode="auto">
              <a:xfrm>
                <a:off x="41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7" name="Line 129"/>
              <p:cNvSpPr>
                <a:spLocks noChangeShapeType="1"/>
              </p:cNvSpPr>
              <p:nvPr/>
            </p:nvSpPr>
            <p:spPr bwMode="auto">
              <a:xfrm>
                <a:off x="47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6208" name="Line 130"/>
              <p:cNvSpPr>
                <a:spLocks noChangeShapeType="1"/>
              </p:cNvSpPr>
              <p:nvPr/>
            </p:nvSpPr>
            <p:spPr bwMode="auto">
              <a:xfrm>
                <a:off x="5348"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6209" name="Freeform 131"/>
              <p:cNvSpPr>
                <a:spLocks/>
              </p:cNvSpPr>
              <p:nvPr/>
            </p:nvSpPr>
            <p:spPr bwMode="auto">
              <a:xfrm>
                <a:off x="933"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6210" name="Freeform 132"/>
              <p:cNvSpPr>
                <a:spLocks/>
              </p:cNvSpPr>
              <p:nvPr/>
            </p:nvSpPr>
            <p:spPr bwMode="auto">
              <a:xfrm>
                <a:off x="936"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6211" name="Rectangle 133"/>
              <p:cNvSpPr>
                <a:spLocks noChangeArrowheads="1"/>
              </p:cNvSpPr>
              <p:nvPr/>
            </p:nvSpPr>
            <p:spPr bwMode="auto">
              <a:xfrm>
                <a:off x="1165"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6212" name="Text Box 134"/>
              <p:cNvSpPr txBox="1">
                <a:spLocks noChangeArrowheads="1"/>
              </p:cNvSpPr>
              <p:nvPr/>
            </p:nvSpPr>
            <p:spPr bwMode="auto">
              <a:xfrm>
                <a:off x="1196"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6213" name="Freeform 135"/>
              <p:cNvSpPr>
                <a:spLocks/>
              </p:cNvSpPr>
              <p:nvPr/>
            </p:nvSpPr>
            <p:spPr bwMode="auto">
              <a:xfrm>
                <a:off x="1426"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6214" name="Freeform 136"/>
              <p:cNvSpPr>
                <a:spLocks/>
              </p:cNvSpPr>
              <p:nvPr/>
            </p:nvSpPr>
            <p:spPr bwMode="auto">
              <a:xfrm>
                <a:off x="1637"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6215" name="Freeform 137"/>
              <p:cNvSpPr>
                <a:spLocks/>
              </p:cNvSpPr>
              <p:nvPr/>
            </p:nvSpPr>
            <p:spPr bwMode="auto">
              <a:xfrm>
                <a:off x="1991"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6216" name="Freeform 138"/>
              <p:cNvSpPr>
                <a:spLocks/>
              </p:cNvSpPr>
              <p:nvPr/>
            </p:nvSpPr>
            <p:spPr bwMode="auto">
              <a:xfrm>
                <a:off x="2229" y="1211"/>
                <a:ext cx="158" cy="1467"/>
              </a:xfrm>
              <a:custGeom>
                <a:avLst/>
                <a:gdLst>
                  <a:gd name="T0" fmla="*/ 158 w 158"/>
                  <a:gd name="T1" fmla="*/ 1467 h 1467"/>
                  <a:gd name="T2" fmla="*/ 6 w 158"/>
                  <a:gd name="T3" fmla="*/ 1467 h 1467"/>
                  <a:gd name="T4" fmla="*/ 0 w 158"/>
                  <a:gd name="T5" fmla="*/ 0 h 1467"/>
                  <a:gd name="T6" fmla="*/ 92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92" y="0"/>
                    </a:lnTo>
                  </a:path>
                </a:pathLst>
              </a:custGeom>
              <a:noFill/>
              <a:ln w="38100">
                <a:solidFill>
                  <a:schemeClr val="tx1"/>
                </a:solidFill>
                <a:round/>
                <a:headEnd/>
                <a:tailEnd/>
              </a:ln>
            </p:spPr>
            <p:txBody>
              <a:bodyPr>
                <a:spAutoFit/>
              </a:bodyPr>
              <a:lstStyle/>
              <a:p>
                <a:endParaRPr lang="zh-CN" altLang="en-US"/>
              </a:p>
            </p:txBody>
          </p:sp>
          <p:sp>
            <p:nvSpPr>
              <p:cNvPr id="46217" name="Freeform 139"/>
              <p:cNvSpPr>
                <a:spLocks/>
              </p:cNvSpPr>
              <p:nvPr/>
            </p:nvSpPr>
            <p:spPr bwMode="auto">
              <a:xfrm>
                <a:off x="2581"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6218" name="Freeform 140"/>
              <p:cNvSpPr>
                <a:spLocks/>
              </p:cNvSpPr>
              <p:nvPr/>
            </p:nvSpPr>
            <p:spPr bwMode="auto">
              <a:xfrm>
                <a:off x="2805" y="1211"/>
                <a:ext cx="158" cy="1467"/>
              </a:xfrm>
              <a:custGeom>
                <a:avLst/>
                <a:gdLst>
                  <a:gd name="T0" fmla="*/ 158 w 158"/>
                  <a:gd name="T1" fmla="*/ 1467 h 1467"/>
                  <a:gd name="T2" fmla="*/ 6 w 158"/>
                  <a:gd name="T3" fmla="*/ 1467 h 1467"/>
                  <a:gd name="T4" fmla="*/ 0 w 158"/>
                  <a:gd name="T5" fmla="*/ 0 h 1467"/>
                  <a:gd name="T6" fmla="*/ 83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83" y="0"/>
                    </a:lnTo>
                  </a:path>
                </a:pathLst>
              </a:custGeom>
              <a:noFill/>
              <a:ln w="38100">
                <a:solidFill>
                  <a:schemeClr val="tx1"/>
                </a:solidFill>
                <a:round/>
                <a:headEnd/>
                <a:tailEnd/>
              </a:ln>
            </p:spPr>
            <p:txBody>
              <a:bodyPr>
                <a:spAutoFit/>
              </a:bodyPr>
              <a:lstStyle/>
              <a:p>
                <a:endParaRPr lang="zh-CN" altLang="en-US"/>
              </a:p>
            </p:txBody>
          </p:sp>
          <p:sp>
            <p:nvSpPr>
              <p:cNvPr id="46219" name="Freeform 141"/>
              <p:cNvSpPr>
                <a:spLocks/>
              </p:cNvSpPr>
              <p:nvPr/>
            </p:nvSpPr>
            <p:spPr bwMode="auto">
              <a:xfrm>
                <a:off x="3154"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6220" name="Freeform 142"/>
              <p:cNvSpPr>
                <a:spLocks/>
              </p:cNvSpPr>
              <p:nvPr/>
            </p:nvSpPr>
            <p:spPr bwMode="auto">
              <a:xfrm>
                <a:off x="3381" y="1211"/>
                <a:ext cx="158" cy="1467"/>
              </a:xfrm>
              <a:custGeom>
                <a:avLst/>
                <a:gdLst>
                  <a:gd name="T0" fmla="*/ 158 w 158"/>
                  <a:gd name="T1" fmla="*/ 1467 h 1467"/>
                  <a:gd name="T2" fmla="*/ 6 w 158"/>
                  <a:gd name="T3" fmla="*/ 1467 h 1467"/>
                  <a:gd name="T4" fmla="*/ 0 w 158"/>
                  <a:gd name="T5" fmla="*/ 0 h 1467"/>
                  <a:gd name="T6" fmla="*/ 106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106" y="0"/>
                    </a:lnTo>
                  </a:path>
                </a:pathLst>
              </a:custGeom>
              <a:noFill/>
              <a:ln w="38100">
                <a:solidFill>
                  <a:schemeClr val="tx1"/>
                </a:solidFill>
                <a:round/>
                <a:headEnd/>
                <a:tailEnd/>
              </a:ln>
            </p:spPr>
            <p:txBody>
              <a:bodyPr>
                <a:spAutoFit/>
              </a:bodyPr>
              <a:lstStyle/>
              <a:p>
                <a:endParaRPr lang="zh-CN" altLang="en-US"/>
              </a:p>
            </p:txBody>
          </p:sp>
          <p:sp>
            <p:nvSpPr>
              <p:cNvPr id="46221" name="Freeform 143"/>
              <p:cNvSpPr>
                <a:spLocks/>
              </p:cNvSpPr>
              <p:nvPr/>
            </p:nvSpPr>
            <p:spPr bwMode="auto">
              <a:xfrm>
                <a:off x="3734"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6222" name="Freeform 144"/>
              <p:cNvSpPr>
                <a:spLocks/>
              </p:cNvSpPr>
              <p:nvPr/>
            </p:nvSpPr>
            <p:spPr bwMode="auto">
              <a:xfrm>
                <a:off x="3957" y="1211"/>
                <a:ext cx="158" cy="1467"/>
              </a:xfrm>
              <a:custGeom>
                <a:avLst/>
                <a:gdLst>
                  <a:gd name="T0" fmla="*/ 158 w 158"/>
                  <a:gd name="T1" fmla="*/ 1467 h 1467"/>
                  <a:gd name="T2" fmla="*/ 6 w 158"/>
                  <a:gd name="T3" fmla="*/ 1467 h 1467"/>
                  <a:gd name="T4" fmla="*/ 0 w 158"/>
                  <a:gd name="T5" fmla="*/ 0 h 1467"/>
                  <a:gd name="T6" fmla="*/ 109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6" y="1467"/>
                    </a:lnTo>
                    <a:lnTo>
                      <a:pt x="0" y="0"/>
                    </a:lnTo>
                    <a:lnTo>
                      <a:pt x="109" y="0"/>
                    </a:lnTo>
                  </a:path>
                </a:pathLst>
              </a:custGeom>
              <a:noFill/>
              <a:ln w="38100">
                <a:solidFill>
                  <a:schemeClr val="tx1"/>
                </a:solidFill>
                <a:round/>
                <a:headEnd/>
                <a:tailEnd/>
              </a:ln>
            </p:spPr>
            <p:txBody>
              <a:bodyPr>
                <a:spAutoFit/>
              </a:bodyPr>
              <a:lstStyle/>
              <a:p>
                <a:endParaRPr lang="zh-CN" altLang="en-US"/>
              </a:p>
            </p:txBody>
          </p:sp>
          <p:sp>
            <p:nvSpPr>
              <p:cNvPr id="46223" name="Freeform 145"/>
              <p:cNvSpPr>
                <a:spLocks/>
              </p:cNvSpPr>
              <p:nvPr/>
            </p:nvSpPr>
            <p:spPr bwMode="auto">
              <a:xfrm>
                <a:off x="4304"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6224" name="Freeform 146"/>
              <p:cNvSpPr>
                <a:spLocks/>
              </p:cNvSpPr>
              <p:nvPr/>
            </p:nvSpPr>
            <p:spPr bwMode="auto">
              <a:xfrm>
                <a:off x="4533"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6225" name="Freeform 147"/>
              <p:cNvSpPr>
                <a:spLocks/>
              </p:cNvSpPr>
              <p:nvPr/>
            </p:nvSpPr>
            <p:spPr bwMode="auto">
              <a:xfrm>
                <a:off x="4885"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6226" name="Freeform 148"/>
              <p:cNvSpPr>
                <a:spLocks/>
              </p:cNvSpPr>
              <p:nvPr/>
            </p:nvSpPr>
            <p:spPr bwMode="auto">
              <a:xfrm>
                <a:off x="5093"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6227" name="Freeform 149"/>
              <p:cNvSpPr>
                <a:spLocks/>
              </p:cNvSpPr>
              <p:nvPr/>
            </p:nvSpPr>
            <p:spPr bwMode="auto">
              <a:xfrm>
                <a:off x="5441"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6228" name="Freeform 150"/>
              <p:cNvSpPr>
                <a:spLocks/>
              </p:cNvSpPr>
              <p:nvPr/>
            </p:nvSpPr>
            <p:spPr bwMode="auto">
              <a:xfrm>
                <a:off x="1079"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6229" name="Freeform 151"/>
              <p:cNvSpPr>
                <a:spLocks/>
              </p:cNvSpPr>
              <p:nvPr/>
            </p:nvSpPr>
            <p:spPr bwMode="auto">
              <a:xfrm>
                <a:off x="2231" y="2744"/>
                <a:ext cx="729" cy="657"/>
              </a:xfrm>
              <a:custGeom>
                <a:avLst/>
                <a:gdLst>
                  <a:gd name="T0" fmla="*/ 153 w 729"/>
                  <a:gd name="T1" fmla="*/ 0 h 657"/>
                  <a:gd name="T2" fmla="*/ 0 w 729"/>
                  <a:gd name="T3" fmla="*/ 0 h 657"/>
                  <a:gd name="T4" fmla="*/ 0 w 729"/>
                  <a:gd name="T5" fmla="*/ 657 h 657"/>
                  <a:gd name="T6" fmla="*/ 585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3" y="0"/>
                    </a:moveTo>
                    <a:lnTo>
                      <a:pt x="0" y="0"/>
                    </a:lnTo>
                    <a:lnTo>
                      <a:pt x="0" y="657"/>
                    </a:lnTo>
                    <a:lnTo>
                      <a:pt x="585"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6230" name="Freeform 152"/>
              <p:cNvSpPr>
                <a:spLocks/>
              </p:cNvSpPr>
              <p:nvPr/>
            </p:nvSpPr>
            <p:spPr bwMode="auto">
              <a:xfrm>
                <a:off x="3380"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6231" name="Freeform 153"/>
              <p:cNvSpPr>
                <a:spLocks/>
              </p:cNvSpPr>
              <p:nvPr/>
            </p:nvSpPr>
            <p:spPr bwMode="auto">
              <a:xfrm>
                <a:off x="4532"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6232" name="Freeform 154"/>
              <p:cNvSpPr>
                <a:spLocks/>
              </p:cNvSpPr>
              <p:nvPr/>
            </p:nvSpPr>
            <p:spPr bwMode="auto">
              <a:xfrm>
                <a:off x="1424" y="2735"/>
                <a:ext cx="708" cy="570"/>
              </a:xfrm>
              <a:custGeom>
                <a:avLst/>
                <a:gdLst>
                  <a:gd name="T0" fmla="*/ 0 w 708"/>
                  <a:gd name="T1" fmla="*/ 0 h 570"/>
                  <a:gd name="T2" fmla="*/ 132 w 708"/>
                  <a:gd name="T3" fmla="*/ 0 h 570"/>
                  <a:gd name="T4" fmla="*/ 129 w 708"/>
                  <a:gd name="T5" fmla="*/ 570 h 570"/>
                  <a:gd name="T6" fmla="*/ 708 w 708"/>
                  <a:gd name="T7" fmla="*/ 570 h 570"/>
                  <a:gd name="T8" fmla="*/ 708 w 708"/>
                  <a:gd name="T9" fmla="*/ 9 h 570"/>
                  <a:gd name="T10" fmla="*/ 573 w 708"/>
                  <a:gd name="T11" fmla="*/ 9 h 570"/>
                  <a:gd name="T12" fmla="*/ 0 60000 65536"/>
                  <a:gd name="T13" fmla="*/ 0 60000 65536"/>
                  <a:gd name="T14" fmla="*/ 0 60000 65536"/>
                  <a:gd name="T15" fmla="*/ 0 60000 65536"/>
                  <a:gd name="T16" fmla="*/ 0 60000 65536"/>
                  <a:gd name="T17" fmla="*/ 0 60000 65536"/>
                  <a:gd name="T18" fmla="*/ 0 w 708"/>
                  <a:gd name="T19" fmla="*/ 0 h 570"/>
                  <a:gd name="T20" fmla="*/ 708 w 708"/>
                  <a:gd name="T21" fmla="*/ 570 h 570"/>
                </a:gdLst>
                <a:ahLst/>
                <a:cxnLst>
                  <a:cxn ang="T12">
                    <a:pos x="T0" y="T1"/>
                  </a:cxn>
                  <a:cxn ang="T13">
                    <a:pos x="T2" y="T3"/>
                  </a:cxn>
                  <a:cxn ang="T14">
                    <a:pos x="T4" y="T5"/>
                  </a:cxn>
                  <a:cxn ang="T15">
                    <a:pos x="T6" y="T7"/>
                  </a:cxn>
                  <a:cxn ang="T16">
                    <a:pos x="T8" y="T9"/>
                  </a:cxn>
                  <a:cxn ang="T17">
                    <a:pos x="T10" y="T11"/>
                  </a:cxn>
                </a:cxnLst>
                <a:rect l="T18" t="T19" r="T20" b="T21"/>
                <a:pathLst>
                  <a:path w="708" h="570">
                    <a:moveTo>
                      <a:pt x="0" y="0"/>
                    </a:moveTo>
                    <a:lnTo>
                      <a:pt x="132" y="0"/>
                    </a:lnTo>
                    <a:lnTo>
                      <a:pt x="129" y="570"/>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6233" name="Freeform 155"/>
              <p:cNvSpPr>
                <a:spLocks/>
              </p:cNvSpPr>
              <p:nvPr/>
            </p:nvSpPr>
            <p:spPr bwMode="auto">
              <a:xfrm>
                <a:off x="2576" y="2735"/>
                <a:ext cx="726" cy="567"/>
              </a:xfrm>
              <a:custGeom>
                <a:avLst/>
                <a:gdLst>
                  <a:gd name="T0" fmla="*/ 0 w 726"/>
                  <a:gd name="T1" fmla="*/ 0 h 567"/>
                  <a:gd name="T2" fmla="*/ 144 w 726"/>
                  <a:gd name="T3" fmla="*/ 0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4" y="0"/>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6234" name="Freeform 156"/>
              <p:cNvSpPr>
                <a:spLocks/>
              </p:cNvSpPr>
              <p:nvPr/>
            </p:nvSpPr>
            <p:spPr bwMode="auto">
              <a:xfrm>
                <a:off x="3728"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6235" name="Freeform 157"/>
              <p:cNvSpPr>
                <a:spLocks/>
              </p:cNvSpPr>
              <p:nvPr/>
            </p:nvSpPr>
            <p:spPr bwMode="auto">
              <a:xfrm>
                <a:off x="4883" y="2738"/>
                <a:ext cx="711" cy="567"/>
              </a:xfrm>
              <a:custGeom>
                <a:avLst/>
                <a:gdLst>
                  <a:gd name="T0" fmla="*/ 0 w 711"/>
                  <a:gd name="T1" fmla="*/ 0 h 567"/>
                  <a:gd name="T2" fmla="*/ 136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6"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6236" name="Freeform 158"/>
              <p:cNvSpPr>
                <a:spLocks/>
              </p:cNvSpPr>
              <p:nvPr/>
            </p:nvSpPr>
            <p:spPr bwMode="auto">
              <a:xfrm>
                <a:off x="1346"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6237" name="Freeform 159"/>
              <p:cNvSpPr>
                <a:spLocks/>
              </p:cNvSpPr>
              <p:nvPr/>
            </p:nvSpPr>
            <p:spPr bwMode="auto">
              <a:xfrm>
                <a:off x="251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6238" name="Freeform 160"/>
              <p:cNvSpPr>
                <a:spLocks/>
              </p:cNvSpPr>
              <p:nvPr/>
            </p:nvSpPr>
            <p:spPr bwMode="auto">
              <a:xfrm>
                <a:off x="3667"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6239" name="Freeform 161"/>
              <p:cNvSpPr>
                <a:spLocks/>
              </p:cNvSpPr>
              <p:nvPr/>
            </p:nvSpPr>
            <p:spPr bwMode="auto">
              <a:xfrm>
                <a:off x="4819"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6240" name="Freeform 162"/>
              <p:cNvSpPr>
                <a:spLocks/>
              </p:cNvSpPr>
              <p:nvPr/>
            </p:nvSpPr>
            <p:spPr bwMode="auto">
              <a:xfrm>
                <a:off x="5300"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6241" name="Freeform 163"/>
              <p:cNvSpPr>
                <a:spLocks/>
              </p:cNvSpPr>
              <p:nvPr/>
            </p:nvSpPr>
            <p:spPr bwMode="auto">
              <a:xfrm>
                <a:off x="4148"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6242" name="Freeform 164"/>
              <p:cNvSpPr>
                <a:spLocks/>
              </p:cNvSpPr>
              <p:nvPr/>
            </p:nvSpPr>
            <p:spPr bwMode="auto">
              <a:xfrm>
                <a:off x="299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6243" name="Freeform 165"/>
              <p:cNvSpPr>
                <a:spLocks/>
              </p:cNvSpPr>
              <p:nvPr/>
            </p:nvSpPr>
            <p:spPr bwMode="auto">
              <a:xfrm>
                <a:off x="1843"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6244" name="Freeform 166"/>
              <p:cNvSpPr>
                <a:spLocks/>
              </p:cNvSpPr>
              <p:nvPr/>
            </p:nvSpPr>
            <p:spPr bwMode="auto">
              <a:xfrm>
                <a:off x="980"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6245" name="Freeform 167"/>
              <p:cNvSpPr>
                <a:spLocks/>
              </p:cNvSpPr>
              <p:nvPr/>
            </p:nvSpPr>
            <p:spPr bwMode="auto">
              <a:xfrm>
                <a:off x="980"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6246" name="Freeform 168"/>
              <p:cNvSpPr>
                <a:spLocks/>
              </p:cNvSpPr>
              <p:nvPr/>
            </p:nvSpPr>
            <p:spPr bwMode="auto">
              <a:xfrm>
                <a:off x="1346"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6247" name="Freeform 169"/>
              <p:cNvSpPr>
                <a:spLocks/>
              </p:cNvSpPr>
              <p:nvPr/>
            </p:nvSpPr>
            <p:spPr bwMode="auto">
              <a:xfrm>
                <a:off x="2515"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6248" name="Freeform 170"/>
              <p:cNvSpPr>
                <a:spLocks/>
              </p:cNvSpPr>
              <p:nvPr/>
            </p:nvSpPr>
            <p:spPr bwMode="auto">
              <a:xfrm>
                <a:off x="3667"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6249" name="Freeform 171"/>
              <p:cNvSpPr>
                <a:spLocks/>
              </p:cNvSpPr>
              <p:nvPr/>
            </p:nvSpPr>
            <p:spPr bwMode="auto">
              <a:xfrm>
                <a:off x="4815"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6250" name="Freeform 172"/>
              <p:cNvSpPr>
                <a:spLocks/>
              </p:cNvSpPr>
              <p:nvPr/>
            </p:nvSpPr>
            <p:spPr bwMode="auto">
              <a:xfrm>
                <a:off x="5301"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6251" name="Line 173"/>
              <p:cNvSpPr>
                <a:spLocks noChangeShapeType="1"/>
              </p:cNvSpPr>
              <p:nvPr/>
            </p:nvSpPr>
            <p:spPr bwMode="auto">
              <a:xfrm>
                <a:off x="4148"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6252" name="Line 174"/>
              <p:cNvSpPr>
                <a:spLocks noChangeShapeType="1"/>
              </p:cNvSpPr>
              <p:nvPr/>
            </p:nvSpPr>
            <p:spPr bwMode="auto">
              <a:xfrm>
                <a:off x="2997"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6253" name="Line 175"/>
              <p:cNvSpPr>
                <a:spLocks noChangeShapeType="1"/>
              </p:cNvSpPr>
              <p:nvPr/>
            </p:nvSpPr>
            <p:spPr bwMode="auto">
              <a:xfrm>
                <a:off x="184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6254" name="Rectangle 176"/>
              <p:cNvSpPr>
                <a:spLocks noChangeArrowheads="1"/>
              </p:cNvSpPr>
              <p:nvPr/>
            </p:nvSpPr>
            <p:spPr bwMode="auto">
              <a:xfrm>
                <a:off x="23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6255" name="Text Box 177"/>
              <p:cNvSpPr txBox="1">
                <a:spLocks noChangeArrowheads="1"/>
              </p:cNvSpPr>
              <p:nvPr/>
            </p:nvSpPr>
            <p:spPr bwMode="auto">
              <a:xfrm>
                <a:off x="23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6256" name="Rectangle 178"/>
              <p:cNvSpPr>
                <a:spLocks noChangeArrowheads="1"/>
              </p:cNvSpPr>
              <p:nvPr/>
            </p:nvSpPr>
            <p:spPr bwMode="auto">
              <a:xfrm>
                <a:off x="3493"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6257" name="Text Box 179"/>
              <p:cNvSpPr txBox="1">
                <a:spLocks noChangeArrowheads="1"/>
              </p:cNvSpPr>
              <p:nvPr/>
            </p:nvSpPr>
            <p:spPr bwMode="auto">
              <a:xfrm>
                <a:off x="3524"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6258" name="Rectangle 180"/>
              <p:cNvSpPr>
                <a:spLocks noChangeArrowheads="1"/>
              </p:cNvSpPr>
              <p:nvPr/>
            </p:nvSpPr>
            <p:spPr bwMode="auto">
              <a:xfrm>
                <a:off x="4645"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6259" name="Text Box 181"/>
              <p:cNvSpPr txBox="1">
                <a:spLocks noChangeArrowheads="1"/>
              </p:cNvSpPr>
              <p:nvPr/>
            </p:nvSpPr>
            <p:spPr bwMode="auto">
              <a:xfrm>
                <a:off x="4676"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6260" name="Line 182"/>
              <p:cNvSpPr>
                <a:spLocks noChangeShapeType="1"/>
              </p:cNvSpPr>
              <p:nvPr/>
            </p:nvSpPr>
            <p:spPr bwMode="auto">
              <a:xfrm>
                <a:off x="1988"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6261" name="Line 183"/>
              <p:cNvSpPr>
                <a:spLocks noChangeShapeType="1"/>
              </p:cNvSpPr>
              <p:nvPr/>
            </p:nvSpPr>
            <p:spPr bwMode="auto">
              <a:xfrm>
                <a:off x="3168"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6262" name="Line 184"/>
              <p:cNvSpPr>
                <a:spLocks noChangeShapeType="1"/>
              </p:cNvSpPr>
              <p:nvPr/>
            </p:nvSpPr>
            <p:spPr bwMode="auto">
              <a:xfrm>
                <a:off x="4317"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6263" name="Line 185"/>
              <p:cNvSpPr>
                <a:spLocks noChangeShapeType="1"/>
              </p:cNvSpPr>
              <p:nvPr/>
            </p:nvSpPr>
            <p:spPr bwMode="auto">
              <a:xfrm>
                <a:off x="54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6264" name="Freeform 186"/>
              <p:cNvSpPr>
                <a:spLocks/>
              </p:cNvSpPr>
              <p:nvPr/>
            </p:nvSpPr>
            <p:spPr bwMode="auto">
              <a:xfrm>
                <a:off x="3057"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265" name="Freeform 187"/>
              <p:cNvSpPr>
                <a:spLocks/>
              </p:cNvSpPr>
              <p:nvPr/>
            </p:nvSpPr>
            <p:spPr bwMode="auto">
              <a:xfrm>
                <a:off x="4209" y="2691"/>
                <a:ext cx="3" cy="522"/>
              </a:xfrm>
              <a:custGeom>
                <a:avLst/>
                <a:gdLst>
                  <a:gd name="T0" fmla="*/ 0 w 3"/>
                  <a:gd name="T1" fmla="*/ 0 h 522"/>
                  <a:gd name="T2" fmla="*/ 3 w 3"/>
                  <a:gd name="T3" fmla="*/ 522 h 522"/>
                  <a:gd name="T4" fmla="*/ 0 60000 65536"/>
                  <a:gd name="T5" fmla="*/ 0 60000 65536"/>
                  <a:gd name="T6" fmla="*/ 0 w 3"/>
                  <a:gd name="T7" fmla="*/ 0 h 522"/>
                  <a:gd name="T8" fmla="*/ 3 w 3"/>
                  <a:gd name="T9" fmla="*/ 522 h 522"/>
                </a:gdLst>
                <a:ahLst/>
                <a:cxnLst>
                  <a:cxn ang="T4">
                    <a:pos x="T0" y="T1"/>
                  </a:cxn>
                  <a:cxn ang="T5">
                    <a:pos x="T2" y="T3"/>
                  </a:cxn>
                </a:cxnLst>
                <a:rect l="T6" t="T7" r="T8" b="T9"/>
                <a:pathLst>
                  <a:path w="3" h="522">
                    <a:moveTo>
                      <a:pt x="0" y="0"/>
                    </a:moveTo>
                    <a:lnTo>
                      <a:pt x="3" y="522"/>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6266" name="Freeform 188"/>
              <p:cNvSpPr>
                <a:spLocks/>
              </p:cNvSpPr>
              <p:nvPr/>
            </p:nvSpPr>
            <p:spPr bwMode="auto">
              <a:xfrm>
                <a:off x="5349"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6267" name="Text Box 189"/>
              <p:cNvSpPr txBox="1">
                <a:spLocks noChangeArrowheads="1"/>
              </p:cNvSpPr>
              <p:nvPr/>
            </p:nvSpPr>
            <p:spPr bwMode="auto">
              <a:xfrm rot="5400000">
                <a:off x="1217"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68" name="Text Box 190"/>
              <p:cNvSpPr txBox="1">
                <a:spLocks noChangeArrowheads="1"/>
              </p:cNvSpPr>
              <p:nvPr/>
            </p:nvSpPr>
            <p:spPr bwMode="auto">
              <a:xfrm rot="5400000">
                <a:off x="17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69" name="Text Box 191"/>
              <p:cNvSpPr txBox="1">
                <a:spLocks noChangeArrowheads="1"/>
              </p:cNvSpPr>
              <p:nvPr/>
            </p:nvSpPr>
            <p:spPr bwMode="auto">
              <a:xfrm rot="5400000">
                <a:off x="23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70" name="Text Box 192"/>
              <p:cNvSpPr txBox="1">
                <a:spLocks noChangeArrowheads="1"/>
              </p:cNvSpPr>
              <p:nvPr/>
            </p:nvSpPr>
            <p:spPr bwMode="auto">
              <a:xfrm rot="5400000">
                <a:off x="294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71" name="Text Box 193"/>
              <p:cNvSpPr txBox="1">
                <a:spLocks noChangeArrowheads="1"/>
              </p:cNvSpPr>
              <p:nvPr/>
            </p:nvSpPr>
            <p:spPr bwMode="auto">
              <a:xfrm rot="5400000">
                <a:off x="3520"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6272" name="Text Box 194"/>
              <p:cNvSpPr txBox="1">
                <a:spLocks noChangeArrowheads="1"/>
              </p:cNvSpPr>
              <p:nvPr/>
            </p:nvSpPr>
            <p:spPr bwMode="auto">
              <a:xfrm rot="5400000">
                <a:off x="4097"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6273" name="Text Box 195"/>
              <p:cNvSpPr txBox="1">
                <a:spLocks noChangeArrowheads="1"/>
              </p:cNvSpPr>
              <p:nvPr/>
            </p:nvSpPr>
            <p:spPr bwMode="auto">
              <a:xfrm rot="5400000">
                <a:off x="46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6274" name="Text Box 196"/>
              <p:cNvSpPr txBox="1">
                <a:spLocks noChangeArrowheads="1"/>
              </p:cNvSpPr>
              <p:nvPr/>
            </p:nvSpPr>
            <p:spPr bwMode="auto">
              <a:xfrm rot="5400000">
                <a:off x="5268"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6275" name="Text Box 197"/>
              <p:cNvSpPr txBox="1">
                <a:spLocks noChangeArrowheads="1"/>
              </p:cNvSpPr>
              <p:nvPr/>
            </p:nvSpPr>
            <p:spPr bwMode="auto">
              <a:xfrm>
                <a:off x="684"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6276" name="Text Box 198"/>
              <p:cNvSpPr txBox="1">
                <a:spLocks noChangeArrowheads="1"/>
              </p:cNvSpPr>
              <p:nvPr/>
            </p:nvSpPr>
            <p:spPr bwMode="auto">
              <a:xfrm>
                <a:off x="684"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6277" name="Text Box 199"/>
              <p:cNvSpPr txBox="1">
                <a:spLocks noChangeArrowheads="1"/>
              </p:cNvSpPr>
              <p:nvPr/>
            </p:nvSpPr>
            <p:spPr bwMode="auto">
              <a:xfrm>
                <a:off x="648"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6278" name="Line 200"/>
              <p:cNvSpPr>
                <a:spLocks noChangeShapeType="1"/>
              </p:cNvSpPr>
              <p:nvPr/>
            </p:nvSpPr>
            <p:spPr bwMode="auto">
              <a:xfrm>
                <a:off x="356" y="2537"/>
                <a:ext cx="576" cy="0"/>
              </a:xfrm>
              <a:prstGeom prst="line">
                <a:avLst/>
              </a:prstGeom>
              <a:noFill/>
              <a:ln w="38100">
                <a:solidFill>
                  <a:schemeClr val="tx1"/>
                </a:solidFill>
                <a:round/>
                <a:headEnd/>
                <a:tailEnd/>
              </a:ln>
            </p:spPr>
            <p:txBody>
              <a:bodyPr>
                <a:spAutoFit/>
              </a:bodyPr>
              <a:lstStyle/>
              <a:p>
                <a:endParaRPr lang="zh-CN" altLang="en-US"/>
              </a:p>
            </p:txBody>
          </p:sp>
          <p:sp>
            <p:nvSpPr>
              <p:cNvPr id="46279" name="Text Box 201"/>
              <p:cNvSpPr txBox="1">
                <a:spLocks noChangeArrowheads="1"/>
              </p:cNvSpPr>
              <p:nvPr/>
            </p:nvSpPr>
            <p:spPr bwMode="auto">
              <a:xfrm>
                <a:off x="684"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6280" name="Text Box 202"/>
              <p:cNvSpPr txBox="1">
                <a:spLocks noChangeArrowheads="1"/>
              </p:cNvSpPr>
              <p:nvPr/>
            </p:nvSpPr>
            <p:spPr bwMode="auto">
              <a:xfrm>
                <a:off x="648"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6281" name="Text Box 203"/>
              <p:cNvSpPr txBox="1">
                <a:spLocks noChangeArrowheads="1"/>
              </p:cNvSpPr>
              <p:nvPr/>
            </p:nvSpPr>
            <p:spPr bwMode="auto">
              <a:xfrm rot="5400000">
                <a:off x="68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82" name="Text Box 204"/>
              <p:cNvSpPr txBox="1">
                <a:spLocks noChangeArrowheads="1"/>
              </p:cNvSpPr>
              <p:nvPr/>
            </p:nvSpPr>
            <p:spPr bwMode="auto">
              <a:xfrm rot="5400000">
                <a:off x="689"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6283" name="Text Box 205"/>
              <p:cNvSpPr txBox="1">
                <a:spLocks noChangeArrowheads="1"/>
              </p:cNvSpPr>
              <p:nvPr/>
            </p:nvSpPr>
            <p:spPr bwMode="auto">
              <a:xfrm>
                <a:off x="372"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6284" name="Text Box 206"/>
              <p:cNvSpPr txBox="1">
                <a:spLocks noChangeArrowheads="1"/>
              </p:cNvSpPr>
              <p:nvPr/>
            </p:nvSpPr>
            <p:spPr bwMode="auto">
              <a:xfrm>
                <a:off x="372"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6285" name="Text Box 207"/>
              <p:cNvSpPr txBox="1">
                <a:spLocks noChangeArrowheads="1"/>
              </p:cNvSpPr>
              <p:nvPr/>
            </p:nvSpPr>
            <p:spPr bwMode="auto">
              <a:xfrm>
                <a:off x="372"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6286" name="Text Box 208"/>
              <p:cNvSpPr txBox="1">
                <a:spLocks noChangeArrowheads="1"/>
              </p:cNvSpPr>
              <p:nvPr/>
            </p:nvSpPr>
            <p:spPr bwMode="auto">
              <a:xfrm>
                <a:off x="372"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6287" name="Text Box 209"/>
              <p:cNvSpPr txBox="1">
                <a:spLocks noChangeArrowheads="1"/>
              </p:cNvSpPr>
              <p:nvPr/>
            </p:nvSpPr>
            <p:spPr bwMode="auto">
              <a:xfrm>
                <a:off x="372"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6288" name="Text Box 210"/>
              <p:cNvSpPr txBox="1">
                <a:spLocks noChangeArrowheads="1"/>
              </p:cNvSpPr>
              <p:nvPr/>
            </p:nvSpPr>
            <p:spPr bwMode="auto">
              <a:xfrm>
                <a:off x="399"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6289" name="Text Box 211"/>
              <p:cNvSpPr txBox="1">
                <a:spLocks noChangeArrowheads="1"/>
              </p:cNvSpPr>
              <p:nvPr/>
            </p:nvSpPr>
            <p:spPr bwMode="auto">
              <a:xfrm>
                <a:off x="399"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6290" name="Text Box 212"/>
              <p:cNvSpPr txBox="1">
                <a:spLocks noChangeArrowheads="1"/>
              </p:cNvSpPr>
              <p:nvPr/>
            </p:nvSpPr>
            <p:spPr bwMode="auto">
              <a:xfrm>
                <a:off x="399"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6291" name="Text Box 213"/>
              <p:cNvSpPr txBox="1">
                <a:spLocks noChangeArrowheads="1"/>
              </p:cNvSpPr>
              <p:nvPr/>
            </p:nvSpPr>
            <p:spPr bwMode="auto">
              <a:xfrm>
                <a:off x="399"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6292" name="Text Box 214"/>
              <p:cNvSpPr txBox="1">
                <a:spLocks noChangeArrowheads="1"/>
              </p:cNvSpPr>
              <p:nvPr/>
            </p:nvSpPr>
            <p:spPr bwMode="auto">
              <a:xfrm>
                <a:off x="399"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6293" name="Text Box 215"/>
              <p:cNvSpPr txBox="1">
                <a:spLocks noChangeArrowheads="1"/>
              </p:cNvSpPr>
              <p:nvPr/>
            </p:nvSpPr>
            <p:spPr bwMode="auto">
              <a:xfrm>
                <a:off x="196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6294" name="Text Box 216"/>
              <p:cNvSpPr txBox="1">
                <a:spLocks noChangeArrowheads="1"/>
              </p:cNvSpPr>
              <p:nvPr/>
            </p:nvSpPr>
            <p:spPr bwMode="auto">
              <a:xfrm>
                <a:off x="312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6295" name="Text Box 217"/>
              <p:cNvSpPr txBox="1">
                <a:spLocks noChangeArrowheads="1"/>
              </p:cNvSpPr>
              <p:nvPr/>
            </p:nvSpPr>
            <p:spPr bwMode="auto">
              <a:xfrm>
                <a:off x="4280"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6296" name="Text Box 218"/>
              <p:cNvSpPr txBox="1">
                <a:spLocks noChangeArrowheads="1"/>
              </p:cNvSpPr>
              <p:nvPr/>
            </p:nvSpPr>
            <p:spPr bwMode="auto">
              <a:xfrm>
                <a:off x="5438"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6297" name="Line 219"/>
              <p:cNvSpPr>
                <a:spLocks noChangeShapeType="1"/>
              </p:cNvSpPr>
              <p:nvPr/>
            </p:nvSpPr>
            <p:spPr bwMode="auto">
              <a:xfrm>
                <a:off x="164"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298" name="Line 220"/>
              <p:cNvSpPr>
                <a:spLocks noChangeShapeType="1"/>
              </p:cNvSpPr>
              <p:nvPr/>
            </p:nvSpPr>
            <p:spPr bwMode="auto">
              <a:xfrm>
                <a:off x="164"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299" name="Line 221"/>
              <p:cNvSpPr>
                <a:spLocks noChangeShapeType="1"/>
              </p:cNvSpPr>
              <p:nvPr/>
            </p:nvSpPr>
            <p:spPr bwMode="auto">
              <a:xfrm>
                <a:off x="164"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0" name="Line 222"/>
              <p:cNvSpPr>
                <a:spLocks noChangeShapeType="1"/>
              </p:cNvSpPr>
              <p:nvPr/>
            </p:nvSpPr>
            <p:spPr bwMode="auto">
              <a:xfrm>
                <a:off x="164"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1" name="Line 223"/>
              <p:cNvSpPr>
                <a:spLocks noChangeShapeType="1"/>
              </p:cNvSpPr>
              <p:nvPr/>
            </p:nvSpPr>
            <p:spPr bwMode="auto">
              <a:xfrm>
                <a:off x="164"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2" name="Line 224"/>
              <p:cNvSpPr>
                <a:spLocks noChangeShapeType="1"/>
              </p:cNvSpPr>
              <p:nvPr/>
            </p:nvSpPr>
            <p:spPr bwMode="auto">
              <a:xfrm>
                <a:off x="164"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3" name="Line 225"/>
              <p:cNvSpPr>
                <a:spLocks noChangeShapeType="1"/>
              </p:cNvSpPr>
              <p:nvPr/>
            </p:nvSpPr>
            <p:spPr bwMode="auto">
              <a:xfrm>
                <a:off x="164"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4" name="Line 226"/>
              <p:cNvSpPr>
                <a:spLocks noChangeShapeType="1"/>
              </p:cNvSpPr>
              <p:nvPr/>
            </p:nvSpPr>
            <p:spPr bwMode="auto">
              <a:xfrm>
                <a:off x="164"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5" name="Line 227"/>
              <p:cNvSpPr>
                <a:spLocks noChangeShapeType="1"/>
              </p:cNvSpPr>
              <p:nvPr/>
            </p:nvSpPr>
            <p:spPr bwMode="auto">
              <a:xfrm>
                <a:off x="164"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6" name="Line 228"/>
              <p:cNvSpPr>
                <a:spLocks noChangeShapeType="1"/>
              </p:cNvSpPr>
              <p:nvPr/>
            </p:nvSpPr>
            <p:spPr bwMode="auto">
              <a:xfrm>
                <a:off x="164"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6307" name="Text Box 229"/>
              <p:cNvSpPr txBox="1">
                <a:spLocks noChangeArrowheads="1"/>
              </p:cNvSpPr>
              <p:nvPr/>
            </p:nvSpPr>
            <p:spPr bwMode="auto">
              <a:xfrm>
                <a:off x="672"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6308" name="Line 230"/>
              <p:cNvSpPr>
                <a:spLocks noChangeShapeType="1"/>
              </p:cNvSpPr>
              <p:nvPr/>
            </p:nvSpPr>
            <p:spPr bwMode="auto">
              <a:xfrm>
                <a:off x="706" y="3923"/>
                <a:ext cx="288" cy="0"/>
              </a:xfrm>
              <a:prstGeom prst="line">
                <a:avLst/>
              </a:prstGeom>
              <a:noFill/>
              <a:ln w="9525">
                <a:solidFill>
                  <a:schemeClr val="tx1"/>
                </a:solidFill>
                <a:round/>
                <a:headEnd/>
                <a:tailEnd/>
              </a:ln>
            </p:spPr>
            <p:txBody>
              <a:bodyPr>
                <a:spAutoFit/>
              </a:bodyPr>
              <a:lstStyle/>
              <a:p>
                <a:endParaRPr lang="zh-CN" altLang="en-US"/>
              </a:p>
            </p:txBody>
          </p:sp>
          <p:sp>
            <p:nvSpPr>
              <p:cNvPr id="46309" name="Text Box 231"/>
              <p:cNvSpPr txBox="1">
                <a:spLocks noChangeArrowheads="1"/>
              </p:cNvSpPr>
              <p:nvPr/>
            </p:nvSpPr>
            <p:spPr bwMode="auto">
              <a:xfrm>
                <a:off x="692"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6310" name="Line 232"/>
              <p:cNvSpPr>
                <a:spLocks noChangeShapeType="1"/>
              </p:cNvSpPr>
              <p:nvPr/>
            </p:nvSpPr>
            <p:spPr bwMode="auto">
              <a:xfrm>
                <a:off x="750" y="4079"/>
                <a:ext cx="192" cy="0"/>
              </a:xfrm>
              <a:prstGeom prst="line">
                <a:avLst/>
              </a:prstGeom>
              <a:noFill/>
              <a:ln w="9525">
                <a:solidFill>
                  <a:schemeClr val="tx1"/>
                </a:solidFill>
                <a:round/>
                <a:headEnd/>
                <a:tailEnd/>
              </a:ln>
            </p:spPr>
            <p:txBody>
              <a:bodyPr>
                <a:spAutoFit/>
              </a:bodyPr>
              <a:lstStyle/>
              <a:p>
                <a:endParaRPr lang="zh-CN" altLang="en-US"/>
              </a:p>
            </p:txBody>
          </p:sp>
        </p:grpSp>
      </p:grpSp>
      <p:grpSp>
        <p:nvGrpSpPr>
          <p:cNvPr id="11" name="Group 233"/>
          <p:cNvGrpSpPr>
            <a:grpSpLocks/>
          </p:cNvGrpSpPr>
          <p:nvPr/>
        </p:nvGrpSpPr>
        <p:grpSpPr bwMode="auto">
          <a:xfrm>
            <a:off x="1622425" y="854075"/>
            <a:ext cx="7292975" cy="403225"/>
            <a:chOff x="1022" y="538"/>
            <a:chExt cx="4594" cy="254"/>
          </a:xfrm>
        </p:grpSpPr>
        <p:sp>
          <p:nvSpPr>
            <p:cNvPr id="46088" name="Line 234"/>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6089" name="Freeform 235"/>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6090" name="Line 236"/>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6091" name="Freeform 237"/>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6092" name="Line 238"/>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6093" name="Text Box 239"/>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6094" name="Text Box 240"/>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6095" name="Text Box 241"/>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6096" name="Text Box 242"/>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6097" name="Line 243"/>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098" name="Line 244"/>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099" name="Line 245"/>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100" name="Line 246"/>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101" name="Line 247"/>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102" name="Line 248"/>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103" name="Line 249"/>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6104" name="Line 250"/>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2459" name="Rectangle 25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6086" name="Text Box 252"/>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sp>
        <p:nvSpPr>
          <p:cNvPr id="46087" name="AutoShape 25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灯片编号占位符 1"/>
          <p:cNvSpPr>
            <a:spLocks noGrp="1"/>
          </p:cNvSpPr>
          <p:nvPr>
            <p:ph type="sldNum" sz="quarter" idx="10"/>
          </p:nvPr>
        </p:nvSpPr>
        <p:spPr bwMode="auto">
          <a:noFill/>
          <a:ln>
            <a:miter lim="800000"/>
            <a:headEnd/>
            <a:tailEnd/>
          </a:ln>
        </p:spPr>
        <p:txBody>
          <a:bodyPr/>
          <a:lstStyle/>
          <a:p>
            <a:fld id="{7F41F949-548D-4365-918D-BA85133ECF19}" type="slidenum">
              <a:rPr lang="zh-CN" altLang="en-US" smtClean="0"/>
              <a:pPr/>
              <a:t>43</a:t>
            </a:fld>
            <a:endParaRPr lang="en-US" altLang="zh-CN"/>
          </a:p>
        </p:txBody>
      </p:sp>
      <p:grpSp>
        <p:nvGrpSpPr>
          <p:cNvPr id="47107" name="Group 2"/>
          <p:cNvGrpSpPr>
            <a:grpSpLocks/>
          </p:cNvGrpSpPr>
          <p:nvPr/>
        </p:nvGrpSpPr>
        <p:grpSpPr bwMode="auto">
          <a:xfrm>
            <a:off x="222250" y="1131888"/>
            <a:ext cx="8921750" cy="5654675"/>
            <a:chOff x="140" y="713"/>
            <a:chExt cx="5620" cy="3562"/>
          </a:xfrm>
        </p:grpSpPr>
        <p:sp>
          <p:nvSpPr>
            <p:cNvPr id="47140" name="Rectangle 3"/>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7141" name="Rectangle 4"/>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7142" name="Text Box 5"/>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143" name="Rectangle 6"/>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7144" name="Rectangle 7"/>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7145" name="Text Box 8"/>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146" name="Rectangle 9"/>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7147" name="Rectangle 10"/>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7148" name="Text Box 11"/>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149" name="Rectangle 12"/>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7150" name="Rectangle 13"/>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7151" name="Text Box 14"/>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152" name="Rectangle 15"/>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7153" name="Rectangle 16"/>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7154" name="Rectangle 17"/>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7155" name="Rectangle 18"/>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7156" name="Rectangle 19"/>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7157" name="Rectangle 20"/>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7158" name="Rectangle 21"/>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7159" name="Rectangle 22"/>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7160" name="Rectangle 23"/>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7161" name="Line 24"/>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7162" name="Line 25"/>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7163" name="Freeform 26"/>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164" name="Line 27"/>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7165" name="Line 28"/>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7166" name="Freeform 29"/>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7167" name="Freeform 30"/>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7168" name="Freeform 31"/>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169" name="Line 32"/>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7170" name="Line 33"/>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7171" name="Freeform 34"/>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172" name="Line 35"/>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7173" name="Line 36"/>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7174" name="Freeform 37"/>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7175" name="Freeform 38"/>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176" name="Line 39"/>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7177" name="Line 40"/>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7178" name="Freeform 41"/>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179" name="Line 42"/>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7180" name="Line 43"/>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7181" name="Freeform 44"/>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7182" name="Freeform 45"/>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183" name="Line 46"/>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7184" name="Line 47"/>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7185" name="Freeform 48"/>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186" name="Line 49"/>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7187" name="Line 50"/>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7188" name="Freeform 51"/>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7189" name="Freeform 52"/>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190" name="Line 53"/>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7191" name="Line 54"/>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7192" name="Freeform 5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193" name="Line 56"/>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7194" name="Line 57"/>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7195" name="Freeform 58"/>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7196" name="Freeform 59"/>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197" name="Line 60"/>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7198" name="Line 61"/>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7199" name="Freeform 62"/>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7200" name="Line 63"/>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7201" name="Line 64"/>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7202" name="Freeform 65"/>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7203" name="Freeform 66"/>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7204" name="Group 67"/>
            <p:cNvGrpSpPr>
              <a:grpSpLocks/>
            </p:cNvGrpSpPr>
            <p:nvPr/>
          </p:nvGrpSpPr>
          <p:grpSpPr bwMode="auto">
            <a:xfrm>
              <a:off x="4668" y="2634"/>
              <a:ext cx="192" cy="158"/>
              <a:chOff x="4692" y="2634"/>
              <a:chExt cx="192" cy="158"/>
            </a:xfrm>
          </p:grpSpPr>
          <p:grpSp>
            <p:nvGrpSpPr>
              <p:cNvPr id="47351" name="Group 68"/>
              <p:cNvGrpSpPr>
                <a:grpSpLocks/>
              </p:cNvGrpSpPr>
              <p:nvPr/>
            </p:nvGrpSpPr>
            <p:grpSpPr bwMode="auto">
              <a:xfrm>
                <a:off x="4836" y="2634"/>
                <a:ext cx="48" cy="158"/>
                <a:chOff x="4836" y="2634"/>
                <a:chExt cx="48" cy="158"/>
              </a:xfrm>
            </p:grpSpPr>
            <p:sp>
              <p:nvSpPr>
                <p:cNvPr id="47356" name="Line 69"/>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7357" name="Line 70"/>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7352" name="Freeform 71"/>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7353" name="Group 72"/>
              <p:cNvGrpSpPr>
                <a:grpSpLocks/>
              </p:cNvGrpSpPr>
              <p:nvPr/>
            </p:nvGrpSpPr>
            <p:grpSpPr bwMode="auto">
              <a:xfrm>
                <a:off x="4692" y="2634"/>
                <a:ext cx="48" cy="158"/>
                <a:chOff x="4692" y="2634"/>
                <a:chExt cx="48" cy="158"/>
              </a:xfrm>
            </p:grpSpPr>
            <p:sp>
              <p:nvSpPr>
                <p:cNvPr id="47354" name="Line 73"/>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7355" name="Line 74"/>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7205" name="Freeform 75"/>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7206" name="Freeform 76"/>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7207" name="Group 77"/>
            <p:cNvGrpSpPr>
              <a:grpSpLocks/>
            </p:cNvGrpSpPr>
            <p:nvPr/>
          </p:nvGrpSpPr>
          <p:grpSpPr bwMode="auto">
            <a:xfrm>
              <a:off x="5235" y="2634"/>
              <a:ext cx="192" cy="158"/>
              <a:chOff x="5259" y="2634"/>
              <a:chExt cx="192" cy="158"/>
            </a:xfrm>
          </p:grpSpPr>
          <p:grpSp>
            <p:nvGrpSpPr>
              <p:cNvPr id="47344" name="Group 78"/>
              <p:cNvGrpSpPr>
                <a:grpSpLocks/>
              </p:cNvGrpSpPr>
              <p:nvPr/>
            </p:nvGrpSpPr>
            <p:grpSpPr bwMode="auto">
              <a:xfrm>
                <a:off x="5403" y="2634"/>
                <a:ext cx="48" cy="158"/>
                <a:chOff x="5403" y="2634"/>
                <a:chExt cx="48" cy="158"/>
              </a:xfrm>
            </p:grpSpPr>
            <p:sp>
              <p:nvSpPr>
                <p:cNvPr id="47349" name="Line 79"/>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7350" name="Line 80"/>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7345" name="Freeform 81"/>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7346" name="Group 82"/>
              <p:cNvGrpSpPr>
                <a:grpSpLocks/>
              </p:cNvGrpSpPr>
              <p:nvPr/>
            </p:nvGrpSpPr>
            <p:grpSpPr bwMode="auto">
              <a:xfrm>
                <a:off x="5259" y="2634"/>
                <a:ext cx="48" cy="158"/>
                <a:chOff x="5259" y="2634"/>
                <a:chExt cx="48" cy="158"/>
              </a:xfrm>
            </p:grpSpPr>
            <p:sp>
              <p:nvSpPr>
                <p:cNvPr id="47347" name="Line 83"/>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7348" name="Line 84"/>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7208" name="Freeform 85"/>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7209" name="Freeform 86"/>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7210" name="Freeform 87"/>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7211" name="Line 88"/>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2" name="Line 89"/>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3" name="Line 90"/>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4" name="Line 91"/>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5" name="Line 92"/>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6" name="Line 93"/>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7" name="Line 94"/>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18" name="Line 95"/>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7219" name="Freeform 96"/>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20" name="Freeform 97"/>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21" name="Freeform 98"/>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22" name="Freeform 99"/>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23" name="Freeform 100"/>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7224" name="Freeform 101"/>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7225" name="Line 102"/>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26" name="Line 103"/>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27" name="Line 104"/>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28" name="Line 105"/>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29" name="Line 106"/>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0" name="Line 107"/>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1" name="Line 108"/>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2" name="Line 109"/>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7233" name="Freeform 110"/>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7234" name="Line 111"/>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5" name="Line 112"/>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6" name="Line 113"/>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7" name="Line 114"/>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8" name="Line 115"/>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39" name="Line 116"/>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40" name="Line 117"/>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7241" name="Line 118"/>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7242" name="Freeform 119"/>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7243" name="Freeform 120"/>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7244" name="Rectangle 121"/>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7245" name="Text Box 122"/>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7246" name="Freeform 123"/>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7247" name="Freeform 124"/>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7248" name="Freeform 125"/>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7249" name="Freeform 126"/>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7250" name="Freeform 127"/>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7251" name="Freeform 128"/>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7252" name="Freeform 129"/>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7253" name="Freeform 130"/>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7254" name="Freeform 131"/>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7255" name="Freeform 132"/>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7256" name="Freeform 133"/>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7257" name="Freeform 134"/>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7258" name="Freeform 135"/>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7259" name="Freeform 136"/>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7260" name="Freeform 137"/>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7261" name="Freeform 138"/>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7262" name="Freeform 139"/>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7263" name="Freeform 140"/>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7264" name="Freeform 141"/>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7265" name="Freeform 142"/>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7266" name="Freeform 143"/>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7267" name="Freeform 144"/>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7268" name="Freeform 145"/>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7269" name="Freeform 146"/>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7270" name="Freeform 147"/>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7271" name="Freeform 148"/>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7272" name="Freeform 149"/>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7273" name="Freeform 150"/>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7274" name="Freeform 151"/>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7275" name="Freeform 152"/>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7276" name="Freeform 153"/>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7277" name="Freeform 154"/>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7278" name="Freeform 155"/>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7279" name="Freeform 156"/>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7280" name="Freeform 157"/>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7281" name="Freeform 158"/>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7282" name="Freeform 159"/>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7283" name="Freeform 160"/>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7284" name="Line 161"/>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7285" name="Line 162"/>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7286" name="Line 163"/>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7287" name="Rectangle 164"/>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7288" name="Text Box 165"/>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7289" name="Rectangle 166"/>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7290" name="Text Box 167"/>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7291" name="Rectangle 168"/>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7292" name="Text Box 169"/>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7293" name="Line 170"/>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7294" name="Line 171"/>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7295" name="Line 172"/>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7296" name="Line 173"/>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7297" name="Freeform 174"/>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98" name="Freeform 175"/>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7299" name="Freeform 176"/>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7300" name="Text Box 177"/>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01" name="Text Box 178"/>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02" name="Text Box 179"/>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03" name="Text Box 180"/>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04" name="Text Box 181"/>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7305" name="Text Box 182"/>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7306" name="Text Box 183"/>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7307" name="Text Box 184"/>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7308" name="Text Box 185"/>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7309" name="Text Box 186"/>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7310" name="Text Box 187"/>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7311" name="Line 188"/>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7312" name="Text Box 189"/>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7313" name="Text Box 190"/>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7314" name="Text Box 191"/>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15" name="Text Box 192"/>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7316" name="Text Box 193"/>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7317" name="Text Box 194"/>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7318" name="Text Box 195"/>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7319" name="Text Box 196"/>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7320" name="Text Box 197"/>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7321" name="Text Box 198"/>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7322" name="Text Box 199"/>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7323" name="Text Box 200"/>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7324" name="Text Box 201"/>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7325" name="Text Box 202"/>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7326" name="Text Box 20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7327" name="Text Box 20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7328" name="Text Box 20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7329" name="Text Box 20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7330" name="Line 20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1" name="Line 20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2" name="Line 20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3" name="Line 21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4" name="Line 21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5" name="Line 21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6" name="Line 21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7" name="Line 21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8" name="Line 21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39" name="Line 21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7340" name="Text Box 217"/>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7341" name="Line 218"/>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47342" name="Text Box 219"/>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7343" name="Line 220"/>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47108" name="Group 221"/>
          <p:cNvGrpSpPr>
            <a:grpSpLocks/>
          </p:cNvGrpSpPr>
          <p:nvPr/>
        </p:nvGrpSpPr>
        <p:grpSpPr bwMode="auto">
          <a:xfrm>
            <a:off x="1584325" y="854075"/>
            <a:ext cx="7292975" cy="403225"/>
            <a:chOff x="1022" y="538"/>
            <a:chExt cx="4594" cy="254"/>
          </a:xfrm>
        </p:grpSpPr>
        <p:sp>
          <p:nvSpPr>
            <p:cNvPr id="47123" name="Line 222"/>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7124" name="Freeform 223"/>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7125" name="Line 224"/>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7126" name="Freeform 225"/>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7127" name="Line 226"/>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7128" name="Text Box 227"/>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7129" name="Text Box 228"/>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7130" name="Text Box 229"/>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7131" name="Text Box 230"/>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7132" name="Line 231"/>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3" name="Line 232"/>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4" name="Line 233"/>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5" name="Line 234"/>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6" name="Line 235"/>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7" name="Line 236"/>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8" name="Line 237"/>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7139" name="Line 238"/>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grpSp>
        <p:nvGrpSpPr>
          <p:cNvPr id="10" name="Group 239"/>
          <p:cNvGrpSpPr>
            <a:grpSpLocks/>
          </p:cNvGrpSpPr>
          <p:nvPr/>
        </p:nvGrpSpPr>
        <p:grpSpPr bwMode="auto">
          <a:xfrm>
            <a:off x="222250" y="1069975"/>
            <a:ext cx="311150" cy="4778375"/>
            <a:chOff x="140" y="674"/>
            <a:chExt cx="196" cy="3010"/>
          </a:xfrm>
        </p:grpSpPr>
        <p:sp>
          <p:nvSpPr>
            <p:cNvPr id="47113" name="Text Box 240"/>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4" name="Text Box 241"/>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5" name="Text Box 242"/>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6" name="Text Box 243"/>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7" name="Text Box 244"/>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8" name="Text Box 245"/>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19" name="Text Box 246"/>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20" name="Text Box 247"/>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21" name="Text Box 248"/>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7122" name="Text Box 249"/>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sp>
        <p:nvSpPr>
          <p:cNvPr id="223482" name="Rectangle 25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7111" name="Text Box 25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sp>
        <p:nvSpPr>
          <p:cNvPr id="47112" name="AutoShape 25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1"/>
          <p:cNvSpPr>
            <a:spLocks noGrp="1"/>
          </p:cNvSpPr>
          <p:nvPr>
            <p:ph type="sldNum" sz="quarter" idx="10"/>
          </p:nvPr>
        </p:nvSpPr>
        <p:spPr bwMode="auto">
          <a:noFill/>
          <a:ln>
            <a:miter lim="800000"/>
            <a:headEnd/>
            <a:tailEnd/>
          </a:ln>
        </p:spPr>
        <p:txBody>
          <a:bodyPr/>
          <a:lstStyle/>
          <a:p>
            <a:fld id="{F013C7F6-9080-4EEC-8330-066FBFD41372}" type="slidenum">
              <a:rPr lang="zh-CN" altLang="en-US" smtClean="0"/>
              <a:pPr/>
              <a:t>44</a:t>
            </a:fld>
            <a:endParaRPr lang="en-US" altLang="zh-CN"/>
          </a:p>
        </p:txBody>
      </p:sp>
      <p:grpSp>
        <p:nvGrpSpPr>
          <p:cNvPr id="48131" name="Group 2"/>
          <p:cNvGrpSpPr>
            <a:grpSpLocks/>
          </p:cNvGrpSpPr>
          <p:nvPr/>
        </p:nvGrpSpPr>
        <p:grpSpPr bwMode="auto">
          <a:xfrm>
            <a:off x="1584325" y="854075"/>
            <a:ext cx="7292975" cy="403225"/>
            <a:chOff x="1022" y="538"/>
            <a:chExt cx="4594" cy="254"/>
          </a:xfrm>
        </p:grpSpPr>
        <p:sp>
          <p:nvSpPr>
            <p:cNvPr id="48391"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8392"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8393"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8394"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8395"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8396"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8397"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8398"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8399"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8400"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1"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2"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3"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4"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5"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6"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8407"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grpSp>
        <p:nvGrpSpPr>
          <p:cNvPr id="48132" name="Group 20"/>
          <p:cNvGrpSpPr>
            <a:grpSpLocks/>
          </p:cNvGrpSpPr>
          <p:nvPr/>
        </p:nvGrpSpPr>
        <p:grpSpPr bwMode="auto">
          <a:xfrm>
            <a:off x="222250" y="1069975"/>
            <a:ext cx="8921750" cy="5716588"/>
            <a:chOff x="140" y="674"/>
            <a:chExt cx="5620" cy="3601"/>
          </a:xfrm>
        </p:grpSpPr>
        <p:grpSp>
          <p:nvGrpSpPr>
            <p:cNvPr id="48161" name="Group 21"/>
            <p:cNvGrpSpPr>
              <a:grpSpLocks/>
            </p:cNvGrpSpPr>
            <p:nvPr/>
          </p:nvGrpSpPr>
          <p:grpSpPr bwMode="auto">
            <a:xfrm>
              <a:off x="140" y="713"/>
              <a:ext cx="5620" cy="3562"/>
              <a:chOff x="140" y="713"/>
              <a:chExt cx="5620" cy="3562"/>
            </a:xfrm>
          </p:grpSpPr>
          <p:sp>
            <p:nvSpPr>
              <p:cNvPr id="48173" name="Rectangle 22"/>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8174" name="Rectangle 23"/>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8175" name="Text Box 24"/>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176" name="Rectangle 25"/>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8177" name="Rectangle 26"/>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8178" name="Text Box 27"/>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179" name="Rectangle 28"/>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8180" name="Rectangle 29"/>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8181" name="Text Box 30"/>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182" name="Rectangle 31"/>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8183" name="Rectangle 32"/>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8184" name="Text Box 33"/>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185" name="Rectangle 34"/>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8186" name="Rectangle 35"/>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8187" name="Rectangle 36"/>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8188" name="Rectangle 37"/>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8189" name="Rectangle 38"/>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8190" name="Rectangle 39"/>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8191" name="Rectangle 40"/>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8192" name="Rectangle 41"/>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8193" name="Rectangle 42"/>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8194" name="Line 43"/>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8195" name="Line 44"/>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8196" name="Freeform 45"/>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197" name="Line 46"/>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8198" name="Line 47"/>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8199" name="Freeform 48"/>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8200" name="Freeform 49"/>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8201" name="Freeform 50"/>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02" name="Line 51"/>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8203" name="Line 52"/>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8204" name="Freeform 53"/>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205" name="Line 54"/>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8206" name="Line 55"/>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8207" name="Freeform 56"/>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8208" name="Freeform 57"/>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09" name="Line 58"/>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8210" name="Line 59"/>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8211" name="Freeform 60"/>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212" name="Line 61"/>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8213" name="Line 62"/>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8214" name="Freeform 63"/>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8215" name="Freeform 64"/>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16" name="Line 65"/>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8217" name="Line 66"/>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8218" name="Freeform 67"/>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219" name="Line 68"/>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8220" name="Line 69"/>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8221" name="Freeform 70"/>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8222" name="Freeform 71"/>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23" name="Line 72"/>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8224" name="Line 73"/>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8225" name="Freeform 74"/>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226" name="Line 75"/>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8227" name="Line 76"/>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8228" name="Freeform 77"/>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8229" name="Freeform 78"/>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30" name="Line 79"/>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8231" name="Line 80"/>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8232" name="Freeform 81"/>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8233" name="Line 82"/>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8234" name="Line 83"/>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8235" name="Freeform 84"/>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8236" name="Freeform 85"/>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8237" name="Group 86"/>
              <p:cNvGrpSpPr>
                <a:grpSpLocks/>
              </p:cNvGrpSpPr>
              <p:nvPr/>
            </p:nvGrpSpPr>
            <p:grpSpPr bwMode="auto">
              <a:xfrm>
                <a:off x="4668" y="2634"/>
                <a:ext cx="192" cy="158"/>
                <a:chOff x="4692" y="2634"/>
                <a:chExt cx="192" cy="158"/>
              </a:xfrm>
            </p:grpSpPr>
            <p:grpSp>
              <p:nvGrpSpPr>
                <p:cNvPr id="48384" name="Group 87"/>
                <p:cNvGrpSpPr>
                  <a:grpSpLocks/>
                </p:cNvGrpSpPr>
                <p:nvPr/>
              </p:nvGrpSpPr>
              <p:grpSpPr bwMode="auto">
                <a:xfrm>
                  <a:off x="4836" y="2634"/>
                  <a:ext cx="48" cy="158"/>
                  <a:chOff x="4836" y="2634"/>
                  <a:chExt cx="48" cy="158"/>
                </a:xfrm>
              </p:grpSpPr>
              <p:sp>
                <p:nvSpPr>
                  <p:cNvPr id="48389" name="Line 88"/>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8390" name="Line 89"/>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8385" name="Freeform 90"/>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8386" name="Group 91"/>
                <p:cNvGrpSpPr>
                  <a:grpSpLocks/>
                </p:cNvGrpSpPr>
                <p:nvPr/>
              </p:nvGrpSpPr>
              <p:grpSpPr bwMode="auto">
                <a:xfrm>
                  <a:off x="4692" y="2634"/>
                  <a:ext cx="48" cy="158"/>
                  <a:chOff x="4692" y="2634"/>
                  <a:chExt cx="48" cy="158"/>
                </a:xfrm>
              </p:grpSpPr>
              <p:sp>
                <p:nvSpPr>
                  <p:cNvPr id="48387" name="Line 92"/>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8388" name="Line 93"/>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8238" name="Freeform 94"/>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8239" name="Freeform 95"/>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8240" name="Group 96"/>
              <p:cNvGrpSpPr>
                <a:grpSpLocks/>
              </p:cNvGrpSpPr>
              <p:nvPr/>
            </p:nvGrpSpPr>
            <p:grpSpPr bwMode="auto">
              <a:xfrm>
                <a:off x="5235" y="2634"/>
                <a:ext cx="192" cy="158"/>
                <a:chOff x="5259" y="2634"/>
                <a:chExt cx="192" cy="158"/>
              </a:xfrm>
            </p:grpSpPr>
            <p:grpSp>
              <p:nvGrpSpPr>
                <p:cNvPr id="48377" name="Group 97"/>
                <p:cNvGrpSpPr>
                  <a:grpSpLocks/>
                </p:cNvGrpSpPr>
                <p:nvPr/>
              </p:nvGrpSpPr>
              <p:grpSpPr bwMode="auto">
                <a:xfrm>
                  <a:off x="5403" y="2634"/>
                  <a:ext cx="48" cy="158"/>
                  <a:chOff x="5403" y="2634"/>
                  <a:chExt cx="48" cy="158"/>
                </a:xfrm>
              </p:grpSpPr>
              <p:sp>
                <p:nvSpPr>
                  <p:cNvPr id="48382" name="Line 98"/>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8383" name="Line 99"/>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8378" name="Freeform 100"/>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8379" name="Group 101"/>
                <p:cNvGrpSpPr>
                  <a:grpSpLocks/>
                </p:cNvGrpSpPr>
                <p:nvPr/>
              </p:nvGrpSpPr>
              <p:grpSpPr bwMode="auto">
                <a:xfrm>
                  <a:off x="5259" y="2634"/>
                  <a:ext cx="48" cy="158"/>
                  <a:chOff x="5259" y="2634"/>
                  <a:chExt cx="48" cy="158"/>
                </a:xfrm>
              </p:grpSpPr>
              <p:sp>
                <p:nvSpPr>
                  <p:cNvPr id="48380" name="Line 102"/>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8381" name="Line 103"/>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8241" name="Freeform 104"/>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8242" name="Freeform 105"/>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8243" name="Freeform 106"/>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8244" name="Line 107"/>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45" name="Line 108"/>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46" name="Line 109"/>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47" name="Line 110"/>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48" name="Line 111"/>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49" name="Line 112"/>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50" name="Line 113"/>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51" name="Line 114"/>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8252" name="Freeform 115"/>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253" name="Freeform 116"/>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254" name="Freeform 117"/>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255" name="Freeform 118"/>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256" name="Freeform 119"/>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8257" name="Freeform 120"/>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8258" name="Line 121"/>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59" name="Line 122"/>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0" name="Line 123"/>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1" name="Line 124"/>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2" name="Line 125"/>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3" name="Line 126"/>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4" name="Line 127"/>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5" name="Line 128"/>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8266" name="Freeform 129"/>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8267" name="Line 130"/>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8" name="Line 131"/>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69" name="Line 132"/>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70" name="Line 133"/>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71" name="Line 134"/>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72" name="Line 135"/>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73" name="Line 136"/>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8274" name="Line 137"/>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8275" name="Freeform 138"/>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8276" name="Freeform 139"/>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8277" name="Rectangle 140"/>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8278" name="Text Box 141"/>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8279" name="Freeform 142"/>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8280" name="Freeform 143"/>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8281" name="Freeform 144"/>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8282" name="Freeform 145"/>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8283" name="Freeform 146"/>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8284" name="Freeform 147"/>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8285" name="Freeform 148"/>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8286" name="Freeform 149"/>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8287" name="Freeform 150"/>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8288" name="Freeform 151"/>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8289" name="Freeform 152"/>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8290" name="Freeform 153"/>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8291" name="Freeform 154"/>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8292" name="Freeform 155"/>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8293" name="Freeform 156"/>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8294" name="Freeform 157"/>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8295" name="Freeform 158"/>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8296" name="Freeform 159"/>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8297" name="Freeform 160"/>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8298" name="Freeform 161"/>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8299" name="Freeform 162"/>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8300" name="Freeform 163"/>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8301" name="Freeform 164"/>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8302" name="Freeform 165"/>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8303" name="Freeform 166"/>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8304" name="Freeform 167"/>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8305" name="Freeform 168"/>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8306" name="Freeform 169"/>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8307" name="Freeform 170"/>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8308" name="Freeform 171"/>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8309" name="Freeform 172"/>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8310" name="Freeform 173"/>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8311" name="Freeform 174"/>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8312" name="Freeform 175"/>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8313" name="Freeform 176"/>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8314" name="Freeform 177"/>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8315" name="Freeform 178"/>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8316" name="Freeform 179"/>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8317" name="Line 180"/>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8318" name="Line 181"/>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8319" name="Line 182"/>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8320" name="Rectangle 183"/>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8321" name="Text Box 184"/>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8322" name="Rectangle 185"/>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8323" name="Text Box 186"/>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8324" name="Rectangle 187"/>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8325" name="Text Box 188"/>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8326" name="Line 189"/>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8327" name="Line 190"/>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8328" name="Line 191"/>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8329" name="Line 192"/>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8330" name="Freeform 193"/>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331" name="Freeform 194"/>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8332" name="Freeform 195"/>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8333" name="Text Box 196"/>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34" name="Text Box 197"/>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35" name="Text Box 198"/>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36" name="Text Box 199"/>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37" name="Text Box 200"/>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8338" name="Text Box 201"/>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8339" name="Text Box 202"/>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8340" name="Text Box 203"/>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8341" name="Text Box 204"/>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8342" name="Text Box 205"/>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8343" name="Text Box 206"/>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8344" name="Line 207"/>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8345" name="Text Box 208"/>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8346" name="Text Box 209"/>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8347" name="Text Box 210"/>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48" name="Text Box 211"/>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8349" name="Text Box 212"/>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8350" name="Text Box 213"/>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8351" name="Text Box 214"/>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8352" name="Text Box 215"/>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8353" name="Text Box 216"/>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8354" name="Text Box 217"/>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8355" name="Text Box 218"/>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8356" name="Text Box 219"/>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8357" name="Text Box 220"/>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8358" name="Text Box 221"/>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8359" name="Text Box 222"/>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8360" name="Text Box 223"/>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8361" name="Text Box 224"/>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8362" name="Text Box 225"/>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8363" name="Line 226"/>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4" name="Line 227"/>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5" name="Line 228"/>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6" name="Line 229"/>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7" name="Line 230"/>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8" name="Line 231"/>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69" name="Line 232"/>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70" name="Line 233"/>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71" name="Line 234"/>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72" name="Line 235"/>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8373" name="Text Box 236"/>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8374" name="Line 237"/>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48375" name="Text Box 238"/>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8376" name="Line 239"/>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48162" name="Group 240"/>
            <p:cNvGrpSpPr>
              <a:grpSpLocks/>
            </p:cNvGrpSpPr>
            <p:nvPr/>
          </p:nvGrpSpPr>
          <p:grpSpPr bwMode="auto">
            <a:xfrm>
              <a:off x="140" y="674"/>
              <a:ext cx="196" cy="3010"/>
              <a:chOff x="140" y="674"/>
              <a:chExt cx="196" cy="3010"/>
            </a:xfrm>
          </p:grpSpPr>
          <p:sp>
            <p:nvSpPr>
              <p:cNvPr id="48163" name="Text Box 241"/>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4" name="Text Box 242"/>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5" name="Text Box 243"/>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6" name="Text Box 244"/>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7" name="Text Box 245"/>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8" name="Text Box 246"/>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69" name="Text Box 247"/>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70" name="Text Box 248"/>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71" name="Text Box 249"/>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8172" name="Text Box 250"/>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sp>
        <p:nvSpPr>
          <p:cNvPr id="224507" name="Rectangle 25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8134" name="Text Box 252"/>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12" name="Group 253"/>
          <p:cNvGrpSpPr>
            <a:grpSpLocks/>
          </p:cNvGrpSpPr>
          <p:nvPr/>
        </p:nvGrpSpPr>
        <p:grpSpPr bwMode="auto">
          <a:xfrm>
            <a:off x="1431925" y="1360488"/>
            <a:ext cx="7250113" cy="682625"/>
            <a:chOff x="902" y="857"/>
            <a:chExt cx="4567" cy="430"/>
          </a:xfrm>
        </p:grpSpPr>
        <p:grpSp>
          <p:nvGrpSpPr>
            <p:cNvPr id="48137" name="Group 254"/>
            <p:cNvGrpSpPr>
              <a:grpSpLocks/>
            </p:cNvGrpSpPr>
            <p:nvPr/>
          </p:nvGrpSpPr>
          <p:grpSpPr bwMode="auto">
            <a:xfrm>
              <a:off x="902" y="857"/>
              <a:ext cx="4567" cy="430"/>
              <a:chOff x="902" y="857"/>
              <a:chExt cx="4567" cy="430"/>
            </a:xfrm>
          </p:grpSpPr>
          <p:grpSp>
            <p:nvGrpSpPr>
              <p:cNvPr id="48142" name="Group 255"/>
              <p:cNvGrpSpPr>
                <a:grpSpLocks/>
              </p:cNvGrpSpPr>
              <p:nvPr/>
            </p:nvGrpSpPr>
            <p:grpSpPr bwMode="auto">
              <a:xfrm>
                <a:off x="1152" y="1013"/>
                <a:ext cx="4317" cy="274"/>
                <a:chOff x="1176" y="1068"/>
                <a:chExt cx="4317" cy="274"/>
              </a:xfrm>
            </p:grpSpPr>
            <p:sp>
              <p:nvSpPr>
                <p:cNvPr id="48153" name="Rectangle 256"/>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8154" name="Rectangle 257"/>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8155" name="Rectangle 258"/>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8156" name="Rectangle 259"/>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8157" name="Rectangle 260"/>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8158" name="Rectangle 261"/>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8159" name="Rectangle 262"/>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8160" name="Rectangle 263"/>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8143" name="Group 264"/>
              <p:cNvGrpSpPr>
                <a:grpSpLocks/>
              </p:cNvGrpSpPr>
              <p:nvPr/>
            </p:nvGrpSpPr>
            <p:grpSpPr bwMode="auto">
              <a:xfrm>
                <a:off x="902" y="857"/>
                <a:ext cx="4419" cy="145"/>
                <a:chOff x="902" y="857"/>
                <a:chExt cx="4419" cy="145"/>
              </a:xfrm>
            </p:grpSpPr>
            <p:sp>
              <p:nvSpPr>
                <p:cNvPr id="48144" name="Freeform 265"/>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8145" name="Line 266"/>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46" name="Line 267"/>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47" name="Line 268"/>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48" name="Line 269"/>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49" name="Line 270"/>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50" name="Line 271"/>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51" name="Line 272"/>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8152" name="Line 273"/>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8138" name="Text Box 274"/>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8139" name="Text Box 275"/>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8140" name="Text Box 276"/>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8141" name="Text Box 277"/>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48136" name="AutoShape 27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1"/>
          <p:cNvSpPr>
            <a:spLocks noGrp="1"/>
          </p:cNvSpPr>
          <p:nvPr>
            <p:ph type="sldNum" sz="quarter" idx="10"/>
          </p:nvPr>
        </p:nvSpPr>
        <p:spPr bwMode="auto">
          <a:noFill/>
          <a:ln>
            <a:miter lim="800000"/>
            <a:headEnd/>
            <a:tailEnd/>
          </a:ln>
        </p:spPr>
        <p:txBody>
          <a:bodyPr/>
          <a:lstStyle/>
          <a:p>
            <a:fld id="{FBD3570C-A78F-4763-A5EF-345B47CC6E8C}" type="slidenum">
              <a:rPr lang="zh-CN" altLang="en-US" smtClean="0"/>
              <a:pPr/>
              <a:t>45</a:t>
            </a:fld>
            <a:endParaRPr lang="en-US" altLang="zh-CN"/>
          </a:p>
        </p:txBody>
      </p:sp>
      <p:grpSp>
        <p:nvGrpSpPr>
          <p:cNvPr id="49155" name="Group 2"/>
          <p:cNvGrpSpPr>
            <a:grpSpLocks/>
          </p:cNvGrpSpPr>
          <p:nvPr/>
        </p:nvGrpSpPr>
        <p:grpSpPr bwMode="auto">
          <a:xfrm>
            <a:off x="1584325" y="854075"/>
            <a:ext cx="7292975" cy="403225"/>
            <a:chOff x="1022" y="538"/>
            <a:chExt cx="4594" cy="254"/>
          </a:xfrm>
        </p:grpSpPr>
        <p:sp>
          <p:nvSpPr>
            <p:cNvPr id="49470"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9471"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49472"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9473"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49474"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49475"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49476"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49477"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49478"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49479"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0"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1"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2"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3"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4"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5"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49486"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5300"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49157"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49158" name="Group 22"/>
          <p:cNvGrpSpPr>
            <a:grpSpLocks/>
          </p:cNvGrpSpPr>
          <p:nvPr/>
        </p:nvGrpSpPr>
        <p:grpSpPr bwMode="auto">
          <a:xfrm>
            <a:off x="222250" y="1069975"/>
            <a:ext cx="8921750" cy="5716588"/>
            <a:chOff x="140" y="674"/>
            <a:chExt cx="5620" cy="3601"/>
          </a:xfrm>
        </p:grpSpPr>
        <p:grpSp>
          <p:nvGrpSpPr>
            <p:cNvPr id="49214" name="Group 23"/>
            <p:cNvGrpSpPr>
              <a:grpSpLocks/>
            </p:cNvGrpSpPr>
            <p:nvPr/>
          </p:nvGrpSpPr>
          <p:grpSpPr bwMode="auto">
            <a:xfrm>
              <a:off x="140" y="674"/>
              <a:ext cx="5620" cy="3601"/>
              <a:chOff x="140" y="674"/>
              <a:chExt cx="5620" cy="3601"/>
            </a:xfrm>
          </p:grpSpPr>
          <p:grpSp>
            <p:nvGrpSpPr>
              <p:cNvPr id="49240" name="Group 24"/>
              <p:cNvGrpSpPr>
                <a:grpSpLocks/>
              </p:cNvGrpSpPr>
              <p:nvPr/>
            </p:nvGrpSpPr>
            <p:grpSpPr bwMode="auto">
              <a:xfrm>
                <a:off x="140" y="713"/>
                <a:ext cx="5620" cy="3562"/>
                <a:chOff x="140" y="713"/>
                <a:chExt cx="5620" cy="3562"/>
              </a:xfrm>
            </p:grpSpPr>
            <p:sp>
              <p:nvSpPr>
                <p:cNvPr id="49252" name="Rectangle 25"/>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9253" name="Rectangle 26"/>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9254" name="Text Box 27"/>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255" name="Rectangle 28"/>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9256" name="Rectangle 29"/>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9257" name="Text Box 30"/>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258" name="Rectangle 31"/>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9259" name="Rectangle 32"/>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9260" name="Text Box 33"/>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261" name="Rectangle 34"/>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9262" name="Rectangle 35"/>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9263" name="Text Box 36"/>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264" name="Rectangle 37"/>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9265" name="Rectangle 38"/>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49266" name="Rectangle 39"/>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49267" name="Rectangle 40"/>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49268" name="Rectangle 41"/>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49269" name="Rectangle 42"/>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49270" name="Rectangle 43"/>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49271" name="Rectangle 44"/>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49272" name="Rectangle 45"/>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49273" name="Line 46"/>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49274" name="Line 47"/>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49275" name="Freeform 48"/>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276" name="Line 49"/>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49277" name="Line 50"/>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49278" name="Freeform 51"/>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49279" name="Freeform 52"/>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49280" name="Freeform 53"/>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281" name="Line 54"/>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49282" name="Line 55"/>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49283" name="Freeform 56"/>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284" name="Line 57"/>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49285" name="Line 58"/>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49286" name="Freeform 59"/>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49287" name="Freeform 60"/>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288" name="Line 61"/>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49289" name="Line 62"/>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49290" name="Freeform 63"/>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291" name="Line 64"/>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49292" name="Line 65"/>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49293" name="Freeform 66"/>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49294" name="Freeform 67"/>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295" name="Line 68"/>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49296" name="Line 69"/>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49297" name="Freeform 70"/>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298" name="Line 71"/>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49299" name="Line 72"/>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49300" name="Freeform 73"/>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49301" name="Freeform 74"/>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302" name="Line 75"/>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49303" name="Line 76"/>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49304" name="Freeform 77"/>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305" name="Line 78"/>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49306" name="Line 79"/>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49307" name="Freeform 80"/>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49308" name="Freeform 81"/>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309" name="Line 82"/>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49310" name="Line 83"/>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49311" name="Freeform 84"/>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49312" name="Line 85"/>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49313" name="Line 86"/>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49314" name="Freeform 87"/>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49315" name="Freeform 88"/>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9316" name="Group 89"/>
                <p:cNvGrpSpPr>
                  <a:grpSpLocks/>
                </p:cNvGrpSpPr>
                <p:nvPr/>
              </p:nvGrpSpPr>
              <p:grpSpPr bwMode="auto">
                <a:xfrm>
                  <a:off x="4668" y="2634"/>
                  <a:ext cx="192" cy="158"/>
                  <a:chOff x="4692" y="2634"/>
                  <a:chExt cx="192" cy="158"/>
                </a:xfrm>
              </p:grpSpPr>
              <p:grpSp>
                <p:nvGrpSpPr>
                  <p:cNvPr id="49463" name="Group 90"/>
                  <p:cNvGrpSpPr>
                    <a:grpSpLocks/>
                  </p:cNvGrpSpPr>
                  <p:nvPr/>
                </p:nvGrpSpPr>
                <p:grpSpPr bwMode="auto">
                  <a:xfrm>
                    <a:off x="4836" y="2634"/>
                    <a:ext cx="48" cy="158"/>
                    <a:chOff x="4836" y="2634"/>
                    <a:chExt cx="48" cy="158"/>
                  </a:xfrm>
                </p:grpSpPr>
                <p:sp>
                  <p:nvSpPr>
                    <p:cNvPr id="49468" name="Line 91"/>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49469" name="Line 92"/>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49464" name="Freeform 93"/>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9465" name="Group 94"/>
                  <p:cNvGrpSpPr>
                    <a:grpSpLocks/>
                  </p:cNvGrpSpPr>
                  <p:nvPr/>
                </p:nvGrpSpPr>
                <p:grpSpPr bwMode="auto">
                  <a:xfrm>
                    <a:off x="4692" y="2634"/>
                    <a:ext cx="48" cy="158"/>
                    <a:chOff x="4692" y="2634"/>
                    <a:chExt cx="48" cy="158"/>
                  </a:xfrm>
                </p:grpSpPr>
                <p:sp>
                  <p:nvSpPr>
                    <p:cNvPr id="49466" name="Line 95"/>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49467" name="Line 96"/>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49317" name="Freeform 97"/>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49318" name="Freeform 98"/>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49319" name="Group 99"/>
                <p:cNvGrpSpPr>
                  <a:grpSpLocks/>
                </p:cNvGrpSpPr>
                <p:nvPr/>
              </p:nvGrpSpPr>
              <p:grpSpPr bwMode="auto">
                <a:xfrm>
                  <a:off x="5235" y="2634"/>
                  <a:ext cx="192" cy="158"/>
                  <a:chOff x="5259" y="2634"/>
                  <a:chExt cx="192" cy="158"/>
                </a:xfrm>
              </p:grpSpPr>
              <p:grpSp>
                <p:nvGrpSpPr>
                  <p:cNvPr id="49456" name="Group 100"/>
                  <p:cNvGrpSpPr>
                    <a:grpSpLocks/>
                  </p:cNvGrpSpPr>
                  <p:nvPr/>
                </p:nvGrpSpPr>
                <p:grpSpPr bwMode="auto">
                  <a:xfrm>
                    <a:off x="5403" y="2634"/>
                    <a:ext cx="48" cy="158"/>
                    <a:chOff x="5403" y="2634"/>
                    <a:chExt cx="48" cy="158"/>
                  </a:xfrm>
                </p:grpSpPr>
                <p:sp>
                  <p:nvSpPr>
                    <p:cNvPr id="49461" name="Line 101"/>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49462" name="Line 102"/>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49457" name="Freeform 103"/>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49458" name="Group 104"/>
                  <p:cNvGrpSpPr>
                    <a:grpSpLocks/>
                  </p:cNvGrpSpPr>
                  <p:nvPr/>
                </p:nvGrpSpPr>
                <p:grpSpPr bwMode="auto">
                  <a:xfrm>
                    <a:off x="5259" y="2634"/>
                    <a:ext cx="48" cy="158"/>
                    <a:chOff x="5259" y="2634"/>
                    <a:chExt cx="48" cy="158"/>
                  </a:xfrm>
                </p:grpSpPr>
                <p:sp>
                  <p:nvSpPr>
                    <p:cNvPr id="49459" name="Line 105"/>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49460" name="Line 106"/>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49320" name="Freeform 107"/>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49321" name="Freeform 108"/>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49322" name="Freeform 109"/>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49323" name="Line 110"/>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4" name="Line 111"/>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5" name="Line 112"/>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6" name="Line 113"/>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7" name="Line 114"/>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8" name="Line 115"/>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29" name="Line 116"/>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30" name="Line 117"/>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9331" name="Freeform 118"/>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332" name="Freeform 119"/>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333" name="Freeform 120"/>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334" name="Freeform 121"/>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335" name="Freeform 122"/>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49336" name="Freeform 123"/>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49337" name="Line 124"/>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38" name="Line 125"/>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39" name="Line 126"/>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0" name="Line 127"/>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1" name="Line 128"/>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2" name="Line 129"/>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3" name="Line 130"/>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4" name="Line 131"/>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9345" name="Freeform 132"/>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9346" name="Line 133"/>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7" name="Line 134"/>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8" name="Line 135"/>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49" name="Line 136"/>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50" name="Line 137"/>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51" name="Line 138"/>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52" name="Line 139"/>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49353" name="Line 140"/>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49354" name="Freeform 141"/>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49355" name="Freeform 142"/>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49356" name="Rectangle 143"/>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9357" name="Text Box 144"/>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9358" name="Freeform 145"/>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9359" name="Freeform 146"/>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49360" name="Freeform 147"/>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9361" name="Freeform 148"/>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49362" name="Freeform 149"/>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49363" name="Freeform 150"/>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49364" name="Freeform 151"/>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49365" name="Freeform 152"/>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49366" name="Freeform 153"/>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49367" name="Freeform 154"/>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49368" name="Freeform 155"/>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9369" name="Freeform 156"/>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49370" name="Freeform 157"/>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49371" name="Freeform 158"/>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49372" name="Freeform 159"/>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49373" name="Freeform 160"/>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49374" name="Freeform 161"/>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9375" name="Freeform 162"/>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9376" name="Freeform 163"/>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49377" name="Freeform 164"/>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49378" name="Freeform 165"/>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49379" name="Freeform 166"/>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49380" name="Freeform 167"/>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49381" name="Freeform 168"/>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9382" name="Freeform 169"/>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9383" name="Freeform 170"/>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9384" name="Freeform 171"/>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49385" name="Freeform 172"/>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9386" name="Freeform 173"/>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9387" name="Freeform 174"/>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9388" name="Freeform 175"/>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49389" name="Freeform 176"/>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49390" name="Freeform 177"/>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49391" name="Freeform 178"/>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9392" name="Freeform 179"/>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9393" name="Freeform 180"/>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49394" name="Freeform 181"/>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49395" name="Freeform 182"/>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49396" name="Line 183"/>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9397" name="Line 184"/>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9398" name="Line 185"/>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49399" name="Rectangle 186"/>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9400" name="Text Box 187"/>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9401" name="Rectangle 188"/>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9402" name="Text Box 189"/>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9403" name="Rectangle 190"/>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49404" name="Text Box 191"/>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49405" name="Line 192"/>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9406" name="Line 193"/>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9407" name="Line 194"/>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9408" name="Line 195"/>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49409" name="Freeform 196"/>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410" name="Freeform 197"/>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49411" name="Freeform 198"/>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49412" name="Text Box 199"/>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13" name="Text Box 200"/>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14" name="Text Box 201"/>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15" name="Text Box 202"/>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16" name="Text Box 203"/>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9417" name="Text Box 204"/>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9418" name="Text Box 205"/>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9419" name="Text Box 206"/>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49420" name="Text Box 207"/>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9421" name="Text Box 208"/>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49422" name="Text Box 209"/>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49423" name="Line 210"/>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49424" name="Text Box 211"/>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49425" name="Text Box 212"/>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49426" name="Text Box 213"/>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27" name="Text Box 214"/>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49428" name="Text Box 215"/>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49429" name="Text Box 216"/>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9430" name="Text Box 217"/>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9431" name="Text Box 218"/>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9432" name="Text Box 219"/>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9433" name="Text Box 220"/>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49434" name="Text Box 221"/>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49435" name="Text Box 222"/>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49436" name="Text Box 223"/>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49437" name="Text Box 224"/>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49438" name="Text Box 225"/>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49439" name="Text Box 226"/>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49440" name="Text Box 227"/>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49441" name="Text Box 228"/>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sp>
              <p:nvSpPr>
                <p:cNvPr id="49442" name="Line 229"/>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3" name="Line 230"/>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4" name="Line 231"/>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5" name="Line 232"/>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6" name="Line 233"/>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7" name="Line 234"/>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8" name="Line 235"/>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49" name="Line 236"/>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50" name="Line 237"/>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51" name="Line 238"/>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49452" name="Text Box 239"/>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latin typeface="Times New Roman" pitchFamily="18" charset="0"/>
                    </a:rPr>
                    <a:t>WE</a:t>
                  </a:r>
                </a:p>
              </p:txBody>
            </p:sp>
            <p:sp>
              <p:nvSpPr>
                <p:cNvPr id="49453" name="Line 240"/>
                <p:cNvSpPr>
                  <a:spLocks noChangeShapeType="1"/>
                </p:cNvSpPr>
                <p:nvPr/>
              </p:nvSpPr>
              <p:spPr bwMode="auto">
                <a:xfrm>
                  <a:off x="682" y="3923"/>
                  <a:ext cx="288" cy="0"/>
                </a:xfrm>
                <a:prstGeom prst="line">
                  <a:avLst/>
                </a:prstGeom>
                <a:noFill/>
                <a:ln w="9525">
                  <a:solidFill>
                    <a:schemeClr val="tx1"/>
                  </a:solidFill>
                  <a:round/>
                  <a:headEnd/>
                  <a:tailEnd/>
                </a:ln>
              </p:spPr>
              <p:txBody>
                <a:bodyPr>
                  <a:spAutoFit/>
                </a:bodyPr>
                <a:lstStyle/>
                <a:p>
                  <a:endParaRPr lang="zh-CN" altLang="en-US"/>
                </a:p>
              </p:txBody>
            </p:sp>
            <p:sp>
              <p:nvSpPr>
                <p:cNvPr id="49454" name="Text Box 241"/>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CS</a:t>
                  </a:r>
                </a:p>
              </p:txBody>
            </p:sp>
            <p:sp>
              <p:nvSpPr>
                <p:cNvPr id="49455" name="Line 242"/>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49241" name="Group 243"/>
              <p:cNvGrpSpPr>
                <a:grpSpLocks/>
              </p:cNvGrpSpPr>
              <p:nvPr/>
            </p:nvGrpSpPr>
            <p:grpSpPr bwMode="auto">
              <a:xfrm>
                <a:off x="140" y="674"/>
                <a:ext cx="196" cy="3010"/>
                <a:chOff x="140" y="674"/>
                <a:chExt cx="196" cy="3010"/>
              </a:xfrm>
            </p:grpSpPr>
            <p:sp>
              <p:nvSpPr>
                <p:cNvPr id="49242" name="Text Box 244"/>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3" name="Text Box 245"/>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4" name="Text Box 246"/>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5" name="Text Box 247"/>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6" name="Text Box 248"/>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7" name="Text Box 249"/>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8" name="Text Box 250"/>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49" name="Text Box 251"/>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50" name="Text Box 252"/>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49251" name="Text Box 253"/>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49215" name="Group 254"/>
            <p:cNvGrpSpPr>
              <a:grpSpLocks/>
            </p:cNvGrpSpPr>
            <p:nvPr/>
          </p:nvGrpSpPr>
          <p:grpSpPr bwMode="auto">
            <a:xfrm>
              <a:off x="902" y="857"/>
              <a:ext cx="4567" cy="430"/>
              <a:chOff x="902" y="857"/>
              <a:chExt cx="4567" cy="430"/>
            </a:xfrm>
          </p:grpSpPr>
          <p:grpSp>
            <p:nvGrpSpPr>
              <p:cNvPr id="49216" name="Group 255"/>
              <p:cNvGrpSpPr>
                <a:grpSpLocks/>
              </p:cNvGrpSpPr>
              <p:nvPr/>
            </p:nvGrpSpPr>
            <p:grpSpPr bwMode="auto">
              <a:xfrm>
                <a:off x="902" y="857"/>
                <a:ext cx="4567" cy="430"/>
                <a:chOff x="902" y="857"/>
                <a:chExt cx="4567" cy="430"/>
              </a:xfrm>
            </p:grpSpPr>
            <p:grpSp>
              <p:nvGrpSpPr>
                <p:cNvPr id="49221" name="Group 256"/>
                <p:cNvGrpSpPr>
                  <a:grpSpLocks/>
                </p:cNvGrpSpPr>
                <p:nvPr/>
              </p:nvGrpSpPr>
              <p:grpSpPr bwMode="auto">
                <a:xfrm>
                  <a:off x="1152" y="1013"/>
                  <a:ext cx="4317" cy="274"/>
                  <a:chOff x="1176" y="1068"/>
                  <a:chExt cx="4317" cy="274"/>
                </a:xfrm>
              </p:grpSpPr>
              <p:sp>
                <p:nvSpPr>
                  <p:cNvPr id="49232" name="Rectangle 257"/>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49233" name="Rectangle 258"/>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9234" name="Rectangle 259"/>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49235" name="Rectangle 260"/>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49236" name="Rectangle 261"/>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49237" name="Rectangle 262"/>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49238" name="Rectangle 263"/>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49239" name="Rectangle 264"/>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49222" name="Group 265"/>
                <p:cNvGrpSpPr>
                  <a:grpSpLocks/>
                </p:cNvGrpSpPr>
                <p:nvPr/>
              </p:nvGrpSpPr>
              <p:grpSpPr bwMode="auto">
                <a:xfrm>
                  <a:off x="902" y="857"/>
                  <a:ext cx="4419" cy="145"/>
                  <a:chOff x="902" y="857"/>
                  <a:chExt cx="4419" cy="145"/>
                </a:xfrm>
              </p:grpSpPr>
              <p:sp>
                <p:nvSpPr>
                  <p:cNvPr id="49223" name="Freeform 266"/>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49224" name="Line 267"/>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25" name="Line 268"/>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26" name="Line 269"/>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27" name="Line 270"/>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28" name="Line 271"/>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29" name="Line 272"/>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30" name="Line 273"/>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49231" name="Line 274"/>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49217" name="Text Box 275"/>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9218" name="Text Box 276"/>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9219" name="Text Box 277"/>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49220" name="Text Box 278"/>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grpSp>
        <p:nvGrpSpPr>
          <p:cNvPr id="17" name="Group 279"/>
          <p:cNvGrpSpPr>
            <a:grpSpLocks/>
          </p:cNvGrpSpPr>
          <p:nvPr/>
        </p:nvGrpSpPr>
        <p:grpSpPr bwMode="auto">
          <a:xfrm>
            <a:off x="1028700" y="6175375"/>
            <a:ext cx="565150" cy="366713"/>
            <a:chOff x="648" y="3890"/>
            <a:chExt cx="356" cy="231"/>
          </a:xfrm>
        </p:grpSpPr>
        <p:sp>
          <p:nvSpPr>
            <p:cNvPr id="49212" name="Text Box 280"/>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solidFill>
                    <a:schemeClr val="folHlink"/>
                  </a:solidFill>
                  <a:latin typeface="Times New Roman" pitchFamily="18" charset="0"/>
                </a:rPr>
                <a:t>WE</a:t>
              </a:r>
              <a:endParaRPr lang="zh-CN" altLang="en-US">
                <a:solidFill>
                  <a:schemeClr val="folHlink"/>
                </a:solidFill>
                <a:latin typeface="Times New Roman" pitchFamily="18" charset="0"/>
              </a:endParaRPr>
            </a:p>
          </p:txBody>
        </p:sp>
        <p:sp>
          <p:nvSpPr>
            <p:cNvPr id="49213" name="Line 281"/>
            <p:cNvSpPr>
              <a:spLocks noChangeShapeType="1"/>
            </p:cNvSpPr>
            <p:nvPr/>
          </p:nvSpPr>
          <p:spPr bwMode="auto">
            <a:xfrm>
              <a:off x="682" y="3922"/>
              <a:ext cx="288" cy="0"/>
            </a:xfrm>
            <a:prstGeom prst="line">
              <a:avLst/>
            </a:prstGeom>
            <a:noFill/>
            <a:ln w="28575">
              <a:solidFill>
                <a:schemeClr val="folHlink"/>
              </a:solidFill>
              <a:round/>
              <a:headEnd/>
              <a:tailEnd/>
            </a:ln>
          </p:spPr>
          <p:txBody>
            <a:bodyPr wrap="none"/>
            <a:lstStyle/>
            <a:p>
              <a:endParaRPr lang="zh-CN" altLang="en-US"/>
            </a:p>
          </p:txBody>
        </p:sp>
      </p:grpSp>
      <p:grpSp>
        <p:nvGrpSpPr>
          <p:cNvPr id="18" name="Group 282"/>
          <p:cNvGrpSpPr>
            <a:grpSpLocks/>
          </p:cNvGrpSpPr>
          <p:nvPr/>
        </p:nvGrpSpPr>
        <p:grpSpPr bwMode="auto">
          <a:xfrm>
            <a:off x="1060450" y="6391275"/>
            <a:ext cx="509588" cy="396875"/>
            <a:chOff x="668" y="4026"/>
            <a:chExt cx="321" cy="250"/>
          </a:xfrm>
        </p:grpSpPr>
        <p:sp>
          <p:nvSpPr>
            <p:cNvPr id="49210" name="Text Box 283"/>
            <p:cNvSpPr txBox="1">
              <a:spLocks noChangeArrowheads="1"/>
            </p:cNvSpPr>
            <p:nvPr/>
          </p:nvSpPr>
          <p:spPr bwMode="auto">
            <a:xfrm>
              <a:off x="668" y="4026"/>
              <a:ext cx="32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CS</a:t>
              </a:r>
              <a:endParaRPr lang="zh-CN" altLang="en-US" sz="2000">
                <a:solidFill>
                  <a:schemeClr val="folHlink"/>
                </a:solidFill>
                <a:latin typeface="Times New Roman" pitchFamily="18" charset="0"/>
              </a:endParaRPr>
            </a:p>
          </p:txBody>
        </p:sp>
        <p:sp>
          <p:nvSpPr>
            <p:cNvPr id="49211" name="Line 284"/>
            <p:cNvSpPr>
              <a:spLocks noChangeShapeType="1"/>
            </p:cNvSpPr>
            <p:nvPr/>
          </p:nvSpPr>
          <p:spPr bwMode="auto">
            <a:xfrm>
              <a:off x="724" y="4078"/>
              <a:ext cx="192" cy="0"/>
            </a:xfrm>
            <a:prstGeom prst="line">
              <a:avLst/>
            </a:prstGeom>
            <a:noFill/>
            <a:ln w="28575">
              <a:solidFill>
                <a:schemeClr val="folHlink"/>
              </a:solidFill>
              <a:round/>
              <a:headEnd/>
              <a:tailEnd/>
            </a:ln>
          </p:spPr>
          <p:txBody>
            <a:bodyPr wrap="none"/>
            <a:lstStyle/>
            <a:p>
              <a:endParaRPr lang="zh-CN" altLang="en-US"/>
            </a:p>
          </p:txBody>
        </p:sp>
      </p:grpSp>
      <p:grpSp>
        <p:nvGrpSpPr>
          <p:cNvPr id="19" name="Group 285"/>
          <p:cNvGrpSpPr>
            <a:grpSpLocks/>
          </p:cNvGrpSpPr>
          <p:nvPr/>
        </p:nvGrpSpPr>
        <p:grpSpPr bwMode="auto">
          <a:xfrm>
            <a:off x="1452563" y="2617788"/>
            <a:ext cx="6613525" cy="1963737"/>
            <a:chOff x="915" y="1649"/>
            <a:chExt cx="4166" cy="1237"/>
          </a:xfrm>
        </p:grpSpPr>
        <p:grpSp>
          <p:nvGrpSpPr>
            <p:cNvPr id="49163" name="Group 286"/>
            <p:cNvGrpSpPr>
              <a:grpSpLocks/>
            </p:cNvGrpSpPr>
            <p:nvPr/>
          </p:nvGrpSpPr>
          <p:grpSpPr bwMode="auto">
            <a:xfrm>
              <a:off x="915" y="2633"/>
              <a:ext cx="3945" cy="253"/>
              <a:chOff x="915" y="2633"/>
              <a:chExt cx="3945" cy="253"/>
            </a:xfrm>
          </p:grpSpPr>
          <p:grpSp>
            <p:nvGrpSpPr>
              <p:cNvPr id="49172" name="Group 287"/>
              <p:cNvGrpSpPr>
                <a:grpSpLocks/>
              </p:cNvGrpSpPr>
              <p:nvPr/>
            </p:nvGrpSpPr>
            <p:grpSpPr bwMode="auto">
              <a:xfrm>
                <a:off x="915" y="2696"/>
                <a:ext cx="3858" cy="190"/>
                <a:chOff x="915" y="2696"/>
                <a:chExt cx="3858" cy="190"/>
              </a:xfrm>
            </p:grpSpPr>
            <p:sp>
              <p:nvSpPr>
                <p:cNvPr id="49205" name="Freeform 288"/>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9206" name="Freeform 289"/>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9207" name="Freeform 290"/>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49208" name="Freeform 291"/>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49209" name="Freeform 292"/>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49173" name="Group 293"/>
              <p:cNvGrpSpPr>
                <a:grpSpLocks/>
              </p:cNvGrpSpPr>
              <p:nvPr/>
            </p:nvGrpSpPr>
            <p:grpSpPr bwMode="auto">
              <a:xfrm>
                <a:off x="1213" y="2633"/>
                <a:ext cx="192" cy="158"/>
                <a:chOff x="1440" y="2928"/>
                <a:chExt cx="192" cy="158"/>
              </a:xfrm>
            </p:grpSpPr>
            <p:grpSp>
              <p:nvGrpSpPr>
                <p:cNvPr id="49198" name="Group 294"/>
                <p:cNvGrpSpPr>
                  <a:grpSpLocks/>
                </p:cNvGrpSpPr>
                <p:nvPr/>
              </p:nvGrpSpPr>
              <p:grpSpPr bwMode="auto">
                <a:xfrm rot="5400000">
                  <a:off x="1529" y="2983"/>
                  <a:ext cx="158" cy="48"/>
                  <a:chOff x="3459" y="1296"/>
                  <a:chExt cx="243" cy="48"/>
                </a:xfrm>
              </p:grpSpPr>
              <p:sp>
                <p:nvSpPr>
                  <p:cNvPr id="49203" name="Line 29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204" name="Line 29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9199" name="Freeform 29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9200" name="Group 298"/>
                <p:cNvGrpSpPr>
                  <a:grpSpLocks/>
                </p:cNvGrpSpPr>
                <p:nvPr/>
              </p:nvGrpSpPr>
              <p:grpSpPr bwMode="auto">
                <a:xfrm rot="-5400000">
                  <a:off x="1385" y="2983"/>
                  <a:ext cx="158" cy="48"/>
                  <a:chOff x="3459" y="1296"/>
                  <a:chExt cx="243" cy="48"/>
                </a:xfrm>
              </p:grpSpPr>
              <p:sp>
                <p:nvSpPr>
                  <p:cNvPr id="49201" name="Line 29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202" name="Line 30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9174" name="Group 301"/>
              <p:cNvGrpSpPr>
                <a:grpSpLocks/>
              </p:cNvGrpSpPr>
              <p:nvPr/>
            </p:nvGrpSpPr>
            <p:grpSpPr bwMode="auto">
              <a:xfrm>
                <a:off x="2365" y="2635"/>
                <a:ext cx="192" cy="158"/>
                <a:chOff x="1440" y="2928"/>
                <a:chExt cx="192" cy="158"/>
              </a:xfrm>
            </p:grpSpPr>
            <p:grpSp>
              <p:nvGrpSpPr>
                <p:cNvPr id="49191" name="Group 302"/>
                <p:cNvGrpSpPr>
                  <a:grpSpLocks/>
                </p:cNvGrpSpPr>
                <p:nvPr/>
              </p:nvGrpSpPr>
              <p:grpSpPr bwMode="auto">
                <a:xfrm rot="5400000">
                  <a:off x="1529" y="2983"/>
                  <a:ext cx="158" cy="48"/>
                  <a:chOff x="3459" y="1296"/>
                  <a:chExt cx="243" cy="48"/>
                </a:xfrm>
              </p:grpSpPr>
              <p:sp>
                <p:nvSpPr>
                  <p:cNvPr id="49196" name="Line 30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97" name="Line 30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9192" name="Freeform 30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9193" name="Group 306"/>
                <p:cNvGrpSpPr>
                  <a:grpSpLocks/>
                </p:cNvGrpSpPr>
                <p:nvPr/>
              </p:nvGrpSpPr>
              <p:grpSpPr bwMode="auto">
                <a:xfrm rot="-5400000">
                  <a:off x="1385" y="2983"/>
                  <a:ext cx="158" cy="48"/>
                  <a:chOff x="3459" y="1296"/>
                  <a:chExt cx="243" cy="48"/>
                </a:xfrm>
              </p:grpSpPr>
              <p:sp>
                <p:nvSpPr>
                  <p:cNvPr id="49194" name="Line 30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95" name="Line 30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9175" name="Group 309"/>
              <p:cNvGrpSpPr>
                <a:grpSpLocks/>
              </p:cNvGrpSpPr>
              <p:nvPr/>
            </p:nvGrpSpPr>
            <p:grpSpPr bwMode="auto">
              <a:xfrm>
                <a:off x="3517" y="2635"/>
                <a:ext cx="192" cy="158"/>
                <a:chOff x="1440" y="2928"/>
                <a:chExt cx="192" cy="158"/>
              </a:xfrm>
            </p:grpSpPr>
            <p:grpSp>
              <p:nvGrpSpPr>
                <p:cNvPr id="49184" name="Group 310"/>
                <p:cNvGrpSpPr>
                  <a:grpSpLocks/>
                </p:cNvGrpSpPr>
                <p:nvPr/>
              </p:nvGrpSpPr>
              <p:grpSpPr bwMode="auto">
                <a:xfrm rot="5400000">
                  <a:off x="1529" y="2983"/>
                  <a:ext cx="158" cy="48"/>
                  <a:chOff x="3459" y="1296"/>
                  <a:chExt cx="243" cy="48"/>
                </a:xfrm>
              </p:grpSpPr>
              <p:sp>
                <p:nvSpPr>
                  <p:cNvPr id="49189" name="Line 31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90" name="Line 31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9185" name="Freeform 31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9186" name="Group 314"/>
                <p:cNvGrpSpPr>
                  <a:grpSpLocks/>
                </p:cNvGrpSpPr>
                <p:nvPr/>
              </p:nvGrpSpPr>
              <p:grpSpPr bwMode="auto">
                <a:xfrm rot="-5400000">
                  <a:off x="1385" y="2983"/>
                  <a:ext cx="158" cy="48"/>
                  <a:chOff x="3459" y="1296"/>
                  <a:chExt cx="243" cy="48"/>
                </a:xfrm>
              </p:grpSpPr>
              <p:sp>
                <p:nvSpPr>
                  <p:cNvPr id="49187" name="Line 31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88" name="Line 31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49176" name="Group 317"/>
              <p:cNvGrpSpPr>
                <a:grpSpLocks/>
              </p:cNvGrpSpPr>
              <p:nvPr/>
            </p:nvGrpSpPr>
            <p:grpSpPr bwMode="auto">
              <a:xfrm>
                <a:off x="4668" y="2635"/>
                <a:ext cx="192" cy="158"/>
                <a:chOff x="1440" y="2928"/>
                <a:chExt cx="192" cy="158"/>
              </a:xfrm>
            </p:grpSpPr>
            <p:grpSp>
              <p:nvGrpSpPr>
                <p:cNvPr id="49177" name="Group 318"/>
                <p:cNvGrpSpPr>
                  <a:grpSpLocks/>
                </p:cNvGrpSpPr>
                <p:nvPr/>
              </p:nvGrpSpPr>
              <p:grpSpPr bwMode="auto">
                <a:xfrm rot="5400000">
                  <a:off x="1529" y="2983"/>
                  <a:ext cx="158" cy="48"/>
                  <a:chOff x="3459" y="1296"/>
                  <a:chExt cx="243" cy="48"/>
                </a:xfrm>
              </p:grpSpPr>
              <p:sp>
                <p:nvSpPr>
                  <p:cNvPr id="49182" name="Line 31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83" name="Line 32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49178" name="Freeform 32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49179" name="Group 322"/>
                <p:cNvGrpSpPr>
                  <a:grpSpLocks/>
                </p:cNvGrpSpPr>
                <p:nvPr/>
              </p:nvGrpSpPr>
              <p:grpSpPr bwMode="auto">
                <a:xfrm rot="-5400000">
                  <a:off x="1385" y="2983"/>
                  <a:ext cx="158" cy="48"/>
                  <a:chOff x="3459" y="1296"/>
                  <a:chExt cx="243" cy="48"/>
                </a:xfrm>
              </p:grpSpPr>
              <p:sp>
                <p:nvSpPr>
                  <p:cNvPr id="49180" name="Line 32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49181" name="Line 32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49164" name="Rectangle 325"/>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49165" name="Text Box 326"/>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9166" name="Rectangle 327"/>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49167" name="Rectangle 328"/>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49168" name="Rectangle 329"/>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49169" name="Text Box 330"/>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9170" name="Text Box 331"/>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49171" name="Text Box 332"/>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49162" name="AutoShape 33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up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1"/>
          <p:cNvSpPr>
            <a:spLocks noGrp="1"/>
          </p:cNvSpPr>
          <p:nvPr>
            <p:ph type="sldNum" sz="quarter" idx="10"/>
          </p:nvPr>
        </p:nvSpPr>
        <p:spPr bwMode="auto">
          <a:noFill/>
          <a:ln>
            <a:miter lim="800000"/>
            <a:headEnd/>
            <a:tailEnd/>
          </a:ln>
        </p:spPr>
        <p:txBody>
          <a:bodyPr/>
          <a:lstStyle/>
          <a:p>
            <a:fld id="{AD5C6D1E-EDC0-4BD8-B9D4-DD1234C3D281}" type="slidenum">
              <a:rPr lang="zh-CN" altLang="en-US" smtClean="0"/>
              <a:pPr/>
              <a:t>46</a:t>
            </a:fld>
            <a:endParaRPr lang="en-US" altLang="zh-CN"/>
          </a:p>
        </p:txBody>
      </p:sp>
      <p:grpSp>
        <p:nvGrpSpPr>
          <p:cNvPr id="50179" name="Group 2"/>
          <p:cNvGrpSpPr>
            <a:grpSpLocks/>
          </p:cNvGrpSpPr>
          <p:nvPr/>
        </p:nvGrpSpPr>
        <p:grpSpPr bwMode="auto">
          <a:xfrm>
            <a:off x="1584325" y="854075"/>
            <a:ext cx="7292975" cy="403225"/>
            <a:chOff x="1022" y="538"/>
            <a:chExt cx="4594" cy="254"/>
          </a:xfrm>
        </p:grpSpPr>
        <p:sp>
          <p:nvSpPr>
            <p:cNvPr id="50547"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0548"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50549"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0550"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50551"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0552"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50553"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50554"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50555"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50556"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57"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58"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59"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60"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61"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62"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0563"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6324"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0181"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50182" name="Group 22"/>
          <p:cNvGrpSpPr>
            <a:grpSpLocks/>
          </p:cNvGrpSpPr>
          <p:nvPr/>
        </p:nvGrpSpPr>
        <p:grpSpPr bwMode="auto">
          <a:xfrm>
            <a:off x="3086100" y="5599113"/>
            <a:ext cx="6057900" cy="336550"/>
            <a:chOff x="1944" y="3527"/>
            <a:chExt cx="3816" cy="212"/>
          </a:xfrm>
        </p:grpSpPr>
        <p:sp>
          <p:nvSpPr>
            <p:cNvPr id="50543" name="Text Box 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50544" name="Text Box 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50545" name="Text Box 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50546" name="Text Box 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grpSp>
      <p:grpSp>
        <p:nvGrpSpPr>
          <p:cNvPr id="50183" name="Group 27"/>
          <p:cNvGrpSpPr>
            <a:grpSpLocks/>
          </p:cNvGrpSpPr>
          <p:nvPr/>
        </p:nvGrpSpPr>
        <p:grpSpPr bwMode="auto">
          <a:xfrm>
            <a:off x="1028700" y="6175375"/>
            <a:ext cx="565150" cy="366713"/>
            <a:chOff x="648" y="3890"/>
            <a:chExt cx="356" cy="231"/>
          </a:xfrm>
        </p:grpSpPr>
        <p:sp>
          <p:nvSpPr>
            <p:cNvPr id="50541" name="Text Box 28"/>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solidFill>
                    <a:schemeClr val="folHlink"/>
                  </a:solidFill>
                  <a:latin typeface="Times New Roman" pitchFamily="18" charset="0"/>
                </a:rPr>
                <a:t>WE</a:t>
              </a:r>
              <a:endParaRPr lang="zh-CN" altLang="en-US">
                <a:solidFill>
                  <a:schemeClr val="folHlink"/>
                </a:solidFill>
                <a:latin typeface="Times New Roman" pitchFamily="18" charset="0"/>
              </a:endParaRPr>
            </a:p>
          </p:txBody>
        </p:sp>
        <p:sp>
          <p:nvSpPr>
            <p:cNvPr id="50542" name="Line 29"/>
            <p:cNvSpPr>
              <a:spLocks noChangeShapeType="1"/>
            </p:cNvSpPr>
            <p:nvPr/>
          </p:nvSpPr>
          <p:spPr bwMode="auto">
            <a:xfrm>
              <a:off x="682" y="3922"/>
              <a:ext cx="288" cy="0"/>
            </a:xfrm>
            <a:prstGeom prst="line">
              <a:avLst/>
            </a:prstGeom>
            <a:noFill/>
            <a:ln w="28575">
              <a:solidFill>
                <a:schemeClr val="folHlink"/>
              </a:solidFill>
              <a:round/>
              <a:headEnd/>
              <a:tailEnd/>
            </a:ln>
          </p:spPr>
          <p:txBody>
            <a:bodyPr wrap="none"/>
            <a:lstStyle/>
            <a:p>
              <a:endParaRPr lang="zh-CN" altLang="en-US"/>
            </a:p>
          </p:txBody>
        </p:sp>
      </p:grpSp>
      <p:grpSp>
        <p:nvGrpSpPr>
          <p:cNvPr id="50184" name="Group 30"/>
          <p:cNvGrpSpPr>
            <a:grpSpLocks/>
          </p:cNvGrpSpPr>
          <p:nvPr/>
        </p:nvGrpSpPr>
        <p:grpSpPr bwMode="auto">
          <a:xfrm>
            <a:off x="1060450" y="6391275"/>
            <a:ext cx="509588" cy="396875"/>
            <a:chOff x="668" y="4026"/>
            <a:chExt cx="321" cy="250"/>
          </a:xfrm>
        </p:grpSpPr>
        <p:sp>
          <p:nvSpPr>
            <p:cNvPr id="50539" name="Text Box 31"/>
            <p:cNvSpPr txBox="1">
              <a:spLocks noChangeArrowheads="1"/>
            </p:cNvSpPr>
            <p:nvPr/>
          </p:nvSpPr>
          <p:spPr bwMode="auto">
            <a:xfrm>
              <a:off x="668" y="4026"/>
              <a:ext cx="32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CS</a:t>
              </a:r>
              <a:endParaRPr lang="zh-CN" altLang="en-US" sz="2000">
                <a:solidFill>
                  <a:schemeClr val="folHlink"/>
                </a:solidFill>
                <a:latin typeface="Times New Roman" pitchFamily="18" charset="0"/>
              </a:endParaRPr>
            </a:p>
          </p:txBody>
        </p:sp>
        <p:sp>
          <p:nvSpPr>
            <p:cNvPr id="50540" name="Line 32"/>
            <p:cNvSpPr>
              <a:spLocks noChangeShapeType="1"/>
            </p:cNvSpPr>
            <p:nvPr/>
          </p:nvSpPr>
          <p:spPr bwMode="auto">
            <a:xfrm>
              <a:off x="724" y="4078"/>
              <a:ext cx="192" cy="0"/>
            </a:xfrm>
            <a:prstGeom prst="line">
              <a:avLst/>
            </a:prstGeom>
            <a:noFill/>
            <a:ln w="9525">
              <a:solidFill>
                <a:schemeClr val="folHlink"/>
              </a:solidFill>
              <a:round/>
              <a:headEnd/>
              <a:tailEnd/>
            </a:ln>
          </p:spPr>
          <p:txBody>
            <a:bodyPr wrap="none"/>
            <a:lstStyle/>
            <a:p>
              <a:endParaRPr lang="zh-CN" altLang="en-US"/>
            </a:p>
          </p:txBody>
        </p:sp>
      </p:grpSp>
      <p:grpSp>
        <p:nvGrpSpPr>
          <p:cNvPr id="50185" name="Group 33"/>
          <p:cNvGrpSpPr>
            <a:grpSpLocks/>
          </p:cNvGrpSpPr>
          <p:nvPr/>
        </p:nvGrpSpPr>
        <p:grpSpPr bwMode="auto">
          <a:xfrm>
            <a:off x="3117850" y="5932488"/>
            <a:ext cx="5773738" cy="0"/>
            <a:chOff x="1964" y="3737"/>
            <a:chExt cx="3637" cy="0"/>
          </a:xfrm>
        </p:grpSpPr>
        <p:sp>
          <p:nvSpPr>
            <p:cNvPr id="50535" name="Line 34"/>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536" name="Line 35"/>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537" name="Line 36"/>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538" name="Line 37"/>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0186" name="Group 38"/>
          <p:cNvGrpSpPr>
            <a:grpSpLocks/>
          </p:cNvGrpSpPr>
          <p:nvPr/>
        </p:nvGrpSpPr>
        <p:grpSpPr bwMode="auto">
          <a:xfrm>
            <a:off x="222250" y="1069975"/>
            <a:ext cx="8686800" cy="5483225"/>
            <a:chOff x="140" y="674"/>
            <a:chExt cx="5472" cy="3454"/>
          </a:xfrm>
        </p:grpSpPr>
        <p:grpSp>
          <p:nvGrpSpPr>
            <p:cNvPr id="50286" name="Group 39"/>
            <p:cNvGrpSpPr>
              <a:grpSpLocks/>
            </p:cNvGrpSpPr>
            <p:nvPr/>
          </p:nvGrpSpPr>
          <p:grpSpPr bwMode="auto">
            <a:xfrm>
              <a:off x="140" y="674"/>
              <a:ext cx="5472" cy="3454"/>
              <a:chOff x="140" y="674"/>
              <a:chExt cx="5472" cy="3454"/>
            </a:xfrm>
          </p:grpSpPr>
          <p:grpSp>
            <p:nvGrpSpPr>
              <p:cNvPr id="50312" name="Group 40"/>
              <p:cNvGrpSpPr>
                <a:grpSpLocks/>
              </p:cNvGrpSpPr>
              <p:nvPr/>
            </p:nvGrpSpPr>
            <p:grpSpPr bwMode="auto">
              <a:xfrm>
                <a:off x="140" y="713"/>
                <a:ext cx="5472" cy="3415"/>
                <a:chOff x="140" y="713"/>
                <a:chExt cx="5472" cy="3415"/>
              </a:xfrm>
            </p:grpSpPr>
            <p:sp>
              <p:nvSpPr>
                <p:cNvPr id="50324" name="Rectangle 41"/>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0325" name="Rectangle 42"/>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0326" name="Text Box 43"/>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327" name="Rectangle 44"/>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0328" name="Rectangle 45"/>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0329" name="Text Box 46"/>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330" name="Rectangle 47"/>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0331" name="Rectangle 48"/>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0332" name="Text Box 49"/>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333" name="Rectangle 50"/>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0334" name="Rectangle 51"/>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0335" name="Text Box 52"/>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336" name="Rectangle 53"/>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0337" name="Rectangle 54"/>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0338" name="Rectangle 55"/>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0339" name="Rectangle 56"/>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0340" name="Rectangle 57"/>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0341" name="Rectangle 58"/>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0342" name="Rectangle 59"/>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0343" name="Rectangle 60"/>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0344" name="Rectangle 61"/>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0345" name="Line 62"/>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50346" name="Line 63"/>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50347" name="Freeform 64"/>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48" name="Line 65"/>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50349" name="Line 66"/>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50350" name="Freeform 67"/>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50351" name="Freeform 68"/>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50352" name="Freeform 69"/>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53" name="Line 70"/>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50354" name="Line 71"/>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50355" name="Freeform 72"/>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56" name="Line 73"/>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50357" name="Line 74"/>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50358" name="Freeform 75"/>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50359" name="Freeform 76"/>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60" name="Line 77"/>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50361" name="Line 78"/>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50362" name="Freeform 79"/>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63" name="Line 80"/>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50364" name="Line 81"/>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50365" name="Freeform 82"/>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50366" name="Freeform 83"/>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67" name="Line 84"/>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50368" name="Line 85"/>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50369" name="Freeform 86"/>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70" name="Line 87"/>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50371" name="Line 88"/>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50372" name="Freeform 89"/>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50373" name="Freeform 90"/>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74" name="Line 91"/>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50375" name="Line 92"/>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50376" name="Freeform 93"/>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77" name="Line 94"/>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50378" name="Line 95"/>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50379" name="Freeform 96"/>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50380" name="Freeform 97"/>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81" name="Line 98"/>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50382" name="Line 99"/>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50383" name="Freeform 100"/>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0384" name="Line 101"/>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50385" name="Line 102"/>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50386" name="Freeform 103"/>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50387" name="Freeform 104"/>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0388" name="Group 105"/>
                <p:cNvGrpSpPr>
                  <a:grpSpLocks/>
                </p:cNvGrpSpPr>
                <p:nvPr/>
              </p:nvGrpSpPr>
              <p:grpSpPr bwMode="auto">
                <a:xfrm>
                  <a:off x="4668" y="2634"/>
                  <a:ext cx="192" cy="158"/>
                  <a:chOff x="4692" y="2634"/>
                  <a:chExt cx="192" cy="158"/>
                </a:xfrm>
              </p:grpSpPr>
              <p:grpSp>
                <p:nvGrpSpPr>
                  <p:cNvPr id="50528" name="Group 106"/>
                  <p:cNvGrpSpPr>
                    <a:grpSpLocks/>
                  </p:cNvGrpSpPr>
                  <p:nvPr/>
                </p:nvGrpSpPr>
                <p:grpSpPr bwMode="auto">
                  <a:xfrm>
                    <a:off x="4836" y="2634"/>
                    <a:ext cx="48" cy="158"/>
                    <a:chOff x="4836" y="2634"/>
                    <a:chExt cx="48" cy="158"/>
                  </a:xfrm>
                </p:grpSpPr>
                <p:sp>
                  <p:nvSpPr>
                    <p:cNvPr id="50533" name="Line 107"/>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50534" name="Line 108"/>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50529" name="Freeform 109"/>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0530" name="Group 110"/>
                  <p:cNvGrpSpPr>
                    <a:grpSpLocks/>
                  </p:cNvGrpSpPr>
                  <p:nvPr/>
                </p:nvGrpSpPr>
                <p:grpSpPr bwMode="auto">
                  <a:xfrm>
                    <a:off x="4692" y="2634"/>
                    <a:ext cx="48" cy="158"/>
                    <a:chOff x="4692" y="2634"/>
                    <a:chExt cx="48" cy="158"/>
                  </a:xfrm>
                </p:grpSpPr>
                <p:sp>
                  <p:nvSpPr>
                    <p:cNvPr id="50531" name="Line 111"/>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50532" name="Line 112"/>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50389" name="Freeform 113"/>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50390" name="Freeform 114"/>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0391" name="Group 115"/>
                <p:cNvGrpSpPr>
                  <a:grpSpLocks/>
                </p:cNvGrpSpPr>
                <p:nvPr/>
              </p:nvGrpSpPr>
              <p:grpSpPr bwMode="auto">
                <a:xfrm>
                  <a:off x="5235" y="2634"/>
                  <a:ext cx="192" cy="158"/>
                  <a:chOff x="5259" y="2634"/>
                  <a:chExt cx="192" cy="158"/>
                </a:xfrm>
              </p:grpSpPr>
              <p:grpSp>
                <p:nvGrpSpPr>
                  <p:cNvPr id="50521" name="Group 116"/>
                  <p:cNvGrpSpPr>
                    <a:grpSpLocks/>
                  </p:cNvGrpSpPr>
                  <p:nvPr/>
                </p:nvGrpSpPr>
                <p:grpSpPr bwMode="auto">
                  <a:xfrm>
                    <a:off x="5403" y="2634"/>
                    <a:ext cx="48" cy="158"/>
                    <a:chOff x="5403" y="2634"/>
                    <a:chExt cx="48" cy="158"/>
                  </a:xfrm>
                </p:grpSpPr>
                <p:sp>
                  <p:nvSpPr>
                    <p:cNvPr id="50526" name="Line 117"/>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50527" name="Line 118"/>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50522" name="Freeform 119"/>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0523" name="Group 120"/>
                  <p:cNvGrpSpPr>
                    <a:grpSpLocks/>
                  </p:cNvGrpSpPr>
                  <p:nvPr/>
                </p:nvGrpSpPr>
                <p:grpSpPr bwMode="auto">
                  <a:xfrm>
                    <a:off x="5259" y="2634"/>
                    <a:ext cx="48" cy="158"/>
                    <a:chOff x="5259" y="2634"/>
                    <a:chExt cx="48" cy="158"/>
                  </a:xfrm>
                </p:grpSpPr>
                <p:sp>
                  <p:nvSpPr>
                    <p:cNvPr id="50524" name="Line 121"/>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50525" name="Line 122"/>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50392" name="Freeform 123"/>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50393" name="Freeform 124"/>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0394" name="Freeform 125"/>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50395" name="Line 126"/>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396" name="Line 127"/>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397" name="Line 128"/>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398" name="Line 129"/>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399" name="Line 130"/>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00" name="Line 131"/>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01" name="Line 132"/>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02" name="Line 133"/>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0403" name="Freeform 134"/>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04" name="Freeform 135"/>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05" name="Freeform 136"/>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06" name="Freeform 137"/>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07" name="Freeform 138"/>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50408" name="Freeform 139"/>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50409" name="Line 140"/>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0" name="Line 141"/>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1" name="Line 142"/>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2" name="Line 143"/>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3" name="Line 144"/>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4" name="Line 145"/>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5" name="Line 146"/>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6" name="Line 147"/>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0417" name="Freeform 148"/>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0418" name="Line 149"/>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19" name="Line 150"/>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0" name="Line 151"/>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1" name="Line 152"/>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2" name="Line 153"/>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3" name="Line 154"/>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4" name="Line 155"/>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0425" name="Line 156"/>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0426" name="Freeform 157"/>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50427" name="Freeform 158"/>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0428" name="Rectangle 159"/>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0429" name="Text Box 160"/>
                <p:cNvSpPr txBox="1">
                  <a:spLocks noChangeArrowheads="1"/>
                </p:cNvSpPr>
                <p:nvPr/>
              </p:nvSpPr>
              <p:spPr bwMode="auto">
                <a:xfrm>
                  <a:off x="117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50430" name="Freeform 161"/>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0431" name="Freeform 162"/>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50432" name="Freeform 163"/>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0433" name="Freeform 164"/>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50434" name="Freeform 165"/>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50435" name="Freeform 166"/>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50436" name="Freeform 167"/>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0437" name="Freeform 168"/>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50438" name="Freeform 169"/>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0439" name="Freeform 170"/>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50440" name="Freeform 171"/>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0441" name="Freeform 172"/>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50442" name="Freeform 173"/>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50443" name="Freeform 174"/>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50444" name="Freeform 175"/>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0445" name="Freeform 176"/>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50446" name="Freeform 177"/>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0447" name="Freeform 178"/>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0448" name="Freeform 179"/>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0449" name="Freeform 180"/>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50450" name="Freeform 181"/>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50451" name="Freeform 182"/>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50452" name="Freeform 183"/>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50453" name="Freeform 184"/>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0454" name="Freeform 185"/>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0455" name="Freeform 186"/>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0456" name="Freeform 187"/>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0457" name="Freeform 188"/>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0458" name="Freeform 189"/>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0459" name="Freeform 190"/>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0460" name="Freeform 191"/>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0461" name="Freeform 192"/>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50462" name="Freeform 193"/>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50463" name="Freeform 194"/>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0464" name="Freeform 195"/>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0465" name="Freeform 196"/>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0466" name="Freeform 197"/>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50467" name="Freeform 198"/>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50468" name="Line 199"/>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0469" name="Line 200"/>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0470" name="Line 201"/>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0471" name="Rectangle 202"/>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0472" name="Text Box 203"/>
                <p:cNvSpPr txBox="1">
                  <a:spLocks noChangeArrowheads="1"/>
                </p:cNvSpPr>
                <p:nvPr/>
              </p:nvSpPr>
              <p:spPr bwMode="auto">
                <a:xfrm>
                  <a:off x="2348"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50473" name="Rectangle 204"/>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0474" name="Text Box 205"/>
                <p:cNvSpPr txBox="1">
                  <a:spLocks noChangeArrowheads="1"/>
                </p:cNvSpPr>
                <p:nvPr/>
              </p:nvSpPr>
              <p:spPr bwMode="auto">
                <a:xfrm>
                  <a:off x="3500"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50475" name="Rectangle 206"/>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0476" name="Text Box 207"/>
                <p:cNvSpPr txBox="1">
                  <a:spLocks noChangeArrowheads="1"/>
                </p:cNvSpPr>
                <p:nvPr/>
              </p:nvSpPr>
              <p:spPr bwMode="auto">
                <a:xfrm>
                  <a:off x="4652" y="3576"/>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 </a:t>
                  </a:r>
                </a:p>
              </p:txBody>
            </p:sp>
            <p:sp>
              <p:nvSpPr>
                <p:cNvPr id="50477" name="Line 208"/>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0478" name="Line 209"/>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0479" name="Line 210"/>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0480" name="Line 211"/>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0481" name="Freeform 212"/>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82" name="Freeform 213"/>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0483" name="Freeform 214"/>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50484" name="Text Box 215"/>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485" name="Text Box 216"/>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486" name="Text Box 217"/>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487" name="Text Box 218"/>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488" name="Text Box 219"/>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0489" name="Text Box 220"/>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0490" name="Text Box 221"/>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0491" name="Text Box 222"/>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0492" name="Text Box 223"/>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0493" name="Text Box 224"/>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50494" name="Text Box 225"/>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50495" name="Line 226"/>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50496" name="Text Box 227"/>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0497" name="Text Box 228"/>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50498" name="Text Box 229"/>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499" name="Text Box 230"/>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0500" name="Text Box 231"/>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50501" name="Text Box 232"/>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0502" name="Text Box 233"/>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0503" name="Text Box 234"/>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0504" name="Text Box 235"/>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0505" name="Text Box 236"/>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50506" name="Text Box 237"/>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0507" name="Text Box 238"/>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0508" name="Text Box 239"/>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0509" name="Text Box 240"/>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0510" name="Line 241"/>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1" name="Line 242"/>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2" name="Line 243"/>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3" name="Line 244"/>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4" name="Line 245"/>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5" name="Line 246"/>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6" name="Line 247"/>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7" name="Line 248"/>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8" name="Line 249"/>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19" name="Line 250"/>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0520" name="Line 251"/>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50313" name="Group 252"/>
              <p:cNvGrpSpPr>
                <a:grpSpLocks/>
              </p:cNvGrpSpPr>
              <p:nvPr/>
            </p:nvGrpSpPr>
            <p:grpSpPr bwMode="auto">
              <a:xfrm>
                <a:off x="140" y="674"/>
                <a:ext cx="196" cy="3010"/>
                <a:chOff x="140" y="674"/>
                <a:chExt cx="196" cy="3010"/>
              </a:xfrm>
            </p:grpSpPr>
            <p:sp>
              <p:nvSpPr>
                <p:cNvPr id="50314" name="Text Box 253"/>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15" name="Text Box 254"/>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16" name="Text Box 255"/>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17" name="Text Box 256"/>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18" name="Text Box 257"/>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19" name="Text Box 258"/>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20" name="Text Box 259"/>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21" name="Text Box 260"/>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22" name="Text Box 261"/>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0323" name="Text Box 262"/>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50287" name="Group 263"/>
            <p:cNvGrpSpPr>
              <a:grpSpLocks/>
            </p:cNvGrpSpPr>
            <p:nvPr/>
          </p:nvGrpSpPr>
          <p:grpSpPr bwMode="auto">
            <a:xfrm>
              <a:off x="902" y="857"/>
              <a:ext cx="4567" cy="430"/>
              <a:chOff x="902" y="857"/>
              <a:chExt cx="4567" cy="430"/>
            </a:xfrm>
          </p:grpSpPr>
          <p:grpSp>
            <p:nvGrpSpPr>
              <p:cNvPr id="50288" name="Group 264"/>
              <p:cNvGrpSpPr>
                <a:grpSpLocks/>
              </p:cNvGrpSpPr>
              <p:nvPr/>
            </p:nvGrpSpPr>
            <p:grpSpPr bwMode="auto">
              <a:xfrm>
                <a:off x="902" y="857"/>
                <a:ext cx="4567" cy="430"/>
                <a:chOff x="902" y="857"/>
                <a:chExt cx="4567" cy="430"/>
              </a:xfrm>
            </p:grpSpPr>
            <p:grpSp>
              <p:nvGrpSpPr>
                <p:cNvPr id="50293" name="Group 265"/>
                <p:cNvGrpSpPr>
                  <a:grpSpLocks/>
                </p:cNvGrpSpPr>
                <p:nvPr/>
              </p:nvGrpSpPr>
              <p:grpSpPr bwMode="auto">
                <a:xfrm>
                  <a:off x="1152" y="1013"/>
                  <a:ext cx="4317" cy="274"/>
                  <a:chOff x="1176" y="1068"/>
                  <a:chExt cx="4317" cy="274"/>
                </a:xfrm>
              </p:grpSpPr>
              <p:sp>
                <p:nvSpPr>
                  <p:cNvPr id="50304" name="Rectangle 266"/>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50305" name="Rectangle 267"/>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0306" name="Rectangle 268"/>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50307" name="Rectangle 269"/>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0308" name="Rectangle 270"/>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50309" name="Rectangle 271"/>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0310" name="Rectangle 272"/>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50311" name="Rectangle 273"/>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0294" name="Group 274"/>
                <p:cNvGrpSpPr>
                  <a:grpSpLocks/>
                </p:cNvGrpSpPr>
                <p:nvPr/>
              </p:nvGrpSpPr>
              <p:grpSpPr bwMode="auto">
                <a:xfrm>
                  <a:off x="902" y="857"/>
                  <a:ext cx="4419" cy="145"/>
                  <a:chOff x="902" y="857"/>
                  <a:chExt cx="4419" cy="145"/>
                </a:xfrm>
              </p:grpSpPr>
              <p:sp>
                <p:nvSpPr>
                  <p:cNvPr id="50295" name="Freeform 275"/>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50296" name="Line 276"/>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297" name="Line 277"/>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298" name="Line 278"/>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299" name="Line 279"/>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300" name="Line 280"/>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301" name="Line 281"/>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302" name="Line 282"/>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0303" name="Line 283"/>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50289" name="Text Box 284"/>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0290" name="Text Box 285"/>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0291" name="Text Box 286"/>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0292" name="Text Box 287"/>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grpSp>
        <p:nvGrpSpPr>
          <p:cNvPr id="50187" name="Group 288"/>
          <p:cNvGrpSpPr>
            <a:grpSpLocks/>
          </p:cNvGrpSpPr>
          <p:nvPr/>
        </p:nvGrpSpPr>
        <p:grpSpPr bwMode="auto">
          <a:xfrm>
            <a:off x="1452563" y="4178300"/>
            <a:ext cx="6261100" cy="403225"/>
            <a:chOff x="915" y="2632"/>
            <a:chExt cx="3944" cy="254"/>
          </a:xfrm>
        </p:grpSpPr>
        <p:grpSp>
          <p:nvGrpSpPr>
            <p:cNvPr id="50248" name="Group 289"/>
            <p:cNvGrpSpPr>
              <a:grpSpLocks/>
            </p:cNvGrpSpPr>
            <p:nvPr/>
          </p:nvGrpSpPr>
          <p:grpSpPr bwMode="auto">
            <a:xfrm>
              <a:off x="915" y="2696"/>
              <a:ext cx="3858" cy="190"/>
              <a:chOff x="915" y="2696"/>
              <a:chExt cx="3858" cy="190"/>
            </a:xfrm>
          </p:grpSpPr>
          <p:sp>
            <p:nvSpPr>
              <p:cNvPr id="50281" name="Freeform 290"/>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82" name="Freeform 291"/>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83" name="Freeform 292"/>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84" name="Freeform 293"/>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0285" name="Freeform 294"/>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0249" name="Group 295"/>
            <p:cNvGrpSpPr>
              <a:grpSpLocks/>
            </p:cNvGrpSpPr>
            <p:nvPr/>
          </p:nvGrpSpPr>
          <p:grpSpPr bwMode="auto">
            <a:xfrm>
              <a:off x="1212" y="2632"/>
              <a:ext cx="192" cy="158"/>
              <a:chOff x="1212" y="2632"/>
              <a:chExt cx="192" cy="158"/>
            </a:xfrm>
          </p:grpSpPr>
          <p:grpSp>
            <p:nvGrpSpPr>
              <p:cNvPr id="50274" name="Group 296"/>
              <p:cNvGrpSpPr>
                <a:grpSpLocks/>
              </p:cNvGrpSpPr>
              <p:nvPr/>
            </p:nvGrpSpPr>
            <p:grpSpPr bwMode="auto">
              <a:xfrm>
                <a:off x="1356" y="2632"/>
                <a:ext cx="48" cy="158"/>
                <a:chOff x="1356" y="2632"/>
                <a:chExt cx="48" cy="158"/>
              </a:xfrm>
            </p:grpSpPr>
            <p:sp>
              <p:nvSpPr>
                <p:cNvPr id="50279" name="Line 297"/>
                <p:cNvSpPr>
                  <a:spLocks noChangeShapeType="1"/>
                </p:cNvSpPr>
                <p:nvPr/>
              </p:nvSpPr>
              <p:spPr bwMode="auto">
                <a:xfrm rot="5400000">
                  <a:off x="1325" y="2711"/>
                  <a:ext cx="158" cy="0"/>
                </a:xfrm>
                <a:prstGeom prst="line">
                  <a:avLst/>
                </a:prstGeom>
                <a:noFill/>
                <a:ln w="38100">
                  <a:solidFill>
                    <a:schemeClr val="folHlink"/>
                  </a:solidFill>
                  <a:round/>
                  <a:headEnd/>
                  <a:tailEnd/>
                </a:ln>
              </p:spPr>
              <p:txBody>
                <a:bodyPr wrap="none"/>
                <a:lstStyle/>
                <a:p>
                  <a:endParaRPr lang="zh-CN" altLang="en-US"/>
                </a:p>
              </p:txBody>
            </p:sp>
            <p:sp>
              <p:nvSpPr>
                <p:cNvPr id="50280" name="Line 298"/>
                <p:cNvSpPr>
                  <a:spLocks noChangeShapeType="1"/>
                </p:cNvSpPr>
                <p:nvPr/>
              </p:nvSpPr>
              <p:spPr bwMode="auto">
                <a:xfrm rot="5400000">
                  <a:off x="1308" y="2709"/>
                  <a:ext cx="96" cy="0"/>
                </a:xfrm>
                <a:prstGeom prst="line">
                  <a:avLst/>
                </a:prstGeom>
                <a:noFill/>
                <a:ln w="38100">
                  <a:solidFill>
                    <a:schemeClr val="folHlink"/>
                  </a:solidFill>
                  <a:round/>
                  <a:headEnd/>
                  <a:tailEnd/>
                </a:ln>
              </p:spPr>
              <p:txBody>
                <a:bodyPr wrap="none"/>
                <a:lstStyle/>
                <a:p>
                  <a:endParaRPr lang="zh-CN" altLang="en-US"/>
                </a:p>
              </p:txBody>
            </p:sp>
          </p:grpSp>
          <p:sp>
            <p:nvSpPr>
              <p:cNvPr id="50275" name="Freeform 299"/>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76" name="Group 300"/>
              <p:cNvGrpSpPr>
                <a:grpSpLocks/>
              </p:cNvGrpSpPr>
              <p:nvPr/>
            </p:nvGrpSpPr>
            <p:grpSpPr bwMode="auto">
              <a:xfrm>
                <a:off x="1212" y="2632"/>
                <a:ext cx="48" cy="158"/>
                <a:chOff x="1212" y="2632"/>
                <a:chExt cx="48" cy="158"/>
              </a:xfrm>
            </p:grpSpPr>
            <p:sp>
              <p:nvSpPr>
                <p:cNvPr id="50277" name="Line 301"/>
                <p:cNvSpPr>
                  <a:spLocks noChangeShapeType="1"/>
                </p:cNvSpPr>
                <p:nvPr/>
              </p:nvSpPr>
              <p:spPr bwMode="auto">
                <a:xfrm rot="-5400000">
                  <a:off x="1133" y="2711"/>
                  <a:ext cx="158" cy="0"/>
                </a:xfrm>
                <a:prstGeom prst="line">
                  <a:avLst/>
                </a:prstGeom>
                <a:noFill/>
                <a:ln w="38100">
                  <a:solidFill>
                    <a:schemeClr val="folHlink"/>
                  </a:solidFill>
                  <a:round/>
                  <a:headEnd/>
                  <a:tailEnd/>
                </a:ln>
              </p:spPr>
              <p:txBody>
                <a:bodyPr wrap="none"/>
                <a:lstStyle/>
                <a:p>
                  <a:endParaRPr lang="zh-CN" altLang="en-US"/>
                </a:p>
              </p:txBody>
            </p:sp>
            <p:sp>
              <p:nvSpPr>
                <p:cNvPr id="50278" name="Line 302"/>
                <p:cNvSpPr>
                  <a:spLocks noChangeShapeType="1"/>
                </p:cNvSpPr>
                <p:nvPr/>
              </p:nvSpPr>
              <p:spPr bwMode="auto">
                <a:xfrm rot="-5400000">
                  <a:off x="1212" y="2713"/>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0250" name="Group 303"/>
            <p:cNvGrpSpPr>
              <a:grpSpLocks/>
            </p:cNvGrpSpPr>
            <p:nvPr/>
          </p:nvGrpSpPr>
          <p:grpSpPr bwMode="auto">
            <a:xfrm>
              <a:off x="2364" y="2634"/>
              <a:ext cx="192" cy="158"/>
              <a:chOff x="2364" y="2634"/>
              <a:chExt cx="192" cy="158"/>
            </a:xfrm>
          </p:grpSpPr>
          <p:grpSp>
            <p:nvGrpSpPr>
              <p:cNvPr id="50267" name="Group 304"/>
              <p:cNvGrpSpPr>
                <a:grpSpLocks/>
              </p:cNvGrpSpPr>
              <p:nvPr/>
            </p:nvGrpSpPr>
            <p:grpSpPr bwMode="auto">
              <a:xfrm>
                <a:off x="2508" y="2634"/>
                <a:ext cx="48" cy="158"/>
                <a:chOff x="2508" y="2634"/>
                <a:chExt cx="48" cy="158"/>
              </a:xfrm>
            </p:grpSpPr>
            <p:sp>
              <p:nvSpPr>
                <p:cNvPr id="50272" name="Line 305"/>
                <p:cNvSpPr>
                  <a:spLocks noChangeShapeType="1"/>
                </p:cNvSpPr>
                <p:nvPr/>
              </p:nvSpPr>
              <p:spPr bwMode="auto">
                <a:xfrm rot="5400000">
                  <a:off x="2477" y="2713"/>
                  <a:ext cx="158" cy="0"/>
                </a:xfrm>
                <a:prstGeom prst="line">
                  <a:avLst/>
                </a:prstGeom>
                <a:noFill/>
                <a:ln w="38100">
                  <a:solidFill>
                    <a:schemeClr val="folHlink"/>
                  </a:solidFill>
                  <a:round/>
                  <a:headEnd/>
                  <a:tailEnd/>
                </a:ln>
              </p:spPr>
              <p:txBody>
                <a:bodyPr wrap="none"/>
                <a:lstStyle/>
                <a:p>
                  <a:endParaRPr lang="zh-CN" altLang="en-US"/>
                </a:p>
              </p:txBody>
            </p:sp>
            <p:sp>
              <p:nvSpPr>
                <p:cNvPr id="50273" name="Line 306"/>
                <p:cNvSpPr>
                  <a:spLocks noChangeShapeType="1"/>
                </p:cNvSpPr>
                <p:nvPr/>
              </p:nvSpPr>
              <p:spPr bwMode="auto">
                <a:xfrm rot="5400000">
                  <a:off x="2460" y="2711"/>
                  <a:ext cx="96" cy="0"/>
                </a:xfrm>
                <a:prstGeom prst="line">
                  <a:avLst/>
                </a:prstGeom>
                <a:noFill/>
                <a:ln w="38100">
                  <a:solidFill>
                    <a:schemeClr val="folHlink"/>
                  </a:solidFill>
                  <a:round/>
                  <a:headEnd/>
                  <a:tailEnd/>
                </a:ln>
              </p:spPr>
              <p:txBody>
                <a:bodyPr wrap="none"/>
                <a:lstStyle/>
                <a:p>
                  <a:endParaRPr lang="zh-CN" altLang="en-US"/>
                </a:p>
              </p:txBody>
            </p:sp>
          </p:grpSp>
          <p:sp>
            <p:nvSpPr>
              <p:cNvPr id="50268" name="Freeform 307"/>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69" name="Group 308"/>
              <p:cNvGrpSpPr>
                <a:grpSpLocks/>
              </p:cNvGrpSpPr>
              <p:nvPr/>
            </p:nvGrpSpPr>
            <p:grpSpPr bwMode="auto">
              <a:xfrm>
                <a:off x="2364" y="2634"/>
                <a:ext cx="48" cy="158"/>
                <a:chOff x="2364" y="2634"/>
                <a:chExt cx="48" cy="158"/>
              </a:xfrm>
            </p:grpSpPr>
            <p:sp>
              <p:nvSpPr>
                <p:cNvPr id="50270" name="Line 309"/>
                <p:cNvSpPr>
                  <a:spLocks noChangeShapeType="1"/>
                </p:cNvSpPr>
                <p:nvPr/>
              </p:nvSpPr>
              <p:spPr bwMode="auto">
                <a:xfrm rot="-5400000">
                  <a:off x="2285" y="2713"/>
                  <a:ext cx="158" cy="0"/>
                </a:xfrm>
                <a:prstGeom prst="line">
                  <a:avLst/>
                </a:prstGeom>
                <a:noFill/>
                <a:ln w="38100">
                  <a:solidFill>
                    <a:schemeClr val="folHlink"/>
                  </a:solidFill>
                  <a:round/>
                  <a:headEnd/>
                  <a:tailEnd/>
                </a:ln>
              </p:spPr>
              <p:txBody>
                <a:bodyPr wrap="none"/>
                <a:lstStyle/>
                <a:p>
                  <a:endParaRPr lang="zh-CN" altLang="en-US"/>
                </a:p>
              </p:txBody>
            </p:sp>
            <p:sp>
              <p:nvSpPr>
                <p:cNvPr id="50271" name="Line 310"/>
                <p:cNvSpPr>
                  <a:spLocks noChangeShapeType="1"/>
                </p:cNvSpPr>
                <p:nvPr/>
              </p:nvSpPr>
              <p:spPr bwMode="auto">
                <a:xfrm rot="-5400000">
                  <a:off x="2364"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0251" name="Group 311"/>
            <p:cNvGrpSpPr>
              <a:grpSpLocks/>
            </p:cNvGrpSpPr>
            <p:nvPr/>
          </p:nvGrpSpPr>
          <p:grpSpPr bwMode="auto">
            <a:xfrm>
              <a:off x="3516" y="2634"/>
              <a:ext cx="192" cy="158"/>
              <a:chOff x="3516" y="2634"/>
              <a:chExt cx="192" cy="158"/>
            </a:xfrm>
          </p:grpSpPr>
          <p:grpSp>
            <p:nvGrpSpPr>
              <p:cNvPr id="50260" name="Group 312"/>
              <p:cNvGrpSpPr>
                <a:grpSpLocks/>
              </p:cNvGrpSpPr>
              <p:nvPr/>
            </p:nvGrpSpPr>
            <p:grpSpPr bwMode="auto">
              <a:xfrm>
                <a:off x="3660" y="2634"/>
                <a:ext cx="48" cy="158"/>
                <a:chOff x="3660" y="2634"/>
                <a:chExt cx="48" cy="158"/>
              </a:xfrm>
            </p:grpSpPr>
            <p:sp>
              <p:nvSpPr>
                <p:cNvPr id="50265" name="Line 313"/>
                <p:cNvSpPr>
                  <a:spLocks noChangeShapeType="1"/>
                </p:cNvSpPr>
                <p:nvPr/>
              </p:nvSpPr>
              <p:spPr bwMode="auto">
                <a:xfrm rot="5400000">
                  <a:off x="3629" y="2713"/>
                  <a:ext cx="158" cy="0"/>
                </a:xfrm>
                <a:prstGeom prst="line">
                  <a:avLst/>
                </a:prstGeom>
                <a:noFill/>
                <a:ln w="38100">
                  <a:solidFill>
                    <a:schemeClr val="folHlink"/>
                  </a:solidFill>
                  <a:round/>
                  <a:headEnd/>
                  <a:tailEnd/>
                </a:ln>
              </p:spPr>
              <p:txBody>
                <a:bodyPr wrap="none"/>
                <a:lstStyle/>
                <a:p>
                  <a:endParaRPr lang="zh-CN" altLang="en-US"/>
                </a:p>
              </p:txBody>
            </p:sp>
            <p:sp>
              <p:nvSpPr>
                <p:cNvPr id="50266" name="Line 314"/>
                <p:cNvSpPr>
                  <a:spLocks noChangeShapeType="1"/>
                </p:cNvSpPr>
                <p:nvPr/>
              </p:nvSpPr>
              <p:spPr bwMode="auto">
                <a:xfrm rot="5400000">
                  <a:off x="3612" y="2711"/>
                  <a:ext cx="96" cy="0"/>
                </a:xfrm>
                <a:prstGeom prst="line">
                  <a:avLst/>
                </a:prstGeom>
                <a:noFill/>
                <a:ln w="38100">
                  <a:solidFill>
                    <a:schemeClr val="folHlink"/>
                  </a:solidFill>
                  <a:round/>
                  <a:headEnd/>
                  <a:tailEnd/>
                </a:ln>
              </p:spPr>
              <p:txBody>
                <a:bodyPr wrap="none"/>
                <a:lstStyle/>
                <a:p>
                  <a:endParaRPr lang="zh-CN" altLang="en-US"/>
                </a:p>
              </p:txBody>
            </p:sp>
          </p:grpSp>
          <p:sp>
            <p:nvSpPr>
              <p:cNvPr id="50261" name="Freeform 315"/>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62" name="Group 316"/>
              <p:cNvGrpSpPr>
                <a:grpSpLocks/>
              </p:cNvGrpSpPr>
              <p:nvPr/>
            </p:nvGrpSpPr>
            <p:grpSpPr bwMode="auto">
              <a:xfrm>
                <a:off x="3516" y="2634"/>
                <a:ext cx="48" cy="158"/>
                <a:chOff x="3516" y="2634"/>
                <a:chExt cx="48" cy="158"/>
              </a:xfrm>
            </p:grpSpPr>
            <p:sp>
              <p:nvSpPr>
                <p:cNvPr id="50263" name="Line 317"/>
                <p:cNvSpPr>
                  <a:spLocks noChangeShapeType="1"/>
                </p:cNvSpPr>
                <p:nvPr/>
              </p:nvSpPr>
              <p:spPr bwMode="auto">
                <a:xfrm rot="-5400000">
                  <a:off x="3437" y="2713"/>
                  <a:ext cx="158" cy="0"/>
                </a:xfrm>
                <a:prstGeom prst="line">
                  <a:avLst/>
                </a:prstGeom>
                <a:noFill/>
                <a:ln w="38100">
                  <a:solidFill>
                    <a:schemeClr val="folHlink"/>
                  </a:solidFill>
                  <a:round/>
                  <a:headEnd/>
                  <a:tailEnd/>
                </a:ln>
              </p:spPr>
              <p:txBody>
                <a:bodyPr wrap="none"/>
                <a:lstStyle/>
                <a:p>
                  <a:endParaRPr lang="zh-CN" altLang="en-US"/>
                </a:p>
              </p:txBody>
            </p:sp>
            <p:sp>
              <p:nvSpPr>
                <p:cNvPr id="50264" name="Line 318"/>
                <p:cNvSpPr>
                  <a:spLocks noChangeShapeType="1"/>
                </p:cNvSpPr>
                <p:nvPr/>
              </p:nvSpPr>
              <p:spPr bwMode="auto">
                <a:xfrm rot="-5400000">
                  <a:off x="3516"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0252" name="Group 319"/>
            <p:cNvGrpSpPr>
              <a:grpSpLocks/>
            </p:cNvGrpSpPr>
            <p:nvPr/>
          </p:nvGrpSpPr>
          <p:grpSpPr bwMode="auto">
            <a:xfrm>
              <a:off x="4667" y="2634"/>
              <a:ext cx="192" cy="158"/>
              <a:chOff x="4667" y="2634"/>
              <a:chExt cx="192" cy="158"/>
            </a:xfrm>
          </p:grpSpPr>
          <p:grpSp>
            <p:nvGrpSpPr>
              <p:cNvPr id="50253" name="Group 320"/>
              <p:cNvGrpSpPr>
                <a:grpSpLocks/>
              </p:cNvGrpSpPr>
              <p:nvPr/>
            </p:nvGrpSpPr>
            <p:grpSpPr bwMode="auto">
              <a:xfrm>
                <a:off x="4811" y="2634"/>
                <a:ext cx="48" cy="158"/>
                <a:chOff x="4811" y="2634"/>
                <a:chExt cx="48" cy="158"/>
              </a:xfrm>
            </p:grpSpPr>
            <p:sp>
              <p:nvSpPr>
                <p:cNvPr id="50258" name="Line 321"/>
                <p:cNvSpPr>
                  <a:spLocks noChangeShapeType="1"/>
                </p:cNvSpPr>
                <p:nvPr/>
              </p:nvSpPr>
              <p:spPr bwMode="auto">
                <a:xfrm rot="5400000">
                  <a:off x="4780" y="2713"/>
                  <a:ext cx="158" cy="0"/>
                </a:xfrm>
                <a:prstGeom prst="line">
                  <a:avLst/>
                </a:prstGeom>
                <a:noFill/>
                <a:ln w="38100">
                  <a:solidFill>
                    <a:schemeClr val="folHlink"/>
                  </a:solidFill>
                  <a:round/>
                  <a:headEnd/>
                  <a:tailEnd/>
                </a:ln>
              </p:spPr>
              <p:txBody>
                <a:bodyPr wrap="none"/>
                <a:lstStyle/>
                <a:p>
                  <a:endParaRPr lang="zh-CN" altLang="en-US"/>
                </a:p>
              </p:txBody>
            </p:sp>
            <p:sp>
              <p:nvSpPr>
                <p:cNvPr id="50259" name="Line 322"/>
                <p:cNvSpPr>
                  <a:spLocks noChangeShapeType="1"/>
                </p:cNvSpPr>
                <p:nvPr/>
              </p:nvSpPr>
              <p:spPr bwMode="auto">
                <a:xfrm rot="5400000">
                  <a:off x="4763" y="2711"/>
                  <a:ext cx="96" cy="0"/>
                </a:xfrm>
                <a:prstGeom prst="line">
                  <a:avLst/>
                </a:prstGeom>
                <a:noFill/>
                <a:ln w="38100">
                  <a:solidFill>
                    <a:schemeClr val="folHlink"/>
                  </a:solidFill>
                  <a:round/>
                  <a:headEnd/>
                  <a:tailEnd/>
                </a:ln>
              </p:spPr>
              <p:txBody>
                <a:bodyPr wrap="none"/>
                <a:lstStyle/>
                <a:p>
                  <a:endParaRPr lang="zh-CN" altLang="en-US"/>
                </a:p>
              </p:txBody>
            </p:sp>
          </p:grpSp>
          <p:sp>
            <p:nvSpPr>
              <p:cNvPr id="50254" name="Freeform 323"/>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55" name="Group 324"/>
              <p:cNvGrpSpPr>
                <a:grpSpLocks/>
              </p:cNvGrpSpPr>
              <p:nvPr/>
            </p:nvGrpSpPr>
            <p:grpSpPr bwMode="auto">
              <a:xfrm>
                <a:off x="4667" y="2634"/>
                <a:ext cx="48" cy="158"/>
                <a:chOff x="4667" y="2634"/>
                <a:chExt cx="48" cy="158"/>
              </a:xfrm>
            </p:grpSpPr>
            <p:sp>
              <p:nvSpPr>
                <p:cNvPr id="50256" name="Line 325"/>
                <p:cNvSpPr>
                  <a:spLocks noChangeShapeType="1"/>
                </p:cNvSpPr>
                <p:nvPr/>
              </p:nvSpPr>
              <p:spPr bwMode="auto">
                <a:xfrm rot="-5400000">
                  <a:off x="4588" y="2713"/>
                  <a:ext cx="158" cy="0"/>
                </a:xfrm>
                <a:prstGeom prst="line">
                  <a:avLst/>
                </a:prstGeom>
                <a:noFill/>
                <a:ln w="38100">
                  <a:solidFill>
                    <a:schemeClr val="folHlink"/>
                  </a:solidFill>
                  <a:round/>
                  <a:headEnd/>
                  <a:tailEnd/>
                </a:ln>
              </p:spPr>
              <p:txBody>
                <a:bodyPr wrap="none"/>
                <a:lstStyle/>
                <a:p>
                  <a:endParaRPr lang="zh-CN" altLang="en-US"/>
                </a:p>
              </p:txBody>
            </p:sp>
            <p:sp>
              <p:nvSpPr>
                <p:cNvPr id="50257" name="Line 326"/>
                <p:cNvSpPr>
                  <a:spLocks noChangeShapeType="1"/>
                </p:cNvSpPr>
                <p:nvPr/>
              </p:nvSpPr>
              <p:spPr bwMode="auto">
                <a:xfrm rot="-5400000">
                  <a:off x="4667" y="2715"/>
                  <a:ext cx="96"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50180" name="Group 327"/>
          <p:cNvGrpSpPr>
            <a:grpSpLocks/>
          </p:cNvGrpSpPr>
          <p:nvPr/>
        </p:nvGrpSpPr>
        <p:grpSpPr bwMode="auto">
          <a:xfrm>
            <a:off x="3086100" y="5599113"/>
            <a:ext cx="6057900" cy="336550"/>
            <a:chOff x="1944" y="3527"/>
            <a:chExt cx="3816" cy="212"/>
          </a:xfrm>
        </p:grpSpPr>
        <p:grpSp>
          <p:nvGrpSpPr>
            <p:cNvPr id="50238" name="Group 328"/>
            <p:cNvGrpSpPr>
              <a:grpSpLocks/>
            </p:cNvGrpSpPr>
            <p:nvPr/>
          </p:nvGrpSpPr>
          <p:grpSpPr bwMode="auto">
            <a:xfrm>
              <a:off x="1964" y="3737"/>
              <a:ext cx="3637" cy="0"/>
              <a:chOff x="1964" y="3737"/>
              <a:chExt cx="3637" cy="0"/>
            </a:xfrm>
          </p:grpSpPr>
          <p:sp>
            <p:nvSpPr>
              <p:cNvPr id="50244" name="Line 329"/>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245" name="Line 330"/>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246" name="Line 331"/>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0247" name="Line 332"/>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0239" name="Group 333"/>
            <p:cNvGrpSpPr>
              <a:grpSpLocks/>
            </p:cNvGrpSpPr>
            <p:nvPr/>
          </p:nvGrpSpPr>
          <p:grpSpPr bwMode="auto">
            <a:xfrm>
              <a:off x="1944" y="3527"/>
              <a:ext cx="3816" cy="212"/>
              <a:chOff x="1944" y="3527"/>
              <a:chExt cx="3816" cy="212"/>
            </a:xfrm>
          </p:grpSpPr>
          <p:sp>
            <p:nvSpPr>
              <p:cNvPr id="50240" name="Text Box 334"/>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50241" name="Text Box 335"/>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50242" name="Text Box 336"/>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50243" name="Text Box 337"/>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grpSp>
        <p:nvGrpSpPr>
          <p:cNvPr id="50189" name="Group 338"/>
          <p:cNvGrpSpPr>
            <a:grpSpLocks/>
          </p:cNvGrpSpPr>
          <p:nvPr/>
        </p:nvGrpSpPr>
        <p:grpSpPr bwMode="auto">
          <a:xfrm>
            <a:off x="1452563" y="2617788"/>
            <a:ext cx="6613525" cy="1963737"/>
            <a:chOff x="915" y="1649"/>
            <a:chExt cx="4166" cy="1237"/>
          </a:xfrm>
        </p:grpSpPr>
        <p:grpSp>
          <p:nvGrpSpPr>
            <p:cNvPr id="50191" name="Group 339"/>
            <p:cNvGrpSpPr>
              <a:grpSpLocks/>
            </p:cNvGrpSpPr>
            <p:nvPr/>
          </p:nvGrpSpPr>
          <p:grpSpPr bwMode="auto">
            <a:xfrm>
              <a:off x="915" y="2633"/>
              <a:ext cx="3945" cy="253"/>
              <a:chOff x="915" y="2633"/>
              <a:chExt cx="3945" cy="253"/>
            </a:xfrm>
          </p:grpSpPr>
          <p:grpSp>
            <p:nvGrpSpPr>
              <p:cNvPr id="50200" name="Group 340"/>
              <p:cNvGrpSpPr>
                <a:grpSpLocks/>
              </p:cNvGrpSpPr>
              <p:nvPr/>
            </p:nvGrpSpPr>
            <p:grpSpPr bwMode="auto">
              <a:xfrm>
                <a:off x="915" y="2696"/>
                <a:ext cx="3858" cy="190"/>
                <a:chOff x="915" y="2696"/>
                <a:chExt cx="3858" cy="190"/>
              </a:xfrm>
            </p:grpSpPr>
            <p:sp>
              <p:nvSpPr>
                <p:cNvPr id="50233" name="Freeform 341"/>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34" name="Freeform 342"/>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35" name="Freeform 343"/>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0236" name="Freeform 344"/>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0237" name="Freeform 345"/>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0201" name="Group 346"/>
              <p:cNvGrpSpPr>
                <a:grpSpLocks/>
              </p:cNvGrpSpPr>
              <p:nvPr/>
            </p:nvGrpSpPr>
            <p:grpSpPr bwMode="auto">
              <a:xfrm>
                <a:off x="1213" y="2633"/>
                <a:ext cx="192" cy="158"/>
                <a:chOff x="1440" y="2928"/>
                <a:chExt cx="192" cy="158"/>
              </a:xfrm>
            </p:grpSpPr>
            <p:grpSp>
              <p:nvGrpSpPr>
                <p:cNvPr id="50226" name="Group 347"/>
                <p:cNvGrpSpPr>
                  <a:grpSpLocks/>
                </p:cNvGrpSpPr>
                <p:nvPr/>
              </p:nvGrpSpPr>
              <p:grpSpPr bwMode="auto">
                <a:xfrm rot="5400000">
                  <a:off x="1529" y="2983"/>
                  <a:ext cx="158" cy="48"/>
                  <a:chOff x="3459" y="1296"/>
                  <a:chExt cx="243" cy="48"/>
                </a:xfrm>
              </p:grpSpPr>
              <p:sp>
                <p:nvSpPr>
                  <p:cNvPr id="50231" name="Line 34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32" name="Line 34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0227" name="Freeform 35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28" name="Group 351"/>
                <p:cNvGrpSpPr>
                  <a:grpSpLocks/>
                </p:cNvGrpSpPr>
                <p:nvPr/>
              </p:nvGrpSpPr>
              <p:grpSpPr bwMode="auto">
                <a:xfrm rot="-5400000">
                  <a:off x="1385" y="2983"/>
                  <a:ext cx="158" cy="48"/>
                  <a:chOff x="3459" y="1296"/>
                  <a:chExt cx="243" cy="48"/>
                </a:xfrm>
              </p:grpSpPr>
              <p:sp>
                <p:nvSpPr>
                  <p:cNvPr id="50229" name="Line 35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30" name="Line 35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0202" name="Group 354"/>
              <p:cNvGrpSpPr>
                <a:grpSpLocks/>
              </p:cNvGrpSpPr>
              <p:nvPr/>
            </p:nvGrpSpPr>
            <p:grpSpPr bwMode="auto">
              <a:xfrm>
                <a:off x="2365" y="2635"/>
                <a:ext cx="192" cy="158"/>
                <a:chOff x="1440" y="2928"/>
                <a:chExt cx="192" cy="158"/>
              </a:xfrm>
            </p:grpSpPr>
            <p:grpSp>
              <p:nvGrpSpPr>
                <p:cNvPr id="50219" name="Group 355"/>
                <p:cNvGrpSpPr>
                  <a:grpSpLocks/>
                </p:cNvGrpSpPr>
                <p:nvPr/>
              </p:nvGrpSpPr>
              <p:grpSpPr bwMode="auto">
                <a:xfrm rot="5400000">
                  <a:off x="1529" y="2983"/>
                  <a:ext cx="158" cy="48"/>
                  <a:chOff x="3459" y="1296"/>
                  <a:chExt cx="243" cy="48"/>
                </a:xfrm>
              </p:grpSpPr>
              <p:sp>
                <p:nvSpPr>
                  <p:cNvPr id="50224" name="Line 35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25" name="Line 35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0220" name="Freeform 358"/>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21" name="Group 359"/>
                <p:cNvGrpSpPr>
                  <a:grpSpLocks/>
                </p:cNvGrpSpPr>
                <p:nvPr/>
              </p:nvGrpSpPr>
              <p:grpSpPr bwMode="auto">
                <a:xfrm rot="-5400000">
                  <a:off x="1385" y="2983"/>
                  <a:ext cx="158" cy="48"/>
                  <a:chOff x="3459" y="1296"/>
                  <a:chExt cx="243" cy="48"/>
                </a:xfrm>
              </p:grpSpPr>
              <p:sp>
                <p:nvSpPr>
                  <p:cNvPr id="50222" name="Line 36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23" name="Line 36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0203" name="Group 362"/>
              <p:cNvGrpSpPr>
                <a:grpSpLocks/>
              </p:cNvGrpSpPr>
              <p:nvPr/>
            </p:nvGrpSpPr>
            <p:grpSpPr bwMode="auto">
              <a:xfrm>
                <a:off x="3517" y="2635"/>
                <a:ext cx="192" cy="158"/>
                <a:chOff x="1440" y="2928"/>
                <a:chExt cx="192" cy="158"/>
              </a:xfrm>
            </p:grpSpPr>
            <p:grpSp>
              <p:nvGrpSpPr>
                <p:cNvPr id="50212" name="Group 363"/>
                <p:cNvGrpSpPr>
                  <a:grpSpLocks/>
                </p:cNvGrpSpPr>
                <p:nvPr/>
              </p:nvGrpSpPr>
              <p:grpSpPr bwMode="auto">
                <a:xfrm rot="5400000">
                  <a:off x="1529" y="2983"/>
                  <a:ext cx="158" cy="48"/>
                  <a:chOff x="3459" y="1296"/>
                  <a:chExt cx="243" cy="48"/>
                </a:xfrm>
              </p:grpSpPr>
              <p:sp>
                <p:nvSpPr>
                  <p:cNvPr id="50217" name="Line 36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18" name="Line 36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0213" name="Freeform 366"/>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14" name="Group 367"/>
                <p:cNvGrpSpPr>
                  <a:grpSpLocks/>
                </p:cNvGrpSpPr>
                <p:nvPr/>
              </p:nvGrpSpPr>
              <p:grpSpPr bwMode="auto">
                <a:xfrm rot="-5400000">
                  <a:off x="1385" y="2983"/>
                  <a:ext cx="158" cy="48"/>
                  <a:chOff x="3459" y="1296"/>
                  <a:chExt cx="243" cy="48"/>
                </a:xfrm>
              </p:grpSpPr>
              <p:sp>
                <p:nvSpPr>
                  <p:cNvPr id="50215" name="Line 36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16" name="Line 36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0204" name="Group 370"/>
              <p:cNvGrpSpPr>
                <a:grpSpLocks/>
              </p:cNvGrpSpPr>
              <p:nvPr/>
            </p:nvGrpSpPr>
            <p:grpSpPr bwMode="auto">
              <a:xfrm>
                <a:off x="4668" y="2635"/>
                <a:ext cx="192" cy="158"/>
                <a:chOff x="1440" y="2928"/>
                <a:chExt cx="192" cy="158"/>
              </a:xfrm>
            </p:grpSpPr>
            <p:grpSp>
              <p:nvGrpSpPr>
                <p:cNvPr id="50205" name="Group 371"/>
                <p:cNvGrpSpPr>
                  <a:grpSpLocks/>
                </p:cNvGrpSpPr>
                <p:nvPr/>
              </p:nvGrpSpPr>
              <p:grpSpPr bwMode="auto">
                <a:xfrm rot="5400000">
                  <a:off x="1529" y="2983"/>
                  <a:ext cx="158" cy="48"/>
                  <a:chOff x="3459" y="1296"/>
                  <a:chExt cx="243" cy="48"/>
                </a:xfrm>
              </p:grpSpPr>
              <p:sp>
                <p:nvSpPr>
                  <p:cNvPr id="50210" name="Line 37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11" name="Line 37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0206" name="Freeform 374"/>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0207" name="Group 375"/>
                <p:cNvGrpSpPr>
                  <a:grpSpLocks/>
                </p:cNvGrpSpPr>
                <p:nvPr/>
              </p:nvGrpSpPr>
              <p:grpSpPr bwMode="auto">
                <a:xfrm rot="-5400000">
                  <a:off x="1385" y="2983"/>
                  <a:ext cx="158" cy="48"/>
                  <a:chOff x="3459" y="1296"/>
                  <a:chExt cx="243" cy="48"/>
                </a:xfrm>
              </p:grpSpPr>
              <p:sp>
                <p:nvSpPr>
                  <p:cNvPr id="50208" name="Line 37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0209" name="Line 37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50192" name="Rectangle 378"/>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0193" name="Text Box 379"/>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0194" name="Rectangle 380"/>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50195" name="Rectangle 381"/>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50196" name="Rectangle 382"/>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50197" name="Text Box 383"/>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0198" name="Text Box 384"/>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0199" name="Text Box 385"/>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0190" name="AutoShape 38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blinds(horizontal)">
                                      <p:cBhvr>
                                        <p:cTn id="7"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1"/>
          <p:cNvSpPr>
            <a:spLocks noGrp="1"/>
          </p:cNvSpPr>
          <p:nvPr>
            <p:ph type="sldNum" sz="quarter" idx="10"/>
          </p:nvPr>
        </p:nvSpPr>
        <p:spPr bwMode="auto">
          <a:noFill/>
          <a:ln>
            <a:miter lim="800000"/>
            <a:headEnd/>
            <a:tailEnd/>
          </a:ln>
        </p:spPr>
        <p:txBody>
          <a:bodyPr/>
          <a:lstStyle/>
          <a:p>
            <a:fld id="{3C2CE5B5-CD92-4993-B313-448ABA4CA28E}" type="slidenum">
              <a:rPr lang="zh-CN" altLang="en-US" smtClean="0"/>
              <a:pPr/>
              <a:t>47</a:t>
            </a:fld>
            <a:endParaRPr lang="en-US" altLang="zh-CN"/>
          </a:p>
        </p:txBody>
      </p:sp>
      <p:grpSp>
        <p:nvGrpSpPr>
          <p:cNvPr id="51203" name="Group 2"/>
          <p:cNvGrpSpPr>
            <a:grpSpLocks/>
          </p:cNvGrpSpPr>
          <p:nvPr/>
        </p:nvGrpSpPr>
        <p:grpSpPr bwMode="auto">
          <a:xfrm>
            <a:off x="1584325" y="854075"/>
            <a:ext cx="7292975" cy="403225"/>
            <a:chOff x="1022" y="538"/>
            <a:chExt cx="4594" cy="254"/>
          </a:xfrm>
        </p:grpSpPr>
        <p:sp>
          <p:nvSpPr>
            <p:cNvPr id="51580"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1581"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51582"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1583"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51584"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1585"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51586"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 </a:t>
              </a:r>
            </a:p>
          </p:txBody>
        </p:sp>
        <p:sp>
          <p:nvSpPr>
            <p:cNvPr id="51587"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51588"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51589"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0"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1"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2"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3"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4"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5"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1596"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7348"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1205"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51206" name="Group 22"/>
          <p:cNvGrpSpPr>
            <a:grpSpLocks/>
          </p:cNvGrpSpPr>
          <p:nvPr/>
        </p:nvGrpSpPr>
        <p:grpSpPr bwMode="auto">
          <a:xfrm>
            <a:off x="3086100" y="5599113"/>
            <a:ext cx="6057900" cy="336550"/>
            <a:chOff x="1944" y="3527"/>
            <a:chExt cx="3816" cy="212"/>
          </a:xfrm>
        </p:grpSpPr>
        <p:sp>
          <p:nvSpPr>
            <p:cNvPr id="51576" name="Text Box 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51577" name="Text Box 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51578" name="Text Box 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51579" name="Text Box 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grpSp>
      <p:grpSp>
        <p:nvGrpSpPr>
          <p:cNvPr id="51207" name="Group 27"/>
          <p:cNvGrpSpPr>
            <a:grpSpLocks/>
          </p:cNvGrpSpPr>
          <p:nvPr/>
        </p:nvGrpSpPr>
        <p:grpSpPr bwMode="auto">
          <a:xfrm>
            <a:off x="1028700" y="6175375"/>
            <a:ext cx="565150" cy="366713"/>
            <a:chOff x="648" y="3890"/>
            <a:chExt cx="356" cy="231"/>
          </a:xfrm>
        </p:grpSpPr>
        <p:sp>
          <p:nvSpPr>
            <p:cNvPr id="51574" name="Text Box 28"/>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solidFill>
                    <a:schemeClr val="folHlink"/>
                  </a:solidFill>
                  <a:latin typeface="Times New Roman" pitchFamily="18" charset="0"/>
                </a:rPr>
                <a:t>WE</a:t>
              </a:r>
              <a:endParaRPr lang="zh-CN" altLang="en-US">
                <a:solidFill>
                  <a:schemeClr val="folHlink"/>
                </a:solidFill>
                <a:latin typeface="Times New Roman" pitchFamily="18" charset="0"/>
              </a:endParaRPr>
            </a:p>
          </p:txBody>
        </p:sp>
        <p:sp>
          <p:nvSpPr>
            <p:cNvPr id="51575" name="Line 29"/>
            <p:cNvSpPr>
              <a:spLocks noChangeShapeType="1"/>
            </p:cNvSpPr>
            <p:nvPr/>
          </p:nvSpPr>
          <p:spPr bwMode="auto">
            <a:xfrm>
              <a:off x="682" y="3922"/>
              <a:ext cx="288" cy="0"/>
            </a:xfrm>
            <a:prstGeom prst="line">
              <a:avLst/>
            </a:prstGeom>
            <a:noFill/>
            <a:ln w="28575">
              <a:solidFill>
                <a:schemeClr val="folHlink"/>
              </a:solidFill>
              <a:round/>
              <a:headEnd/>
              <a:tailEnd/>
            </a:ln>
          </p:spPr>
          <p:txBody>
            <a:bodyPr wrap="none"/>
            <a:lstStyle/>
            <a:p>
              <a:endParaRPr lang="zh-CN" altLang="en-US"/>
            </a:p>
          </p:txBody>
        </p:sp>
      </p:grpSp>
      <p:grpSp>
        <p:nvGrpSpPr>
          <p:cNvPr id="51208" name="Group 30"/>
          <p:cNvGrpSpPr>
            <a:grpSpLocks/>
          </p:cNvGrpSpPr>
          <p:nvPr/>
        </p:nvGrpSpPr>
        <p:grpSpPr bwMode="auto">
          <a:xfrm>
            <a:off x="1060450" y="6391275"/>
            <a:ext cx="509588" cy="396875"/>
            <a:chOff x="668" y="4026"/>
            <a:chExt cx="321" cy="250"/>
          </a:xfrm>
        </p:grpSpPr>
        <p:sp>
          <p:nvSpPr>
            <p:cNvPr id="51572" name="Text Box 31"/>
            <p:cNvSpPr txBox="1">
              <a:spLocks noChangeArrowheads="1"/>
            </p:cNvSpPr>
            <p:nvPr/>
          </p:nvSpPr>
          <p:spPr bwMode="auto">
            <a:xfrm>
              <a:off x="668" y="4026"/>
              <a:ext cx="32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CS</a:t>
              </a:r>
              <a:endParaRPr lang="zh-CN" altLang="en-US" sz="2000">
                <a:solidFill>
                  <a:schemeClr val="folHlink"/>
                </a:solidFill>
                <a:latin typeface="Times New Roman" pitchFamily="18" charset="0"/>
              </a:endParaRPr>
            </a:p>
          </p:txBody>
        </p:sp>
        <p:sp>
          <p:nvSpPr>
            <p:cNvPr id="51573" name="Line 32"/>
            <p:cNvSpPr>
              <a:spLocks noChangeShapeType="1"/>
            </p:cNvSpPr>
            <p:nvPr/>
          </p:nvSpPr>
          <p:spPr bwMode="auto">
            <a:xfrm>
              <a:off x="724" y="4078"/>
              <a:ext cx="192" cy="0"/>
            </a:xfrm>
            <a:prstGeom prst="line">
              <a:avLst/>
            </a:prstGeom>
            <a:noFill/>
            <a:ln w="9525">
              <a:solidFill>
                <a:schemeClr val="folHlink"/>
              </a:solidFill>
              <a:round/>
              <a:headEnd/>
              <a:tailEnd/>
            </a:ln>
          </p:spPr>
          <p:txBody>
            <a:bodyPr wrap="none"/>
            <a:lstStyle/>
            <a:p>
              <a:endParaRPr lang="zh-CN" altLang="en-US"/>
            </a:p>
          </p:txBody>
        </p:sp>
      </p:grpSp>
      <p:grpSp>
        <p:nvGrpSpPr>
          <p:cNvPr id="51209" name="Group 33"/>
          <p:cNvGrpSpPr>
            <a:grpSpLocks/>
          </p:cNvGrpSpPr>
          <p:nvPr/>
        </p:nvGrpSpPr>
        <p:grpSpPr bwMode="auto">
          <a:xfrm>
            <a:off x="222250" y="1069975"/>
            <a:ext cx="8686800" cy="5483225"/>
            <a:chOff x="140" y="674"/>
            <a:chExt cx="5472" cy="3454"/>
          </a:xfrm>
        </p:grpSpPr>
        <p:grpSp>
          <p:nvGrpSpPr>
            <p:cNvPr id="51283" name="Group 34"/>
            <p:cNvGrpSpPr>
              <a:grpSpLocks/>
            </p:cNvGrpSpPr>
            <p:nvPr/>
          </p:nvGrpSpPr>
          <p:grpSpPr bwMode="auto">
            <a:xfrm>
              <a:off x="140" y="674"/>
              <a:ext cx="5472" cy="3454"/>
              <a:chOff x="140" y="674"/>
              <a:chExt cx="5472" cy="3454"/>
            </a:xfrm>
          </p:grpSpPr>
          <p:grpSp>
            <p:nvGrpSpPr>
              <p:cNvPr id="51309" name="Group 35"/>
              <p:cNvGrpSpPr>
                <a:grpSpLocks/>
              </p:cNvGrpSpPr>
              <p:nvPr/>
            </p:nvGrpSpPr>
            <p:grpSpPr bwMode="auto">
              <a:xfrm>
                <a:off x="140" y="674"/>
                <a:ext cx="5472" cy="3454"/>
                <a:chOff x="140" y="674"/>
                <a:chExt cx="5472" cy="3454"/>
              </a:xfrm>
            </p:grpSpPr>
            <p:grpSp>
              <p:nvGrpSpPr>
                <p:cNvPr id="51349" name="Group 36"/>
                <p:cNvGrpSpPr>
                  <a:grpSpLocks/>
                </p:cNvGrpSpPr>
                <p:nvPr/>
              </p:nvGrpSpPr>
              <p:grpSpPr bwMode="auto">
                <a:xfrm>
                  <a:off x="140" y="713"/>
                  <a:ext cx="5472" cy="3415"/>
                  <a:chOff x="140" y="713"/>
                  <a:chExt cx="5472" cy="3415"/>
                </a:xfrm>
              </p:grpSpPr>
              <p:sp>
                <p:nvSpPr>
                  <p:cNvPr id="51361" name="Rectangle 37"/>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362" name="Rectangle 38"/>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1363" name="Text Box 39"/>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364" name="Rectangle 40"/>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1365" name="Rectangle 41"/>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1366" name="Text Box 42"/>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367" name="Rectangle 43"/>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1368" name="Rectangle 44"/>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1369" name="Text Box 45"/>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370" name="Rectangle 46"/>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1371" name="Rectangle 47"/>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1372" name="Text Box 48"/>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373" name="Rectangle 49"/>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1374" name="Rectangle 50"/>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1375" name="Rectangle 51"/>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1376" name="Rectangle 52"/>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1377" name="Rectangle 53"/>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1378" name="Rectangle 54"/>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1379" name="Rectangle 55"/>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1380" name="Rectangle 56"/>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1381" name="Rectangle 57"/>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1382" name="Line 58"/>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51383" name="Line 59"/>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51384" name="Freeform 60"/>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385" name="Line 61"/>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51386" name="Line 62"/>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51387" name="Freeform 63"/>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51388" name="Freeform 64"/>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51389" name="Freeform 65"/>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390" name="Line 66"/>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51391" name="Line 67"/>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51392" name="Freeform 68"/>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393" name="Line 69"/>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51394" name="Line 70"/>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51395" name="Freeform 71"/>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51396" name="Freeform 72"/>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397" name="Line 73"/>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51398" name="Line 74"/>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51399" name="Freeform 75"/>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400" name="Line 76"/>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51401" name="Line 77"/>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51402" name="Freeform 78"/>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51403" name="Freeform 79"/>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404" name="Line 80"/>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51405" name="Line 81"/>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51406" name="Freeform 82"/>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407" name="Line 83"/>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51408" name="Line 84"/>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51409" name="Freeform 85"/>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51410" name="Freeform 86"/>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411" name="Line 87"/>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51412" name="Line 88"/>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51413" name="Freeform 89"/>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414" name="Line 90"/>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51415" name="Line 91"/>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51416" name="Freeform 92"/>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51417" name="Freeform 93"/>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418" name="Line 94"/>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51419" name="Line 95"/>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51420" name="Freeform 96"/>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1421" name="Line 97"/>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51422" name="Line 98"/>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51423" name="Freeform 99"/>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51424" name="Freeform 100"/>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1425" name="Group 101"/>
                  <p:cNvGrpSpPr>
                    <a:grpSpLocks/>
                  </p:cNvGrpSpPr>
                  <p:nvPr/>
                </p:nvGrpSpPr>
                <p:grpSpPr bwMode="auto">
                  <a:xfrm>
                    <a:off x="4668" y="2634"/>
                    <a:ext cx="192" cy="158"/>
                    <a:chOff x="4692" y="2634"/>
                    <a:chExt cx="192" cy="158"/>
                  </a:xfrm>
                </p:grpSpPr>
                <p:grpSp>
                  <p:nvGrpSpPr>
                    <p:cNvPr id="51565" name="Group 102"/>
                    <p:cNvGrpSpPr>
                      <a:grpSpLocks/>
                    </p:cNvGrpSpPr>
                    <p:nvPr/>
                  </p:nvGrpSpPr>
                  <p:grpSpPr bwMode="auto">
                    <a:xfrm>
                      <a:off x="4836" y="2634"/>
                      <a:ext cx="48" cy="158"/>
                      <a:chOff x="4836" y="2634"/>
                      <a:chExt cx="48" cy="158"/>
                    </a:xfrm>
                  </p:grpSpPr>
                  <p:sp>
                    <p:nvSpPr>
                      <p:cNvPr id="51570" name="Line 103"/>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51571" name="Line 104"/>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51566" name="Freeform 105"/>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1567" name="Group 106"/>
                    <p:cNvGrpSpPr>
                      <a:grpSpLocks/>
                    </p:cNvGrpSpPr>
                    <p:nvPr/>
                  </p:nvGrpSpPr>
                  <p:grpSpPr bwMode="auto">
                    <a:xfrm>
                      <a:off x="4692" y="2634"/>
                      <a:ext cx="48" cy="158"/>
                      <a:chOff x="4692" y="2634"/>
                      <a:chExt cx="48" cy="158"/>
                    </a:xfrm>
                  </p:grpSpPr>
                  <p:sp>
                    <p:nvSpPr>
                      <p:cNvPr id="51568" name="Line 107"/>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51569" name="Line 108"/>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51426" name="Freeform 109"/>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51427" name="Freeform 110"/>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1428" name="Group 111"/>
                  <p:cNvGrpSpPr>
                    <a:grpSpLocks/>
                  </p:cNvGrpSpPr>
                  <p:nvPr/>
                </p:nvGrpSpPr>
                <p:grpSpPr bwMode="auto">
                  <a:xfrm>
                    <a:off x="5235" y="2634"/>
                    <a:ext cx="192" cy="158"/>
                    <a:chOff x="5259" y="2634"/>
                    <a:chExt cx="192" cy="158"/>
                  </a:xfrm>
                </p:grpSpPr>
                <p:grpSp>
                  <p:nvGrpSpPr>
                    <p:cNvPr id="51558" name="Group 112"/>
                    <p:cNvGrpSpPr>
                      <a:grpSpLocks/>
                    </p:cNvGrpSpPr>
                    <p:nvPr/>
                  </p:nvGrpSpPr>
                  <p:grpSpPr bwMode="auto">
                    <a:xfrm>
                      <a:off x="5403" y="2634"/>
                      <a:ext cx="48" cy="158"/>
                      <a:chOff x="5403" y="2634"/>
                      <a:chExt cx="48" cy="158"/>
                    </a:xfrm>
                  </p:grpSpPr>
                  <p:sp>
                    <p:nvSpPr>
                      <p:cNvPr id="51563" name="Line 113"/>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51564" name="Line 114"/>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51559" name="Freeform 115"/>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1560" name="Group 116"/>
                    <p:cNvGrpSpPr>
                      <a:grpSpLocks/>
                    </p:cNvGrpSpPr>
                    <p:nvPr/>
                  </p:nvGrpSpPr>
                  <p:grpSpPr bwMode="auto">
                    <a:xfrm>
                      <a:off x="5259" y="2634"/>
                      <a:ext cx="48" cy="158"/>
                      <a:chOff x="5259" y="2634"/>
                      <a:chExt cx="48" cy="158"/>
                    </a:xfrm>
                  </p:grpSpPr>
                  <p:sp>
                    <p:nvSpPr>
                      <p:cNvPr id="51561" name="Line 117"/>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51562" name="Line 118"/>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51429" name="Freeform 119"/>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51430" name="Freeform 120"/>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1431" name="Freeform 121"/>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51432" name="Line 122"/>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3" name="Line 123"/>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4" name="Line 124"/>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5" name="Line 125"/>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6" name="Line 126"/>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7" name="Line 127"/>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8" name="Line 128"/>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39" name="Line 129"/>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1440" name="Freeform 130"/>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441" name="Freeform 131"/>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442" name="Freeform 132"/>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443" name="Freeform 133"/>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444" name="Freeform 134"/>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51445" name="Freeform 135"/>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51446" name="Line 136"/>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47" name="Line 137"/>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48" name="Line 138"/>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49" name="Line 139"/>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0" name="Line 140"/>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1" name="Line 141"/>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2" name="Line 142"/>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3" name="Line 143"/>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1454" name="Freeform 144"/>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1455" name="Line 145"/>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6" name="Line 146"/>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7" name="Line 147"/>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8" name="Line 148"/>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59" name="Line 149"/>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60" name="Line 150"/>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61" name="Line 151"/>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1462" name="Line 152"/>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1463" name="Freeform 153"/>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51464" name="Freeform 154"/>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1465" name="Rectangle 155"/>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466" name="Text Box 156"/>
                  <p:cNvSpPr txBox="1">
                    <a:spLocks noChangeArrowheads="1"/>
                  </p:cNvSpPr>
                  <p:nvPr/>
                </p:nvSpPr>
                <p:spPr bwMode="auto">
                  <a:xfrm>
                    <a:off x="117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1467" name="Freeform 157"/>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1468" name="Freeform 158"/>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51469" name="Freeform 159"/>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1470" name="Freeform 160"/>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51471" name="Freeform 161"/>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51472" name="Freeform 162"/>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51473" name="Freeform 163"/>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1474" name="Freeform 164"/>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51475" name="Freeform 165"/>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1476" name="Freeform 166"/>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51477" name="Freeform 167"/>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1478" name="Freeform 168"/>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51479" name="Freeform 169"/>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51480" name="Freeform 170"/>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51481" name="Freeform 171"/>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1482" name="Freeform 172"/>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51483" name="Freeform 173"/>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1484" name="Freeform 174"/>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1485" name="Freeform 175"/>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1486" name="Freeform 176"/>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51487" name="Freeform 177"/>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51488" name="Freeform 178"/>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51489" name="Freeform 179"/>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51490" name="Freeform 180"/>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1491" name="Freeform 181"/>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1492" name="Freeform 182"/>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1493" name="Freeform 183"/>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1494" name="Freeform 184"/>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1495" name="Freeform 185"/>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1496" name="Freeform 186"/>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1497" name="Freeform 187"/>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1498" name="Freeform 188"/>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51499" name="Freeform 189"/>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51500" name="Freeform 190"/>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1501" name="Freeform 191"/>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1502" name="Freeform 192"/>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1503" name="Freeform 193"/>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51504" name="Freeform 194"/>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51505" name="Line 195"/>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1506" name="Line 196"/>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1507" name="Line 197"/>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1508" name="Rectangle 198"/>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509" name="Text Box 199"/>
                  <p:cNvSpPr txBox="1">
                    <a:spLocks noChangeArrowheads="1"/>
                  </p:cNvSpPr>
                  <p:nvPr/>
                </p:nvSpPr>
                <p:spPr bwMode="auto">
                  <a:xfrm>
                    <a:off x="2348"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1510" name="Rectangle 200"/>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511" name="Text Box 201"/>
                  <p:cNvSpPr txBox="1">
                    <a:spLocks noChangeArrowheads="1"/>
                  </p:cNvSpPr>
                  <p:nvPr/>
                </p:nvSpPr>
                <p:spPr bwMode="auto">
                  <a:xfrm>
                    <a:off x="3500"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1512" name="Rectangle 202"/>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513" name="Text Box 203"/>
                  <p:cNvSpPr txBox="1">
                    <a:spLocks noChangeArrowheads="1"/>
                  </p:cNvSpPr>
                  <p:nvPr/>
                </p:nvSpPr>
                <p:spPr bwMode="auto">
                  <a:xfrm>
                    <a:off x="465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1514" name="Line 204"/>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1515" name="Line 205"/>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1516" name="Line 206"/>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1517" name="Line 207"/>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1518" name="Freeform 208"/>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519" name="Freeform 209"/>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1520" name="Freeform 210"/>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51521" name="Text Box 211"/>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22" name="Text Box 212"/>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23" name="Text Box 213"/>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24" name="Text Box 214"/>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25" name="Text Box 215"/>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1526" name="Text Box 216"/>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1527" name="Text Box 217"/>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1528" name="Text Box 218"/>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1529" name="Text Box 219"/>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1530" name="Text Box 220"/>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51531" name="Text Box 221"/>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51532" name="Line 222"/>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51533" name="Text Box 223"/>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1534" name="Text Box 224"/>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51535" name="Text Box 225"/>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36" name="Text Box 226"/>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1537" name="Text Box 227"/>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51538" name="Text Box 228"/>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1539" name="Text Box 229"/>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1540" name="Text Box 230"/>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1541" name="Text Box 231"/>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1542" name="Text Box 232"/>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51543" name="Text Box 233"/>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1544" name="Text Box 234"/>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1545" name="Text Box 235"/>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1546" name="Text Box 236"/>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1547" name="Line 23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48" name="Line 23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49" name="Line 23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0" name="Line 24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1" name="Line 24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2" name="Line 24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3" name="Line 24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4" name="Line 24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5" name="Line 24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6" name="Line 24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1557" name="Line 247"/>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51350" name="Group 248"/>
                <p:cNvGrpSpPr>
                  <a:grpSpLocks/>
                </p:cNvGrpSpPr>
                <p:nvPr/>
              </p:nvGrpSpPr>
              <p:grpSpPr bwMode="auto">
                <a:xfrm>
                  <a:off x="140" y="674"/>
                  <a:ext cx="196" cy="3010"/>
                  <a:chOff x="140" y="674"/>
                  <a:chExt cx="196" cy="3010"/>
                </a:xfrm>
              </p:grpSpPr>
              <p:sp>
                <p:nvSpPr>
                  <p:cNvPr id="51351" name="Text Box 249"/>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2" name="Text Box 250"/>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3" name="Text Box 251"/>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4" name="Text Box 252"/>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5" name="Text Box 253"/>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6" name="Text Box 254"/>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7" name="Text Box 255"/>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8" name="Text Box 256"/>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59" name="Text Box 257"/>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1360" name="Text Box 258"/>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51310" name="Group 259"/>
              <p:cNvGrpSpPr>
                <a:grpSpLocks/>
              </p:cNvGrpSpPr>
              <p:nvPr/>
            </p:nvGrpSpPr>
            <p:grpSpPr bwMode="auto">
              <a:xfrm>
                <a:off x="915" y="2632"/>
                <a:ext cx="3944" cy="254"/>
                <a:chOff x="915" y="2632"/>
                <a:chExt cx="3944" cy="254"/>
              </a:xfrm>
            </p:grpSpPr>
            <p:grpSp>
              <p:nvGrpSpPr>
                <p:cNvPr id="51311" name="Group 260"/>
                <p:cNvGrpSpPr>
                  <a:grpSpLocks/>
                </p:cNvGrpSpPr>
                <p:nvPr/>
              </p:nvGrpSpPr>
              <p:grpSpPr bwMode="auto">
                <a:xfrm>
                  <a:off x="915" y="2696"/>
                  <a:ext cx="3858" cy="190"/>
                  <a:chOff x="915" y="2696"/>
                  <a:chExt cx="3858" cy="190"/>
                </a:xfrm>
              </p:grpSpPr>
              <p:sp>
                <p:nvSpPr>
                  <p:cNvPr id="51344" name="Freeform 261"/>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345" name="Freeform 262"/>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346" name="Freeform 263"/>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347" name="Freeform 264"/>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1348" name="Freeform 265"/>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1312" name="Group 266"/>
                <p:cNvGrpSpPr>
                  <a:grpSpLocks/>
                </p:cNvGrpSpPr>
                <p:nvPr/>
              </p:nvGrpSpPr>
              <p:grpSpPr bwMode="auto">
                <a:xfrm>
                  <a:off x="1212" y="2632"/>
                  <a:ext cx="192" cy="158"/>
                  <a:chOff x="1212" y="2632"/>
                  <a:chExt cx="192" cy="158"/>
                </a:xfrm>
              </p:grpSpPr>
              <p:grpSp>
                <p:nvGrpSpPr>
                  <p:cNvPr id="51337" name="Group 267"/>
                  <p:cNvGrpSpPr>
                    <a:grpSpLocks/>
                  </p:cNvGrpSpPr>
                  <p:nvPr/>
                </p:nvGrpSpPr>
                <p:grpSpPr bwMode="auto">
                  <a:xfrm>
                    <a:off x="1356" y="2632"/>
                    <a:ext cx="48" cy="158"/>
                    <a:chOff x="1356" y="2632"/>
                    <a:chExt cx="48" cy="158"/>
                  </a:xfrm>
                </p:grpSpPr>
                <p:sp>
                  <p:nvSpPr>
                    <p:cNvPr id="51342" name="Line 268"/>
                    <p:cNvSpPr>
                      <a:spLocks noChangeShapeType="1"/>
                    </p:cNvSpPr>
                    <p:nvPr/>
                  </p:nvSpPr>
                  <p:spPr bwMode="auto">
                    <a:xfrm rot="5400000">
                      <a:off x="1325" y="2711"/>
                      <a:ext cx="158" cy="0"/>
                    </a:xfrm>
                    <a:prstGeom prst="line">
                      <a:avLst/>
                    </a:prstGeom>
                    <a:noFill/>
                    <a:ln w="38100">
                      <a:solidFill>
                        <a:schemeClr val="folHlink"/>
                      </a:solidFill>
                      <a:round/>
                      <a:headEnd/>
                      <a:tailEnd/>
                    </a:ln>
                  </p:spPr>
                  <p:txBody>
                    <a:bodyPr wrap="none"/>
                    <a:lstStyle/>
                    <a:p>
                      <a:endParaRPr lang="zh-CN" altLang="en-US"/>
                    </a:p>
                  </p:txBody>
                </p:sp>
                <p:sp>
                  <p:nvSpPr>
                    <p:cNvPr id="51343" name="Line 269"/>
                    <p:cNvSpPr>
                      <a:spLocks noChangeShapeType="1"/>
                    </p:cNvSpPr>
                    <p:nvPr/>
                  </p:nvSpPr>
                  <p:spPr bwMode="auto">
                    <a:xfrm rot="5400000">
                      <a:off x="1308" y="2709"/>
                      <a:ext cx="96" cy="0"/>
                    </a:xfrm>
                    <a:prstGeom prst="line">
                      <a:avLst/>
                    </a:prstGeom>
                    <a:noFill/>
                    <a:ln w="38100">
                      <a:solidFill>
                        <a:schemeClr val="folHlink"/>
                      </a:solidFill>
                      <a:round/>
                      <a:headEnd/>
                      <a:tailEnd/>
                    </a:ln>
                  </p:spPr>
                  <p:txBody>
                    <a:bodyPr wrap="none"/>
                    <a:lstStyle/>
                    <a:p>
                      <a:endParaRPr lang="zh-CN" altLang="en-US"/>
                    </a:p>
                  </p:txBody>
                </p:sp>
              </p:grpSp>
              <p:sp>
                <p:nvSpPr>
                  <p:cNvPr id="51338" name="Freeform 270"/>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339" name="Group 271"/>
                  <p:cNvGrpSpPr>
                    <a:grpSpLocks/>
                  </p:cNvGrpSpPr>
                  <p:nvPr/>
                </p:nvGrpSpPr>
                <p:grpSpPr bwMode="auto">
                  <a:xfrm>
                    <a:off x="1212" y="2632"/>
                    <a:ext cx="48" cy="158"/>
                    <a:chOff x="1212" y="2632"/>
                    <a:chExt cx="48" cy="158"/>
                  </a:xfrm>
                </p:grpSpPr>
                <p:sp>
                  <p:nvSpPr>
                    <p:cNvPr id="51340" name="Line 272"/>
                    <p:cNvSpPr>
                      <a:spLocks noChangeShapeType="1"/>
                    </p:cNvSpPr>
                    <p:nvPr/>
                  </p:nvSpPr>
                  <p:spPr bwMode="auto">
                    <a:xfrm rot="-5400000">
                      <a:off x="1133" y="2711"/>
                      <a:ext cx="158" cy="0"/>
                    </a:xfrm>
                    <a:prstGeom prst="line">
                      <a:avLst/>
                    </a:prstGeom>
                    <a:noFill/>
                    <a:ln w="38100">
                      <a:solidFill>
                        <a:schemeClr val="folHlink"/>
                      </a:solidFill>
                      <a:round/>
                      <a:headEnd/>
                      <a:tailEnd/>
                    </a:ln>
                  </p:spPr>
                  <p:txBody>
                    <a:bodyPr wrap="none"/>
                    <a:lstStyle/>
                    <a:p>
                      <a:endParaRPr lang="zh-CN" altLang="en-US"/>
                    </a:p>
                  </p:txBody>
                </p:sp>
                <p:sp>
                  <p:nvSpPr>
                    <p:cNvPr id="51341" name="Line 273"/>
                    <p:cNvSpPr>
                      <a:spLocks noChangeShapeType="1"/>
                    </p:cNvSpPr>
                    <p:nvPr/>
                  </p:nvSpPr>
                  <p:spPr bwMode="auto">
                    <a:xfrm rot="-5400000">
                      <a:off x="1212" y="2713"/>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1313" name="Group 274"/>
                <p:cNvGrpSpPr>
                  <a:grpSpLocks/>
                </p:cNvGrpSpPr>
                <p:nvPr/>
              </p:nvGrpSpPr>
              <p:grpSpPr bwMode="auto">
                <a:xfrm>
                  <a:off x="2364" y="2634"/>
                  <a:ext cx="192" cy="158"/>
                  <a:chOff x="2364" y="2634"/>
                  <a:chExt cx="192" cy="158"/>
                </a:xfrm>
              </p:grpSpPr>
              <p:grpSp>
                <p:nvGrpSpPr>
                  <p:cNvPr id="51330" name="Group 275"/>
                  <p:cNvGrpSpPr>
                    <a:grpSpLocks/>
                  </p:cNvGrpSpPr>
                  <p:nvPr/>
                </p:nvGrpSpPr>
                <p:grpSpPr bwMode="auto">
                  <a:xfrm>
                    <a:off x="2508" y="2634"/>
                    <a:ext cx="48" cy="158"/>
                    <a:chOff x="2508" y="2634"/>
                    <a:chExt cx="48" cy="158"/>
                  </a:xfrm>
                </p:grpSpPr>
                <p:sp>
                  <p:nvSpPr>
                    <p:cNvPr id="51335" name="Line 276"/>
                    <p:cNvSpPr>
                      <a:spLocks noChangeShapeType="1"/>
                    </p:cNvSpPr>
                    <p:nvPr/>
                  </p:nvSpPr>
                  <p:spPr bwMode="auto">
                    <a:xfrm rot="5400000">
                      <a:off x="2477" y="2713"/>
                      <a:ext cx="158" cy="0"/>
                    </a:xfrm>
                    <a:prstGeom prst="line">
                      <a:avLst/>
                    </a:prstGeom>
                    <a:noFill/>
                    <a:ln w="38100">
                      <a:solidFill>
                        <a:schemeClr val="folHlink"/>
                      </a:solidFill>
                      <a:round/>
                      <a:headEnd/>
                      <a:tailEnd/>
                    </a:ln>
                  </p:spPr>
                  <p:txBody>
                    <a:bodyPr wrap="none"/>
                    <a:lstStyle/>
                    <a:p>
                      <a:endParaRPr lang="zh-CN" altLang="en-US"/>
                    </a:p>
                  </p:txBody>
                </p:sp>
                <p:sp>
                  <p:nvSpPr>
                    <p:cNvPr id="51336" name="Line 277"/>
                    <p:cNvSpPr>
                      <a:spLocks noChangeShapeType="1"/>
                    </p:cNvSpPr>
                    <p:nvPr/>
                  </p:nvSpPr>
                  <p:spPr bwMode="auto">
                    <a:xfrm rot="5400000">
                      <a:off x="2460" y="2711"/>
                      <a:ext cx="96" cy="0"/>
                    </a:xfrm>
                    <a:prstGeom prst="line">
                      <a:avLst/>
                    </a:prstGeom>
                    <a:noFill/>
                    <a:ln w="38100">
                      <a:solidFill>
                        <a:schemeClr val="folHlink"/>
                      </a:solidFill>
                      <a:round/>
                      <a:headEnd/>
                      <a:tailEnd/>
                    </a:ln>
                  </p:spPr>
                  <p:txBody>
                    <a:bodyPr wrap="none"/>
                    <a:lstStyle/>
                    <a:p>
                      <a:endParaRPr lang="zh-CN" altLang="en-US"/>
                    </a:p>
                  </p:txBody>
                </p:sp>
              </p:grpSp>
              <p:sp>
                <p:nvSpPr>
                  <p:cNvPr id="51331" name="Freeform 278"/>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332" name="Group 279"/>
                  <p:cNvGrpSpPr>
                    <a:grpSpLocks/>
                  </p:cNvGrpSpPr>
                  <p:nvPr/>
                </p:nvGrpSpPr>
                <p:grpSpPr bwMode="auto">
                  <a:xfrm>
                    <a:off x="2364" y="2634"/>
                    <a:ext cx="48" cy="158"/>
                    <a:chOff x="2364" y="2634"/>
                    <a:chExt cx="48" cy="158"/>
                  </a:xfrm>
                </p:grpSpPr>
                <p:sp>
                  <p:nvSpPr>
                    <p:cNvPr id="51333" name="Line 280"/>
                    <p:cNvSpPr>
                      <a:spLocks noChangeShapeType="1"/>
                    </p:cNvSpPr>
                    <p:nvPr/>
                  </p:nvSpPr>
                  <p:spPr bwMode="auto">
                    <a:xfrm rot="-5400000">
                      <a:off x="2285" y="2713"/>
                      <a:ext cx="158" cy="0"/>
                    </a:xfrm>
                    <a:prstGeom prst="line">
                      <a:avLst/>
                    </a:prstGeom>
                    <a:noFill/>
                    <a:ln w="38100">
                      <a:solidFill>
                        <a:schemeClr val="folHlink"/>
                      </a:solidFill>
                      <a:round/>
                      <a:headEnd/>
                      <a:tailEnd/>
                    </a:ln>
                  </p:spPr>
                  <p:txBody>
                    <a:bodyPr wrap="none"/>
                    <a:lstStyle/>
                    <a:p>
                      <a:endParaRPr lang="zh-CN" altLang="en-US"/>
                    </a:p>
                  </p:txBody>
                </p:sp>
                <p:sp>
                  <p:nvSpPr>
                    <p:cNvPr id="51334" name="Line 281"/>
                    <p:cNvSpPr>
                      <a:spLocks noChangeShapeType="1"/>
                    </p:cNvSpPr>
                    <p:nvPr/>
                  </p:nvSpPr>
                  <p:spPr bwMode="auto">
                    <a:xfrm rot="-5400000">
                      <a:off x="2364"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1314" name="Group 282"/>
                <p:cNvGrpSpPr>
                  <a:grpSpLocks/>
                </p:cNvGrpSpPr>
                <p:nvPr/>
              </p:nvGrpSpPr>
              <p:grpSpPr bwMode="auto">
                <a:xfrm>
                  <a:off x="3516" y="2634"/>
                  <a:ext cx="192" cy="158"/>
                  <a:chOff x="3516" y="2634"/>
                  <a:chExt cx="192" cy="158"/>
                </a:xfrm>
              </p:grpSpPr>
              <p:grpSp>
                <p:nvGrpSpPr>
                  <p:cNvPr id="51323" name="Group 283"/>
                  <p:cNvGrpSpPr>
                    <a:grpSpLocks/>
                  </p:cNvGrpSpPr>
                  <p:nvPr/>
                </p:nvGrpSpPr>
                <p:grpSpPr bwMode="auto">
                  <a:xfrm>
                    <a:off x="3660" y="2634"/>
                    <a:ext cx="48" cy="158"/>
                    <a:chOff x="3660" y="2634"/>
                    <a:chExt cx="48" cy="158"/>
                  </a:xfrm>
                </p:grpSpPr>
                <p:sp>
                  <p:nvSpPr>
                    <p:cNvPr id="51328" name="Line 284"/>
                    <p:cNvSpPr>
                      <a:spLocks noChangeShapeType="1"/>
                    </p:cNvSpPr>
                    <p:nvPr/>
                  </p:nvSpPr>
                  <p:spPr bwMode="auto">
                    <a:xfrm rot="5400000">
                      <a:off x="3629" y="2713"/>
                      <a:ext cx="158" cy="0"/>
                    </a:xfrm>
                    <a:prstGeom prst="line">
                      <a:avLst/>
                    </a:prstGeom>
                    <a:noFill/>
                    <a:ln w="38100">
                      <a:solidFill>
                        <a:schemeClr val="folHlink"/>
                      </a:solidFill>
                      <a:round/>
                      <a:headEnd/>
                      <a:tailEnd/>
                    </a:ln>
                  </p:spPr>
                  <p:txBody>
                    <a:bodyPr wrap="none"/>
                    <a:lstStyle/>
                    <a:p>
                      <a:endParaRPr lang="zh-CN" altLang="en-US"/>
                    </a:p>
                  </p:txBody>
                </p:sp>
                <p:sp>
                  <p:nvSpPr>
                    <p:cNvPr id="51329" name="Line 285"/>
                    <p:cNvSpPr>
                      <a:spLocks noChangeShapeType="1"/>
                    </p:cNvSpPr>
                    <p:nvPr/>
                  </p:nvSpPr>
                  <p:spPr bwMode="auto">
                    <a:xfrm rot="5400000">
                      <a:off x="3612" y="2711"/>
                      <a:ext cx="96" cy="0"/>
                    </a:xfrm>
                    <a:prstGeom prst="line">
                      <a:avLst/>
                    </a:prstGeom>
                    <a:noFill/>
                    <a:ln w="38100">
                      <a:solidFill>
                        <a:schemeClr val="folHlink"/>
                      </a:solidFill>
                      <a:round/>
                      <a:headEnd/>
                      <a:tailEnd/>
                    </a:ln>
                  </p:spPr>
                  <p:txBody>
                    <a:bodyPr wrap="none"/>
                    <a:lstStyle/>
                    <a:p>
                      <a:endParaRPr lang="zh-CN" altLang="en-US"/>
                    </a:p>
                  </p:txBody>
                </p:sp>
              </p:grpSp>
              <p:sp>
                <p:nvSpPr>
                  <p:cNvPr id="51324" name="Freeform 286"/>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325" name="Group 287"/>
                  <p:cNvGrpSpPr>
                    <a:grpSpLocks/>
                  </p:cNvGrpSpPr>
                  <p:nvPr/>
                </p:nvGrpSpPr>
                <p:grpSpPr bwMode="auto">
                  <a:xfrm>
                    <a:off x="3516" y="2634"/>
                    <a:ext cx="48" cy="158"/>
                    <a:chOff x="3516" y="2634"/>
                    <a:chExt cx="48" cy="158"/>
                  </a:xfrm>
                </p:grpSpPr>
                <p:sp>
                  <p:nvSpPr>
                    <p:cNvPr id="51326" name="Line 288"/>
                    <p:cNvSpPr>
                      <a:spLocks noChangeShapeType="1"/>
                    </p:cNvSpPr>
                    <p:nvPr/>
                  </p:nvSpPr>
                  <p:spPr bwMode="auto">
                    <a:xfrm rot="-5400000">
                      <a:off x="3437" y="2713"/>
                      <a:ext cx="158" cy="0"/>
                    </a:xfrm>
                    <a:prstGeom prst="line">
                      <a:avLst/>
                    </a:prstGeom>
                    <a:noFill/>
                    <a:ln w="38100">
                      <a:solidFill>
                        <a:schemeClr val="folHlink"/>
                      </a:solidFill>
                      <a:round/>
                      <a:headEnd/>
                      <a:tailEnd/>
                    </a:ln>
                  </p:spPr>
                  <p:txBody>
                    <a:bodyPr wrap="none"/>
                    <a:lstStyle/>
                    <a:p>
                      <a:endParaRPr lang="zh-CN" altLang="en-US"/>
                    </a:p>
                  </p:txBody>
                </p:sp>
                <p:sp>
                  <p:nvSpPr>
                    <p:cNvPr id="51327" name="Line 289"/>
                    <p:cNvSpPr>
                      <a:spLocks noChangeShapeType="1"/>
                    </p:cNvSpPr>
                    <p:nvPr/>
                  </p:nvSpPr>
                  <p:spPr bwMode="auto">
                    <a:xfrm rot="-5400000">
                      <a:off x="3516"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1315" name="Group 290"/>
                <p:cNvGrpSpPr>
                  <a:grpSpLocks/>
                </p:cNvGrpSpPr>
                <p:nvPr/>
              </p:nvGrpSpPr>
              <p:grpSpPr bwMode="auto">
                <a:xfrm>
                  <a:off x="4667" y="2634"/>
                  <a:ext cx="192" cy="158"/>
                  <a:chOff x="4667" y="2634"/>
                  <a:chExt cx="192" cy="158"/>
                </a:xfrm>
              </p:grpSpPr>
              <p:grpSp>
                <p:nvGrpSpPr>
                  <p:cNvPr id="51316" name="Group 291"/>
                  <p:cNvGrpSpPr>
                    <a:grpSpLocks/>
                  </p:cNvGrpSpPr>
                  <p:nvPr/>
                </p:nvGrpSpPr>
                <p:grpSpPr bwMode="auto">
                  <a:xfrm>
                    <a:off x="4811" y="2634"/>
                    <a:ext cx="48" cy="158"/>
                    <a:chOff x="4811" y="2634"/>
                    <a:chExt cx="48" cy="158"/>
                  </a:xfrm>
                </p:grpSpPr>
                <p:sp>
                  <p:nvSpPr>
                    <p:cNvPr id="51321" name="Line 292"/>
                    <p:cNvSpPr>
                      <a:spLocks noChangeShapeType="1"/>
                    </p:cNvSpPr>
                    <p:nvPr/>
                  </p:nvSpPr>
                  <p:spPr bwMode="auto">
                    <a:xfrm rot="5400000">
                      <a:off x="4780" y="2713"/>
                      <a:ext cx="158" cy="0"/>
                    </a:xfrm>
                    <a:prstGeom prst="line">
                      <a:avLst/>
                    </a:prstGeom>
                    <a:noFill/>
                    <a:ln w="38100">
                      <a:solidFill>
                        <a:schemeClr val="folHlink"/>
                      </a:solidFill>
                      <a:round/>
                      <a:headEnd/>
                      <a:tailEnd/>
                    </a:ln>
                  </p:spPr>
                  <p:txBody>
                    <a:bodyPr wrap="none"/>
                    <a:lstStyle/>
                    <a:p>
                      <a:endParaRPr lang="zh-CN" altLang="en-US"/>
                    </a:p>
                  </p:txBody>
                </p:sp>
                <p:sp>
                  <p:nvSpPr>
                    <p:cNvPr id="51322" name="Line 293"/>
                    <p:cNvSpPr>
                      <a:spLocks noChangeShapeType="1"/>
                    </p:cNvSpPr>
                    <p:nvPr/>
                  </p:nvSpPr>
                  <p:spPr bwMode="auto">
                    <a:xfrm rot="5400000">
                      <a:off x="4763" y="2711"/>
                      <a:ext cx="96" cy="0"/>
                    </a:xfrm>
                    <a:prstGeom prst="line">
                      <a:avLst/>
                    </a:prstGeom>
                    <a:noFill/>
                    <a:ln w="38100">
                      <a:solidFill>
                        <a:schemeClr val="folHlink"/>
                      </a:solidFill>
                      <a:round/>
                      <a:headEnd/>
                      <a:tailEnd/>
                    </a:ln>
                  </p:spPr>
                  <p:txBody>
                    <a:bodyPr wrap="none"/>
                    <a:lstStyle/>
                    <a:p>
                      <a:endParaRPr lang="zh-CN" altLang="en-US"/>
                    </a:p>
                  </p:txBody>
                </p:sp>
              </p:grpSp>
              <p:sp>
                <p:nvSpPr>
                  <p:cNvPr id="51317" name="Freeform 294"/>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318" name="Group 295"/>
                  <p:cNvGrpSpPr>
                    <a:grpSpLocks/>
                  </p:cNvGrpSpPr>
                  <p:nvPr/>
                </p:nvGrpSpPr>
                <p:grpSpPr bwMode="auto">
                  <a:xfrm>
                    <a:off x="4667" y="2634"/>
                    <a:ext cx="48" cy="158"/>
                    <a:chOff x="4667" y="2634"/>
                    <a:chExt cx="48" cy="158"/>
                  </a:xfrm>
                </p:grpSpPr>
                <p:sp>
                  <p:nvSpPr>
                    <p:cNvPr id="51319" name="Line 296"/>
                    <p:cNvSpPr>
                      <a:spLocks noChangeShapeType="1"/>
                    </p:cNvSpPr>
                    <p:nvPr/>
                  </p:nvSpPr>
                  <p:spPr bwMode="auto">
                    <a:xfrm rot="-5400000">
                      <a:off x="4588" y="2713"/>
                      <a:ext cx="158" cy="0"/>
                    </a:xfrm>
                    <a:prstGeom prst="line">
                      <a:avLst/>
                    </a:prstGeom>
                    <a:noFill/>
                    <a:ln w="38100">
                      <a:solidFill>
                        <a:schemeClr val="folHlink"/>
                      </a:solidFill>
                      <a:round/>
                      <a:headEnd/>
                      <a:tailEnd/>
                    </a:ln>
                  </p:spPr>
                  <p:txBody>
                    <a:bodyPr wrap="none"/>
                    <a:lstStyle/>
                    <a:p>
                      <a:endParaRPr lang="zh-CN" altLang="en-US"/>
                    </a:p>
                  </p:txBody>
                </p:sp>
                <p:sp>
                  <p:nvSpPr>
                    <p:cNvPr id="51320" name="Line 297"/>
                    <p:cNvSpPr>
                      <a:spLocks noChangeShapeType="1"/>
                    </p:cNvSpPr>
                    <p:nvPr/>
                  </p:nvSpPr>
                  <p:spPr bwMode="auto">
                    <a:xfrm rot="-5400000">
                      <a:off x="4667" y="2715"/>
                      <a:ext cx="96" cy="0"/>
                    </a:xfrm>
                    <a:prstGeom prst="line">
                      <a:avLst/>
                    </a:prstGeom>
                    <a:noFill/>
                    <a:ln w="38100">
                      <a:solidFill>
                        <a:schemeClr val="folHlink"/>
                      </a:solidFill>
                      <a:round/>
                      <a:headEnd/>
                      <a:tailEnd/>
                    </a:ln>
                  </p:spPr>
                  <p:txBody>
                    <a:bodyPr wrap="none"/>
                    <a:lstStyle/>
                    <a:p>
                      <a:endParaRPr lang="zh-CN" altLang="en-US"/>
                    </a:p>
                  </p:txBody>
                </p:sp>
              </p:grpSp>
            </p:grpSp>
          </p:grpSp>
        </p:grpSp>
        <p:grpSp>
          <p:nvGrpSpPr>
            <p:cNvPr id="51284" name="Group 298"/>
            <p:cNvGrpSpPr>
              <a:grpSpLocks/>
            </p:cNvGrpSpPr>
            <p:nvPr/>
          </p:nvGrpSpPr>
          <p:grpSpPr bwMode="auto">
            <a:xfrm>
              <a:off x="902" y="857"/>
              <a:ext cx="4567" cy="430"/>
              <a:chOff x="902" y="857"/>
              <a:chExt cx="4567" cy="430"/>
            </a:xfrm>
          </p:grpSpPr>
          <p:grpSp>
            <p:nvGrpSpPr>
              <p:cNvPr id="51285" name="Group 299"/>
              <p:cNvGrpSpPr>
                <a:grpSpLocks/>
              </p:cNvGrpSpPr>
              <p:nvPr/>
            </p:nvGrpSpPr>
            <p:grpSpPr bwMode="auto">
              <a:xfrm>
                <a:off x="902" y="857"/>
                <a:ext cx="4567" cy="430"/>
                <a:chOff x="902" y="857"/>
                <a:chExt cx="4567" cy="430"/>
              </a:xfrm>
            </p:grpSpPr>
            <p:grpSp>
              <p:nvGrpSpPr>
                <p:cNvPr id="51290" name="Group 300"/>
                <p:cNvGrpSpPr>
                  <a:grpSpLocks/>
                </p:cNvGrpSpPr>
                <p:nvPr/>
              </p:nvGrpSpPr>
              <p:grpSpPr bwMode="auto">
                <a:xfrm>
                  <a:off x="1152" y="1013"/>
                  <a:ext cx="4317" cy="274"/>
                  <a:chOff x="1176" y="1068"/>
                  <a:chExt cx="4317" cy="274"/>
                </a:xfrm>
              </p:grpSpPr>
              <p:sp>
                <p:nvSpPr>
                  <p:cNvPr id="51301" name="Rectangle 301"/>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51302" name="Rectangle 302"/>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1303" name="Rectangle 303"/>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51304" name="Rectangle 304"/>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1305" name="Rectangle 305"/>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51306" name="Rectangle 306"/>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1307" name="Rectangle 307"/>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51308" name="Rectangle 308"/>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1291" name="Group 309"/>
                <p:cNvGrpSpPr>
                  <a:grpSpLocks/>
                </p:cNvGrpSpPr>
                <p:nvPr/>
              </p:nvGrpSpPr>
              <p:grpSpPr bwMode="auto">
                <a:xfrm>
                  <a:off x="902" y="857"/>
                  <a:ext cx="4419" cy="145"/>
                  <a:chOff x="902" y="857"/>
                  <a:chExt cx="4419" cy="145"/>
                </a:xfrm>
              </p:grpSpPr>
              <p:sp>
                <p:nvSpPr>
                  <p:cNvPr id="51292" name="Freeform 310"/>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51293" name="Line 311"/>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4" name="Line 312"/>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5" name="Line 313"/>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6" name="Line 314"/>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7" name="Line 315"/>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8" name="Line 316"/>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299" name="Line 317"/>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1300" name="Line 318"/>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51286" name="Text Box 319"/>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1287" name="Text Box 320"/>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1288" name="Text Box 321"/>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1289" name="Text Box 322"/>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grpSp>
        <p:nvGrpSpPr>
          <p:cNvPr id="51210" name="Group 323"/>
          <p:cNvGrpSpPr>
            <a:grpSpLocks/>
          </p:cNvGrpSpPr>
          <p:nvPr/>
        </p:nvGrpSpPr>
        <p:grpSpPr bwMode="auto">
          <a:xfrm>
            <a:off x="3086100" y="5599113"/>
            <a:ext cx="6057900" cy="336550"/>
            <a:chOff x="1944" y="3527"/>
            <a:chExt cx="3816" cy="212"/>
          </a:xfrm>
        </p:grpSpPr>
        <p:grpSp>
          <p:nvGrpSpPr>
            <p:cNvPr id="51273" name="Group 324"/>
            <p:cNvGrpSpPr>
              <a:grpSpLocks/>
            </p:cNvGrpSpPr>
            <p:nvPr/>
          </p:nvGrpSpPr>
          <p:grpSpPr bwMode="auto">
            <a:xfrm>
              <a:off x="1964" y="3737"/>
              <a:ext cx="3637" cy="0"/>
              <a:chOff x="1964" y="3737"/>
              <a:chExt cx="3637" cy="0"/>
            </a:xfrm>
          </p:grpSpPr>
          <p:sp>
            <p:nvSpPr>
              <p:cNvPr id="51279" name="Line 325"/>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1280" name="Line 326"/>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1281" name="Line 327"/>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1282" name="Line 328"/>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1274" name="Group 329"/>
            <p:cNvGrpSpPr>
              <a:grpSpLocks/>
            </p:cNvGrpSpPr>
            <p:nvPr/>
          </p:nvGrpSpPr>
          <p:grpSpPr bwMode="auto">
            <a:xfrm>
              <a:off x="1944" y="3527"/>
              <a:ext cx="3816" cy="212"/>
              <a:chOff x="1944" y="3527"/>
              <a:chExt cx="3816" cy="212"/>
            </a:xfrm>
          </p:grpSpPr>
          <p:sp>
            <p:nvSpPr>
              <p:cNvPr id="51275" name="Text Box 330"/>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51276" name="Text Box 331"/>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51277" name="Text Box 332"/>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51278" name="Text Box 333"/>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grpSp>
        <p:nvGrpSpPr>
          <p:cNvPr id="51599" name="Group 334"/>
          <p:cNvGrpSpPr>
            <a:grpSpLocks/>
          </p:cNvGrpSpPr>
          <p:nvPr/>
        </p:nvGrpSpPr>
        <p:grpSpPr bwMode="auto">
          <a:xfrm>
            <a:off x="1812925" y="5629275"/>
            <a:ext cx="6848475" cy="533400"/>
            <a:chOff x="1142" y="3546"/>
            <a:chExt cx="4314" cy="336"/>
          </a:xfrm>
        </p:grpSpPr>
        <p:grpSp>
          <p:nvGrpSpPr>
            <p:cNvPr id="51261" name="Group 335"/>
            <p:cNvGrpSpPr>
              <a:grpSpLocks/>
            </p:cNvGrpSpPr>
            <p:nvPr/>
          </p:nvGrpSpPr>
          <p:grpSpPr bwMode="auto">
            <a:xfrm>
              <a:off x="1142" y="3546"/>
              <a:ext cx="858" cy="336"/>
              <a:chOff x="1142" y="3546"/>
              <a:chExt cx="858" cy="336"/>
            </a:xfrm>
          </p:grpSpPr>
          <p:sp>
            <p:nvSpPr>
              <p:cNvPr id="51271" name="Rectangle 336"/>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272" name="Text Box 337"/>
              <p:cNvSpPr txBox="1">
                <a:spLocks noChangeArrowheads="1"/>
              </p:cNvSpPr>
              <p:nvPr/>
            </p:nvSpPr>
            <p:spPr bwMode="auto">
              <a:xfrm>
                <a:off x="1200" y="359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51262" name="Group 338"/>
            <p:cNvGrpSpPr>
              <a:grpSpLocks/>
            </p:cNvGrpSpPr>
            <p:nvPr/>
          </p:nvGrpSpPr>
          <p:grpSpPr bwMode="auto">
            <a:xfrm>
              <a:off x="2318" y="3546"/>
              <a:ext cx="834" cy="336"/>
              <a:chOff x="2318" y="3546"/>
              <a:chExt cx="834" cy="336"/>
            </a:xfrm>
          </p:grpSpPr>
          <p:sp>
            <p:nvSpPr>
              <p:cNvPr id="51269" name="Rectangle 339"/>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270" name="Text Box 340"/>
              <p:cNvSpPr txBox="1">
                <a:spLocks noChangeArrowheads="1"/>
              </p:cNvSpPr>
              <p:nvPr/>
            </p:nvSpPr>
            <p:spPr bwMode="auto">
              <a:xfrm>
                <a:off x="2352"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51263" name="Group 341"/>
            <p:cNvGrpSpPr>
              <a:grpSpLocks/>
            </p:cNvGrpSpPr>
            <p:nvPr/>
          </p:nvGrpSpPr>
          <p:grpSpPr bwMode="auto">
            <a:xfrm>
              <a:off x="3470" y="3546"/>
              <a:ext cx="834" cy="336"/>
              <a:chOff x="3470" y="3546"/>
              <a:chExt cx="834" cy="336"/>
            </a:xfrm>
          </p:grpSpPr>
          <p:sp>
            <p:nvSpPr>
              <p:cNvPr id="51267" name="Rectangle 342"/>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268" name="Text Box 343"/>
              <p:cNvSpPr txBox="1">
                <a:spLocks noChangeArrowheads="1"/>
              </p:cNvSpPr>
              <p:nvPr/>
            </p:nvSpPr>
            <p:spPr bwMode="auto">
              <a:xfrm>
                <a:off x="3504"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51264" name="Group 344"/>
            <p:cNvGrpSpPr>
              <a:grpSpLocks/>
            </p:cNvGrpSpPr>
            <p:nvPr/>
          </p:nvGrpSpPr>
          <p:grpSpPr bwMode="auto">
            <a:xfrm>
              <a:off x="4623" y="3546"/>
              <a:ext cx="833" cy="336"/>
              <a:chOff x="4623" y="3546"/>
              <a:chExt cx="833" cy="336"/>
            </a:xfrm>
          </p:grpSpPr>
          <p:sp>
            <p:nvSpPr>
              <p:cNvPr id="51265" name="Rectangle 345"/>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1266" name="Text Box 346"/>
              <p:cNvSpPr txBox="1">
                <a:spLocks noChangeArrowheads="1"/>
              </p:cNvSpPr>
              <p:nvPr/>
            </p:nvSpPr>
            <p:spPr bwMode="auto">
              <a:xfrm>
                <a:off x="4656"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grpSp>
        <p:nvGrpSpPr>
          <p:cNvPr id="51212" name="Group 347"/>
          <p:cNvGrpSpPr>
            <a:grpSpLocks/>
          </p:cNvGrpSpPr>
          <p:nvPr/>
        </p:nvGrpSpPr>
        <p:grpSpPr bwMode="auto">
          <a:xfrm>
            <a:off x="1452563" y="2617788"/>
            <a:ext cx="6613525" cy="1963737"/>
            <a:chOff x="915" y="1649"/>
            <a:chExt cx="4166" cy="1237"/>
          </a:xfrm>
        </p:grpSpPr>
        <p:grpSp>
          <p:nvGrpSpPr>
            <p:cNvPr id="51214" name="Group 348"/>
            <p:cNvGrpSpPr>
              <a:grpSpLocks/>
            </p:cNvGrpSpPr>
            <p:nvPr/>
          </p:nvGrpSpPr>
          <p:grpSpPr bwMode="auto">
            <a:xfrm>
              <a:off x="915" y="2633"/>
              <a:ext cx="3945" cy="253"/>
              <a:chOff x="915" y="2633"/>
              <a:chExt cx="3945" cy="253"/>
            </a:xfrm>
          </p:grpSpPr>
          <p:grpSp>
            <p:nvGrpSpPr>
              <p:cNvPr id="51223" name="Group 349"/>
              <p:cNvGrpSpPr>
                <a:grpSpLocks/>
              </p:cNvGrpSpPr>
              <p:nvPr/>
            </p:nvGrpSpPr>
            <p:grpSpPr bwMode="auto">
              <a:xfrm>
                <a:off x="915" y="2696"/>
                <a:ext cx="3858" cy="190"/>
                <a:chOff x="915" y="2696"/>
                <a:chExt cx="3858" cy="190"/>
              </a:xfrm>
            </p:grpSpPr>
            <p:sp>
              <p:nvSpPr>
                <p:cNvPr id="51256" name="Freeform 350"/>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257" name="Freeform 351"/>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258" name="Freeform 352"/>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1259" name="Freeform 353"/>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1260" name="Freeform 354"/>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1224" name="Group 355"/>
              <p:cNvGrpSpPr>
                <a:grpSpLocks/>
              </p:cNvGrpSpPr>
              <p:nvPr/>
            </p:nvGrpSpPr>
            <p:grpSpPr bwMode="auto">
              <a:xfrm>
                <a:off x="1213" y="2633"/>
                <a:ext cx="192" cy="158"/>
                <a:chOff x="1440" y="2928"/>
                <a:chExt cx="192" cy="158"/>
              </a:xfrm>
            </p:grpSpPr>
            <p:grpSp>
              <p:nvGrpSpPr>
                <p:cNvPr id="51249" name="Group 356"/>
                <p:cNvGrpSpPr>
                  <a:grpSpLocks/>
                </p:cNvGrpSpPr>
                <p:nvPr/>
              </p:nvGrpSpPr>
              <p:grpSpPr bwMode="auto">
                <a:xfrm rot="5400000">
                  <a:off x="1529" y="2983"/>
                  <a:ext cx="158" cy="48"/>
                  <a:chOff x="3459" y="1296"/>
                  <a:chExt cx="243" cy="48"/>
                </a:xfrm>
              </p:grpSpPr>
              <p:sp>
                <p:nvSpPr>
                  <p:cNvPr id="51254" name="Line 35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55" name="Line 35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1250" name="Freeform 35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251" name="Group 360"/>
                <p:cNvGrpSpPr>
                  <a:grpSpLocks/>
                </p:cNvGrpSpPr>
                <p:nvPr/>
              </p:nvGrpSpPr>
              <p:grpSpPr bwMode="auto">
                <a:xfrm rot="-5400000">
                  <a:off x="1385" y="2983"/>
                  <a:ext cx="158" cy="48"/>
                  <a:chOff x="3459" y="1296"/>
                  <a:chExt cx="243" cy="48"/>
                </a:xfrm>
              </p:grpSpPr>
              <p:sp>
                <p:nvSpPr>
                  <p:cNvPr id="51252" name="Line 36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53" name="Line 36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1225" name="Group 363"/>
              <p:cNvGrpSpPr>
                <a:grpSpLocks/>
              </p:cNvGrpSpPr>
              <p:nvPr/>
            </p:nvGrpSpPr>
            <p:grpSpPr bwMode="auto">
              <a:xfrm>
                <a:off x="2365" y="2635"/>
                <a:ext cx="192" cy="158"/>
                <a:chOff x="1440" y="2928"/>
                <a:chExt cx="192" cy="158"/>
              </a:xfrm>
            </p:grpSpPr>
            <p:grpSp>
              <p:nvGrpSpPr>
                <p:cNvPr id="51242" name="Group 364"/>
                <p:cNvGrpSpPr>
                  <a:grpSpLocks/>
                </p:cNvGrpSpPr>
                <p:nvPr/>
              </p:nvGrpSpPr>
              <p:grpSpPr bwMode="auto">
                <a:xfrm rot="5400000">
                  <a:off x="1529" y="2983"/>
                  <a:ext cx="158" cy="48"/>
                  <a:chOff x="3459" y="1296"/>
                  <a:chExt cx="243" cy="48"/>
                </a:xfrm>
              </p:grpSpPr>
              <p:sp>
                <p:nvSpPr>
                  <p:cNvPr id="51247" name="Line 36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48" name="Line 36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1243" name="Freeform 36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244" name="Group 368"/>
                <p:cNvGrpSpPr>
                  <a:grpSpLocks/>
                </p:cNvGrpSpPr>
                <p:nvPr/>
              </p:nvGrpSpPr>
              <p:grpSpPr bwMode="auto">
                <a:xfrm rot="-5400000">
                  <a:off x="1385" y="2983"/>
                  <a:ext cx="158" cy="48"/>
                  <a:chOff x="3459" y="1296"/>
                  <a:chExt cx="243" cy="48"/>
                </a:xfrm>
              </p:grpSpPr>
              <p:sp>
                <p:nvSpPr>
                  <p:cNvPr id="51245" name="Line 3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46" name="Line 3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1226" name="Group 371"/>
              <p:cNvGrpSpPr>
                <a:grpSpLocks/>
              </p:cNvGrpSpPr>
              <p:nvPr/>
            </p:nvGrpSpPr>
            <p:grpSpPr bwMode="auto">
              <a:xfrm>
                <a:off x="3517" y="2635"/>
                <a:ext cx="192" cy="158"/>
                <a:chOff x="1440" y="2928"/>
                <a:chExt cx="192" cy="158"/>
              </a:xfrm>
            </p:grpSpPr>
            <p:grpSp>
              <p:nvGrpSpPr>
                <p:cNvPr id="51235" name="Group 372"/>
                <p:cNvGrpSpPr>
                  <a:grpSpLocks/>
                </p:cNvGrpSpPr>
                <p:nvPr/>
              </p:nvGrpSpPr>
              <p:grpSpPr bwMode="auto">
                <a:xfrm rot="5400000">
                  <a:off x="1529" y="2983"/>
                  <a:ext cx="158" cy="48"/>
                  <a:chOff x="3459" y="1296"/>
                  <a:chExt cx="243" cy="48"/>
                </a:xfrm>
              </p:grpSpPr>
              <p:sp>
                <p:nvSpPr>
                  <p:cNvPr id="51240" name="Line 37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41" name="Line 37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1236" name="Freeform 37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237" name="Group 376"/>
                <p:cNvGrpSpPr>
                  <a:grpSpLocks/>
                </p:cNvGrpSpPr>
                <p:nvPr/>
              </p:nvGrpSpPr>
              <p:grpSpPr bwMode="auto">
                <a:xfrm rot="-5400000">
                  <a:off x="1385" y="2983"/>
                  <a:ext cx="158" cy="48"/>
                  <a:chOff x="3459" y="1296"/>
                  <a:chExt cx="243" cy="48"/>
                </a:xfrm>
              </p:grpSpPr>
              <p:sp>
                <p:nvSpPr>
                  <p:cNvPr id="51238" name="Line 37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39" name="Line 37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1227" name="Group 379"/>
              <p:cNvGrpSpPr>
                <a:grpSpLocks/>
              </p:cNvGrpSpPr>
              <p:nvPr/>
            </p:nvGrpSpPr>
            <p:grpSpPr bwMode="auto">
              <a:xfrm>
                <a:off x="4668" y="2635"/>
                <a:ext cx="192" cy="158"/>
                <a:chOff x="1440" y="2928"/>
                <a:chExt cx="192" cy="158"/>
              </a:xfrm>
            </p:grpSpPr>
            <p:grpSp>
              <p:nvGrpSpPr>
                <p:cNvPr id="51228" name="Group 380"/>
                <p:cNvGrpSpPr>
                  <a:grpSpLocks/>
                </p:cNvGrpSpPr>
                <p:nvPr/>
              </p:nvGrpSpPr>
              <p:grpSpPr bwMode="auto">
                <a:xfrm rot="5400000">
                  <a:off x="1529" y="2983"/>
                  <a:ext cx="158" cy="48"/>
                  <a:chOff x="3459" y="1296"/>
                  <a:chExt cx="243" cy="48"/>
                </a:xfrm>
              </p:grpSpPr>
              <p:sp>
                <p:nvSpPr>
                  <p:cNvPr id="51233" name="Line 38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34" name="Line 38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1229" name="Freeform 383"/>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1230" name="Group 384"/>
                <p:cNvGrpSpPr>
                  <a:grpSpLocks/>
                </p:cNvGrpSpPr>
                <p:nvPr/>
              </p:nvGrpSpPr>
              <p:grpSpPr bwMode="auto">
                <a:xfrm rot="-5400000">
                  <a:off x="1385" y="2983"/>
                  <a:ext cx="158" cy="48"/>
                  <a:chOff x="3459" y="1296"/>
                  <a:chExt cx="243" cy="48"/>
                </a:xfrm>
              </p:grpSpPr>
              <p:sp>
                <p:nvSpPr>
                  <p:cNvPr id="51231" name="Line 38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1232" name="Line 38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51215" name="Rectangle 387"/>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1216" name="Text Box 388"/>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1217" name="Rectangle 389"/>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51218" name="Rectangle 390"/>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51219" name="Rectangle 391"/>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51220" name="Text Box 392"/>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1221" name="Text Box 393"/>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1222" name="Text Box 394"/>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1213" name="AutoShape 39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1599"/>
                                        </p:tgtEl>
                                        <p:attrNameLst>
                                          <p:attrName>style.visibility</p:attrName>
                                        </p:attrNameLst>
                                      </p:cBhvr>
                                      <p:to>
                                        <p:strVal val="visible"/>
                                      </p:to>
                                    </p:set>
                                    <p:animEffect transition="in" filter="blinds(horizontal)">
                                      <p:cBhvr>
                                        <p:cTn id="7" dur="500"/>
                                        <p:tgtEl>
                                          <p:spTgt spid="51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灯片编号占位符 1"/>
          <p:cNvSpPr>
            <a:spLocks noGrp="1"/>
          </p:cNvSpPr>
          <p:nvPr>
            <p:ph type="sldNum" sz="quarter" idx="10"/>
          </p:nvPr>
        </p:nvSpPr>
        <p:spPr bwMode="auto">
          <a:noFill/>
          <a:ln>
            <a:miter lim="800000"/>
            <a:headEnd/>
            <a:tailEnd/>
          </a:ln>
        </p:spPr>
        <p:txBody>
          <a:bodyPr/>
          <a:lstStyle/>
          <a:p>
            <a:fld id="{45FF6317-4F12-4CD5-9579-C49D2E4F8FF2}" type="slidenum">
              <a:rPr lang="zh-CN" altLang="en-US" smtClean="0"/>
              <a:pPr/>
              <a:t>48</a:t>
            </a:fld>
            <a:endParaRPr lang="en-US" altLang="zh-CN"/>
          </a:p>
        </p:txBody>
      </p:sp>
      <p:grpSp>
        <p:nvGrpSpPr>
          <p:cNvPr id="52227" name="Group 2"/>
          <p:cNvGrpSpPr>
            <a:grpSpLocks/>
          </p:cNvGrpSpPr>
          <p:nvPr/>
        </p:nvGrpSpPr>
        <p:grpSpPr bwMode="auto">
          <a:xfrm>
            <a:off x="1584325" y="854075"/>
            <a:ext cx="7292975" cy="403225"/>
            <a:chOff x="1022" y="538"/>
            <a:chExt cx="4594" cy="254"/>
          </a:xfrm>
        </p:grpSpPr>
        <p:sp>
          <p:nvSpPr>
            <p:cNvPr id="52616"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2617"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52618"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2619"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52620"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2621" name="Text Box 8"/>
            <p:cNvSpPr txBox="1">
              <a:spLocks noChangeArrowheads="1"/>
            </p:cNvSpPr>
            <p:nvPr/>
          </p:nvSpPr>
          <p:spPr bwMode="auto">
            <a:xfrm>
              <a:off x="1334"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 </a:t>
              </a:r>
            </a:p>
          </p:txBody>
        </p:sp>
        <p:sp>
          <p:nvSpPr>
            <p:cNvPr id="52622" name="Text Box 9"/>
            <p:cNvSpPr txBox="1">
              <a:spLocks noChangeArrowheads="1"/>
            </p:cNvSpPr>
            <p:nvPr/>
          </p:nvSpPr>
          <p:spPr bwMode="auto">
            <a:xfrm>
              <a:off x="2425"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 二组</a:t>
              </a:r>
            </a:p>
          </p:txBody>
        </p:sp>
        <p:sp>
          <p:nvSpPr>
            <p:cNvPr id="52623" name="Text Box 10"/>
            <p:cNvSpPr txBox="1">
              <a:spLocks noChangeArrowheads="1"/>
            </p:cNvSpPr>
            <p:nvPr/>
          </p:nvSpPr>
          <p:spPr bwMode="auto">
            <a:xfrm>
              <a:off x="3577"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 </a:t>
              </a:r>
            </a:p>
          </p:txBody>
        </p:sp>
        <p:sp>
          <p:nvSpPr>
            <p:cNvPr id="52624" name="Text Box 11"/>
            <p:cNvSpPr txBox="1">
              <a:spLocks noChangeArrowheads="1"/>
            </p:cNvSpPr>
            <p:nvPr/>
          </p:nvSpPr>
          <p:spPr bwMode="auto">
            <a:xfrm>
              <a:off x="4729" y="538"/>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 </a:t>
              </a:r>
            </a:p>
          </p:txBody>
        </p:sp>
        <p:sp>
          <p:nvSpPr>
            <p:cNvPr id="52625"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26"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27"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28"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29"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30"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31"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2632"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8372"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2229"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52230" name="Group 22"/>
          <p:cNvGrpSpPr>
            <a:grpSpLocks/>
          </p:cNvGrpSpPr>
          <p:nvPr/>
        </p:nvGrpSpPr>
        <p:grpSpPr bwMode="auto">
          <a:xfrm>
            <a:off x="3086100" y="5599113"/>
            <a:ext cx="6057900" cy="336550"/>
            <a:chOff x="1944" y="3527"/>
            <a:chExt cx="3816" cy="212"/>
          </a:xfrm>
        </p:grpSpPr>
        <p:sp>
          <p:nvSpPr>
            <p:cNvPr id="52612" name="Text Box 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52613" name="Text Box 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52614" name="Text Box 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52615" name="Text Box 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grpSp>
      <p:grpSp>
        <p:nvGrpSpPr>
          <p:cNvPr id="52231" name="Group 27"/>
          <p:cNvGrpSpPr>
            <a:grpSpLocks/>
          </p:cNvGrpSpPr>
          <p:nvPr/>
        </p:nvGrpSpPr>
        <p:grpSpPr bwMode="auto">
          <a:xfrm>
            <a:off x="1028700" y="6175375"/>
            <a:ext cx="565150" cy="366713"/>
            <a:chOff x="648" y="3890"/>
            <a:chExt cx="356" cy="231"/>
          </a:xfrm>
        </p:grpSpPr>
        <p:sp>
          <p:nvSpPr>
            <p:cNvPr id="52610" name="Text Box 28"/>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solidFill>
                    <a:schemeClr val="folHlink"/>
                  </a:solidFill>
                  <a:latin typeface="Times New Roman" pitchFamily="18" charset="0"/>
                </a:rPr>
                <a:t>WE</a:t>
              </a:r>
              <a:endParaRPr lang="zh-CN" altLang="en-US">
                <a:solidFill>
                  <a:schemeClr val="folHlink"/>
                </a:solidFill>
                <a:latin typeface="Times New Roman" pitchFamily="18" charset="0"/>
              </a:endParaRPr>
            </a:p>
          </p:txBody>
        </p:sp>
        <p:sp>
          <p:nvSpPr>
            <p:cNvPr id="52611" name="Line 29"/>
            <p:cNvSpPr>
              <a:spLocks noChangeShapeType="1"/>
            </p:cNvSpPr>
            <p:nvPr/>
          </p:nvSpPr>
          <p:spPr bwMode="auto">
            <a:xfrm>
              <a:off x="682" y="3922"/>
              <a:ext cx="288" cy="0"/>
            </a:xfrm>
            <a:prstGeom prst="line">
              <a:avLst/>
            </a:prstGeom>
            <a:noFill/>
            <a:ln w="28575">
              <a:solidFill>
                <a:schemeClr val="folHlink"/>
              </a:solidFill>
              <a:round/>
              <a:headEnd/>
              <a:tailEnd/>
            </a:ln>
          </p:spPr>
          <p:txBody>
            <a:bodyPr wrap="none"/>
            <a:lstStyle/>
            <a:p>
              <a:endParaRPr lang="zh-CN" altLang="en-US"/>
            </a:p>
          </p:txBody>
        </p:sp>
      </p:grpSp>
      <p:grpSp>
        <p:nvGrpSpPr>
          <p:cNvPr id="52232" name="Group 30"/>
          <p:cNvGrpSpPr>
            <a:grpSpLocks/>
          </p:cNvGrpSpPr>
          <p:nvPr/>
        </p:nvGrpSpPr>
        <p:grpSpPr bwMode="auto">
          <a:xfrm>
            <a:off x="1060450" y="6391275"/>
            <a:ext cx="509588" cy="396875"/>
            <a:chOff x="668" y="4026"/>
            <a:chExt cx="321" cy="250"/>
          </a:xfrm>
        </p:grpSpPr>
        <p:sp>
          <p:nvSpPr>
            <p:cNvPr id="52608" name="Text Box 31"/>
            <p:cNvSpPr txBox="1">
              <a:spLocks noChangeArrowheads="1"/>
            </p:cNvSpPr>
            <p:nvPr/>
          </p:nvSpPr>
          <p:spPr bwMode="auto">
            <a:xfrm>
              <a:off x="668" y="4026"/>
              <a:ext cx="32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solidFill>
                    <a:schemeClr val="folHlink"/>
                  </a:solidFill>
                  <a:latin typeface="Times New Roman" pitchFamily="18" charset="0"/>
                </a:rPr>
                <a:t>CS</a:t>
              </a:r>
              <a:endParaRPr lang="zh-CN" altLang="en-US" sz="2000">
                <a:solidFill>
                  <a:schemeClr val="folHlink"/>
                </a:solidFill>
                <a:latin typeface="Times New Roman" pitchFamily="18" charset="0"/>
              </a:endParaRPr>
            </a:p>
          </p:txBody>
        </p:sp>
        <p:sp>
          <p:nvSpPr>
            <p:cNvPr id="52609" name="Line 32"/>
            <p:cNvSpPr>
              <a:spLocks noChangeShapeType="1"/>
            </p:cNvSpPr>
            <p:nvPr/>
          </p:nvSpPr>
          <p:spPr bwMode="auto">
            <a:xfrm>
              <a:off x="724" y="4078"/>
              <a:ext cx="192" cy="0"/>
            </a:xfrm>
            <a:prstGeom prst="line">
              <a:avLst/>
            </a:prstGeom>
            <a:noFill/>
            <a:ln w="9525">
              <a:solidFill>
                <a:schemeClr val="folHlink"/>
              </a:solidFill>
              <a:round/>
              <a:headEnd/>
              <a:tailEnd/>
            </a:ln>
          </p:spPr>
          <p:txBody>
            <a:bodyPr wrap="none"/>
            <a:lstStyle/>
            <a:p>
              <a:endParaRPr lang="zh-CN" altLang="en-US"/>
            </a:p>
          </p:txBody>
        </p:sp>
      </p:grpSp>
      <p:grpSp>
        <p:nvGrpSpPr>
          <p:cNvPr id="52233" name="Group 33"/>
          <p:cNvGrpSpPr>
            <a:grpSpLocks/>
          </p:cNvGrpSpPr>
          <p:nvPr/>
        </p:nvGrpSpPr>
        <p:grpSpPr bwMode="auto">
          <a:xfrm>
            <a:off x="222250" y="1069975"/>
            <a:ext cx="8686800" cy="5483225"/>
            <a:chOff x="140" y="674"/>
            <a:chExt cx="5472" cy="3454"/>
          </a:xfrm>
        </p:grpSpPr>
        <p:grpSp>
          <p:nvGrpSpPr>
            <p:cNvPr id="52319" name="Group 34"/>
            <p:cNvGrpSpPr>
              <a:grpSpLocks/>
            </p:cNvGrpSpPr>
            <p:nvPr/>
          </p:nvGrpSpPr>
          <p:grpSpPr bwMode="auto">
            <a:xfrm>
              <a:off x="140" y="674"/>
              <a:ext cx="5472" cy="3454"/>
              <a:chOff x="140" y="674"/>
              <a:chExt cx="5472" cy="3454"/>
            </a:xfrm>
          </p:grpSpPr>
          <p:grpSp>
            <p:nvGrpSpPr>
              <p:cNvPr id="52345" name="Group 35"/>
              <p:cNvGrpSpPr>
                <a:grpSpLocks/>
              </p:cNvGrpSpPr>
              <p:nvPr/>
            </p:nvGrpSpPr>
            <p:grpSpPr bwMode="auto">
              <a:xfrm>
                <a:off x="140" y="674"/>
                <a:ext cx="5472" cy="3454"/>
                <a:chOff x="140" y="674"/>
                <a:chExt cx="5472" cy="3454"/>
              </a:xfrm>
            </p:grpSpPr>
            <p:grpSp>
              <p:nvGrpSpPr>
                <p:cNvPr id="52385" name="Group 36"/>
                <p:cNvGrpSpPr>
                  <a:grpSpLocks/>
                </p:cNvGrpSpPr>
                <p:nvPr/>
              </p:nvGrpSpPr>
              <p:grpSpPr bwMode="auto">
                <a:xfrm>
                  <a:off x="140" y="713"/>
                  <a:ext cx="5472" cy="3415"/>
                  <a:chOff x="140" y="713"/>
                  <a:chExt cx="5472" cy="3415"/>
                </a:xfrm>
              </p:grpSpPr>
              <p:sp>
                <p:nvSpPr>
                  <p:cNvPr id="52397" name="Rectangle 37"/>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398" name="Rectangle 38"/>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2399" name="Text Box 39"/>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400" name="Rectangle 40"/>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2401" name="Rectangle 41"/>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2402" name="Text Box 42"/>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403" name="Rectangle 43"/>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2404" name="Rectangle 44"/>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2405" name="Text Box 45"/>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406" name="Rectangle 46"/>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2407" name="Rectangle 47"/>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2408" name="Text Box 48"/>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409" name="Rectangle 49"/>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2410" name="Rectangle 50"/>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2411" name="Rectangle 51"/>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2412" name="Rectangle 52"/>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2413" name="Rectangle 53"/>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2414" name="Rectangle 54"/>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2415" name="Rectangle 55"/>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2416" name="Rectangle 56"/>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2417" name="Rectangle 57"/>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2418" name="Line 58"/>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52419" name="Line 59"/>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52420" name="Freeform 60"/>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21" name="Line 61"/>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52422" name="Line 62"/>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52423" name="Freeform 63"/>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52424" name="Freeform 64"/>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52425" name="Freeform 65"/>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26" name="Line 66"/>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52427" name="Line 67"/>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52428" name="Freeform 68"/>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29" name="Line 69"/>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52430" name="Line 70"/>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52431" name="Freeform 71"/>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52432" name="Freeform 72"/>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33" name="Line 73"/>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52434" name="Line 74"/>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52435" name="Freeform 75"/>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36" name="Line 76"/>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52437" name="Line 77"/>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52438" name="Freeform 78"/>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52439" name="Freeform 79"/>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40" name="Line 80"/>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52441" name="Line 81"/>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52442" name="Freeform 82"/>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43" name="Line 83"/>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52444" name="Line 84"/>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52445" name="Freeform 85"/>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52446" name="Freeform 86"/>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47" name="Line 87"/>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52448" name="Line 88"/>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52449" name="Freeform 89"/>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50" name="Line 90"/>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52451" name="Line 91"/>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52452" name="Freeform 92"/>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52453" name="Freeform 93"/>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54" name="Line 94"/>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52455" name="Line 95"/>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52456" name="Freeform 96"/>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2457" name="Line 97"/>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52458" name="Line 98"/>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52459" name="Freeform 99"/>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52460" name="Freeform 100"/>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2461" name="Group 101"/>
                  <p:cNvGrpSpPr>
                    <a:grpSpLocks/>
                  </p:cNvGrpSpPr>
                  <p:nvPr/>
                </p:nvGrpSpPr>
                <p:grpSpPr bwMode="auto">
                  <a:xfrm>
                    <a:off x="4668" y="2634"/>
                    <a:ext cx="192" cy="158"/>
                    <a:chOff x="4692" y="2634"/>
                    <a:chExt cx="192" cy="158"/>
                  </a:xfrm>
                </p:grpSpPr>
                <p:grpSp>
                  <p:nvGrpSpPr>
                    <p:cNvPr id="52601" name="Group 102"/>
                    <p:cNvGrpSpPr>
                      <a:grpSpLocks/>
                    </p:cNvGrpSpPr>
                    <p:nvPr/>
                  </p:nvGrpSpPr>
                  <p:grpSpPr bwMode="auto">
                    <a:xfrm>
                      <a:off x="4836" y="2634"/>
                      <a:ext cx="48" cy="158"/>
                      <a:chOff x="4836" y="2634"/>
                      <a:chExt cx="48" cy="158"/>
                    </a:xfrm>
                  </p:grpSpPr>
                  <p:sp>
                    <p:nvSpPr>
                      <p:cNvPr id="52606" name="Line 103"/>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52607" name="Line 104"/>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52602" name="Freeform 105"/>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2603" name="Group 106"/>
                    <p:cNvGrpSpPr>
                      <a:grpSpLocks/>
                    </p:cNvGrpSpPr>
                    <p:nvPr/>
                  </p:nvGrpSpPr>
                  <p:grpSpPr bwMode="auto">
                    <a:xfrm>
                      <a:off x="4692" y="2634"/>
                      <a:ext cx="48" cy="158"/>
                      <a:chOff x="4692" y="2634"/>
                      <a:chExt cx="48" cy="158"/>
                    </a:xfrm>
                  </p:grpSpPr>
                  <p:sp>
                    <p:nvSpPr>
                      <p:cNvPr id="52604" name="Line 107"/>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52605" name="Line 108"/>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52462" name="Freeform 109"/>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52463" name="Freeform 110"/>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2464" name="Group 111"/>
                  <p:cNvGrpSpPr>
                    <a:grpSpLocks/>
                  </p:cNvGrpSpPr>
                  <p:nvPr/>
                </p:nvGrpSpPr>
                <p:grpSpPr bwMode="auto">
                  <a:xfrm>
                    <a:off x="5235" y="2634"/>
                    <a:ext cx="192" cy="158"/>
                    <a:chOff x="5259" y="2634"/>
                    <a:chExt cx="192" cy="158"/>
                  </a:xfrm>
                </p:grpSpPr>
                <p:grpSp>
                  <p:nvGrpSpPr>
                    <p:cNvPr id="52594" name="Group 112"/>
                    <p:cNvGrpSpPr>
                      <a:grpSpLocks/>
                    </p:cNvGrpSpPr>
                    <p:nvPr/>
                  </p:nvGrpSpPr>
                  <p:grpSpPr bwMode="auto">
                    <a:xfrm>
                      <a:off x="5403" y="2634"/>
                      <a:ext cx="48" cy="158"/>
                      <a:chOff x="5403" y="2634"/>
                      <a:chExt cx="48" cy="158"/>
                    </a:xfrm>
                  </p:grpSpPr>
                  <p:sp>
                    <p:nvSpPr>
                      <p:cNvPr id="52599" name="Line 113"/>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52600" name="Line 114"/>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52595" name="Freeform 115"/>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2596" name="Group 116"/>
                    <p:cNvGrpSpPr>
                      <a:grpSpLocks/>
                    </p:cNvGrpSpPr>
                    <p:nvPr/>
                  </p:nvGrpSpPr>
                  <p:grpSpPr bwMode="auto">
                    <a:xfrm>
                      <a:off x="5259" y="2634"/>
                      <a:ext cx="48" cy="158"/>
                      <a:chOff x="5259" y="2634"/>
                      <a:chExt cx="48" cy="158"/>
                    </a:xfrm>
                  </p:grpSpPr>
                  <p:sp>
                    <p:nvSpPr>
                      <p:cNvPr id="52597" name="Line 117"/>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52598" name="Line 118"/>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52465" name="Freeform 119"/>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52466" name="Freeform 120"/>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2467" name="Freeform 121"/>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52468" name="Line 122"/>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69" name="Line 123"/>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0" name="Line 124"/>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1" name="Line 125"/>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2" name="Line 126"/>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3" name="Line 127"/>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4" name="Line 128"/>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75" name="Line 129"/>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2476" name="Freeform 130"/>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477" name="Freeform 131"/>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478" name="Freeform 132"/>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479" name="Freeform 133"/>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480" name="Freeform 134"/>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52481" name="Freeform 135"/>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52482" name="Line 136"/>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3" name="Line 137"/>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4" name="Line 138"/>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5" name="Line 139"/>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6" name="Line 140"/>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7" name="Line 141"/>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8" name="Line 142"/>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89" name="Line 143"/>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2490" name="Freeform 144"/>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2491" name="Line 145"/>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2" name="Line 146"/>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3" name="Line 147"/>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4" name="Line 148"/>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5" name="Line 149"/>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6" name="Line 150"/>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7" name="Line 151"/>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2498" name="Line 152"/>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2499" name="Freeform 153"/>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52500" name="Freeform 154"/>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2501" name="Rectangle 155"/>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502" name="Text Box 156"/>
                  <p:cNvSpPr txBox="1">
                    <a:spLocks noChangeArrowheads="1"/>
                  </p:cNvSpPr>
                  <p:nvPr/>
                </p:nvSpPr>
                <p:spPr bwMode="auto">
                  <a:xfrm>
                    <a:off x="117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2503" name="Freeform 157"/>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2504" name="Freeform 158"/>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52505" name="Freeform 159"/>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2506" name="Freeform 160"/>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52507" name="Freeform 161"/>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52508" name="Freeform 162"/>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52509" name="Freeform 163"/>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2510" name="Freeform 164"/>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52511" name="Freeform 165"/>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2512" name="Freeform 166"/>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52513" name="Freeform 167"/>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2514" name="Freeform 168"/>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52515" name="Freeform 169"/>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52516" name="Freeform 170"/>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52517" name="Freeform 171"/>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2518" name="Freeform 172"/>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52519" name="Freeform 173"/>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2520" name="Freeform 174"/>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2521" name="Freeform 175"/>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2522" name="Freeform 176"/>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52523" name="Freeform 177"/>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52524" name="Freeform 178"/>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52525" name="Freeform 179"/>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52526" name="Freeform 180"/>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2527" name="Freeform 181"/>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2528" name="Freeform 182"/>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2529" name="Freeform 183"/>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2530" name="Freeform 184"/>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2531" name="Freeform 185"/>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2532" name="Freeform 186"/>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2533" name="Freeform 187"/>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2534" name="Freeform 188"/>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52535" name="Freeform 189"/>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52536" name="Freeform 190"/>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2537" name="Freeform 191"/>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2538" name="Freeform 192"/>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2539" name="Freeform 193"/>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52540" name="Freeform 194"/>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52541" name="Line 195"/>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2542" name="Line 196"/>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2543" name="Line 197"/>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2544" name="Rectangle 198"/>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545" name="Text Box 199"/>
                  <p:cNvSpPr txBox="1">
                    <a:spLocks noChangeArrowheads="1"/>
                  </p:cNvSpPr>
                  <p:nvPr/>
                </p:nvSpPr>
                <p:spPr bwMode="auto">
                  <a:xfrm>
                    <a:off x="2348"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2546" name="Rectangle 200"/>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547" name="Text Box 201"/>
                  <p:cNvSpPr txBox="1">
                    <a:spLocks noChangeArrowheads="1"/>
                  </p:cNvSpPr>
                  <p:nvPr/>
                </p:nvSpPr>
                <p:spPr bwMode="auto">
                  <a:xfrm>
                    <a:off x="3500"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2548" name="Rectangle 202"/>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549" name="Text Box 203"/>
                  <p:cNvSpPr txBox="1">
                    <a:spLocks noChangeArrowheads="1"/>
                  </p:cNvSpPr>
                  <p:nvPr/>
                </p:nvSpPr>
                <p:spPr bwMode="auto">
                  <a:xfrm>
                    <a:off x="465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2550" name="Line 204"/>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2551" name="Line 205"/>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2552" name="Line 206"/>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2553" name="Line 207"/>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2554" name="Freeform 208"/>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555" name="Freeform 209"/>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2556" name="Freeform 210"/>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52557" name="Text Box 211"/>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58" name="Text Box 212"/>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59" name="Text Box 213"/>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60" name="Text Box 214"/>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61" name="Text Box 215"/>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2562" name="Text Box 216"/>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2563" name="Text Box 217"/>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2564" name="Text Box 218"/>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2565" name="Text Box 219"/>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2566" name="Text Box 220"/>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52567" name="Text Box 221"/>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52568" name="Line 222"/>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52569" name="Text Box 223"/>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2570" name="Text Box 224"/>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52571" name="Text Box 225"/>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72" name="Text Box 226"/>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2573" name="Text Box 227"/>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52574" name="Text Box 228"/>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2575" name="Text Box 229"/>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2576" name="Text Box 230"/>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2577" name="Text Box 231"/>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2578" name="Text Box 232"/>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52579" name="Text Box 233"/>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2580" name="Text Box 234"/>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2581" name="Text Box 235"/>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2582" name="Text Box 236"/>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2583" name="Line 237"/>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4" name="Line 238"/>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5" name="Line 239"/>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6" name="Line 240"/>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7" name="Line 241"/>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8" name="Line 242"/>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89" name="Line 243"/>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90" name="Line 244"/>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91" name="Line 245"/>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92" name="Line 246"/>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2593" name="Line 247"/>
                  <p:cNvSpPr>
                    <a:spLocks noChangeShapeType="1"/>
                  </p:cNvSpPr>
                  <p:nvPr/>
                </p:nvSpPr>
                <p:spPr bwMode="auto">
                  <a:xfrm>
                    <a:off x="726" y="4079"/>
                    <a:ext cx="192" cy="0"/>
                  </a:xfrm>
                  <a:prstGeom prst="line">
                    <a:avLst/>
                  </a:prstGeom>
                  <a:noFill/>
                  <a:ln w="9525">
                    <a:solidFill>
                      <a:schemeClr val="tx1"/>
                    </a:solidFill>
                    <a:round/>
                    <a:headEnd/>
                    <a:tailEnd/>
                  </a:ln>
                </p:spPr>
                <p:txBody>
                  <a:bodyPr>
                    <a:spAutoFit/>
                  </a:bodyPr>
                  <a:lstStyle/>
                  <a:p>
                    <a:endParaRPr lang="zh-CN" altLang="en-US"/>
                  </a:p>
                </p:txBody>
              </p:sp>
            </p:grpSp>
            <p:grpSp>
              <p:nvGrpSpPr>
                <p:cNvPr id="52386" name="Group 248"/>
                <p:cNvGrpSpPr>
                  <a:grpSpLocks/>
                </p:cNvGrpSpPr>
                <p:nvPr/>
              </p:nvGrpSpPr>
              <p:grpSpPr bwMode="auto">
                <a:xfrm>
                  <a:off x="140" y="674"/>
                  <a:ext cx="196" cy="3010"/>
                  <a:chOff x="140" y="674"/>
                  <a:chExt cx="196" cy="3010"/>
                </a:xfrm>
              </p:grpSpPr>
              <p:sp>
                <p:nvSpPr>
                  <p:cNvPr id="52387" name="Text Box 249"/>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88" name="Text Box 250"/>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89" name="Text Box 251"/>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0" name="Text Box 252"/>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1" name="Text Box 253"/>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2" name="Text Box 254"/>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3" name="Text Box 255"/>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4" name="Text Box 256"/>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5" name="Text Box 257"/>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2396" name="Text Box 258"/>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52346" name="Group 259"/>
              <p:cNvGrpSpPr>
                <a:grpSpLocks/>
              </p:cNvGrpSpPr>
              <p:nvPr/>
            </p:nvGrpSpPr>
            <p:grpSpPr bwMode="auto">
              <a:xfrm>
                <a:off x="915" y="2632"/>
                <a:ext cx="3944" cy="254"/>
                <a:chOff x="915" y="2632"/>
                <a:chExt cx="3944" cy="254"/>
              </a:xfrm>
            </p:grpSpPr>
            <p:grpSp>
              <p:nvGrpSpPr>
                <p:cNvPr id="52347" name="Group 260"/>
                <p:cNvGrpSpPr>
                  <a:grpSpLocks/>
                </p:cNvGrpSpPr>
                <p:nvPr/>
              </p:nvGrpSpPr>
              <p:grpSpPr bwMode="auto">
                <a:xfrm>
                  <a:off x="915" y="2696"/>
                  <a:ext cx="3858" cy="190"/>
                  <a:chOff x="915" y="2696"/>
                  <a:chExt cx="3858" cy="190"/>
                </a:xfrm>
              </p:grpSpPr>
              <p:sp>
                <p:nvSpPr>
                  <p:cNvPr id="52380" name="Freeform 261"/>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381" name="Freeform 262"/>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382" name="Freeform 263"/>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383" name="Freeform 264"/>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2384" name="Freeform 265"/>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2348" name="Group 266"/>
                <p:cNvGrpSpPr>
                  <a:grpSpLocks/>
                </p:cNvGrpSpPr>
                <p:nvPr/>
              </p:nvGrpSpPr>
              <p:grpSpPr bwMode="auto">
                <a:xfrm>
                  <a:off x="1212" y="2632"/>
                  <a:ext cx="192" cy="158"/>
                  <a:chOff x="1212" y="2632"/>
                  <a:chExt cx="192" cy="158"/>
                </a:xfrm>
              </p:grpSpPr>
              <p:grpSp>
                <p:nvGrpSpPr>
                  <p:cNvPr id="52373" name="Group 267"/>
                  <p:cNvGrpSpPr>
                    <a:grpSpLocks/>
                  </p:cNvGrpSpPr>
                  <p:nvPr/>
                </p:nvGrpSpPr>
                <p:grpSpPr bwMode="auto">
                  <a:xfrm>
                    <a:off x="1356" y="2632"/>
                    <a:ext cx="48" cy="158"/>
                    <a:chOff x="1356" y="2632"/>
                    <a:chExt cx="48" cy="158"/>
                  </a:xfrm>
                </p:grpSpPr>
                <p:sp>
                  <p:nvSpPr>
                    <p:cNvPr id="52378" name="Line 268"/>
                    <p:cNvSpPr>
                      <a:spLocks noChangeShapeType="1"/>
                    </p:cNvSpPr>
                    <p:nvPr/>
                  </p:nvSpPr>
                  <p:spPr bwMode="auto">
                    <a:xfrm rot="5400000">
                      <a:off x="1325" y="2711"/>
                      <a:ext cx="158" cy="0"/>
                    </a:xfrm>
                    <a:prstGeom prst="line">
                      <a:avLst/>
                    </a:prstGeom>
                    <a:noFill/>
                    <a:ln w="38100">
                      <a:solidFill>
                        <a:schemeClr val="folHlink"/>
                      </a:solidFill>
                      <a:round/>
                      <a:headEnd/>
                      <a:tailEnd/>
                    </a:ln>
                  </p:spPr>
                  <p:txBody>
                    <a:bodyPr wrap="none"/>
                    <a:lstStyle/>
                    <a:p>
                      <a:endParaRPr lang="zh-CN" altLang="en-US"/>
                    </a:p>
                  </p:txBody>
                </p:sp>
                <p:sp>
                  <p:nvSpPr>
                    <p:cNvPr id="52379" name="Line 269"/>
                    <p:cNvSpPr>
                      <a:spLocks noChangeShapeType="1"/>
                    </p:cNvSpPr>
                    <p:nvPr/>
                  </p:nvSpPr>
                  <p:spPr bwMode="auto">
                    <a:xfrm rot="5400000">
                      <a:off x="1308" y="2709"/>
                      <a:ext cx="96" cy="0"/>
                    </a:xfrm>
                    <a:prstGeom prst="line">
                      <a:avLst/>
                    </a:prstGeom>
                    <a:noFill/>
                    <a:ln w="38100">
                      <a:solidFill>
                        <a:schemeClr val="folHlink"/>
                      </a:solidFill>
                      <a:round/>
                      <a:headEnd/>
                      <a:tailEnd/>
                    </a:ln>
                  </p:spPr>
                  <p:txBody>
                    <a:bodyPr wrap="none"/>
                    <a:lstStyle/>
                    <a:p>
                      <a:endParaRPr lang="zh-CN" altLang="en-US"/>
                    </a:p>
                  </p:txBody>
                </p:sp>
              </p:grpSp>
              <p:sp>
                <p:nvSpPr>
                  <p:cNvPr id="52374" name="Freeform 270"/>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375" name="Group 271"/>
                  <p:cNvGrpSpPr>
                    <a:grpSpLocks/>
                  </p:cNvGrpSpPr>
                  <p:nvPr/>
                </p:nvGrpSpPr>
                <p:grpSpPr bwMode="auto">
                  <a:xfrm>
                    <a:off x="1212" y="2632"/>
                    <a:ext cx="48" cy="158"/>
                    <a:chOff x="1212" y="2632"/>
                    <a:chExt cx="48" cy="158"/>
                  </a:xfrm>
                </p:grpSpPr>
                <p:sp>
                  <p:nvSpPr>
                    <p:cNvPr id="52376" name="Line 272"/>
                    <p:cNvSpPr>
                      <a:spLocks noChangeShapeType="1"/>
                    </p:cNvSpPr>
                    <p:nvPr/>
                  </p:nvSpPr>
                  <p:spPr bwMode="auto">
                    <a:xfrm rot="-5400000">
                      <a:off x="1133" y="2711"/>
                      <a:ext cx="158" cy="0"/>
                    </a:xfrm>
                    <a:prstGeom prst="line">
                      <a:avLst/>
                    </a:prstGeom>
                    <a:noFill/>
                    <a:ln w="38100">
                      <a:solidFill>
                        <a:schemeClr val="folHlink"/>
                      </a:solidFill>
                      <a:round/>
                      <a:headEnd/>
                      <a:tailEnd/>
                    </a:ln>
                  </p:spPr>
                  <p:txBody>
                    <a:bodyPr wrap="none"/>
                    <a:lstStyle/>
                    <a:p>
                      <a:endParaRPr lang="zh-CN" altLang="en-US"/>
                    </a:p>
                  </p:txBody>
                </p:sp>
                <p:sp>
                  <p:nvSpPr>
                    <p:cNvPr id="52377" name="Line 273"/>
                    <p:cNvSpPr>
                      <a:spLocks noChangeShapeType="1"/>
                    </p:cNvSpPr>
                    <p:nvPr/>
                  </p:nvSpPr>
                  <p:spPr bwMode="auto">
                    <a:xfrm rot="-5400000">
                      <a:off x="1212" y="2713"/>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2349" name="Group 274"/>
                <p:cNvGrpSpPr>
                  <a:grpSpLocks/>
                </p:cNvGrpSpPr>
                <p:nvPr/>
              </p:nvGrpSpPr>
              <p:grpSpPr bwMode="auto">
                <a:xfrm>
                  <a:off x="2364" y="2634"/>
                  <a:ext cx="192" cy="158"/>
                  <a:chOff x="2364" y="2634"/>
                  <a:chExt cx="192" cy="158"/>
                </a:xfrm>
              </p:grpSpPr>
              <p:grpSp>
                <p:nvGrpSpPr>
                  <p:cNvPr id="52366" name="Group 275"/>
                  <p:cNvGrpSpPr>
                    <a:grpSpLocks/>
                  </p:cNvGrpSpPr>
                  <p:nvPr/>
                </p:nvGrpSpPr>
                <p:grpSpPr bwMode="auto">
                  <a:xfrm>
                    <a:off x="2508" y="2634"/>
                    <a:ext cx="48" cy="158"/>
                    <a:chOff x="2508" y="2634"/>
                    <a:chExt cx="48" cy="158"/>
                  </a:xfrm>
                </p:grpSpPr>
                <p:sp>
                  <p:nvSpPr>
                    <p:cNvPr id="52371" name="Line 276"/>
                    <p:cNvSpPr>
                      <a:spLocks noChangeShapeType="1"/>
                    </p:cNvSpPr>
                    <p:nvPr/>
                  </p:nvSpPr>
                  <p:spPr bwMode="auto">
                    <a:xfrm rot="5400000">
                      <a:off x="2477" y="2713"/>
                      <a:ext cx="158" cy="0"/>
                    </a:xfrm>
                    <a:prstGeom prst="line">
                      <a:avLst/>
                    </a:prstGeom>
                    <a:noFill/>
                    <a:ln w="38100">
                      <a:solidFill>
                        <a:schemeClr val="folHlink"/>
                      </a:solidFill>
                      <a:round/>
                      <a:headEnd/>
                      <a:tailEnd/>
                    </a:ln>
                  </p:spPr>
                  <p:txBody>
                    <a:bodyPr wrap="none"/>
                    <a:lstStyle/>
                    <a:p>
                      <a:endParaRPr lang="zh-CN" altLang="en-US"/>
                    </a:p>
                  </p:txBody>
                </p:sp>
                <p:sp>
                  <p:nvSpPr>
                    <p:cNvPr id="52372" name="Line 277"/>
                    <p:cNvSpPr>
                      <a:spLocks noChangeShapeType="1"/>
                    </p:cNvSpPr>
                    <p:nvPr/>
                  </p:nvSpPr>
                  <p:spPr bwMode="auto">
                    <a:xfrm rot="5400000">
                      <a:off x="2460" y="2711"/>
                      <a:ext cx="96" cy="0"/>
                    </a:xfrm>
                    <a:prstGeom prst="line">
                      <a:avLst/>
                    </a:prstGeom>
                    <a:noFill/>
                    <a:ln w="38100">
                      <a:solidFill>
                        <a:schemeClr val="folHlink"/>
                      </a:solidFill>
                      <a:round/>
                      <a:headEnd/>
                      <a:tailEnd/>
                    </a:ln>
                  </p:spPr>
                  <p:txBody>
                    <a:bodyPr wrap="none"/>
                    <a:lstStyle/>
                    <a:p>
                      <a:endParaRPr lang="zh-CN" altLang="en-US"/>
                    </a:p>
                  </p:txBody>
                </p:sp>
              </p:grpSp>
              <p:sp>
                <p:nvSpPr>
                  <p:cNvPr id="52367" name="Freeform 278"/>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368" name="Group 279"/>
                  <p:cNvGrpSpPr>
                    <a:grpSpLocks/>
                  </p:cNvGrpSpPr>
                  <p:nvPr/>
                </p:nvGrpSpPr>
                <p:grpSpPr bwMode="auto">
                  <a:xfrm>
                    <a:off x="2364" y="2634"/>
                    <a:ext cx="48" cy="158"/>
                    <a:chOff x="2364" y="2634"/>
                    <a:chExt cx="48" cy="158"/>
                  </a:xfrm>
                </p:grpSpPr>
                <p:sp>
                  <p:nvSpPr>
                    <p:cNvPr id="52369" name="Line 280"/>
                    <p:cNvSpPr>
                      <a:spLocks noChangeShapeType="1"/>
                    </p:cNvSpPr>
                    <p:nvPr/>
                  </p:nvSpPr>
                  <p:spPr bwMode="auto">
                    <a:xfrm rot="-5400000">
                      <a:off x="2285" y="2713"/>
                      <a:ext cx="158" cy="0"/>
                    </a:xfrm>
                    <a:prstGeom prst="line">
                      <a:avLst/>
                    </a:prstGeom>
                    <a:noFill/>
                    <a:ln w="38100">
                      <a:solidFill>
                        <a:schemeClr val="folHlink"/>
                      </a:solidFill>
                      <a:round/>
                      <a:headEnd/>
                      <a:tailEnd/>
                    </a:ln>
                  </p:spPr>
                  <p:txBody>
                    <a:bodyPr wrap="none"/>
                    <a:lstStyle/>
                    <a:p>
                      <a:endParaRPr lang="zh-CN" altLang="en-US"/>
                    </a:p>
                  </p:txBody>
                </p:sp>
                <p:sp>
                  <p:nvSpPr>
                    <p:cNvPr id="52370" name="Line 281"/>
                    <p:cNvSpPr>
                      <a:spLocks noChangeShapeType="1"/>
                    </p:cNvSpPr>
                    <p:nvPr/>
                  </p:nvSpPr>
                  <p:spPr bwMode="auto">
                    <a:xfrm rot="-5400000">
                      <a:off x="2364"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2350" name="Group 282"/>
                <p:cNvGrpSpPr>
                  <a:grpSpLocks/>
                </p:cNvGrpSpPr>
                <p:nvPr/>
              </p:nvGrpSpPr>
              <p:grpSpPr bwMode="auto">
                <a:xfrm>
                  <a:off x="3516" y="2634"/>
                  <a:ext cx="192" cy="158"/>
                  <a:chOff x="3516" y="2634"/>
                  <a:chExt cx="192" cy="158"/>
                </a:xfrm>
              </p:grpSpPr>
              <p:grpSp>
                <p:nvGrpSpPr>
                  <p:cNvPr id="52359" name="Group 283"/>
                  <p:cNvGrpSpPr>
                    <a:grpSpLocks/>
                  </p:cNvGrpSpPr>
                  <p:nvPr/>
                </p:nvGrpSpPr>
                <p:grpSpPr bwMode="auto">
                  <a:xfrm>
                    <a:off x="3660" y="2634"/>
                    <a:ext cx="48" cy="158"/>
                    <a:chOff x="3660" y="2634"/>
                    <a:chExt cx="48" cy="158"/>
                  </a:xfrm>
                </p:grpSpPr>
                <p:sp>
                  <p:nvSpPr>
                    <p:cNvPr id="52364" name="Line 284"/>
                    <p:cNvSpPr>
                      <a:spLocks noChangeShapeType="1"/>
                    </p:cNvSpPr>
                    <p:nvPr/>
                  </p:nvSpPr>
                  <p:spPr bwMode="auto">
                    <a:xfrm rot="5400000">
                      <a:off x="3629" y="2713"/>
                      <a:ext cx="158" cy="0"/>
                    </a:xfrm>
                    <a:prstGeom prst="line">
                      <a:avLst/>
                    </a:prstGeom>
                    <a:noFill/>
                    <a:ln w="38100">
                      <a:solidFill>
                        <a:schemeClr val="folHlink"/>
                      </a:solidFill>
                      <a:round/>
                      <a:headEnd/>
                      <a:tailEnd/>
                    </a:ln>
                  </p:spPr>
                  <p:txBody>
                    <a:bodyPr wrap="none"/>
                    <a:lstStyle/>
                    <a:p>
                      <a:endParaRPr lang="zh-CN" altLang="en-US"/>
                    </a:p>
                  </p:txBody>
                </p:sp>
                <p:sp>
                  <p:nvSpPr>
                    <p:cNvPr id="52365" name="Line 285"/>
                    <p:cNvSpPr>
                      <a:spLocks noChangeShapeType="1"/>
                    </p:cNvSpPr>
                    <p:nvPr/>
                  </p:nvSpPr>
                  <p:spPr bwMode="auto">
                    <a:xfrm rot="5400000">
                      <a:off x="3612" y="2711"/>
                      <a:ext cx="96" cy="0"/>
                    </a:xfrm>
                    <a:prstGeom prst="line">
                      <a:avLst/>
                    </a:prstGeom>
                    <a:noFill/>
                    <a:ln w="38100">
                      <a:solidFill>
                        <a:schemeClr val="folHlink"/>
                      </a:solidFill>
                      <a:round/>
                      <a:headEnd/>
                      <a:tailEnd/>
                    </a:ln>
                  </p:spPr>
                  <p:txBody>
                    <a:bodyPr wrap="none"/>
                    <a:lstStyle/>
                    <a:p>
                      <a:endParaRPr lang="zh-CN" altLang="en-US"/>
                    </a:p>
                  </p:txBody>
                </p:sp>
              </p:grpSp>
              <p:sp>
                <p:nvSpPr>
                  <p:cNvPr id="52360" name="Freeform 286"/>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361" name="Group 287"/>
                  <p:cNvGrpSpPr>
                    <a:grpSpLocks/>
                  </p:cNvGrpSpPr>
                  <p:nvPr/>
                </p:nvGrpSpPr>
                <p:grpSpPr bwMode="auto">
                  <a:xfrm>
                    <a:off x="3516" y="2634"/>
                    <a:ext cx="48" cy="158"/>
                    <a:chOff x="3516" y="2634"/>
                    <a:chExt cx="48" cy="158"/>
                  </a:xfrm>
                </p:grpSpPr>
                <p:sp>
                  <p:nvSpPr>
                    <p:cNvPr id="52362" name="Line 288"/>
                    <p:cNvSpPr>
                      <a:spLocks noChangeShapeType="1"/>
                    </p:cNvSpPr>
                    <p:nvPr/>
                  </p:nvSpPr>
                  <p:spPr bwMode="auto">
                    <a:xfrm rot="-5400000">
                      <a:off x="3437" y="2713"/>
                      <a:ext cx="158" cy="0"/>
                    </a:xfrm>
                    <a:prstGeom prst="line">
                      <a:avLst/>
                    </a:prstGeom>
                    <a:noFill/>
                    <a:ln w="38100">
                      <a:solidFill>
                        <a:schemeClr val="folHlink"/>
                      </a:solidFill>
                      <a:round/>
                      <a:headEnd/>
                      <a:tailEnd/>
                    </a:ln>
                  </p:spPr>
                  <p:txBody>
                    <a:bodyPr wrap="none"/>
                    <a:lstStyle/>
                    <a:p>
                      <a:endParaRPr lang="zh-CN" altLang="en-US"/>
                    </a:p>
                  </p:txBody>
                </p:sp>
                <p:sp>
                  <p:nvSpPr>
                    <p:cNvPr id="52363" name="Line 289"/>
                    <p:cNvSpPr>
                      <a:spLocks noChangeShapeType="1"/>
                    </p:cNvSpPr>
                    <p:nvPr/>
                  </p:nvSpPr>
                  <p:spPr bwMode="auto">
                    <a:xfrm rot="-5400000">
                      <a:off x="3516"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2351" name="Group 290"/>
                <p:cNvGrpSpPr>
                  <a:grpSpLocks/>
                </p:cNvGrpSpPr>
                <p:nvPr/>
              </p:nvGrpSpPr>
              <p:grpSpPr bwMode="auto">
                <a:xfrm>
                  <a:off x="4667" y="2634"/>
                  <a:ext cx="192" cy="158"/>
                  <a:chOff x="4667" y="2634"/>
                  <a:chExt cx="192" cy="158"/>
                </a:xfrm>
              </p:grpSpPr>
              <p:grpSp>
                <p:nvGrpSpPr>
                  <p:cNvPr id="52352" name="Group 291"/>
                  <p:cNvGrpSpPr>
                    <a:grpSpLocks/>
                  </p:cNvGrpSpPr>
                  <p:nvPr/>
                </p:nvGrpSpPr>
                <p:grpSpPr bwMode="auto">
                  <a:xfrm>
                    <a:off x="4811" y="2634"/>
                    <a:ext cx="48" cy="158"/>
                    <a:chOff x="4811" y="2634"/>
                    <a:chExt cx="48" cy="158"/>
                  </a:xfrm>
                </p:grpSpPr>
                <p:sp>
                  <p:nvSpPr>
                    <p:cNvPr id="52357" name="Line 292"/>
                    <p:cNvSpPr>
                      <a:spLocks noChangeShapeType="1"/>
                    </p:cNvSpPr>
                    <p:nvPr/>
                  </p:nvSpPr>
                  <p:spPr bwMode="auto">
                    <a:xfrm rot="5400000">
                      <a:off x="4780" y="2713"/>
                      <a:ext cx="158" cy="0"/>
                    </a:xfrm>
                    <a:prstGeom prst="line">
                      <a:avLst/>
                    </a:prstGeom>
                    <a:noFill/>
                    <a:ln w="38100">
                      <a:solidFill>
                        <a:schemeClr val="folHlink"/>
                      </a:solidFill>
                      <a:round/>
                      <a:headEnd/>
                      <a:tailEnd/>
                    </a:ln>
                  </p:spPr>
                  <p:txBody>
                    <a:bodyPr wrap="none"/>
                    <a:lstStyle/>
                    <a:p>
                      <a:endParaRPr lang="zh-CN" altLang="en-US"/>
                    </a:p>
                  </p:txBody>
                </p:sp>
                <p:sp>
                  <p:nvSpPr>
                    <p:cNvPr id="52358" name="Line 293"/>
                    <p:cNvSpPr>
                      <a:spLocks noChangeShapeType="1"/>
                    </p:cNvSpPr>
                    <p:nvPr/>
                  </p:nvSpPr>
                  <p:spPr bwMode="auto">
                    <a:xfrm rot="5400000">
                      <a:off x="4763" y="2711"/>
                      <a:ext cx="96" cy="0"/>
                    </a:xfrm>
                    <a:prstGeom prst="line">
                      <a:avLst/>
                    </a:prstGeom>
                    <a:noFill/>
                    <a:ln w="38100">
                      <a:solidFill>
                        <a:schemeClr val="folHlink"/>
                      </a:solidFill>
                      <a:round/>
                      <a:headEnd/>
                      <a:tailEnd/>
                    </a:ln>
                  </p:spPr>
                  <p:txBody>
                    <a:bodyPr wrap="none"/>
                    <a:lstStyle/>
                    <a:p>
                      <a:endParaRPr lang="zh-CN" altLang="en-US"/>
                    </a:p>
                  </p:txBody>
                </p:sp>
              </p:grpSp>
              <p:sp>
                <p:nvSpPr>
                  <p:cNvPr id="52353" name="Freeform 294"/>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354" name="Group 295"/>
                  <p:cNvGrpSpPr>
                    <a:grpSpLocks/>
                  </p:cNvGrpSpPr>
                  <p:nvPr/>
                </p:nvGrpSpPr>
                <p:grpSpPr bwMode="auto">
                  <a:xfrm>
                    <a:off x="4667" y="2634"/>
                    <a:ext cx="48" cy="158"/>
                    <a:chOff x="4667" y="2634"/>
                    <a:chExt cx="48" cy="158"/>
                  </a:xfrm>
                </p:grpSpPr>
                <p:sp>
                  <p:nvSpPr>
                    <p:cNvPr id="52355" name="Line 296"/>
                    <p:cNvSpPr>
                      <a:spLocks noChangeShapeType="1"/>
                    </p:cNvSpPr>
                    <p:nvPr/>
                  </p:nvSpPr>
                  <p:spPr bwMode="auto">
                    <a:xfrm rot="-5400000">
                      <a:off x="4588" y="2713"/>
                      <a:ext cx="158" cy="0"/>
                    </a:xfrm>
                    <a:prstGeom prst="line">
                      <a:avLst/>
                    </a:prstGeom>
                    <a:noFill/>
                    <a:ln w="38100">
                      <a:solidFill>
                        <a:schemeClr val="folHlink"/>
                      </a:solidFill>
                      <a:round/>
                      <a:headEnd/>
                      <a:tailEnd/>
                    </a:ln>
                  </p:spPr>
                  <p:txBody>
                    <a:bodyPr wrap="none"/>
                    <a:lstStyle/>
                    <a:p>
                      <a:endParaRPr lang="zh-CN" altLang="en-US"/>
                    </a:p>
                  </p:txBody>
                </p:sp>
                <p:sp>
                  <p:nvSpPr>
                    <p:cNvPr id="52356" name="Line 297"/>
                    <p:cNvSpPr>
                      <a:spLocks noChangeShapeType="1"/>
                    </p:cNvSpPr>
                    <p:nvPr/>
                  </p:nvSpPr>
                  <p:spPr bwMode="auto">
                    <a:xfrm rot="-5400000">
                      <a:off x="4667" y="2715"/>
                      <a:ext cx="96" cy="0"/>
                    </a:xfrm>
                    <a:prstGeom prst="line">
                      <a:avLst/>
                    </a:prstGeom>
                    <a:noFill/>
                    <a:ln w="38100">
                      <a:solidFill>
                        <a:schemeClr val="folHlink"/>
                      </a:solidFill>
                      <a:round/>
                      <a:headEnd/>
                      <a:tailEnd/>
                    </a:ln>
                  </p:spPr>
                  <p:txBody>
                    <a:bodyPr wrap="none"/>
                    <a:lstStyle/>
                    <a:p>
                      <a:endParaRPr lang="zh-CN" altLang="en-US"/>
                    </a:p>
                  </p:txBody>
                </p:sp>
              </p:grpSp>
            </p:grpSp>
          </p:grpSp>
        </p:grpSp>
        <p:grpSp>
          <p:nvGrpSpPr>
            <p:cNvPr id="52320" name="Group 298"/>
            <p:cNvGrpSpPr>
              <a:grpSpLocks/>
            </p:cNvGrpSpPr>
            <p:nvPr/>
          </p:nvGrpSpPr>
          <p:grpSpPr bwMode="auto">
            <a:xfrm>
              <a:off x="902" y="857"/>
              <a:ext cx="4567" cy="430"/>
              <a:chOff x="902" y="857"/>
              <a:chExt cx="4567" cy="430"/>
            </a:xfrm>
          </p:grpSpPr>
          <p:grpSp>
            <p:nvGrpSpPr>
              <p:cNvPr id="52321" name="Group 299"/>
              <p:cNvGrpSpPr>
                <a:grpSpLocks/>
              </p:cNvGrpSpPr>
              <p:nvPr/>
            </p:nvGrpSpPr>
            <p:grpSpPr bwMode="auto">
              <a:xfrm>
                <a:off x="902" y="857"/>
                <a:ext cx="4567" cy="430"/>
                <a:chOff x="902" y="857"/>
                <a:chExt cx="4567" cy="430"/>
              </a:xfrm>
            </p:grpSpPr>
            <p:grpSp>
              <p:nvGrpSpPr>
                <p:cNvPr id="52326" name="Group 300"/>
                <p:cNvGrpSpPr>
                  <a:grpSpLocks/>
                </p:cNvGrpSpPr>
                <p:nvPr/>
              </p:nvGrpSpPr>
              <p:grpSpPr bwMode="auto">
                <a:xfrm>
                  <a:off x="1152" y="1013"/>
                  <a:ext cx="4317" cy="274"/>
                  <a:chOff x="1176" y="1068"/>
                  <a:chExt cx="4317" cy="274"/>
                </a:xfrm>
              </p:grpSpPr>
              <p:sp>
                <p:nvSpPr>
                  <p:cNvPr id="52337" name="Rectangle 301"/>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52338" name="Rectangle 302"/>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2339" name="Rectangle 303"/>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52340" name="Rectangle 304"/>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2341" name="Rectangle 305"/>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52342" name="Rectangle 306"/>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2343" name="Rectangle 307"/>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52344" name="Rectangle 308"/>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2327" name="Group 309"/>
                <p:cNvGrpSpPr>
                  <a:grpSpLocks/>
                </p:cNvGrpSpPr>
                <p:nvPr/>
              </p:nvGrpSpPr>
              <p:grpSpPr bwMode="auto">
                <a:xfrm>
                  <a:off x="902" y="857"/>
                  <a:ext cx="4419" cy="145"/>
                  <a:chOff x="902" y="857"/>
                  <a:chExt cx="4419" cy="145"/>
                </a:xfrm>
              </p:grpSpPr>
              <p:sp>
                <p:nvSpPr>
                  <p:cNvPr id="52328" name="Freeform 310"/>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52329" name="Line 311"/>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0" name="Line 312"/>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1" name="Line 313"/>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2" name="Line 314"/>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3" name="Line 315"/>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4" name="Line 316"/>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5" name="Line 317"/>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2336" name="Line 318"/>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52322" name="Text Box 319"/>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2323" name="Text Box 320"/>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2324" name="Text Box 321"/>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2325" name="Text Box 322"/>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sp>
        <p:nvSpPr>
          <p:cNvPr id="52234" name="Line 323"/>
          <p:cNvSpPr>
            <a:spLocks noChangeShapeType="1"/>
          </p:cNvSpPr>
          <p:nvPr/>
        </p:nvSpPr>
        <p:spPr bwMode="auto">
          <a:xfrm>
            <a:off x="1149350" y="6473825"/>
            <a:ext cx="304800" cy="0"/>
          </a:xfrm>
          <a:prstGeom prst="line">
            <a:avLst/>
          </a:prstGeom>
          <a:noFill/>
          <a:ln w="28575">
            <a:solidFill>
              <a:schemeClr val="folHlink"/>
            </a:solidFill>
            <a:round/>
            <a:headEnd/>
            <a:tailEnd/>
          </a:ln>
        </p:spPr>
        <p:txBody>
          <a:bodyPr wrap="none"/>
          <a:lstStyle/>
          <a:p>
            <a:endParaRPr lang="zh-CN" altLang="en-US"/>
          </a:p>
        </p:txBody>
      </p:sp>
      <p:grpSp>
        <p:nvGrpSpPr>
          <p:cNvPr id="52235" name="Group 324"/>
          <p:cNvGrpSpPr>
            <a:grpSpLocks/>
          </p:cNvGrpSpPr>
          <p:nvPr/>
        </p:nvGrpSpPr>
        <p:grpSpPr bwMode="auto">
          <a:xfrm>
            <a:off x="3086100" y="5599113"/>
            <a:ext cx="6057900" cy="336550"/>
            <a:chOff x="1944" y="3527"/>
            <a:chExt cx="3816" cy="212"/>
          </a:xfrm>
        </p:grpSpPr>
        <p:grpSp>
          <p:nvGrpSpPr>
            <p:cNvPr id="52309" name="Group 325"/>
            <p:cNvGrpSpPr>
              <a:grpSpLocks/>
            </p:cNvGrpSpPr>
            <p:nvPr/>
          </p:nvGrpSpPr>
          <p:grpSpPr bwMode="auto">
            <a:xfrm>
              <a:off x="1964" y="3737"/>
              <a:ext cx="3637" cy="0"/>
              <a:chOff x="1964" y="3737"/>
              <a:chExt cx="3637" cy="0"/>
            </a:xfrm>
          </p:grpSpPr>
          <p:sp>
            <p:nvSpPr>
              <p:cNvPr id="52315" name="Line 326"/>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2316" name="Line 327"/>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2317" name="Line 328"/>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2318" name="Line 329"/>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2310" name="Group 330"/>
            <p:cNvGrpSpPr>
              <a:grpSpLocks/>
            </p:cNvGrpSpPr>
            <p:nvPr/>
          </p:nvGrpSpPr>
          <p:grpSpPr bwMode="auto">
            <a:xfrm>
              <a:off x="1944" y="3527"/>
              <a:ext cx="3816" cy="212"/>
              <a:chOff x="1944" y="3527"/>
              <a:chExt cx="3816" cy="212"/>
            </a:xfrm>
          </p:grpSpPr>
          <p:sp>
            <p:nvSpPr>
              <p:cNvPr id="52311" name="Text Box 331"/>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52312" name="Text Box 332"/>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52313" name="Text Box 333"/>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52314" name="Text Box 334"/>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grpSp>
        <p:nvGrpSpPr>
          <p:cNvPr id="52236" name="Group 335"/>
          <p:cNvGrpSpPr>
            <a:grpSpLocks/>
          </p:cNvGrpSpPr>
          <p:nvPr/>
        </p:nvGrpSpPr>
        <p:grpSpPr bwMode="auto">
          <a:xfrm>
            <a:off x="1812925" y="5629275"/>
            <a:ext cx="6848475" cy="533400"/>
            <a:chOff x="1142" y="3546"/>
            <a:chExt cx="4314" cy="336"/>
          </a:xfrm>
        </p:grpSpPr>
        <p:grpSp>
          <p:nvGrpSpPr>
            <p:cNvPr id="52297" name="Group 336"/>
            <p:cNvGrpSpPr>
              <a:grpSpLocks/>
            </p:cNvGrpSpPr>
            <p:nvPr/>
          </p:nvGrpSpPr>
          <p:grpSpPr bwMode="auto">
            <a:xfrm>
              <a:off x="1142" y="3546"/>
              <a:ext cx="858" cy="336"/>
              <a:chOff x="1142" y="3546"/>
              <a:chExt cx="858" cy="336"/>
            </a:xfrm>
          </p:grpSpPr>
          <p:sp>
            <p:nvSpPr>
              <p:cNvPr id="52307" name="Rectangle 337"/>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308" name="Text Box 338"/>
              <p:cNvSpPr txBox="1">
                <a:spLocks noChangeArrowheads="1"/>
              </p:cNvSpPr>
              <p:nvPr/>
            </p:nvSpPr>
            <p:spPr bwMode="auto">
              <a:xfrm>
                <a:off x="1200" y="359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52298" name="Group 339"/>
            <p:cNvGrpSpPr>
              <a:grpSpLocks/>
            </p:cNvGrpSpPr>
            <p:nvPr/>
          </p:nvGrpSpPr>
          <p:grpSpPr bwMode="auto">
            <a:xfrm>
              <a:off x="2318" y="3546"/>
              <a:ext cx="834" cy="336"/>
              <a:chOff x="2318" y="3546"/>
              <a:chExt cx="834" cy="336"/>
            </a:xfrm>
          </p:grpSpPr>
          <p:sp>
            <p:nvSpPr>
              <p:cNvPr id="52305" name="Rectangle 340"/>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306" name="Text Box 341"/>
              <p:cNvSpPr txBox="1">
                <a:spLocks noChangeArrowheads="1"/>
              </p:cNvSpPr>
              <p:nvPr/>
            </p:nvSpPr>
            <p:spPr bwMode="auto">
              <a:xfrm>
                <a:off x="2352"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2" name="Group 342"/>
            <p:cNvGrpSpPr>
              <a:grpSpLocks/>
            </p:cNvGrpSpPr>
            <p:nvPr/>
          </p:nvGrpSpPr>
          <p:grpSpPr bwMode="auto">
            <a:xfrm>
              <a:off x="3470" y="3546"/>
              <a:ext cx="834" cy="336"/>
              <a:chOff x="3470" y="3546"/>
              <a:chExt cx="834" cy="336"/>
            </a:xfrm>
          </p:grpSpPr>
          <p:sp>
            <p:nvSpPr>
              <p:cNvPr id="52303" name="Rectangle 343"/>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304" name="Text Box 344"/>
              <p:cNvSpPr txBox="1">
                <a:spLocks noChangeArrowheads="1"/>
              </p:cNvSpPr>
              <p:nvPr/>
            </p:nvSpPr>
            <p:spPr bwMode="auto">
              <a:xfrm>
                <a:off x="3504"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nvGrpSpPr>
            <p:cNvPr id="52300" name="Group 345"/>
            <p:cNvGrpSpPr>
              <a:grpSpLocks/>
            </p:cNvGrpSpPr>
            <p:nvPr/>
          </p:nvGrpSpPr>
          <p:grpSpPr bwMode="auto">
            <a:xfrm>
              <a:off x="4623" y="3546"/>
              <a:ext cx="833" cy="336"/>
              <a:chOff x="4623" y="3546"/>
              <a:chExt cx="833" cy="336"/>
            </a:xfrm>
          </p:grpSpPr>
          <p:sp>
            <p:nvSpPr>
              <p:cNvPr id="52301" name="Rectangle 346"/>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2302" name="Text Box 347"/>
              <p:cNvSpPr txBox="1">
                <a:spLocks noChangeArrowheads="1"/>
              </p:cNvSpPr>
              <p:nvPr/>
            </p:nvSpPr>
            <p:spPr bwMode="auto">
              <a:xfrm>
                <a:off x="4656" y="360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 </a:t>
                </a:r>
              </a:p>
            </p:txBody>
          </p:sp>
        </p:grpSp>
      </p:grpSp>
      <p:grpSp>
        <p:nvGrpSpPr>
          <p:cNvPr id="52299" name="Group 348"/>
          <p:cNvGrpSpPr>
            <a:grpSpLocks/>
          </p:cNvGrpSpPr>
          <p:nvPr/>
        </p:nvGrpSpPr>
        <p:grpSpPr bwMode="auto">
          <a:xfrm>
            <a:off x="1674813" y="4343400"/>
            <a:ext cx="6707187" cy="1295400"/>
            <a:chOff x="1055" y="2736"/>
            <a:chExt cx="4225" cy="816"/>
          </a:xfrm>
        </p:grpSpPr>
        <p:grpSp>
          <p:nvGrpSpPr>
            <p:cNvPr id="52287" name="Group 349"/>
            <p:cNvGrpSpPr>
              <a:grpSpLocks/>
            </p:cNvGrpSpPr>
            <p:nvPr/>
          </p:nvGrpSpPr>
          <p:grpSpPr bwMode="auto">
            <a:xfrm>
              <a:off x="1391" y="2736"/>
              <a:ext cx="3889" cy="816"/>
              <a:chOff x="1428" y="2784"/>
              <a:chExt cx="3889" cy="816"/>
            </a:xfrm>
          </p:grpSpPr>
          <p:sp>
            <p:nvSpPr>
              <p:cNvPr id="52293" name="Freeform 350"/>
              <p:cNvSpPr>
                <a:spLocks/>
              </p:cNvSpPr>
              <p:nvPr/>
            </p:nvSpPr>
            <p:spPr bwMode="auto">
              <a:xfrm>
                <a:off x="1428"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2294" name="Freeform 351"/>
              <p:cNvSpPr>
                <a:spLocks/>
              </p:cNvSpPr>
              <p:nvPr/>
            </p:nvSpPr>
            <p:spPr bwMode="auto">
              <a:xfrm>
                <a:off x="4885"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2295" name="Freeform 352"/>
              <p:cNvSpPr>
                <a:spLocks/>
              </p:cNvSpPr>
              <p:nvPr/>
            </p:nvSpPr>
            <p:spPr bwMode="auto">
              <a:xfrm>
                <a:off x="3733"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2296" name="Freeform 353"/>
              <p:cNvSpPr>
                <a:spLocks/>
              </p:cNvSpPr>
              <p:nvPr/>
            </p:nvSpPr>
            <p:spPr bwMode="auto">
              <a:xfrm>
                <a:off x="2579" y="278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grpSp>
        <p:grpSp>
          <p:nvGrpSpPr>
            <p:cNvPr id="52288" name="Group 354"/>
            <p:cNvGrpSpPr>
              <a:grpSpLocks/>
            </p:cNvGrpSpPr>
            <p:nvPr/>
          </p:nvGrpSpPr>
          <p:grpSpPr bwMode="auto">
            <a:xfrm>
              <a:off x="1055" y="2748"/>
              <a:ext cx="3750" cy="804"/>
              <a:chOff x="1055" y="2748"/>
              <a:chExt cx="3750" cy="804"/>
            </a:xfrm>
          </p:grpSpPr>
          <p:sp>
            <p:nvSpPr>
              <p:cNvPr id="52289" name="Freeform 355"/>
              <p:cNvSpPr>
                <a:spLocks/>
              </p:cNvSpPr>
              <p:nvPr/>
            </p:nvSpPr>
            <p:spPr bwMode="auto">
              <a:xfrm>
                <a:off x="1055" y="2748"/>
                <a:ext cx="280" cy="795"/>
              </a:xfrm>
              <a:custGeom>
                <a:avLst/>
                <a:gdLst>
                  <a:gd name="T0" fmla="*/ 276 w 280"/>
                  <a:gd name="T1" fmla="*/ 795 h 795"/>
                  <a:gd name="T2" fmla="*/ 280 w 280"/>
                  <a:gd name="T3" fmla="*/ 657 h 795"/>
                  <a:gd name="T4" fmla="*/ 0 w 280"/>
                  <a:gd name="T5" fmla="*/ 660 h 795"/>
                  <a:gd name="T6" fmla="*/ 3 w 280"/>
                  <a:gd name="T7" fmla="*/ 0 h 795"/>
                  <a:gd name="T8" fmla="*/ 144 w 280"/>
                  <a:gd name="T9" fmla="*/ 0 h 795"/>
                  <a:gd name="T10" fmla="*/ 0 60000 65536"/>
                  <a:gd name="T11" fmla="*/ 0 60000 65536"/>
                  <a:gd name="T12" fmla="*/ 0 60000 65536"/>
                  <a:gd name="T13" fmla="*/ 0 60000 65536"/>
                  <a:gd name="T14" fmla="*/ 0 60000 65536"/>
                  <a:gd name="T15" fmla="*/ 0 w 280"/>
                  <a:gd name="T16" fmla="*/ 0 h 795"/>
                  <a:gd name="T17" fmla="*/ 280 w 280"/>
                  <a:gd name="T18" fmla="*/ 795 h 795"/>
                </a:gdLst>
                <a:ahLst/>
                <a:cxnLst>
                  <a:cxn ang="T10">
                    <a:pos x="T0" y="T1"/>
                  </a:cxn>
                  <a:cxn ang="T11">
                    <a:pos x="T2" y="T3"/>
                  </a:cxn>
                  <a:cxn ang="T12">
                    <a:pos x="T4" y="T5"/>
                  </a:cxn>
                  <a:cxn ang="T13">
                    <a:pos x="T6" y="T7"/>
                  </a:cxn>
                  <a:cxn ang="T14">
                    <a:pos x="T8" y="T9"/>
                  </a:cxn>
                </a:cxnLst>
                <a:rect l="T15" t="T16" r="T17" b="T18"/>
                <a:pathLst>
                  <a:path w="280" h="795">
                    <a:moveTo>
                      <a:pt x="276" y="795"/>
                    </a:moveTo>
                    <a:lnTo>
                      <a:pt x="280" y="657"/>
                    </a:lnTo>
                    <a:lnTo>
                      <a:pt x="0" y="660"/>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2290" name="Freeform 356"/>
              <p:cNvSpPr>
                <a:spLocks/>
              </p:cNvSpPr>
              <p:nvPr/>
            </p:nvSpPr>
            <p:spPr bwMode="auto">
              <a:xfrm>
                <a:off x="2207"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2291" name="Freeform 357"/>
              <p:cNvSpPr>
                <a:spLocks/>
              </p:cNvSpPr>
              <p:nvPr/>
            </p:nvSpPr>
            <p:spPr bwMode="auto">
              <a:xfrm>
                <a:off x="3359"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2292" name="Freeform 358"/>
              <p:cNvSpPr>
                <a:spLocks/>
              </p:cNvSpPr>
              <p:nvPr/>
            </p:nvSpPr>
            <p:spPr bwMode="auto">
              <a:xfrm>
                <a:off x="4511"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grpSp>
      </p:grpSp>
      <p:grpSp>
        <p:nvGrpSpPr>
          <p:cNvPr id="52238" name="Group 359"/>
          <p:cNvGrpSpPr>
            <a:grpSpLocks/>
          </p:cNvGrpSpPr>
          <p:nvPr/>
        </p:nvGrpSpPr>
        <p:grpSpPr bwMode="auto">
          <a:xfrm>
            <a:off x="1452563" y="2617788"/>
            <a:ext cx="6613525" cy="1963737"/>
            <a:chOff x="915" y="1649"/>
            <a:chExt cx="4166" cy="1237"/>
          </a:xfrm>
        </p:grpSpPr>
        <p:grpSp>
          <p:nvGrpSpPr>
            <p:cNvPr id="52240" name="Group 360"/>
            <p:cNvGrpSpPr>
              <a:grpSpLocks/>
            </p:cNvGrpSpPr>
            <p:nvPr/>
          </p:nvGrpSpPr>
          <p:grpSpPr bwMode="auto">
            <a:xfrm>
              <a:off x="915" y="2633"/>
              <a:ext cx="3945" cy="253"/>
              <a:chOff x="915" y="2633"/>
              <a:chExt cx="3945" cy="253"/>
            </a:xfrm>
          </p:grpSpPr>
          <p:grpSp>
            <p:nvGrpSpPr>
              <p:cNvPr id="52249" name="Group 361"/>
              <p:cNvGrpSpPr>
                <a:grpSpLocks/>
              </p:cNvGrpSpPr>
              <p:nvPr/>
            </p:nvGrpSpPr>
            <p:grpSpPr bwMode="auto">
              <a:xfrm>
                <a:off x="915" y="2696"/>
                <a:ext cx="3858" cy="190"/>
                <a:chOff x="915" y="2696"/>
                <a:chExt cx="3858" cy="190"/>
              </a:xfrm>
            </p:grpSpPr>
            <p:sp>
              <p:nvSpPr>
                <p:cNvPr id="52282" name="Freeform 362"/>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283" name="Freeform 363"/>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284" name="Freeform 364"/>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2285" name="Freeform 365"/>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2286" name="Freeform 366"/>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2250" name="Group 367"/>
              <p:cNvGrpSpPr>
                <a:grpSpLocks/>
              </p:cNvGrpSpPr>
              <p:nvPr/>
            </p:nvGrpSpPr>
            <p:grpSpPr bwMode="auto">
              <a:xfrm>
                <a:off x="1213" y="2633"/>
                <a:ext cx="192" cy="158"/>
                <a:chOff x="1440" y="2928"/>
                <a:chExt cx="192" cy="158"/>
              </a:xfrm>
            </p:grpSpPr>
            <p:grpSp>
              <p:nvGrpSpPr>
                <p:cNvPr id="52275" name="Group 368"/>
                <p:cNvGrpSpPr>
                  <a:grpSpLocks/>
                </p:cNvGrpSpPr>
                <p:nvPr/>
              </p:nvGrpSpPr>
              <p:grpSpPr bwMode="auto">
                <a:xfrm rot="5400000">
                  <a:off x="1529" y="2983"/>
                  <a:ext cx="158" cy="48"/>
                  <a:chOff x="3459" y="1296"/>
                  <a:chExt cx="243" cy="48"/>
                </a:xfrm>
              </p:grpSpPr>
              <p:sp>
                <p:nvSpPr>
                  <p:cNvPr id="52280" name="Line 36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81" name="Line 37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2276" name="Freeform 37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277" name="Group 372"/>
                <p:cNvGrpSpPr>
                  <a:grpSpLocks/>
                </p:cNvGrpSpPr>
                <p:nvPr/>
              </p:nvGrpSpPr>
              <p:grpSpPr bwMode="auto">
                <a:xfrm rot="-5400000">
                  <a:off x="1385" y="2983"/>
                  <a:ext cx="158" cy="48"/>
                  <a:chOff x="3459" y="1296"/>
                  <a:chExt cx="243" cy="48"/>
                </a:xfrm>
              </p:grpSpPr>
              <p:sp>
                <p:nvSpPr>
                  <p:cNvPr id="52278" name="Line 37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79" name="Line 37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2251" name="Group 375"/>
              <p:cNvGrpSpPr>
                <a:grpSpLocks/>
              </p:cNvGrpSpPr>
              <p:nvPr/>
            </p:nvGrpSpPr>
            <p:grpSpPr bwMode="auto">
              <a:xfrm>
                <a:off x="2365" y="2635"/>
                <a:ext cx="192" cy="158"/>
                <a:chOff x="1440" y="2928"/>
                <a:chExt cx="192" cy="158"/>
              </a:xfrm>
            </p:grpSpPr>
            <p:grpSp>
              <p:nvGrpSpPr>
                <p:cNvPr id="52268" name="Group 376"/>
                <p:cNvGrpSpPr>
                  <a:grpSpLocks/>
                </p:cNvGrpSpPr>
                <p:nvPr/>
              </p:nvGrpSpPr>
              <p:grpSpPr bwMode="auto">
                <a:xfrm rot="5400000">
                  <a:off x="1529" y="2983"/>
                  <a:ext cx="158" cy="48"/>
                  <a:chOff x="3459" y="1296"/>
                  <a:chExt cx="243" cy="48"/>
                </a:xfrm>
              </p:grpSpPr>
              <p:sp>
                <p:nvSpPr>
                  <p:cNvPr id="52273" name="Line 37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74" name="Line 37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2269" name="Freeform 37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270" name="Group 380"/>
                <p:cNvGrpSpPr>
                  <a:grpSpLocks/>
                </p:cNvGrpSpPr>
                <p:nvPr/>
              </p:nvGrpSpPr>
              <p:grpSpPr bwMode="auto">
                <a:xfrm rot="-5400000">
                  <a:off x="1385" y="2983"/>
                  <a:ext cx="158" cy="48"/>
                  <a:chOff x="3459" y="1296"/>
                  <a:chExt cx="243" cy="48"/>
                </a:xfrm>
              </p:grpSpPr>
              <p:sp>
                <p:nvSpPr>
                  <p:cNvPr id="52271" name="Line 38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72" name="Line 38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2252" name="Group 383"/>
              <p:cNvGrpSpPr>
                <a:grpSpLocks/>
              </p:cNvGrpSpPr>
              <p:nvPr/>
            </p:nvGrpSpPr>
            <p:grpSpPr bwMode="auto">
              <a:xfrm>
                <a:off x="3517" y="2635"/>
                <a:ext cx="192" cy="158"/>
                <a:chOff x="1440" y="2928"/>
                <a:chExt cx="192" cy="158"/>
              </a:xfrm>
            </p:grpSpPr>
            <p:grpSp>
              <p:nvGrpSpPr>
                <p:cNvPr id="52261" name="Group 384"/>
                <p:cNvGrpSpPr>
                  <a:grpSpLocks/>
                </p:cNvGrpSpPr>
                <p:nvPr/>
              </p:nvGrpSpPr>
              <p:grpSpPr bwMode="auto">
                <a:xfrm rot="5400000">
                  <a:off x="1529" y="2983"/>
                  <a:ext cx="158" cy="48"/>
                  <a:chOff x="3459" y="1296"/>
                  <a:chExt cx="243" cy="48"/>
                </a:xfrm>
              </p:grpSpPr>
              <p:sp>
                <p:nvSpPr>
                  <p:cNvPr id="52266" name="Line 38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67" name="Line 38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2262" name="Freeform 38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263" name="Group 388"/>
                <p:cNvGrpSpPr>
                  <a:grpSpLocks/>
                </p:cNvGrpSpPr>
                <p:nvPr/>
              </p:nvGrpSpPr>
              <p:grpSpPr bwMode="auto">
                <a:xfrm rot="-5400000">
                  <a:off x="1385" y="2983"/>
                  <a:ext cx="158" cy="48"/>
                  <a:chOff x="3459" y="1296"/>
                  <a:chExt cx="243" cy="48"/>
                </a:xfrm>
              </p:grpSpPr>
              <p:sp>
                <p:nvSpPr>
                  <p:cNvPr id="52264" name="Line 38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65" name="Line 39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2253" name="Group 391"/>
              <p:cNvGrpSpPr>
                <a:grpSpLocks/>
              </p:cNvGrpSpPr>
              <p:nvPr/>
            </p:nvGrpSpPr>
            <p:grpSpPr bwMode="auto">
              <a:xfrm>
                <a:off x="4668" y="2635"/>
                <a:ext cx="192" cy="158"/>
                <a:chOff x="1440" y="2928"/>
                <a:chExt cx="192" cy="158"/>
              </a:xfrm>
            </p:grpSpPr>
            <p:grpSp>
              <p:nvGrpSpPr>
                <p:cNvPr id="52254" name="Group 392"/>
                <p:cNvGrpSpPr>
                  <a:grpSpLocks/>
                </p:cNvGrpSpPr>
                <p:nvPr/>
              </p:nvGrpSpPr>
              <p:grpSpPr bwMode="auto">
                <a:xfrm rot="5400000">
                  <a:off x="1529" y="2983"/>
                  <a:ext cx="158" cy="48"/>
                  <a:chOff x="3459" y="1296"/>
                  <a:chExt cx="243" cy="48"/>
                </a:xfrm>
              </p:grpSpPr>
              <p:sp>
                <p:nvSpPr>
                  <p:cNvPr id="52259" name="Line 39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60" name="Line 39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2255" name="Freeform 39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2256" name="Group 396"/>
                <p:cNvGrpSpPr>
                  <a:grpSpLocks/>
                </p:cNvGrpSpPr>
                <p:nvPr/>
              </p:nvGrpSpPr>
              <p:grpSpPr bwMode="auto">
                <a:xfrm rot="-5400000">
                  <a:off x="1385" y="2983"/>
                  <a:ext cx="158" cy="48"/>
                  <a:chOff x="3459" y="1296"/>
                  <a:chExt cx="243" cy="48"/>
                </a:xfrm>
              </p:grpSpPr>
              <p:sp>
                <p:nvSpPr>
                  <p:cNvPr id="52257" name="Line 39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2258" name="Line 39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52241" name="Rectangle 399"/>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2242" name="Text Box 400"/>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2243" name="Rectangle 401"/>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52244" name="Rectangle 402"/>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52245" name="Rectangle 403"/>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52246" name="Text Box 404"/>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2247" name="Text Box 405"/>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2248" name="Text Box 406"/>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2239" name="AutoShape 40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52299"/>
                                        </p:tgtEl>
                                        <p:attrNameLst>
                                          <p:attrName>style.visibility</p:attrName>
                                        </p:attrNameLst>
                                      </p:cBhvr>
                                      <p:to>
                                        <p:strVal val="visible"/>
                                      </p:to>
                                    </p:set>
                                    <p:animEffect transition="in" filter="strips(upRight)">
                                      <p:cBhvr>
                                        <p:cTn id="7" dur="500"/>
                                        <p:tgtEl>
                                          <p:spTgt spid="52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灯片编号占位符 1"/>
          <p:cNvSpPr>
            <a:spLocks noGrp="1"/>
          </p:cNvSpPr>
          <p:nvPr>
            <p:ph type="sldNum" sz="quarter" idx="10"/>
          </p:nvPr>
        </p:nvSpPr>
        <p:spPr bwMode="auto">
          <a:noFill/>
          <a:ln>
            <a:miter lim="800000"/>
            <a:headEnd/>
            <a:tailEnd/>
          </a:ln>
        </p:spPr>
        <p:txBody>
          <a:bodyPr/>
          <a:lstStyle/>
          <a:p>
            <a:fld id="{34E0613E-CD5E-4605-B5F4-4DC1F6AE2B95}" type="slidenum">
              <a:rPr lang="zh-CN" altLang="en-US" smtClean="0"/>
              <a:pPr/>
              <a:t>49</a:t>
            </a:fld>
            <a:endParaRPr lang="en-US" altLang="zh-CN"/>
          </a:p>
        </p:txBody>
      </p:sp>
      <p:grpSp>
        <p:nvGrpSpPr>
          <p:cNvPr id="53251" name="Group 2"/>
          <p:cNvGrpSpPr>
            <a:grpSpLocks/>
          </p:cNvGrpSpPr>
          <p:nvPr/>
        </p:nvGrpSpPr>
        <p:grpSpPr bwMode="auto">
          <a:xfrm>
            <a:off x="1584325" y="854075"/>
            <a:ext cx="7292975" cy="403225"/>
            <a:chOff x="1022" y="538"/>
            <a:chExt cx="4594" cy="254"/>
          </a:xfrm>
        </p:grpSpPr>
        <p:sp>
          <p:nvSpPr>
            <p:cNvPr id="53655"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3656"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53657"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3658"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53659"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3660" name="Text Box 8"/>
            <p:cNvSpPr txBox="1">
              <a:spLocks noChangeArrowheads="1"/>
            </p:cNvSpPr>
            <p:nvPr/>
          </p:nvSpPr>
          <p:spPr bwMode="auto">
            <a:xfrm>
              <a:off x="1334"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a:t>
              </a:r>
            </a:p>
          </p:txBody>
        </p:sp>
        <p:sp>
          <p:nvSpPr>
            <p:cNvPr id="53661" name="Text Box 9"/>
            <p:cNvSpPr txBox="1">
              <a:spLocks noChangeArrowheads="1"/>
            </p:cNvSpPr>
            <p:nvPr/>
          </p:nvSpPr>
          <p:spPr bwMode="auto">
            <a:xfrm>
              <a:off x="2425"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a:t>
              </a:r>
            </a:p>
          </p:txBody>
        </p:sp>
        <p:sp>
          <p:nvSpPr>
            <p:cNvPr id="53662" name="Text Box 10"/>
            <p:cNvSpPr txBox="1">
              <a:spLocks noChangeArrowheads="1"/>
            </p:cNvSpPr>
            <p:nvPr/>
          </p:nvSpPr>
          <p:spPr bwMode="auto">
            <a:xfrm>
              <a:off x="3577"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a:t>
              </a:r>
            </a:p>
          </p:txBody>
        </p:sp>
        <p:sp>
          <p:nvSpPr>
            <p:cNvPr id="53663" name="Text Box 11"/>
            <p:cNvSpPr txBox="1">
              <a:spLocks noChangeArrowheads="1"/>
            </p:cNvSpPr>
            <p:nvPr/>
          </p:nvSpPr>
          <p:spPr bwMode="auto">
            <a:xfrm>
              <a:off x="4729"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a:t>
              </a:r>
            </a:p>
          </p:txBody>
        </p:sp>
        <p:sp>
          <p:nvSpPr>
            <p:cNvPr id="53664"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65"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66"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67"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68"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69"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70"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3671"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29396"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3253"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53254" name="Group 22"/>
          <p:cNvGrpSpPr>
            <a:grpSpLocks/>
          </p:cNvGrpSpPr>
          <p:nvPr/>
        </p:nvGrpSpPr>
        <p:grpSpPr bwMode="auto">
          <a:xfrm>
            <a:off x="3086100" y="5599113"/>
            <a:ext cx="6057900" cy="336550"/>
            <a:chOff x="1944" y="3527"/>
            <a:chExt cx="3816" cy="212"/>
          </a:xfrm>
        </p:grpSpPr>
        <p:sp>
          <p:nvSpPr>
            <p:cNvPr id="53651" name="Text Box 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53652" name="Text Box 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53653" name="Text Box 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53654" name="Text Box 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grpSp>
      <p:grpSp>
        <p:nvGrpSpPr>
          <p:cNvPr id="53255" name="Group 27"/>
          <p:cNvGrpSpPr>
            <a:grpSpLocks/>
          </p:cNvGrpSpPr>
          <p:nvPr/>
        </p:nvGrpSpPr>
        <p:grpSpPr bwMode="auto">
          <a:xfrm>
            <a:off x="228600" y="1066800"/>
            <a:ext cx="8915400" cy="5716588"/>
            <a:chOff x="144" y="672"/>
            <a:chExt cx="5616" cy="3601"/>
          </a:xfrm>
        </p:grpSpPr>
        <p:grpSp>
          <p:nvGrpSpPr>
            <p:cNvPr id="53324" name="Group 28"/>
            <p:cNvGrpSpPr>
              <a:grpSpLocks/>
            </p:cNvGrpSpPr>
            <p:nvPr/>
          </p:nvGrpSpPr>
          <p:grpSpPr bwMode="auto">
            <a:xfrm>
              <a:off x="144" y="672"/>
              <a:ext cx="5472" cy="3601"/>
              <a:chOff x="144" y="672"/>
              <a:chExt cx="5472" cy="3601"/>
            </a:xfrm>
          </p:grpSpPr>
          <p:grpSp>
            <p:nvGrpSpPr>
              <p:cNvPr id="53336" name="Group 29"/>
              <p:cNvGrpSpPr>
                <a:grpSpLocks/>
              </p:cNvGrpSpPr>
              <p:nvPr/>
            </p:nvGrpSpPr>
            <p:grpSpPr bwMode="auto">
              <a:xfrm>
                <a:off x="144" y="672"/>
                <a:ext cx="5472" cy="3601"/>
                <a:chOff x="144" y="672"/>
                <a:chExt cx="5472" cy="3601"/>
              </a:xfrm>
            </p:grpSpPr>
            <p:grpSp>
              <p:nvGrpSpPr>
                <p:cNvPr id="53425" name="Group 30"/>
                <p:cNvGrpSpPr>
                  <a:grpSpLocks/>
                </p:cNvGrpSpPr>
                <p:nvPr/>
              </p:nvGrpSpPr>
              <p:grpSpPr bwMode="auto">
                <a:xfrm>
                  <a:off x="144" y="711"/>
                  <a:ext cx="5472" cy="3562"/>
                  <a:chOff x="144" y="711"/>
                  <a:chExt cx="5472" cy="3562"/>
                </a:xfrm>
              </p:grpSpPr>
              <p:sp>
                <p:nvSpPr>
                  <p:cNvPr id="53437" name="Rectangle 31"/>
                  <p:cNvSpPr>
                    <a:spLocks noChangeArrowheads="1"/>
                  </p:cNvSpPr>
                  <p:nvPr/>
                </p:nvSpPr>
                <p:spPr bwMode="auto">
                  <a:xfrm>
                    <a:off x="336" y="711"/>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438" name="Rectangle 32"/>
                  <p:cNvSpPr>
                    <a:spLocks noChangeArrowheads="1"/>
                  </p:cNvSpPr>
                  <p:nvPr/>
                </p:nvSpPr>
                <p:spPr bwMode="auto">
                  <a:xfrm>
                    <a:off x="1732"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3439" name="Text Box 33"/>
                  <p:cNvSpPr txBox="1">
                    <a:spLocks noChangeArrowheads="1"/>
                  </p:cNvSpPr>
                  <p:nvPr/>
                </p:nvSpPr>
                <p:spPr bwMode="auto">
                  <a:xfrm>
                    <a:off x="1412" y="86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440" name="Rectangle 34"/>
                  <p:cNvSpPr>
                    <a:spLocks noChangeArrowheads="1"/>
                  </p:cNvSpPr>
                  <p:nvPr/>
                </p:nvSpPr>
                <p:spPr bwMode="auto">
                  <a:xfrm>
                    <a:off x="1156"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3441" name="Rectangle 35"/>
                  <p:cNvSpPr>
                    <a:spLocks noChangeArrowheads="1"/>
                  </p:cNvSpPr>
                  <p:nvPr/>
                </p:nvSpPr>
                <p:spPr bwMode="auto">
                  <a:xfrm>
                    <a:off x="2873"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3442" name="Text Box 36"/>
                  <p:cNvSpPr txBox="1">
                    <a:spLocks noChangeArrowheads="1"/>
                  </p:cNvSpPr>
                  <p:nvPr/>
                </p:nvSpPr>
                <p:spPr bwMode="auto">
                  <a:xfrm>
                    <a:off x="2553" y="86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443" name="Rectangle 37"/>
                  <p:cNvSpPr>
                    <a:spLocks noChangeArrowheads="1"/>
                  </p:cNvSpPr>
                  <p:nvPr/>
                </p:nvSpPr>
                <p:spPr bwMode="auto">
                  <a:xfrm>
                    <a:off x="2297"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3444" name="Rectangle 38"/>
                  <p:cNvSpPr>
                    <a:spLocks noChangeArrowheads="1"/>
                  </p:cNvSpPr>
                  <p:nvPr/>
                </p:nvSpPr>
                <p:spPr bwMode="auto">
                  <a:xfrm>
                    <a:off x="4048"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3445" name="Text Box 39"/>
                  <p:cNvSpPr txBox="1">
                    <a:spLocks noChangeArrowheads="1"/>
                  </p:cNvSpPr>
                  <p:nvPr/>
                </p:nvSpPr>
                <p:spPr bwMode="auto">
                  <a:xfrm>
                    <a:off x="3728" y="86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446" name="Rectangle 40"/>
                  <p:cNvSpPr>
                    <a:spLocks noChangeArrowheads="1"/>
                  </p:cNvSpPr>
                  <p:nvPr/>
                </p:nvSpPr>
                <p:spPr bwMode="auto">
                  <a:xfrm>
                    <a:off x="3472"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3447" name="Rectangle 41"/>
                  <p:cNvSpPr>
                    <a:spLocks noChangeArrowheads="1"/>
                  </p:cNvSpPr>
                  <p:nvPr/>
                </p:nvSpPr>
                <p:spPr bwMode="auto">
                  <a:xfrm>
                    <a:off x="5184"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3448" name="Text Box 42"/>
                  <p:cNvSpPr txBox="1">
                    <a:spLocks noChangeArrowheads="1"/>
                  </p:cNvSpPr>
                  <p:nvPr/>
                </p:nvSpPr>
                <p:spPr bwMode="auto">
                  <a:xfrm>
                    <a:off x="4864" y="86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449" name="Rectangle 43"/>
                  <p:cNvSpPr>
                    <a:spLocks noChangeArrowheads="1"/>
                  </p:cNvSpPr>
                  <p:nvPr/>
                </p:nvSpPr>
                <p:spPr bwMode="auto">
                  <a:xfrm>
                    <a:off x="4608" y="1012"/>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3450" name="Rectangle 44"/>
                  <p:cNvSpPr>
                    <a:spLocks noChangeArrowheads="1"/>
                  </p:cNvSpPr>
                  <p:nvPr/>
                </p:nvSpPr>
                <p:spPr bwMode="auto">
                  <a:xfrm>
                    <a:off x="1732"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3451" name="Rectangle 45"/>
                  <p:cNvSpPr>
                    <a:spLocks noChangeArrowheads="1"/>
                  </p:cNvSpPr>
                  <p:nvPr/>
                </p:nvSpPr>
                <p:spPr bwMode="auto">
                  <a:xfrm>
                    <a:off x="1156"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3452" name="Rectangle 46"/>
                  <p:cNvSpPr>
                    <a:spLocks noChangeArrowheads="1"/>
                  </p:cNvSpPr>
                  <p:nvPr/>
                </p:nvSpPr>
                <p:spPr bwMode="auto">
                  <a:xfrm>
                    <a:off x="2873"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3453" name="Rectangle 47"/>
                  <p:cNvSpPr>
                    <a:spLocks noChangeArrowheads="1"/>
                  </p:cNvSpPr>
                  <p:nvPr/>
                </p:nvSpPr>
                <p:spPr bwMode="auto">
                  <a:xfrm>
                    <a:off x="2297"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3454" name="Rectangle 48"/>
                  <p:cNvSpPr>
                    <a:spLocks noChangeArrowheads="1"/>
                  </p:cNvSpPr>
                  <p:nvPr/>
                </p:nvSpPr>
                <p:spPr bwMode="auto">
                  <a:xfrm>
                    <a:off x="4048"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3455" name="Rectangle 49"/>
                  <p:cNvSpPr>
                    <a:spLocks noChangeArrowheads="1"/>
                  </p:cNvSpPr>
                  <p:nvPr/>
                </p:nvSpPr>
                <p:spPr bwMode="auto">
                  <a:xfrm>
                    <a:off x="3472"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3456" name="Rectangle 50"/>
                  <p:cNvSpPr>
                    <a:spLocks noChangeArrowheads="1"/>
                  </p:cNvSpPr>
                  <p:nvPr/>
                </p:nvSpPr>
                <p:spPr bwMode="auto">
                  <a:xfrm>
                    <a:off x="5184"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3457" name="Rectangle 51"/>
                  <p:cNvSpPr>
                    <a:spLocks noChangeArrowheads="1"/>
                  </p:cNvSpPr>
                  <p:nvPr/>
                </p:nvSpPr>
                <p:spPr bwMode="auto">
                  <a:xfrm>
                    <a:off x="4608" y="2213"/>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3458" name="Line 52"/>
                  <p:cNvSpPr>
                    <a:spLocks noChangeShapeType="1"/>
                  </p:cNvSpPr>
                  <p:nvPr/>
                </p:nvSpPr>
                <p:spPr bwMode="auto">
                  <a:xfrm rot="5400000">
                    <a:off x="1329" y="2710"/>
                    <a:ext cx="158" cy="0"/>
                  </a:xfrm>
                  <a:prstGeom prst="line">
                    <a:avLst/>
                  </a:prstGeom>
                  <a:noFill/>
                  <a:ln w="38100">
                    <a:solidFill>
                      <a:schemeClr val="tx1"/>
                    </a:solidFill>
                    <a:round/>
                    <a:headEnd/>
                    <a:tailEnd/>
                  </a:ln>
                </p:spPr>
                <p:txBody>
                  <a:bodyPr wrap="none"/>
                  <a:lstStyle/>
                  <a:p>
                    <a:endParaRPr lang="zh-CN" altLang="en-US"/>
                  </a:p>
                </p:txBody>
              </p:sp>
              <p:sp>
                <p:nvSpPr>
                  <p:cNvPr id="53459" name="Line 53"/>
                  <p:cNvSpPr>
                    <a:spLocks noChangeShapeType="1"/>
                  </p:cNvSpPr>
                  <p:nvPr/>
                </p:nvSpPr>
                <p:spPr bwMode="auto">
                  <a:xfrm rot="5400000">
                    <a:off x="1312" y="2708"/>
                    <a:ext cx="96" cy="0"/>
                  </a:xfrm>
                  <a:prstGeom prst="line">
                    <a:avLst/>
                  </a:prstGeom>
                  <a:noFill/>
                  <a:ln w="38100">
                    <a:solidFill>
                      <a:schemeClr val="tx1"/>
                    </a:solidFill>
                    <a:round/>
                    <a:headEnd/>
                    <a:tailEnd/>
                  </a:ln>
                </p:spPr>
                <p:txBody>
                  <a:bodyPr wrap="none"/>
                  <a:lstStyle/>
                  <a:p>
                    <a:endParaRPr lang="zh-CN" altLang="en-US"/>
                  </a:p>
                </p:txBody>
              </p:sp>
              <p:sp>
                <p:nvSpPr>
                  <p:cNvPr id="53460" name="Freeform 54"/>
                  <p:cNvSpPr>
                    <a:spLocks/>
                  </p:cNvSpPr>
                  <p:nvPr/>
                </p:nvSpPr>
                <p:spPr bwMode="auto">
                  <a:xfrm>
                    <a:off x="1264" y="2707"/>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61" name="Line 55"/>
                  <p:cNvSpPr>
                    <a:spLocks noChangeShapeType="1"/>
                  </p:cNvSpPr>
                  <p:nvPr/>
                </p:nvSpPr>
                <p:spPr bwMode="auto">
                  <a:xfrm rot="-5400000">
                    <a:off x="1137" y="2710"/>
                    <a:ext cx="158" cy="0"/>
                  </a:xfrm>
                  <a:prstGeom prst="line">
                    <a:avLst/>
                  </a:prstGeom>
                  <a:noFill/>
                  <a:ln w="38100">
                    <a:solidFill>
                      <a:schemeClr val="tx1"/>
                    </a:solidFill>
                    <a:round/>
                    <a:headEnd/>
                    <a:tailEnd/>
                  </a:ln>
                </p:spPr>
                <p:txBody>
                  <a:bodyPr wrap="none"/>
                  <a:lstStyle/>
                  <a:p>
                    <a:endParaRPr lang="zh-CN" altLang="en-US"/>
                  </a:p>
                </p:txBody>
              </p:sp>
              <p:sp>
                <p:nvSpPr>
                  <p:cNvPr id="53462" name="Line 56"/>
                  <p:cNvSpPr>
                    <a:spLocks noChangeShapeType="1"/>
                  </p:cNvSpPr>
                  <p:nvPr/>
                </p:nvSpPr>
                <p:spPr bwMode="auto">
                  <a:xfrm rot="-5400000">
                    <a:off x="1216" y="2712"/>
                    <a:ext cx="96" cy="0"/>
                  </a:xfrm>
                  <a:prstGeom prst="line">
                    <a:avLst/>
                  </a:prstGeom>
                  <a:noFill/>
                  <a:ln w="38100">
                    <a:solidFill>
                      <a:schemeClr val="tx1"/>
                    </a:solidFill>
                    <a:round/>
                    <a:headEnd/>
                    <a:tailEnd/>
                  </a:ln>
                </p:spPr>
                <p:txBody>
                  <a:bodyPr wrap="none"/>
                  <a:lstStyle/>
                  <a:p>
                    <a:endParaRPr lang="zh-CN" altLang="en-US"/>
                  </a:p>
                </p:txBody>
              </p:sp>
              <p:sp>
                <p:nvSpPr>
                  <p:cNvPr id="53463" name="Freeform 57"/>
                  <p:cNvSpPr>
                    <a:spLocks/>
                  </p:cNvSpPr>
                  <p:nvPr/>
                </p:nvSpPr>
                <p:spPr bwMode="auto">
                  <a:xfrm>
                    <a:off x="1438" y="2351"/>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53464" name="Freeform 58"/>
                  <p:cNvSpPr>
                    <a:spLocks/>
                  </p:cNvSpPr>
                  <p:nvPr/>
                </p:nvSpPr>
                <p:spPr bwMode="auto">
                  <a:xfrm>
                    <a:off x="1063" y="1207"/>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53465" name="Freeform 59"/>
                  <p:cNvSpPr>
                    <a:spLocks/>
                  </p:cNvSpPr>
                  <p:nvPr/>
                </p:nvSpPr>
                <p:spPr bwMode="auto">
                  <a:xfrm>
                    <a:off x="1059" y="2351"/>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466" name="Line 60"/>
                  <p:cNvSpPr>
                    <a:spLocks noChangeShapeType="1"/>
                  </p:cNvSpPr>
                  <p:nvPr/>
                </p:nvSpPr>
                <p:spPr bwMode="auto">
                  <a:xfrm rot="5400000">
                    <a:off x="1900" y="2711"/>
                    <a:ext cx="158" cy="0"/>
                  </a:xfrm>
                  <a:prstGeom prst="line">
                    <a:avLst/>
                  </a:prstGeom>
                  <a:noFill/>
                  <a:ln w="38100">
                    <a:solidFill>
                      <a:schemeClr val="tx1"/>
                    </a:solidFill>
                    <a:round/>
                    <a:headEnd/>
                    <a:tailEnd/>
                  </a:ln>
                </p:spPr>
                <p:txBody>
                  <a:bodyPr wrap="none"/>
                  <a:lstStyle/>
                  <a:p>
                    <a:endParaRPr lang="zh-CN" altLang="en-US"/>
                  </a:p>
                </p:txBody>
              </p:sp>
              <p:sp>
                <p:nvSpPr>
                  <p:cNvPr id="53467" name="Line 61"/>
                  <p:cNvSpPr>
                    <a:spLocks noChangeShapeType="1"/>
                  </p:cNvSpPr>
                  <p:nvPr/>
                </p:nvSpPr>
                <p:spPr bwMode="auto">
                  <a:xfrm rot="5400000">
                    <a:off x="1883" y="2709"/>
                    <a:ext cx="96" cy="0"/>
                  </a:xfrm>
                  <a:prstGeom prst="line">
                    <a:avLst/>
                  </a:prstGeom>
                  <a:noFill/>
                  <a:ln w="38100">
                    <a:solidFill>
                      <a:schemeClr val="tx1"/>
                    </a:solidFill>
                    <a:round/>
                    <a:headEnd/>
                    <a:tailEnd/>
                  </a:ln>
                </p:spPr>
                <p:txBody>
                  <a:bodyPr wrap="none"/>
                  <a:lstStyle/>
                  <a:p>
                    <a:endParaRPr lang="zh-CN" altLang="en-US"/>
                  </a:p>
                </p:txBody>
              </p:sp>
              <p:sp>
                <p:nvSpPr>
                  <p:cNvPr id="53468" name="Freeform 62"/>
                  <p:cNvSpPr>
                    <a:spLocks/>
                  </p:cNvSpPr>
                  <p:nvPr/>
                </p:nvSpPr>
                <p:spPr bwMode="auto">
                  <a:xfrm>
                    <a:off x="1835"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69" name="Line 63"/>
                  <p:cNvSpPr>
                    <a:spLocks noChangeShapeType="1"/>
                  </p:cNvSpPr>
                  <p:nvPr/>
                </p:nvSpPr>
                <p:spPr bwMode="auto">
                  <a:xfrm rot="-5400000">
                    <a:off x="1708" y="2711"/>
                    <a:ext cx="158" cy="0"/>
                  </a:xfrm>
                  <a:prstGeom prst="line">
                    <a:avLst/>
                  </a:prstGeom>
                  <a:noFill/>
                  <a:ln w="38100">
                    <a:solidFill>
                      <a:schemeClr val="tx1"/>
                    </a:solidFill>
                    <a:round/>
                    <a:headEnd/>
                    <a:tailEnd/>
                  </a:ln>
                </p:spPr>
                <p:txBody>
                  <a:bodyPr wrap="none"/>
                  <a:lstStyle/>
                  <a:p>
                    <a:endParaRPr lang="zh-CN" altLang="en-US"/>
                  </a:p>
                </p:txBody>
              </p:sp>
              <p:sp>
                <p:nvSpPr>
                  <p:cNvPr id="53470" name="Line 64"/>
                  <p:cNvSpPr>
                    <a:spLocks noChangeShapeType="1"/>
                  </p:cNvSpPr>
                  <p:nvPr/>
                </p:nvSpPr>
                <p:spPr bwMode="auto">
                  <a:xfrm rot="-5400000">
                    <a:off x="1787" y="2713"/>
                    <a:ext cx="96" cy="0"/>
                  </a:xfrm>
                  <a:prstGeom prst="line">
                    <a:avLst/>
                  </a:prstGeom>
                  <a:noFill/>
                  <a:ln w="38100">
                    <a:solidFill>
                      <a:schemeClr val="tx1"/>
                    </a:solidFill>
                    <a:round/>
                    <a:headEnd/>
                    <a:tailEnd/>
                  </a:ln>
                </p:spPr>
                <p:txBody>
                  <a:bodyPr wrap="none"/>
                  <a:lstStyle/>
                  <a:p>
                    <a:endParaRPr lang="zh-CN" altLang="en-US"/>
                  </a:p>
                </p:txBody>
              </p:sp>
              <p:sp>
                <p:nvSpPr>
                  <p:cNvPr id="53471" name="Freeform 65"/>
                  <p:cNvSpPr>
                    <a:spLocks/>
                  </p:cNvSpPr>
                  <p:nvPr/>
                </p:nvSpPr>
                <p:spPr bwMode="auto">
                  <a:xfrm>
                    <a:off x="2009" y="2351"/>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53472" name="Freeform 66"/>
                  <p:cNvSpPr>
                    <a:spLocks/>
                  </p:cNvSpPr>
                  <p:nvPr/>
                </p:nvSpPr>
                <p:spPr bwMode="auto">
                  <a:xfrm>
                    <a:off x="1615" y="2350"/>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473" name="Line 67"/>
                  <p:cNvSpPr>
                    <a:spLocks noChangeShapeType="1"/>
                  </p:cNvSpPr>
                  <p:nvPr/>
                </p:nvSpPr>
                <p:spPr bwMode="auto">
                  <a:xfrm rot="5400000">
                    <a:off x="2481" y="2711"/>
                    <a:ext cx="158" cy="0"/>
                  </a:xfrm>
                  <a:prstGeom prst="line">
                    <a:avLst/>
                  </a:prstGeom>
                  <a:noFill/>
                  <a:ln w="38100">
                    <a:solidFill>
                      <a:schemeClr val="tx1"/>
                    </a:solidFill>
                    <a:round/>
                    <a:headEnd/>
                    <a:tailEnd/>
                  </a:ln>
                </p:spPr>
                <p:txBody>
                  <a:bodyPr wrap="none"/>
                  <a:lstStyle/>
                  <a:p>
                    <a:endParaRPr lang="zh-CN" altLang="en-US"/>
                  </a:p>
                </p:txBody>
              </p:sp>
              <p:sp>
                <p:nvSpPr>
                  <p:cNvPr id="53474" name="Line 68"/>
                  <p:cNvSpPr>
                    <a:spLocks noChangeShapeType="1"/>
                  </p:cNvSpPr>
                  <p:nvPr/>
                </p:nvSpPr>
                <p:spPr bwMode="auto">
                  <a:xfrm rot="5400000">
                    <a:off x="2464" y="2709"/>
                    <a:ext cx="96" cy="0"/>
                  </a:xfrm>
                  <a:prstGeom prst="line">
                    <a:avLst/>
                  </a:prstGeom>
                  <a:noFill/>
                  <a:ln w="38100">
                    <a:solidFill>
                      <a:schemeClr val="tx1"/>
                    </a:solidFill>
                    <a:round/>
                    <a:headEnd/>
                    <a:tailEnd/>
                  </a:ln>
                </p:spPr>
                <p:txBody>
                  <a:bodyPr wrap="none"/>
                  <a:lstStyle/>
                  <a:p>
                    <a:endParaRPr lang="zh-CN" altLang="en-US"/>
                  </a:p>
                </p:txBody>
              </p:sp>
              <p:sp>
                <p:nvSpPr>
                  <p:cNvPr id="53475" name="Freeform 69"/>
                  <p:cNvSpPr>
                    <a:spLocks/>
                  </p:cNvSpPr>
                  <p:nvPr/>
                </p:nvSpPr>
                <p:spPr bwMode="auto">
                  <a:xfrm>
                    <a:off x="2416"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76" name="Line 70"/>
                  <p:cNvSpPr>
                    <a:spLocks noChangeShapeType="1"/>
                  </p:cNvSpPr>
                  <p:nvPr/>
                </p:nvSpPr>
                <p:spPr bwMode="auto">
                  <a:xfrm rot="-5400000">
                    <a:off x="2289" y="2711"/>
                    <a:ext cx="158" cy="0"/>
                  </a:xfrm>
                  <a:prstGeom prst="line">
                    <a:avLst/>
                  </a:prstGeom>
                  <a:noFill/>
                  <a:ln w="38100">
                    <a:solidFill>
                      <a:schemeClr val="tx1"/>
                    </a:solidFill>
                    <a:round/>
                    <a:headEnd/>
                    <a:tailEnd/>
                  </a:ln>
                </p:spPr>
                <p:txBody>
                  <a:bodyPr wrap="none"/>
                  <a:lstStyle/>
                  <a:p>
                    <a:endParaRPr lang="zh-CN" altLang="en-US"/>
                  </a:p>
                </p:txBody>
              </p:sp>
              <p:sp>
                <p:nvSpPr>
                  <p:cNvPr id="53477" name="Line 71"/>
                  <p:cNvSpPr>
                    <a:spLocks noChangeShapeType="1"/>
                  </p:cNvSpPr>
                  <p:nvPr/>
                </p:nvSpPr>
                <p:spPr bwMode="auto">
                  <a:xfrm rot="-5400000">
                    <a:off x="2368" y="2713"/>
                    <a:ext cx="96" cy="0"/>
                  </a:xfrm>
                  <a:prstGeom prst="line">
                    <a:avLst/>
                  </a:prstGeom>
                  <a:noFill/>
                  <a:ln w="38100">
                    <a:solidFill>
                      <a:schemeClr val="tx1"/>
                    </a:solidFill>
                    <a:round/>
                    <a:headEnd/>
                    <a:tailEnd/>
                  </a:ln>
                </p:spPr>
                <p:txBody>
                  <a:bodyPr wrap="none"/>
                  <a:lstStyle/>
                  <a:p>
                    <a:endParaRPr lang="zh-CN" altLang="en-US"/>
                  </a:p>
                </p:txBody>
              </p:sp>
              <p:sp>
                <p:nvSpPr>
                  <p:cNvPr id="53478" name="Freeform 72"/>
                  <p:cNvSpPr>
                    <a:spLocks/>
                  </p:cNvSpPr>
                  <p:nvPr/>
                </p:nvSpPr>
                <p:spPr bwMode="auto">
                  <a:xfrm>
                    <a:off x="2590" y="2351"/>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53479" name="Freeform 73"/>
                  <p:cNvSpPr>
                    <a:spLocks/>
                  </p:cNvSpPr>
                  <p:nvPr/>
                </p:nvSpPr>
                <p:spPr bwMode="auto">
                  <a:xfrm>
                    <a:off x="2211" y="2351"/>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480" name="Line 74"/>
                  <p:cNvSpPr>
                    <a:spLocks noChangeShapeType="1"/>
                  </p:cNvSpPr>
                  <p:nvPr/>
                </p:nvSpPr>
                <p:spPr bwMode="auto">
                  <a:xfrm rot="5400000">
                    <a:off x="3057" y="2711"/>
                    <a:ext cx="158" cy="0"/>
                  </a:xfrm>
                  <a:prstGeom prst="line">
                    <a:avLst/>
                  </a:prstGeom>
                  <a:noFill/>
                  <a:ln w="38100">
                    <a:solidFill>
                      <a:schemeClr val="tx1"/>
                    </a:solidFill>
                    <a:round/>
                    <a:headEnd/>
                    <a:tailEnd/>
                  </a:ln>
                </p:spPr>
                <p:txBody>
                  <a:bodyPr wrap="none"/>
                  <a:lstStyle/>
                  <a:p>
                    <a:endParaRPr lang="zh-CN" altLang="en-US"/>
                  </a:p>
                </p:txBody>
              </p:sp>
              <p:sp>
                <p:nvSpPr>
                  <p:cNvPr id="53481" name="Line 75"/>
                  <p:cNvSpPr>
                    <a:spLocks noChangeShapeType="1"/>
                  </p:cNvSpPr>
                  <p:nvPr/>
                </p:nvSpPr>
                <p:spPr bwMode="auto">
                  <a:xfrm rot="5400000">
                    <a:off x="3040" y="2709"/>
                    <a:ext cx="96" cy="0"/>
                  </a:xfrm>
                  <a:prstGeom prst="line">
                    <a:avLst/>
                  </a:prstGeom>
                  <a:noFill/>
                  <a:ln w="38100">
                    <a:solidFill>
                      <a:schemeClr val="tx1"/>
                    </a:solidFill>
                    <a:round/>
                    <a:headEnd/>
                    <a:tailEnd/>
                  </a:ln>
                </p:spPr>
                <p:txBody>
                  <a:bodyPr wrap="none"/>
                  <a:lstStyle/>
                  <a:p>
                    <a:endParaRPr lang="zh-CN" altLang="en-US"/>
                  </a:p>
                </p:txBody>
              </p:sp>
              <p:sp>
                <p:nvSpPr>
                  <p:cNvPr id="53482" name="Freeform 76"/>
                  <p:cNvSpPr>
                    <a:spLocks/>
                  </p:cNvSpPr>
                  <p:nvPr/>
                </p:nvSpPr>
                <p:spPr bwMode="auto">
                  <a:xfrm>
                    <a:off x="2992"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83" name="Line 77"/>
                  <p:cNvSpPr>
                    <a:spLocks noChangeShapeType="1"/>
                  </p:cNvSpPr>
                  <p:nvPr/>
                </p:nvSpPr>
                <p:spPr bwMode="auto">
                  <a:xfrm rot="-5400000">
                    <a:off x="2865" y="2711"/>
                    <a:ext cx="158" cy="0"/>
                  </a:xfrm>
                  <a:prstGeom prst="line">
                    <a:avLst/>
                  </a:prstGeom>
                  <a:noFill/>
                  <a:ln w="38100">
                    <a:solidFill>
                      <a:schemeClr val="tx1"/>
                    </a:solidFill>
                    <a:round/>
                    <a:headEnd/>
                    <a:tailEnd/>
                  </a:ln>
                </p:spPr>
                <p:txBody>
                  <a:bodyPr wrap="none"/>
                  <a:lstStyle/>
                  <a:p>
                    <a:endParaRPr lang="zh-CN" altLang="en-US"/>
                  </a:p>
                </p:txBody>
              </p:sp>
              <p:sp>
                <p:nvSpPr>
                  <p:cNvPr id="53484" name="Line 78"/>
                  <p:cNvSpPr>
                    <a:spLocks noChangeShapeType="1"/>
                  </p:cNvSpPr>
                  <p:nvPr/>
                </p:nvSpPr>
                <p:spPr bwMode="auto">
                  <a:xfrm rot="-5400000">
                    <a:off x="2944" y="2713"/>
                    <a:ext cx="96" cy="0"/>
                  </a:xfrm>
                  <a:prstGeom prst="line">
                    <a:avLst/>
                  </a:prstGeom>
                  <a:noFill/>
                  <a:ln w="38100">
                    <a:solidFill>
                      <a:schemeClr val="tx1"/>
                    </a:solidFill>
                    <a:round/>
                    <a:headEnd/>
                    <a:tailEnd/>
                  </a:ln>
                </p:spPr>
                <p:txBody>
                  <a:bodyPr wrap="none"/>
                  <a:lstStyle/>
                  <a:p>
                    <a:endParaRPr lang="zh-CN" altLang="en-US"/>
                  </a:p>
                </p:txBody>
              </p:sp>
              <p:sp>
                <p:nvSpPr>
                  <p:cNvPr id="53485" name="Freeform 79"/>
                  <p:cNvSpPr>
                    <a:spLocks/>
                  </p:cNvSpPr>
                  <p:nvPr/>
                </p:nvSpPr>
                <p:spPr bwMode="auto">
                  <a:xfrm>
                    <a:off x="3166" y="2351"/>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53486" name="Freeform 80"/>
                  <p:cNvSpPr>
                    <a:spLocks/>
                  </p:cNvSpPr>
                  <p:nvPr/>
                </p:nvSpPr>
                <p:spPr bwMode="auto">
                  <a:xfrm>
                    <a:off x="2787" y="2351"/>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487" name="Line 81"/>
                  <p:cNvSpPr>
                    <a:spLocks noChangeShapeType="1"/>
                  </p:cNvSpPr>
                  <p:nvPr/>
                </p:nvSpPr>
                <p:spPr bwMode="auto">
                  <a:xfrm rot="5400000">
                    <a:off x="3633" y="2711"/>
                    <a:ext cx="158" cy="0"/>
                  </a:xfrm>
                  <a:prstGeom prst="line">
                    <a:avLst/>
                  </a:prstGeom>
                  <a:noFill/>
                  <a:ln w="38100">
                    <a:solidFill>
                      <a:schemeClr val="tx1"/>
                    </a:solidFill>
                    <a:round/>
                    <a:headEnd/>
                    <a:tailEnd/>
                  </a:ln>
                </p:spPr>
                <p:txBody>
                  <a:bodyPr wrap="none"/>
                  <a:lstStyle/>
                  <a:p>
                    <a:endParaRPr lang="zh-CN" altLang="en-US"/>
                  </a:p>
                </p:txBody>
              </p:sp>
              <p:sp>
                <p:nvSpPr>
                  <p:cNvPr id="53488" name="Line 82"/>
                  <p:cNvSpPr>
                    <a:spLocks noChangeShapeType="1"/>
                  </p:cNvSpPr>
                  <p:nvPr/>
                </p:nvSpPr>
                <p:spPr bwMode="auto">
                  <a:xfrm rot="5400000">
                    <a:off x="3616" y="2709"/>
                    <a:ext cx="96" cy="0"/>
                  </a:xfrm>
                  <a:prstGeom prst="line">
                    <a:avLst/>
                  </a:prstGeom>
                  <a:noFill/>
                  <a:ln w="38100">
                    <a:solidFill>
                      <a:schemeClr val="tx1"/>
                    </a:solidFill>
                    <a:round/>
                    <a:headEnd/>
                    <a:tailEnd/>
                  </a:ln>
                </p:spPr>
                <p:txBody>
                  <a:bodyPr wrap="none"/>
                  <a:lstStyle/>
                  <a:p>
                    <a:endParaRPr lang="zh-CN" altLang="en-US"/>
                  </a:p>
                </p:txBody>
              </p:sp>
              <p:sp>
                <p:nvSpPr>
                  <p:cNvPr id="53489" name="Freeform 83"/>
                  <p:cNvSpPr>
                    <a:spLocks/>
                  </p:cNvSpPr>
                  <p:nvPr/>
                </p:nvSpPr>
                <p:spPr bwMode="auto">
                  <a:xfrm>
                    <a:off x="3568"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90" name="Line 84"/>
                  <p:cNvSpPr>
                    <a:spLocks noChangeShapeType="1"/>
                  </p:cNvSpPr>
                  <p:nvPr/>
                </p:nvSpPr>
                <p:spPr bwMode="auto">
                  <a:xfrm rot="-5400000">
                    <a:off x="3441" y="2711"/>
                    <a:ext cx="158" cy="0"/>
                  </a:xfrm>
                  <a:prstGeom prst="line">
                    <a:avLst/>
                  </a:prstGeom>
                  <a:noFill/>
                  <a:ln w="38100">
                    <a:solidFill>
                      <a:schemeClr val="tx1"/>
                    </a:solidFill>
                    <a:round/>
                    <a:headEnd/>
                    <a:tailEnd/>
                  </a:ln>
                </p:spPr>
                <p:txBody>
                  <a:bodyPr wrap="none"/>
                  <a:lstStyle/>
                  <a:p>
                    <a:endParaRPr lang="zh-CN" altLang="en-US"/>
                  </a:p>
                </p:txBody>
              </p:sp>
              <p:sp>
                <p:nvSpPr>
                  <p:cNvPr id="53491" name="Line 85"/>
                  <p:cNvSpPr>
                    <a:spLocks noChangeShapeType="1"/>
                  </p:cNvSpPr>
                  <p:nvPr/>
                </p:nvSpPr>
                <p:spPr bwMode="auto">
                  <a:xfrm rot="-5400000">
                    <a:off x="3520" y="2713"/>
                    <a:ext cx="96" cy="0"/>
                  </a:xfrm>
                  <a:prstGeom prst="line">
                    <a:avLst/>
                  </a:prstGeom>
                  <a:noFill/>
                  <a:ln w="38100">
                    <a:solidFill>
                      <a:schemeClr val="tx1"/>
                    </a:solidFill>
                    <a:round/>
                    <a:headEnd/>
                    <a:tailEnd/>
                  </a:ln>
                </p:spPr>
                <p:txBody>
                  <a:bodyPr wrap="none"/>
                  <a:lstStyle/>
                  <a:p>
                    <a:endParaRPr lang="zh-CN" altLang="en-US"/>
                  </a:p>
                </p:txBody>
              </p:sp>
              <p:sp>
                <p:nvSpPr>
                  <p:cNvPr id="53492" name="Freeform 86"/>
                  <p:cNvSpPr>
                    <a:spLocks/>
                  </p:cNvSpPr>
                  <p:nvPr/>
                </p:nvSpPr>
                <p:spPr bwMode="auto">
                  <a:xfrm>
                    <a:off x="3755" y="2350"/>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53493" name="Freeform 87"/>
                  <p:cNvSpPr>
                    <a:spLocks/>
                  </p:cNvSpPr>
                  <p:nvPr/>
                </p:nvSpPr>
                <p:spPr bwMode="auto">
                  <a:xfrm>
                    <a:off x="3363" y="2351"/>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494" name="Line 88"/>
                  <p:cNvSpPr>
                    <a:spLocks noChangeShapeType="1"/>
                  </p:cNvSpPr>
                  <p:nvPr/>
                </p:nvSpPr>
                <p:spPr bwMode="auto">
                  <a:xfrm rot="5400000">
                    <a:off x="4209" y="2696"/>
                    <a:ext cx="158" cy="0"/>
                  </a:xfrm>
                  <a:prstGeom prst="line">
                    <a:avLst/>
                  </a:prstGeom>
                  <a:noFill/>
                  <a:ln w="38100">
                    <a:solidFill>
                      <a:schemeClr val="tx1"/>
                    </a:solidFill>
                    <a:round/>
                    <a:headEnd/>
                    <a:tailEnd/>
                  </a:ln>
                </p:spPr>
                <p:txBody>
                  <a:bodyPr wrap="none"/>
                  <a:lstStyle/>
                  <a:p>
                    <a:endParaRPr lang="zh-CN" altLang="en-US"/>
                  </a:p>
                </p:txBody>
              </p:sp>
              <p:sp>
                <p:nvSpPr>
                  <p:cNvPr id="53495" name="Line 89"/>
                  <p:cNvSpPr>
                    <a:spLocks noChangeShapeType="1"/>
                  </p:cNvSpPr>
                  <p:nvPr/>
                </p:nvSpPr>
                <p:spPr bwMode="auto">
                  <a:xfrm rot="5400000">
                    <a:off x="4192" y="2694"/>
                    <a:ext cx="96" cy="0"/>
                  </a:xfrm>
                  <a:prstGeom prst="line">
                    <a:avLst/>
                  </a:prstGeom>
                  <a:noFill/>
                  <a:ln w="38100">
                    <a:solidFill>
                      <a:schemeClr val="tx1"/>
                    </a:solidFill>
                    <a:round/>
                    <a:headEnd/>
                    <a:tailEnd/>
                  </a:ln>
                </p:spPr>
                <p:txBody>
                  <a:bodyPr wrap="none"/>
                  <a:lstStyle/>
                  <a:p>
                    <a:endParaRPr lang="zh-CN" altLang="en-US"/>
                  </a:p>
                </p:txBody>
              </p:sp>
              <p:sp>
                <p:nvSpPr>
                  <p:cNvPr id="53496" name="Freeform 90"/>
                  <p:cNvSpPr>
                    <a:spLocks/>
                  </p:cNvSpPr>
                  <p:nvPr/>
                </p:nvSpPr>
                <p:spPr bwMode="auto">
                  <a:xfrm>
                    <a:off x="4144" y="269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3497" name="Line 91"/>
                  <p:cNvSpPr>
                    <a:spLocks noChangeShapeType="1"/>
                  </p:cNvSpPr>
                  <p:nvPr/>
                </p:nvSpPr>
                <p:spPr bwMode="auto">
                  <a:xfrm rot="-5400000">
                    <a:off x="4017" y="2696"/>
                    <a:ext cx="158" cy="0"/>
                  </a:xfrm>
                  <a:prstGeom prst="line">
                    <a:avLst/>
                  </a:prstGeom>
                  <a:noFill/>
                  <a:ln w="38100">
                    <a:solidFill>
                      <a:schemeClr val="tx1"/>
                    </a:solidFill>
                    <a:round/>
                    <a:headEnd/>
                    <a:tailEnd/>
                  </a:ln>
                </p:spPr>
                <p:txBody>
                  <a:bodyPr wrap="none"/>
                  <a:lstStyle/>
                  <a:p>
                    <a:endParaRPr lang="zh-CN" altLang="en-US"/>
                  </a:p>
                </p:txBody>
              </p:sp>
              <p:sp>
                <p:nvSpPr>
                  <p:cNvPr id="53498" name="Line 92"/>
                  <p:cNvSpPr>
                    <a:spLocks noChangeShapeType="1"/>
                  </p:cNvSpPr>
                  <p:nvPr/>
                </p:nvSpPr>
                <p:spPr bwMode="auto">
                  <a:xfrm rot="-5400000">
                    <a:off x="4096" y="2698"/>
                    <a:ext cx="96" cy="0"/>
                  </a:xfrm>
                  <a:prstGeom prst="line">
                    <a:avLst/>
                  </a:prstGeom>
                  <a:noFill/>
                  <a:ln w="38100">
                    <a:solidFill>
                      <a:schemeClr val="tx1"/>
                    </a:solidFill>
                    <a:round/>
                    <a:headEnd/>
                    <a:tailEnd/>
                  </a:ln>
                </p:spPr>
                <p:txBody>
                  <a:bodyPr wrap="none"/>
                  <a:lstStyle/>
                  <a:p>
                    <a:endParaRPr lang="zh-CN" altLang="en-US"/>
                  </a:p>
                </p:txBody>
              </p:sp>
              <p:sp>
                <p:nvSpPr>
                  <p:cNvPr id="53499" name="Freeform 93"/>
                  <p:cNvSpPr>
                    <a:spLocks/>
                  </p:cNvSpPr>
                  <p:nvPr/>
                </p:nvSpPr>
                <p:spPr bwMode="auto">
                  <a:xfrm>
                    <a:off x="4340" y="2349"/>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53500" name="Freeform 94"/>
                  <p:cNvSpPr>
                    <a:spLocks/>
                  </p:cNvSpPr>
                  <p:nvPr/>
                </p:nvSpPr>
                <p:spPr bwMode="auto">
                  <a:xfrm>
                    <a:off x="3939" y="2351"/>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3501" name="Group 95"/>
                  <p:cNvGrpSpPr>
                    <a:grpSpLocks/>
                  </p:cNvGrpSpPr>
                  <p:nvPr/>
                </p:nvGrpSpPr>
                <p:grpSpPr bwMode="auto">
                  <a:xfrm>
                    <a:off x="4672" y="2632"/>
                    <a:ext cx="192" cy="158"/>
                    <a:chOff x="4692" y="2634"/>
                    <a:chExt cx="192" cy="158"/>
                  </a:xfrm>
                </p:grpSpPr>
                <p:grpSp>
                  <p:nvGrpSpPr>
                    <p:cNvPr id="53644" name="Group 96"/>
                    <p:cNvGrpSpPr>
                      <a:grpSpLocks/>
                    </p:cNvGrpSpPr>
                    <p:nvPr/>
                  </p:nvGrpSpPr>
                  <p:grpSpPr bwMode="auto">
                    <a:xfrm>
                      <a:off x="4836" y="2634"/>
                      <a:ext cx="48" cy="158"/>
                      <a:chOff x="4836" y="2634"/>
                      <a:chExt cx="48" cy="158"/>
                    </a:xfrm>
                  </p:grpSpPr>
                  <p:sp>
                    <p:nvSpPr>
                      <p:cNvPr id="53649" name="Line 97"/>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53650" name="Line 98"/>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53645" name="Freeform 99"/>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3646" name="Group 100"/>
                    <p:cNvGrpSpPr>
                      <a:grpSpLocks/>
                    </p:cNvGrpSpPr>
                    <p:nvPr/>
                  </p:nvGrpSpPr>
                  <p:grpSpPr bwMode="auto">
                    <a:xfrm>
                      <a:off x="4692" y="2634"/>
                      <a:ext cx="48" cy="158"/>
                      <a:chOff x="4692" y="2634"/>
                      <a:chExt cx="48" cy="158"/>
                    </a:xfrm>
                  </p:grpSpPr>
                  <p:sp>
                    <p:nvSpPr>
                      <p:cNvPr id="53647" name="Line 101"/>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53648" name="Line 102"/>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53502" name="Freeform 103"/>
                  <p:cNvSpPr>
                    <a:spLocks/>
                  </p:cNvSpPr>
                  <p:nvPr/>
                </p:nvSpPr>
                <p:spPr bwMode="auto">
                  <a:xfrm>
                    <a:off x="4894" y="2351"/>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53503" name="Freeform 104"/>
                  <p:cNvSpPr>
                    <a:spLocks/>
                  </p:cNvSpPr>
                  <p:nvPr/>
                </p:nvSpPr>
                <p:spPr bwMode="auto">
                  <a:xfrm>
                    <a:off x="4515" y="2351"/>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3504" name="Group 105"/>
                  <p:cNvGrpSpPr>
                    <a:grpSpLocks/>
                  </p:cNvGrpSpPr>
                  <p:nvPr/>
                </p:nvGrpSpPr>
                <p:grpSpPr bwMode="auto">
                  <a:xfrm>
                    <a:off x="5239" y="2632"/>
                    <a:ext cx="192" cy="158"/>
                    <a:chOff x="5259" y="2634"/>
                    <a:chExt cx="192" cy="158"/>
                  </a:xfrm>
                </p:grpSpPr>
                <p:grpSp>
                  <p:nvGrpSpPr>
                    <p:cNvPr id="53637" name="Group 106"/>
                    <p:cNvGrpSpPr>
                      <a:grpSpLocks/>
                    </p:cNvGrpSpPr>
                    <p:nvPr/>
                  </p:nvGrpSpPr>
                  <p:grpSpPr bwMode="auto">
                    <a:xfrm>
                      <a:off x="5403" y="2634"/>
                      <a:ext cx="48" cy="158"/>
                      <a:chOff x="5403" y="2634"/>
                      <a:chExt cx="48" cy="158"/>
                    </a:xfrm>
                  </p:grpSpPr>
                  <p:sp>
                    <p:nvSpPr>
                      <p:cNvPr id="53642" name="Line 107"/>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53643" name="Line 108"/>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53638" name="Freeform 109"/>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3639" name="Group 110"/>
                    <p:cNvGrpSpPr>
                      <a:grpSpLocks/>
                    </p:cNvGrpSpPr>
                    <p:nvPr/>
                  </p:nvGrpSpPr>
                  <p:grpSpPr bwMode="auto">
                    <a:xfrm>
                      <a:off x="5259" y="2634"/>
                      <a:ext cx="48" cy="158"/>
                      <a:chOff x="5259" y="2634"/>
                      <a:chExt cx="48" cy="158"/>
                    </a:xfrm>
                  </p:grpSpPr>
                  <p:sp>
                    <p:nvSpPr>
                      <p:cNvPr id="53640" name="Line 111"/>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53641" name="Line 112"/>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53505" name="Freeform 113"/>
                  <p:cNvSpPr>
                    <a:spLocks/>
                  </p:cNvSpPr>
                  <p:nvPr/>
                </p:nvSpPr>
                <p:spPr bwMode="auto">
                  <a:xfrm>
                    <a:off x="5471" y="2349"/>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53506" name="Freeform 114"/>
                  <p:cNvSpPr>
                    <a:spLocks/>
                  </p:cNvSpPr>
                  <p:nvPr/>
                </p:nvSpPr>
                <p:spPr bwMode="auto">
                  <a:xfrm>
                    <a:off x="5082" y="2351"/>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3507" name="Freeform 115"/>
                  <p:cNvSpPr>
                    <a:spLocks/>
                  </p:cNvSpPr>
                  <p:nvPr/>
                </p:nvSpPr>
                <p:spPr bwMode="auto">
                  <a:xfrm>
                    <a:off x="912" y="854"/>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53508" name="Line 116"/>
                  <p:cNvSpPr>
                    <a:spLocks noChangeShapeType="1"/>
                  </p:cNvSpPr>
                  <p:nvPr/>
                </p:nvSpPr>
                <p:spPr bwMode="auto">
                  <a:xfrm>
                    <a:off x="1296"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09" name="Line 117"/>
                  <p:cNvSpPr>
                    <a:spLocks noChangeShapeType="1"/>
                  </p:cNvSpPr>
                  <p:nvPr/>
                </p:nvSpPr>
                <p:spPr bwMode="auto">
                  <a:xfrm>
                    <a:off x="1872"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0" name="Line 118"/>
                  <p:cNvSpPr>
                    <a:spLocks noChangeShapeType="1"/>
                  </p:cNvSpPr>
                  <p:nvPr/>
                </p:nvSpPr>
                <p:spPr bwMode="auto">
                  <a:xfrm>
                    <a:off x="2448"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1" name="Line 119"/>
                  <p:cNvSpPr>
                    <a:spLocks noChangeShapeType="1"/>
                  </p:cNvSpPr>
                  <p:nvPr/>
                </p:nvSpPr>
                <p:spPr bwMode="auto">
                  <a:xfrm>
                    <a:off x="3024"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2" name="Line 120"/>
                  <p:cNvSpPr>
                    <a:spLocks noChangeShapeType="1"/>
                  </p:cNvSpPr>
                  <p:nvPr/>
                </p:nvSpPr>
                <p:spPr bwMode="auto">
                  <a:xfrm>
                    <a:off x="3600"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3" name="Line 121"/>
                  <p:cNvSpPr>
                    <a:spLocks noChangeShapeType="1"/>
                  </p:cNvSpPr>
                  <p:nvPr/>
                </p:nvSpPr>
                <p:spPr bwMode="auto">
                  <a:xfrm>
                    <a:off x="4176"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4" name="Line 122"/>
                  <p:cNvSpPr>
                    <a:spLocks noChangeShapeType="1"/>
                  </p:cNvSpPr>
                  <p:nvPr/>
                </p:nvSpPr>
                <p:spPr bwMode="auto">
                  <a:xfrm>
                    <a:off x="4752" y="8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15" name="Line 123"/>
                  <p:cNvSpPr>
                    <a:spLocks noChangeShapeType="1"/>
                  </p:cNvSpPr>
                  <p:nvPr/>
                </p:nvSpPr>
                <p:spPr bwMode="auto">
                  <a:xfrm>
                    <a:off x="5328" y="855"/>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3516" name="Freeform 124"/>
                  <p:cNvSpPr>
                    <a:spLocks/>
                  </p:cNvSpPr>
                  <p:nvPr/>
                </p:nvSpPr>
                <p:spPr bwMode="auto">
                  <a:xfrm>
                    <a:off x="1309" y="2706"/>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17" name="Freeform 125"/>
                  <p:cNvSpPr>
                    <a:spLocks/>
                  </p:cNvSpPr>
                  <p:nvPr/>
                </p:nvSpPr>
                <p:spPr bwMode="auto">
                  <a:xfrm>
                    <a:off x="1884" y="2706"/>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18" name="Freeform 126"/>
                  <p:cNvSpPr>
                    <a:spLocks/>
                  </p:cNvSpPr>
                  <p:nvPr/>
                </p:nvSpPr>
                <p:spPr bwMode="auto">
                  <a:xfrm>
                    <a:off x="2458" y="2706"/>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19" name="Freeform 127"/>
                  <p:cNvSpPr>
                    <a:spLocks/>
                  </p:cNvSpPr>
                  <p:nvPr/>
                </p:nvSpPr>
                <p:spPr bwMode="auto">
                  <a:xfrm>
                    <a:off x="3610" y="2706"/>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20" name="Freeform 128"/>
                  <p:cNvSpPr>
                    <a:spLocks/>
                  </p:cNvSpPr>
                  <p:nvPr/>
                </p:nvSpPr>
                <p:spPr bwMode="auto">
                  <a:xfrm>
                    <a:off x="4764" y="2695"/>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53521" name="Freeform 129"/>
                  <p:cNvSpPr>
                    <a:spLocks/>
                  </p:cNvSpPr>
                  <p:nvPr/>
                </p:nvSpPr>
                <p:spPr bwMode="auto">
                  <a:xfrm>
                    <a:off x="912" y="1478"/>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53522" name="Line 130"/>
                  <p:cNvSpPr>
                    <a:spLocks noChangeShapeType="1"/>
                  </p:cNvSpPr>
                  <p:nvPr/>
                </p:nvSpPr>
                <p:spPr bwMode="auto">
                  <a:xfrm>
                    <a:off x="1296"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3" name="Line 131"/>
                  <p:cNvSpPr>
                    <a:spLocks noChangeShapeType="1"/>
                  </p:cNvSpPr>
                  <p:nvPr/>
                </p:nvSpPr>
                <p:spPr bwMode="auto">
                  <a:xfrm>
                    <a:off x="1872"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4" name="Line 132"/>
                  <p:cNvSpPr>
                    <a:spLocks noChangeShapeType="1"/>
                  </p:cNvSpPr>
                  <p:nvPr/>
                </p:nvSpPr>
                <p:spPr bwMode="auto">
                  <a:xfrm>
                    <a:off x="2448"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5" name="Line 133"/>
                  <p:cNvSpPr>
                    <a:spLocks noChangeShapeType="1"/>
                  </p:cNvSpPr>
                  <p:nvPr/>
                </p:nvSpPr>
                <p:spPr bwMode="auto">
                  <a:xfrm>
                    <a:off x="3024"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6" name="Line 134"/>
                  <p:cNvSpPr>
                    <a:spLocks noChangeShapeType="1"/>
                  </p:cNvSpPr>
                  <p:nvPr/>
                </p:nvSpPr>
                <p:spPr bwMode="auto">
                  <a:xfrm>
                    <a:off x="3600"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7" name="Line 135"/>
                  <p:cNvSpPr>
                    <a:spLocks noChangeShapeType="1"/>
                  </p:cNvSpPr>
                  <p:nvPr/>
                </p:nvSpPr>
                <p:spPr bwMode="auto">
                  <a:xfrm>
                    <a:off x="4176"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8" name="Line 136"/>
                  <p:cNvSpPr>
                    <a:spLocks noChangeShapeType="1"/>
                  </p:cNvSpPr>
                  <p:nvPr/>
                </p:nvSpPr>
                <p:spPr bwMode="auto">
                  <a:xfrm>
                    <a:off x="4752" y="1479"/>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29" name="Line 137"/>
                  <p:cNvSpPr>
                    <a:spLocks noChangeShapeType="1"/>
                  </p:cNvSpPr>
                  <p:nvPr/>
                </p:nvSpPr>
                <p:spPr bwMode="auto">
                  <a:xfrm>
                    <a:off x="5328" y="1479"/>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3530" name="Freeform 138"/>
                  <p:cNvSpPr>
                    <a:spLocks/>
                  </p:cNvSpPr>
                  <p:nvPr/>
                </p:nvSpPr>
                <p:spPr bwMode="auto">
                  <a:xfrm>
                    <a:off x="912" y="2054"/>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3531" name="Line 139"/>
                  <p:cNvSpPr>
                    <a:spLocks noChangeShapeType="1"/>
                  </p:cNvSpPr>
                  <p:nvPr/>
                </p:nvSpPr>
                <p:spPr bwMode="auto">
                  <a:xfrm>
                    <a:off x="1296"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2" name="Line 140"/>
                  <p:cNvSpPr>
                    <a:spLocks noChangeShapeType="1"/>
                  </p:cNvSpPr>
                  <p:nvPr/>
                </p:nvSpPr>
                <p:spPr bwMode="auto">
                  <a:xfrm>
                    <a:off x="1872"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3" name="Line 141"/>
                  <p:cNvSpPr>
                    <a:spLocks noChangeShapeType="1"/>
                  </p:cNvSpPr>
                  <p:nvPr/>
                </p:nvSpPr>
                <p:spPr bwMode="auto">
                  <a:xfrm>
                    <a:off x="2448"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4" name="Line 142"/>
                  <p:cNvSpPr>
                    <a:spLocks noChangeShapeType="1"/>
                  </p:cNvSpPr>
                  <p:nvPr/>
                </p:nvSpPr>
                <p:spPr bwMode="auto">
                  <a:xfrm>
                    <a:off x="3024"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5" name="Line 143"/>
                  <p:cNvSpPr>
                    <a:spLocks noChangeShapeType="1"/>
                  </p:cNvSpPr>
                  <p:nvPr/>
                </p:nvSpPr>
                <p:spPr bwMode="auto">
                  <a:xfrm>
                    <a:off x="3600"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6" name="Line 144"/>
                  <p:cNvSpPr>
                    <a:spLocks noChangeShapeType="1"/>
                  </p:cNvSpPr>
                  <p:nvPr/>
                </p:nvSpPr>
                <p:spPr bwMode="auto">
                  <a:xfrm>
                    <a:off x="4176"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7" name="Line 145"/>
                  <p:cNvSpPr>
                    <a:spLocks noChangeShapeType="1"/>
                  </p:cNvSpPr>
                  <p:nvPr/>
                </p:nvSpPr>
                <p:spPr bwMode="auto">
                  <a:xfrm>
                    <a:off x="4752" y="2055"/>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3538" name="Line 146"/>
                  <p:cNvSpPr>
                    <a:spLocks noChangeShapeType="1"/>
                  </p:cNvSpPr>
                  <p:nvPr/>
                </p:nvSpPr>
                <p:spPr bwMode="auto">
                  <a:xfrm>
                    <a:off x="5328" y="2055"/>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3539" name="Freeform 147"/>
                  <p:cNvSpPr>
                    <a:spLocks/>
                  </p:cNvSpPr>
                  <p:nvPr/>
                </p:nvSpPr>
                <p:spPr bwMode="auto">
                  <a:xfrm>
                    <a:off x="913" y="2877"/>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53540" name="Freeform 148"/>
                  <p:cNvSpPr>
                    <a:spLocks/>
                  </p:cNvSpPr>
                  <p:nvPr/>
                </p:nvSpPr>
                <p:spPr bwMode="auto">
                  <a:xfrm>
                    <a:off x="916" y="3207"/>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3541" name="Rectangle 149"/>
                  <p:cNvSpPr>
                    <a:spLocks noChangeArrowheads="1"/>
                  </p:cNvSpPr>
                  <p:nvPr/>
                </p:nvSpPr>
                <p:spPr bwMode="auto">
                  <a:xfrm>
                    <a:off x="1145" y="3543"/>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542" name="Text Box 150"/>
                  <p:cNvSpPr txBox="1">
                    <a:spLocks noChangeArrowheads="1"/>
                  </p:cNvSpPr>
                  <p:nvPr/>
                </p:nvSpPr>
                <p:spPr bwMode="auto">
                  <a:xfrm>
                    <a:off x="1176" y="3574"/>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3543" name="Freeform 151"/>
                  <p:cNvSpPr>
                    <a:spLocks/>
                  </p:cNvSpPr>
                  <p:nvPr/>
                </p:nvSpPr>
                <p:spPr bwMode="auto">
                  <a:xfrm>
                    <a:off x="1406" y="1209"/>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3544" name="Freeform 152"/>
                  <p:cNvSpPr>
                    <a:spLocks/>
                  </p:cNvSpPr>
                  <p:nvPr/>
                </p:nvSpPr>
                <p:spPr bwMode="auto">
                  <a:xfrm>
                    <a:off x="1617" y="1209"/>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53545" name="Freeform 153"/>
                  <p:cNvSpPr>
                    <a:spLocks/>
                  </p:cNvSpPr>
                  <p:nvPr/>
                </p:nvSpPr>
                <p:spPr bwMode="auto">
                  <a:xfrm>
                    <a:off x="1971" y="1209"/>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3546" name="Freeform 154"/>
                  <p:cNvSpPr>
                    <a:spLocks/>
                  </p:cNvSpPr>
                  <p:nvPr/>
                </p:nvSpPr>
                <p:spPr bwMode="auto">
                  <a:xfrm>
                    <a:off x="2212" y="1209"/>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53547" name="Freeform 155"/>
                  <p:cNvSpPr>
                    <a:spLocks/>
                  </p:cNvSpPr>
                  <p:nvPr/>
                </p:nvSpPr>
                <p:spPr bwMode="auto">
                  <a:xfrm>
                    <a:off x="2561" y="1209"/>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53548" name="Freeform 156"/>
                  <p:cNvSpPr>
                    <a:spLocks/>
                  </p:cNvSpPr>
                  <p:nvPr/>
                </p:nvSpPr>
                <p:spPr bwMode="auto">
                  <a:xfrm>
                    <a:off x="2791" y="1209"/>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53549" name="Freeform 157"/>
                  <p:cNvSpPr>
                    <a:spLocks/>
                  </p:cNvSpPr>
                  <p:nvPr/>
                </p:nvSpPr>
                <p:spPr bwMode="auto">
                  <a:xfrm>
                    <a:off x="3134" y="1209"/>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3550" name="Freeform 158"/>
                  <p:cNvSpPr>
                    <a:spLocks/>
                  </p:cNvSpPr>
                  <p:nvPr/>
                </p:nvSpPr>
                <p:spPr bwMode="auto">
                  <a:xfrm>
                    <a:off x="3364" y="1207"/>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53551" name="Freeform 159"/>
                  <p:cNvSpPr>
                    <a:spLocks/>
                  </p:cNvSpPr>
                  <p:nvPr/>
                </p:nvSpPr>
                <p:spPr bwMode="auto">
                  <a:xfrm>
                    <a:off x="3714" y="1209"/>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3552" name="Freeform 160"/>
                  <p:cNvSpPr>
                    <a:spLocks/>
                  </p:cNvSpPr>
                  <p:nvPr/>
                </p:nvSpPr>
                <p:spPr bwMode="auto">
                  <a:xfrm>
                    <a:off x="3943" y="1209"/>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53553" name="Freeform 161"/>
                  <p:cNvSpPr>
                    <a:spLocks/>
                  </p:cNvSpPr>
                  <p:nvPr/>
                </p:nvSpPr>
                <p:spPr bwMode="auto">
                  <a:xfrm>
                    <a:off x="4284" y="1209"/>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3554" name="Freeform 162"/>
                  <p:cNvSpPr>
                    <a:spLocks/>
                  </p:cNvSpPr>
                  <p:nvPr/>
                </p:nvSpPr>
                <p:spPr bwMode="auto">
                  <a:xfrm>
                    <a:off x="4513" y="1209"/>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53555" name="Freeform 163"/>
                  <p:cNvSpPr>
                    <a:spLocks/>
                  </p:cNvSpPr>
                  <p:nvPr/>
                </p:nvSpPr>
                <p:spPr bwMode="auto">
                  <a:xfrm>
                    <a:off x="4865" y="1209"/>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53556" name="Freeform 164"/>
                  <p:cNvSpPr>
                    <a:spLocks/>
                  </p:cNvSpPr>
                  <p:nvPr/>
                </p:nvSpPr>
                <p:spPr bwMode="auto">
                  <a:xfrm>
                    <a:off x="5073" y="1209"/>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53557" name="Freeform 165"/>
                  <p:cNvSpPr>
                    <a:spLocks/>
                  </p:cNvSpPr>
                  <p:nvPr/>
                </p:nvSpPr>
                <p:spPr bwMode="auto">
                  <a:xfrm>
                    <a:off x="5421" y="1209"/>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3558" name="Freeform 166"/>
                  <p:cNvSpPr>
                    <a:spLocks/>
                  </p:cNvSpPr>
                  <p:nvPr/>
                </p:nvSpPr>
                <p:spPr bwMode="auto">
                  <a:xfrm>
                    <a:off x="1059" y="2736"/>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53559" name="Freeform 167"/>
                  <p:cNvSpPr>
                    <a:spLocks/>
                  </p:cNvSpPr>
                  <p:nvPr/>
                </p:nvSpPr>
                <p:spPr bwMode="auto">
                  <a:xfrm>
                    <a:off x="2211" y="2742"/>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3560" name="Freeform 168"/>
                  <p:cNvSpPr>
                    <a:spLocks/>
                  </p:cNvSpPr>
                  <p:nvPr/>
                </p:nvSpPr>
                <p:spPr bwMode="auto">
                  <a:xfrm>
                    <a:off x="3360" y="2742"/>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3561" name="Freeform 169"/>
                  <p:cNvSpPr>
                    <a:spLocks/>
                  </p:cNvSpPr>
                  <p:nvPr/>
                </p:nvSpPr>
                <p:spPr bwMode="auto">
                  <a:xfrm>
                    <a:off x="4512" y="2742"/>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3562" name="Freeform 170"/>
                  <p:cNvSpPr>
                    <a:spLocks/>
                  </p:cNvSpPr>
                  <p:nvPr/>
                </p:nvSpPr>
                <p:spPr bwMode="auto">
                  <a:xfrm>
                    <a:off x="1404" y="2733"/>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53563" name="Freeform 171"/>
                  <p:cNvSpPr>
                    <a:spLocks/>
                  </p:cNvSpPr>
                  <p:nvPr/>
                </p:nvSpPr>
                <p:spPr bwMode="auto">
                  <a:xfrm>
                    <a:off x="2556" y="2733"/>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53564" name="Freeform 172"/>
                  <p:cNvSpPr>
                    <a:spLocks/>
                  </p:cNvSpPr>
                  <p:nvPr/>
                </p:nvSpPr>
                <p:spPr bwMode="auto">
                  <a:xfrm>
                    <a:off x="3708" y="2736"/>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53565" name="Freeform 173"/>
                  <p:cNvSpPr>
                    <a:spLocks/>
                  </p:cNvSpPr>
                  <p:nvPr/>
                </p:nvSpPr>
                <p:spPr bwMode="auto">
                  <a:xfrm>
                    <a:off x="4863" y="2736"/>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53566" name="Freeform 174"/>
                  <p:cNvSpPr>
                    <a:spLocks/>
                  </p:cNvSpPr>
                  <p:nvPr/>
                </p:nvSpPr>
                <p:spPr bwMode="auto">
                  <a:xfrm>
                    <a:off x="1326" y="3396"/>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3567" name="Freeform 175"/>
                  <p:cNvSpPr>
                    <a:spLocks/>
                  </p:cNvSpPr>
                  <p:nvPr/>
                </p:nvSpPr>
                <p:spPr bwMode="auto">
                  <a:xfrm>
                    <a:off x="2495" y="3399"/>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3568" name="Freeform 176"/>
                  <p:cNvSpPr>
                    <a:spLocks/>
                  </p:cNvSpPr>
                  <p:nvPr/>
                </p:nvSpPr>
                <p:spPr bwMode="auto">
                  <a:xfrm>
                    <a:off x="3647" y="3399"/>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3569" name="Freeform 177"/>
                  <p:cNvSpPr>
                    <a:spLocks/>
                  </p:cNvSpPr>
                  <p:nvPr/>
                </p:nvSpPr>
                <p:spPr bwMode="auto">
                  <a:xfrm>
                    <a:off x="4799" y="3399"/>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3570" name="Freeform 178"/>
                  <p:cNvSpPr>
                    <a:spLocks/>
                  </p:cNvSpPr>
                  <p:nvPr/>
                </p:nvSpPr>
                <p:spPr bwMode="auto">
                  <a:xfrm>
                    <a:off x="5280" y="3303"/>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3571" name="Freeform 179"/>
                  <p:cNvSpPr>
                    <a:spLocks/>
                  </p:cNvSpPr>
                  <p:nvPr/>
                </p:nvSpPr>
                <p:spPr bwMode="auto">
                  <a:xfrm>
                    <a:off x="4128" y="3303"/>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3572" name="Freeform 180"/>
                  <p:cNvSpPr>
                    <a:spLocks/>
                  </p:cNvSpPr>
                  <p:nvPr/>
                </p:nvSpPr>
                <p:spPr bwMode="auto">
                  <a:xfrm>
                    <a:off x="2976" y="3303"/>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3573" name="Freeform 181"/>
                  <p:cNvSpPr>
                    <a:spLocks/>
                  </p:cNvSpPr>
                  <p:nvPr/>
                </p:nvSpPr>
                <p:spPr bwMode="auto">
                  <a:xfrm>
                    <a:off x="1823" y="3303"/>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3574" name="Freeform 182"/>
                  <p:cNvSpPr>
                    <a:spLocks/>
                  </p:cNvSpPr>
                  <p:nvPr/>
                </p:nvSpPr>
                <p:spPr bwMode="auto">
                  <a:xfrm>
                    <a:off x="960" y="4023"/>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53575" name="Freeform 183"/>
                  <p:cNvSpPr>
                    <a:spLocks/>
                  </p:cNvSpPr>
                  <p:nvPr/>
                </p:nvSpPr>
                <p:spPr bwMode="auto">
                  <a:xfrm>
                    <a:off x="960" y="4119"/>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53576" name="Freeform 184"/>
                  <p:cNvSpPr>
                    <a:spLocks/>
                  </p:cNvSpPr>
                  <p:nvPr/>
                </p:nvSpPr>
                <p:spPr bwMode="auto">
                  <a:xfrm>
                    <a:off x="1326" y="3879"/>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3577" name="Freeform 185"/>
                  <p:cNvSpPr>
                    <a:spLocks/>
                  </p:cNvSpPr>
                  <p:nvPr/>
                </p:nvSpPr>
                <p:spPr bwMode="auto">
                  <a:xfrm>
                    <a:off x="2495" y="3879"/>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3578" name="Freeform 186"/>
                  <p:cNvSpPr>
                    <a:spLocks/>
                  </p:cNvSpPr>
                  <p:nvPr/>
                </p:nvSpPr>
                <p:spPr bwMode="auto">
                  <a:xfrm>
                    <a:off x="3647" y="3879"/>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3579" name="Freeform 187"/>
                  <p:cNvSpPr>
                    <a:spLocks/>
                  </p:cNvSpPr>
                  <p:nvPr/>
                </p:nvSpPr>
                <p:spPr bwMode="auto">
                  <a:xfrm>
                    <a:off x="4795" y="3879"/>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53580" name="Freeform 188"/>
                  <p:cNvSpPr>
                    <a:spLocks/>
                  </p:cNvSpPr>
                  <p:nvPr/>
                </p:nvSpPr>
                <p:spPr bwMode="auto">
                  <a:xfrm>
                    <a:off x="5281" y="3879"/>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53581" name="Line 189"/>
                  <p:cNvSpPr>
                    <a:spLocks noChangeShapeType="1"/>
                  </p:cNvSpPr>
                  <p:nvPr/>
                </p:nvSpPr>
                <p:spPr bwMode="auto">
                  <a:xfrm>
                    <a:off x="4128" y="3879"/>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3582" name="Line 190"/>
                  <p:cNvSpPr>
                    <a:spLocks noChangeShapeType="1"/>
                  </p:cNvSpPr>
                  <p:nvPr/>
                </p:nvSpPr>
                <p:spPr bwMode="auto">
                  <a:xfrm>
                    <a:off x="2977" y="3879"/>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3583" name="Line 191"/>
                  <p:cNvSpPr>
                    <a:spLocks noChangeShapeType="1"/>
                  </p:cNvSpPr>
                  <p:nvPr/>
                </p:nvSpPr>
                <p:spPr bwMode="auto">
                  <a:xfrm>
                    <a:off x="1824" y="3879"/>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3584" name="Rectangle 192"/>
                  <p:cNvSpPr>
                    <a:spLocks noChangeArrowheads="1"/>
                  </p:cNvSpPr>
                  <p:nvPr/>
                </p:nvSpPr>
                <p:spPr bwMode="auto">
                  <a:xfrm>
                    <a:off x="2321" y="3543"/>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585" name="Text Box 193"/>
                  <p:cNvSpPr txBox="1">
                    <a:spLocks noChangeArrowheads="1"/>
                  </p:cNvSpPr>
                  <p:nvPr/>
                </p:nvSpPr>
                <p:spPr bwMode="auto">
                  <a:xfrm>
                    <a:off x="2352" y="3574"/>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3586" name="Rectangle 194"/>
                  <p:cNvSpPr>
                    <a:spLocks noChangeArrowheads="1"/>
                  </p:cNvSpPr>
                  <p:nvPr/>
                </p:nvSpPr>
                <p:spPr bwMode="auto">
                  <a:xfrm>
                    <a:off x="3473" y="3543"/>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587" name="Text Box 195"/>
                  <p:cNvSpPr txBox="1">
                    <a:spLocks noChangeArrowheads="1"/>
                  </p:cNvSpPr>
                  <p:nvPr/>
                </p:nvSpPr>
                <p:spPr bwMode="auto">
                  <a:xfrm>
                    <a:off x="3504" y="3574"/>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3588" name="Rectangle 196"/>
                  <p:cNvSpPr>
                    <a:spLocks noChangeArrowheads="1"/>
                  </p:cNvSpPr>
                  <p:nvPr/>
                </p:nvSpPr>
                <p:spPr bwMode="auto">
                  <a:xfrm>
                    <a:off x="4625" y="3543"/>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589" name="Text Box 197"/>
                  <p:cNvSpPr txBox="1">
                    <a:spLocks noChangeArrowheads="1"/>
                  </p:cNvSpPr>
                  <p:nvPr/>
                </p:nvSpPr>
                <p:spPr bwMode="auto">
                  <a:xfrm>
                    <a:off x="4656" y="3574"/>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3590" name="Line 198"/>
                  <p:cNvSpPr>
                    <a:spLocks noChangeShapeType="1"/>
                  </p:cNvSpPr>
                  <p:nvPr/>
                </p:nvSpPr>
                <p:spPr bwMode="auto">
                  <a:xfrm>
                    <a:off x="1968" y="3735"/>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3591" name="Line 199"/>
                  <p:cNvSpPr>
                    <a:spLocks noChangeShapeType="1"/>
                  </p:cNvSpPr>
                  <p:nvPr/>
                </p:nvSpPr>
                <p:spPr bwMode="auto">
                  <a:xfrm>
                    <a:off x="3148" y="3735"/>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3592" name="Line 200"/>
                  <p:cNvSpPr>
                    <a:spLocks noChangeShapeType="1"/>
                  </p:cNvSpPr>
                  <p:nvPr/>
                </p:nvSpPr>
                <p:spPr bwMode="auto">
                  <a:xfrm>
                    <a:off x="4297" y="3735"/>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3593" name="Line 201"/>
                  <p:cNvSpPr>
                    <a:spLocks noChangeShapeType="1"/>
                  </p:cNvSpPr>
                  <p:nvPr/>
                </p:nvSpPr>
                <p:spPr bwMode="auto">
                  <a:xfrm>
                    <a:off x="5424" y="3735"/>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3594" name="Freeform 202"/>
                  <p:cNvSpPr>
                    <a:spLocks/>
                  </p:cNvSpPr>
                  <p:nvPr/>
                </p:nvSpPr>
                <p:spPr bwMode="auto">
                  <a:xfrm>
                    <a:off x="3037" y="2706"/>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95" name="Freeform 203"/>
                  <p:cNvSpPr>
                    <a:spLocks/>
                  </p:cNvSpPr>
                  <p:nvPr/>
                </p:nvSpPr>
                <p:spPr bwMode="auto">
                  <a:xfrm>
                    <a:off x="4189" y="2689"/>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3596" name="Freeform 204"/>
                  <p:cNvSpPr>
                    <a:spLocks/>
                  </p:cNvSpPr>
                  <p:nvPr/>
                </p:nvSpPr>
                <p:spPr bwMode="auto">
                  <a:xfrm>
                    <a:off x="5329" y="2706"/>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53597" name="Text Box 205"/>
                  <p:cNvSpPr txBox="1">
                    <a:spLocks noChangeArrowheads="1"/>
                  </p:cNvSpPr>
                  <p:nvPr/>
                </p:nvSpPr>
                <p:spPr bwMode="auto">
                  <a:xfrm rot="5400000">
                    <a:off x="1197" y="163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598" name="Text Box 206"/>
                  <p:cNvSpPr txBox="1">
                    <a:spLocks noChangeArrowheads="1"/>
                  </p:cNvSpPr>
                  <p:nvPr/>
                </p:nvSpPr>
                <p:spPr bwMode="auto">
                  <a:xfrm rot="5400000">
                    <a:off x="1773" y="163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599" name="Text Box 207"/>
                  <p:cNvSpPr txBox="1">
                    <a:spLocks noChangeArrowheads="1"/>
                  </p:cNvSpPr>
                  <p:nvPr/>
                </p:nvSpPr>
                <p:spPr bwMode="auto">
                  <a:xfrm rot="5400000">
                    <a:off x="2349" y="163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600" name="Text Box 208"/>
                  <p:cNvSpPr txBox="1">
                    <a:spLocks noChangeArrowheads="1"/>
                  </p:cNvSpPr>
                  <p:nvPr/>
                </p:nvSpPr>
                <p:spPr bwMode="auto">
                  <a:xfrm rot="5400000">
                    <a:off x="2925"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601" name="Text Box 209"/>
                  <p:cNvSpPr txBox="1">
                    <a:spLocks noChangeArrowheads="1"/>
                  </p:cNvSpPr>
                  <p:nvPr/>
                </p:nvSpPr>
                <p:spPr bwMode="auto">
                  <a:xfrm rot="5400000">
                    <a:off x="3500" y="162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3602" name="Text Box 210"/>
                  <p:cNvSpPr txBox="1">
                    <a:spLocks noChangeArrowheads="1"/>
                  </p:cNvSpPr>
                  <p:nvPr/>
                </p:nvSpPr>
                <p:spPr bwMode="auto">
                  <a:xfrm rot="5400000">
                    <a:off x="4077"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3603" name="Text Box 211"/>
                  <p:cNvSpPr txBox="1">
                    <a:spLocks noChangeArrowheads="1"/>
                  </p:cNvSpPr>
                  <p:nvPr/>
                </p:nvSpPr>
                <p:spPr bwMode="auto">
                  <a:xfrm rot="5400000">
                    <a:off x="4653"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3604" name="Text Box 212"/>
                  <p:cNvSpPr txBox="1">
                    <a:spLocks noChangeArrowheads="1"/>
                  </p:cNvSpPr>
                  <p:nvPr/>
                </p:nvSpPr>
                <p:spPr bwMode="auto">
                  <a:xfrm rot="5400000">
                    <a:off x="5248"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3605" name="Text Box 213"/>
                  <p:cNvSpPr txBox="1">
                    <a:spLocks noChangeArrowheads="1"/>
                  </p:cNvSpPr>
                  <p:nvPr/>
                </p:nvSpPr>
                <p:spPr bwMode="auto">
                  <a:xfrm>
                    <a:off x="664" y="789"/>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3606" name="Text Box 214"/>
                  <p:cNvSpPr txBox="1">
                    <a:spLocks noChangeArrowheads="1"/>
                  </p:cNvSpPr>
                  <p:nvPr/>
                </p:nvSpPr>
                <p:spPr bwMode="auto">
                  <a:xfrm>
                    <a:off x="664" y="138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53607" name="Text Box 215"/>
                  <p:cNvSpPr txBox="1">
                    <a:spLocks noChangeArrowheads="1"/>
                  </p:cNvSpPr>
                  <p:nvPr/>
                </p:nvSpPr>
                <p:spPr bwMode="auto">
                  <a:xfrm>
                    <a:off x="628" y="1957"/>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53608" name="Line 216"/>
                  <p:cNvSpPr>
                    <a:spLocks noChangeShapeType="1"/>
                  </p:cNvSpPr>
                  <p:nvPr/>
                </p:nvSpPr>
                <p:spPr bwMode="auto">
                  <a:xfrm>
                    <a:off x="336" y="2535"/>
                    <a:ext cx="576" cy="0"/>
                  </a:xfrm>
                  <a:prstGeom prst="line">
                    <a:avLst/>
                  </a:prstGeom>
                  <a:noFill/>
                  <a:ln w="38100">
                    <a:solidFill>
                      <a:schemeClr val="tx1"/>
                    </a:solidFill>
                    <a:round/>
                    <a:headEnd/>
                    <a:tailEnd/>
                  </a:ln>
                </p:spPr>
                <p:txBody>
                  <a:bodyPr>
                    <a:spAutoFit/>
                  </a:bodyPr>
                  <a:lstStyle/>
                  <a:p>
                    <a:endParaRPr lang="zh-CN" altLang="en-US"/>
                  </a:p>
                </p:txBody>
              </p:sp>
              <p:sp>
                <p:nvSpPr>
                  <p:cNvPr id="53609" name="Text Box 217"/>
                  <p:cNvSpPr txBox="1">
                    <a:spLocks noChangeArrowheads="1"/>
                  </p:cNvSpPr>
                  <p:nvPr/>
                </p:nvSpPr>
                <p:spPr bwMode="auto">
                  <a:xfrm>
                    <a:off x="664" y="2725"/>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3610" name="Text Box 218"/>
                  <p:cNvSpPr txBox="1">
                    <a:spLocks noChangeArrowheads="1"/>
                  </p:cNvSpPr>
                  <p:nvPr/>
                </p:nvSpPr>
                <p:spPr bwMode="auto">
                  <a:xfrm>
                    <a:off x="628" y="3157"/>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53611" name="Text Box 219"/>
                  <p:cNvSpPr txBox="1">
                    <a:spLocks noChangeArrowheads="1"/>
                  </p:cNvSpPr>
                  <p:nvPr/>
                </p:nvSpPr>
                <p:spPr bwMode="auto">
                  <a:xfrm rot="5400000">
                    <a:off x="669" y="162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612" name="Text Box 220"/>
                  <p:cNvSpPr txBox="1">
                    <a:spLocks noChangeArrowheads="1"/>
                  </p:cNvSpPr>
                  <p:nvPr/>
                </p:nvSpPr>
                <p:spPr bwMode="auto">
                  <a:xfrm rot="5400000">
                    <a:off x="669" y="2874"/>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3613" name="Text Box 221"/>
                  <p:cNvSpPr txBox="1">
                    <a:spLocks noChangeArrowheads="1"/>
                  </p:cNvSpPr>
                  <p:nvPr/>
                </p:nvSpPr>
                <p:spPr bwMode="auto">
                  <a:xfrm>
                    <a:off x="352" y="101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53614" name="Text Box 222"/>
                  <p:cNvSpPr txBox="1">
                    <a:spLocks noChangeArrowheads="1"/>
                  </p:cNvSpPr>
                  <p:nvPr/>
                </p:nvSpPr>
                <p:spPr bwMode="auto">
                  <a:xfrm>
                    <a:off x="352" y="126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3615" name="Text Box 223"/>
                  <p:cNvSpPr txBox="1">
                    <a:spLocks noChangeArrowheads="1"/>
                  </p:cNvSpPr>
                  <p:nvPr/>
                </p:nvSpPr>
                <p:spPr bwMode="auto">
                  <a:xfrm>
                    <a:off x="352" y="1509"/>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3616" name="Text Box 224"/>
                  <p:cNvSpPr txBox="1">
                    <a:spLocks noChangeArrowheads="1"/>
                  </p:cNvSpPr>
                  <p:nvPr/>
                </p:nvSpPr>
                <p:spPr bwMode="auto">
                  <a:xfrm>
                    <a:off x="352" y="175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3617" name="Text Box 225"/>
                  <p:cNvSpPr txBox="1">
                    <a:spLocks noChangeArrowheads="1"/>
                  </p:cNvSpPr>
                  <p:nvPr/>
                </p:nvSpPr>
                <p:spPr bwMode="auto">
                  <a:xfrm>
                    <a:off x="352" y="2004"/>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3618" name="Text Box 226"/>
                  <p:cNvSpPr txBox="1">
                    <a:spLocks noChangeArrowheads="1"/>
                  </p:cNvSpPr>
                  <p:nvPr/>
                </p:nvSpPr>
                <p:spPr bwMode="auto">
                  <a:xfrm>
                    <a:off x="379" y="263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53619" name="Text Box 227"/>
                  <p:cNvSpPr txBox="1">
                    <a:spLocks noChangeArrowheads="1"/>
                  </p:cNvSpPr>
                  <p:nvPr/>
                </p:nvSpPr>
                <p:spPr bwMode="auto">
                  <a:xfrm>
                    <a:off x="379" y="288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3620" name="Text Box 228"/>
                  <p:cNvSpPr txBox="1">
                    <a:spLocks noChangeArrowheads="1"/>
                  </p:cNvSpPr>
                  <p:nvPr/>
                </p:nvSpPr>
                <p:spPr bwMode="auto">
                  <a:xfrm>
                    <a:off x="379" y="3129"/>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3621" name="Text Box 229"/>
                  <p:cNvSpPr txBox="1">
                    <a:spLocks noChangeArrowheads="1"/>
                  </p:cNvSpPr>
                  <p:nvPr/>
                </p:nvSpPr>
                <p:spPr bwMode="auto">
                  <a:xfrm>
                    <a:off x="379" y="337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3622" name="Text Box 230"/>
                  <p:cNvSpPr txBox="1">
                    <a:spLocks noChangeArrowheads="1"/>
                  </p:cNvSpPr>
                  <p:nvPr/>
                </p:nvSpPr>
                <p:spPr bwMode="auto">
                  <a:xfrm>
                    <a:off x="379" y="3624"/>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3623" name="Line 231"/>
                  <p:cNvSpPr>
                    <a:spLocks noChangeShapeType="1"/>
                  </p:cNvSpPr>
                  <p:nvPr/>
                </p:nvSpPr>
                <p:spPr bwMode="auto">
                  <a:xfrm>
                    <a:off x="144" y="90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4" name="Line 232"/>
                  <p:cNvSpPr>
                    <a:spLocks noChangeShapeType="1"/>
                  </p:cNvSpPr>
                  <p:nvPr/>
                </p:nvSpPr>
                <p:spPr bwMode="auto">
                  <a:xfrm>
                    <a:off x="144" y="116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5" name="Line 233"/>
                  <p:cNvSpPr>
                    <a:spLocks noChangeShapeType="1"/>
                  </p:cNvSpPr>
                  <p:nvPr/>
                </p:nvSpPr>
                <p:spPr bwMode="auto">
                  <a:xfrm>
                    <a:off x="144" y="142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6" name="Line 234"/>
                  <p:cNvSpPr>
                    <a:spLocks noChangeShapeType="1"/>
                  </p:cNvSpPr>
                  <p:nvPr/>
                </p:nvSpPr>
                <p:spPr bwMode="auto">
                  <a:xfrm>
                    <a:off x="144" y="168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7" name="Line 235"/>
                  <p:cNvSpPr>
                    <a:spLocks noChangeShapeType="1"/>
                  </p:cNvSpPr>
                  <p:nvPr/>
                </p:nvSpPr>
                <p:spPr bwMode="auto">
                  <a:xfrm>
                    <a:off x="144" y="1939"/>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8" name="Line 236"/>
                  <p:cNvSpPr>
                    <a:spLocks noChangeShapeType="1"/>
                  </p:cNvSpPr>
                  <p:nvPr/>
                </p:nvSpPr>
                <p:spPr bwMode="auto">
                  <a:xfrm>
                    <a:off x="144" y="2199"/>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29" name="Line 237"/>
                  <p:cNvSpPr>
                    <a:spLocks noChangeShapeType="1"/>
                  </p:cNvSpPr>
                  <p:nvPr/>
                </p:nvSpPr>
                <p:spPr bwMode="auto">
                  <a:xfrm>
                    <a:off x="144" y="287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30" name="Line 238"/>
                  <p:cNvSpPr>
                    <a:spLocks noChangeShapeType="1"/>
                  </p:cNvSpPr>
                  <p:nvPr/>
                </p:nvSpPr>
                <p:spPr bwMode="auto">
                  <a:xfrm>
                    <a:off x="144" y="3129"/>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31" name="Line 239"/>
                  <p:cNvSpPr>
                    <a:spLocks noChangeShapeType="1"/>
                  </p:cNvSpPr>
                  <p:nvPr/>
                </p:nvSpPr>
                <p:spPr bwMode="auto">
                  <a:xfrm>
                    <a:off x="144" y="3388"/>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32" name="Line 240"/>
                  <p:cNvSpPr>
                    <a:spLocks noChangeShapeType="1"/>
                  </p:cNvSpPr>
                  <p:nvPr/>
                </p:nvSpPr>
                <p:spPr bwMode="auto">
                  <a:xfrm>
                    <a:off x="144" y="3648"/>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3633" name="Text Box 241"/>
                  <p:cNvSpPr txBox="1">
                    <a:spLocks noChangeArrowheads="1"/>
                  </p:cNvSpPr>
                  <p:nvPr/>
                </p:nvSpPr>
                <p:spPr bwMode="auto">
                  <a:xfrm>
                    <a:off x="652" y="3888"/>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53634" name="Line 242"/>
                  <p:cNvSpPr>
                    <a:spLocks noChangeShapeType="1"/>
                  </p:cNvSpPr>
                  <p:nvPr/>
                </p:nvSpPr>
                <p:spPr bwMode="auto">
                  <a:xfrm>
                    <a:off x="686" y="3921"/>
                    <a:ext cx="288" cy="0"/>
                  </a:xfrm>
                  <a:prstGeom prst="line">
                    <a:avLst/>
                  </a:prstGeom>
                  <a:noFill/>
                  <a:ln w="28575">
                    <a:solidFill>
                      <a:schemeClr val="folHlink"/>
                    </a:solidFill>
                    <a:round/>
                    <a:headEnd/>
                    <a:tailEnd/>
                  </a:ln>
                </p:spPr>
                <p:txBody>
                  <a:bodyPr>
                    <a:spAutoFit/>
                  </a:bodyPr>
                  <a:lstStyle/>
                  <a:p>
                    <a:endParaRPr lang="zh-CN" altLang="en-US"/>
                  </a:p>
                </p:txBody>
              </p:sp>
              <p:sp>
                <p:nvSpPr>
                  <p:cNvPr id="53635" name="Text Box 243"/>
                  <p:cNvSpPr txBox="1">
                    <a:spLocks noChangeArrowheads="1"/>
                  </p:cNvSpPr>
                  <p:nvPr/>
                </p:nvSpPr>
                <p:spPr bwMode="auto">
                  <a:xfrm>
                    <a:off x="672" y="4023"/>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53636" name="Line 244"/>
                  <p:cNvSpPr>
                    <a:spLocks noChangeShapeType="1"/>
                  </p:cNvSpPr>
                  <p:nvPr/>
                </p:nvSpPr>
                <p:spPr bwMode="auto">
                  <a:xfrm>
                    <a:off x="730" y="4077"/>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53426" name="Group 245"/>
                <p:cNvGrpSpPr>
                  <a:grpSpLocks/>
                </p:cNvGrpSpPr>
                <p:nvPr/>
              </p:nvGrpSpPr>
              <p:grpSpPr bwMode="auto">
                <a:xfrm>
                  <a:off x="144" y="672"/>
                  <a:ext cx="196" cy="3010"/>
                  <a:chOff x="140" y="674"/>
                  <a:chExt cx="196" cy="3010"/>
                </a:xfrm>
              </p:grpSpPr>
              <p:sp>
                <p:nvSpPr>
                  <p:cNvPr id="53427" name="Text Box 246"/>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28" name="Text Box 247"/>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29" name="Text Box 248"/>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0" name="Text Box 249"/>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1" name="Text Box 250"/>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2" name="Text Box 251"/>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3" name="Text Box 252"/>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4" name="Text Box 253"/>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5" name="Text Box 254"/>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3436" name="Text Box 255"/>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53337" name="Group 256"/>
              <p:cNvGrpSpPr>
                <a:grpSpLocks/>
              </p:cNvGrpSpPr>
              <p:nvPr/>
            </p:nvGrpSpPr>
            <p:grpSpPr bwMode="auto">
              <a:xfrm>
                <a:off x="906" y="855"/>
                <a:ext cx="4567" cy="430"/>
                <a:chOff x="906" y="855"/>
                <a:chExt cx="4567" cy="430"/>
              </a:xfrm>
            </p:grpSpPr>
            <p:grpSp>
              <p:nvGrpSpPr>
                <p:cNvPr id="53401" name="Group 257"/>
                <p:cNvGrpSpPr>
                  <a:grpSpLocks/>
                </p:cNvGrpSpPr>
                <p:nvPr/>
              </p:nvGrpSpPr>
              <p:grpSpPr bwMode="auto">
                <a:xfrm>
                  <a:off x="906" y="855"/>
                  <a:ext cx="4567" cy="430"/>
                  <a:chOff x="902" y="857"/>
                  <a:chExt cx="4567" cy="430"/>
                </a:xfrm>
              </p:grpSpPr>
              <p:grpSp>
                <p:nvGrpSpPr>
                  <p:cNvPr id="53406" name="Group 258"/>
                  <p:cNvGrpSpPr>
                    <a:grpSpLocks/>
                  </p:cNvGrpSpPr>
                  <p:nvPr/>
                </p:nvGrpSpPr>
                <p:grpSpPr bwMode="auto">
                  <a:xfrm>
                    <a:off x="1152" y="1013"/>
                    <a:ext cx="4317" cy="274"/>
                    <a:chOff x="1176" y="1068"/>
                    <a:chExt cx="4317" cy="274"/>
                  </a:xfrm>
                </p:grpSpPr>
                <p:sp>
                  <p:nvSpPr>
                    <p:cNvPr id="53417" name="Rectangle 259"/>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53418" name="Rectangle 260"/>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3419" name="Rectangle 261"/>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53420" name="Rectangle 262"/>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3421" name="Rectangle 263"/>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53422" name="Rectangle 264"/>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3423" name="Rectangle 265"/>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53424" name="Rectangle 266"/>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3407" name="Group 267"/>
                  <p:cNvGrpSpPr>
                    <a:grpSpLocks/>
                  </p:cNvGrpSpPr>
                  <p:nvPr/>
                </p:nvGrpSpPr>
                <p:grpSpPr bwMode="auto">
                  <a:xfrm>
                    <a:off x="902" y="857"/>
                    <a:ext cx="4419" cy="145"/>
                    <a:chOff x="902" y="857"/>
                    <a:chExt cx="4419" cy="145"/>
                  </a:xfrm>
                </p:grpSpPr>
                <p:sp>
                  <p:nvSpPr>
                    <p:cNvPr id="53408" name="Freeform 268"/>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53409" name="Line 269"/>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0" name="Line 270"/>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1" name="Line 271"/>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2" name="Line 272"/>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3" name="Line 273"/>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4" name="Line 274"/>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5" name="Line 275"/>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3416" name="Line 276"/>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53402" name="Text Box 277"/>
                <p:cNvSpPr txBox="1">
                  <a:spLocks noChangeArrowheads="1"/>
                </p:cNvSpPr>
                <p:nvPr/>
              </p:nvSpPr>
              <p:spPr bwMode="auto">
                <a:xfrm>
                  <a:off x="1404" y="86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3403" name="Text Box 278"/>
                <p:cNvSpPr txBox="1">
                  <a:spLocks noChangeArrowheads="1"/>
                </p:cNvSpPr>
                <p:nvPr/>
              </p:nvSpPr>
              <p:spPr bwMode="auto">
                <a:xfrm>
                  <a:off x="2544" y="86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3404" name="Text Box 279"/>
                <p:cNvSpPr txBox="1">
                  <a:spLocks noChangeArrowheads="1"/>
                </p:cNvSpPr>
                <p:nvPr/>
              </p:nvSpPr>
              <p:spPr bwMode="auto">
                <a:xfrm>
                  <a:off x="3722" y="86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3405" name="Text Box 280"/>
                <p:cNvSpPr txBox="1">
                  <a:spLocks noChangeArrowheads="1"/>
                </p:cNvSpPr>
                <p:nvPr/>
              </p:nvSpPr>
              <p:spPr bwMode="auto">
                <a:xfrm>
                  <a:off x="4864" y="86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53338" name="Group 281"/>
              <p:cNvGrpSpPr>
                <a:grpSpLocks/>
              </p:cNvGrpSpPr>
              <p:nvPr/>
            </p:nvGrpSpPr>
            <p:grpSpPr bwMode="auto">
              <a:xfrm>
                <a:off x="1146" y="3544"/>
                <a:ext cx="4304" cy="336"/>
                <a:chOff x="1146" y="3544"/>
                <a:chExt cx="4304" cy="336"/>
              </a:xfrm>
            </p:grpSpPr>
            <p:grpSp>
              <p:nvGrpSpPr>
                <p:cNvPr id="53389" name="Group 282"/>
                <p:cNvGrpSpPr>
                  <a:grpSpLocks/>
                </p:cNvGrpSpPr>
                <p:nvPr/>
              </p:nvGrpSpPr>
              <p:grpSpPr bwMode="auto">
                <a:xfrm>
                  <a:off x="1146" y="3544"/>
                  <a:ext cx="823" cy="336"/>
                  <a:chOff x="1142" y="3546"/>
                  <a:chExt cx="823" cy="336"/>
                </a:xfrm>
              </p:grpSpPr>
              <p:sp>
                <p:nvSpPr>
                  <p:cNvPr id="53399" name="Rectangle 283"/>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400" name="Text Box 284"/>
                  <p:cNvSpPr txBox="1">
                    <a:spLocks noChangeArrowheads="1"/>
                  </p:cNvSpPr>
                  <p:nvPr/>
                </p:nvSpPr>
                <p:spPr bwMode="auto">
                  <a:xfrm>
                    <a:off x="1200" y="359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3390" name="Group 285"/>
                <p:cNvGrpSpPr>
                  <a:grpSpLocks/>
                </p:cNvGrpSpPr>
                <p:nvPr/>
              </p:nvGrpSpPr>
              <p:grpSpPr bwMode="auto">
                <a:xfrm>
                  <a:off x="2322" y="3544"/>
                  <a:ext cx="823" cy="336"/>
                  <a:chOff x="2318" y="3546"/>
                  <a:chExt cx="823" cy="336"/>
                </a:xfrm>
              </p:grpSpPr>
              <p:sp>
                <p:nvSpPr>
                  <p:cNvPr id="53397" name="Rectangle 286"/>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398" name="Text Box 287"/>
                  <p:cNvSpPr txBox="1">
                    <a:spLocks noChangeArrowheads="1"/>
                  </p:cNvSpPr>
                  <p:nvPr/>
                </p:nvSpPr>
                <p:spPr bwMode="auto">
                  <a:xfrm>
                    <a:off x="2352"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3391" name="Group 288"/>
                <p:cNvGrpSpPr>
                  <a:grpSpLocks/>
                </p:cNvGrpSpPr>
                <p:nvPr/>
              </p:nvGrpSpPr>
              <p:grpSpPr bwMode="auto">
                <a:xfrm>
                  <a:off x="3474" y="3544"/>
                  <a:ext cx="823" cy="336"/>
                  <a:chOff x="3470" y="3546"/>
                  <a:chExt cx="823" cy="336"/>
                </a:xfrm>
              </p:grpSpPr>
              <p:sp>
                <p:nvSpPr>
                  <p:cNvPr id="53395" name="Rectangle 289"/>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396" name="Text Box 290"/>
                  <p:cNvSpPr txBox="1">
                    <a:spLocks noChangeArrowheads="1"/>
                  </p:cNvSpPr>
                  <p:nvPr/>
                </p:nvSpPr>
                <p:spPr bwMode="auto">
                  <a:xfrm>
                    <a:off x="3504"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3392" name="Group 291"/>
                <p:cNvGrpSpPr>
                  <a:grpSpLocks/>
                </p:cNvGrpSpPr>
                <p:nvPr/>
              </p:nvGrpSpPr>
              <p:grpSpPr bwMode="auto">
                <a:xfrm>
                  <a:off x="4627" y="3544"/>
                  <a:ext cx="823" cy="336"/>
                  <a:chOff x="4623" y="3546"/>
                  <a:chExt cx="823" cy="336"/>
                </a:xfrm>
              </p:grpSpPr>
              <p:sp>
                <p:nvSpPr>
                  <p:cNvPr id="53393" name="Rectangle 292"/>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3394" name="Text Box 293"/>
                  <p:cNvSpPr txBox="1">
                    <a:spLocks noChangeArrowheads="1"/>
                  </p:cNvSpPr>
                  <p:nvPr/>
                </p:nvSpPr>
                <p:spPr bwMode="auto">
                  <a:xfrm>
                    <a:off x="4656"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grpSp>
            <p:nvGrpSpPr>
              <p:cNvPr id="53339" name="Group 294"/>
              <p:cNvGrpSpPr>
                <a:grpSpLocks/>
              </p:cNvGrpSpPr>
              <p:nvPr/>
            </p:nvGrpSpPr>
            <p:grpSpPr bwMode="auto">
              <a:xfrm>
                <a:off x="919" y="2630"/>
                <a:ext cx="3944" cy="254"/>
                <a:chOff x="919" y="2630"/>
                <a:chExt cx="3944" cy="254"/>
              </a:xfrm>
            </p:grpSpPr>
            <p:grpSp>
              <p:nvGrpSpPr>
                <p:cNvPr id="53351" name="Group 295"/>
                <p:cNvGrpSpPr>
                  <a:grpSpLocks/>
                </p:cNvGrpSpPr>
                <p:nvPr/>
              </p:nvGrpSpPr>
              <p:grpSpPr bwMode="auto">
                <a:xfrm>
                  <a:off x="919" y="2694"/>
                  <a:ext cx="3858" cy="190"/>
                  <a:chOff x="915" y="2696"/>
                  <a:chExt cx="3858" cy="190"/>
                </a:xfrm>
              </p:grpSpPr>
              <p:sp>
                <p:nvSpPr>
                  <p:cNvPr id="53384" name="Freeform 296"/>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85" name="Freeform 297"/>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86" name="Freeform 298"/>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87" name="Freeform 299"/>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3388" name="Freeform 300"/>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3352" name="Group 301"/>
                <p:cNvGrpSpPr>
                  <a:grpSpLocks/>
                </p:cNvGrpSpPr>
                <p:nvPr/>
              </p:nvGrpSpPr>
              <p:grpSpPr bwMode="auto">
                <a:xfrm>
                  <a:off x="1216" y="2630"/>
                  <a:ext cx="192" cy="158"/>
                  <a:chOff x="1212" y="2632"/>
                  <a:chExt cx="192" cy="158"/>
                </a:xfrm>
              </p:grpSpPr>
              <p:grpSp>
                <p:nvGrpSpPr>
                  <p:cNvPr id="53377" name="Group 302"/>
                  <p:cNvGrpSpPr>
                    <a:grpSpLocks/>
                  </p:cNvGrpSpPr>
                  <p:nvPr/>
                </p:nvGrpSpPr>
                <p:grpSpPr bwMode="auto">
                  <a:xfrm>
                    <a:off x="1356" y="2632"/>
                    <a:ext cx="48" cy="158"/>
                    <a:chOff x="1356" y="2632"/>
                    <a:chExt cx="48" cy="158"/>
                  </a:xfrm>
                </p:grpSpPr>
                <p:sp>
                  <p:nvSpPr>
                    <p:cNvPr id="53382" name="Line 303"/>
                    <p:cNvSpPr>
                      <a:spLocks noChangeShapeType="1"/>
                    </p:cNvSpPr>
                    <p:nvPr/>
                  </p:nvSpPr>
                  <p:spPr bwMode="auto">
                    <a:xfrm rot="5400000">
                      <a:off x="1325" y="2711"/>
                      <a:ext cx="158" cy="0"/>
                    </a:xfrm>
                    <a:prstGeom prst="line">
                      <a:avLst/>
                    </a:prstGeom>
                    <a:noFill/>
                    <a:ln w="38100">
                      <a:solidFill>
                        <a:schemeClr val="folHlink"/>
                      </a:solidFill>
                      <a:round/>
                      <a:headEnd/>
                      <a:tailEnd/>
                    </a:ln>
                  </p:spPr>
                  <p:txBody>
                    <a:bodyPr wrap="none"/>
                    <a:lstStyle/>
                    <a:p>
                      <a:endParaRPr lang="zh-CN" altLang="en-US"/>
                    </a:p>
                  </p:txBody>
                </p:sp>
                <p:sp>
                  <p:nvSpPr>
                    <p:cNvPr id="53383" name="Line 304"/>
                    <p:cNvSpPr>
                      <a:spLocks noChangeShapeType="1"/>
                    </p:cNvSpPr>
                    <p:nvPr/>
                  </p:nvSpPr>
                  <p:spPr bwMode="auto">
                    <a:xfrm rot="5400000">
                      <a:off x="1308" y="2709"/>
                      <a:ext cx="96" cy="0"/>
                    </a:xfrm>
                    <a:prstGeom prst="line">
                      <a:avLst/>
                    </a:prstGeom>
                    <a:noFill/>
                    <a:ln w="38100">
                      <a:solidFill>
                        <a:schemeClr val="folHlink"/>
                      </a:solidFill>
                      <a:round/>
                      <a:headEnd/>
                      <a:tailEnd/>
                    </a:ln>
                  </p:spPr>
                  <p:txBody>
                    <a:bodyPr wrap="none"/>
                    <a:lstStyle/>
                    <a:p>
                      <a:endParaRPr lang="zh-CN" altLang="en-US"/>
                    </a:p>
                  </p:txBody>
                </p:sp>
              </p:grpSp>
              <p:sp>
                <p:nvSpPr>
                  <p:cNvPr id="53378" name="Freeform 305"/>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379" name="Group 306"/>
                  <p:cNvGrpSpPr>
                    <a:grpSpLocks/>
                  </p:cNvGrpSpPr>
                  <p:nvPr/>
                </p:nvGrpSpPr>
                <p:grpSpPr bwMode="auto">
                  <a:xfrm>
                    <a:off x="1212" y="2632"/>
                    <a:ext cx="48" cy="158"/>
                    <a:chOff x="1212" y="2632"/>
                    <a:chExt cx="48" cy="158"/>
                  </a:xfrm>
                </p:grpSpPr>
                <p:sp>
                  <p:nvSpPr>
                    <p:cNvPr id="53380" name="Line 307"/>
                    <p:cNvSpPr>
                      <a:spLocks noChangeShapeType="1"/>
                    </p:cNvSpPr>
                    <p:nvPr/>
                  </p:nvSpPr>
                  <p:spPr bwMode="auto">
                    <a:xfrm rot="-5400000">
                      <a:off x="1133" y="2711"/>
                      <a:ext cx="158" cy="0"/>
                    </a:xfrm>
                    <a:prstGeom prst="line">
                      <a:avLst/>
                    </a:prstGeom>
                    <a:noFill/>
                    <a:ln w="38100">
                      <a:solidFill>
                        <a:schemeClr val="folHlink"/>
                      </a:solidFill>
                      <a:round/>
                      <a:headEnd/>
                      <a:tailEnd/>
                    </a:ln>
                  </p:spPr>
                  <p:txBody>
                    <a:bodyPr wrap="none"/>
                    <a:lstStyle/>
                    <a:p>
                      <a:endParaRPr lang="zh-CN" altLang="en-US"/>
                    </a:p>
                  </p:txBody>
                </p:sp>
                <p:sp>
                  <p:nvSpPr>
                    <p:cNvPr id="53381" name="Line 308"/>
                    <p:cNvSpPr>
                      <a:spLocks noChangeShapeType="1"/>
                    </p:cNvSpPr>
                    <p:nvPr/>
                  </p:nvSpPr>
                  <p:spPr bwMode="auto">
                    <a:xfrm rot="-5400000">
                      <a:off x="1212" y="2713"/>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3353" name="Group 309"/>
                <p:cNvGrpSpPr>
                  <a:grpSpLocks/>
                </p:cNvGrpSpPr>
                <p:nvPr/>
              </p:nvGrpSpPr>
              <p:grpSpPr bwMode="auto">
                <a:xfrm>
                  <a:off x="2368" y="2632"/>
                  <a:ext cx="192" cy="158"/>
                  <a:chOff x="2364" y="2634"/>
                  <a:chExt cx="192" cy="158"/>
                </a:xfrm>
              </p:grpSpPr>
              <p:grpSp>
                <p:nvGrpSpPr>
                  <p:cNvPr id="53370" name="Group 310"/>
                  <p:cNvGrpSpPr>
                    <a:grpSpLocks/>
                  </p:cNvGrpSpPr>
                  <p:nvPr/>
                </p:nvGrpSpPr>
                <p:grpSpPr bwMode="auto">
                  <a:xfrm>
                    <a:off x="2508" y="2634"/>
                    <a:ext cx="48" cy="158"/>
                    <a:chOff x="2508" y="2634"/>
                    <a:chExt cx="48" cy="158"/>
                  </a:xfrm>
                </p:grpSpPr>
                <p:sp>
                  <p:nvSpPr>
                    <p:cNvPr id="53375" name="Line 311"/>
                    <p:cNvSpPr>
                      <a:spLocks noChangeShapeType="1"/>
                    </p:cNvSpPr>
                    <p:nvPr/>
                  </p:nvSpPr>
                  <p:spPr bwMode="auto">
                    <a:xfrm rot="5400000">
                      <a:off x="2477" y="2713"/>
                      <a:ext cx="158" cy="0"/>
                    </a:xfrm>
                    <a:prstGeom prst="line">
                      <a:avLst/>
                    </a:prstGeom>
                    <a:noFill/>
                    <a:ln w="38100">
                      <a:solidFill>
                        <a:schemeClr val="folHlink"/>
                      </a:solidFill>
                      <a:round/>
                      <a:headEnd/>
                      <a:tailEnd/>
                    </a:ln>
                  </p:spPr>
                  <p:txBody>
                    <a:bodyPr wrap="none"/>
                    <a:lstStyle/>
                    <a:p>
                      <a:endParaRPr lang="zh-CN" altLang="en-US"/>
                    </a:p>
                  </p:txBody>
                </p:sp>
                <p:sp>
                  <p:nvSpPr>
                    <p:cNvPr id="53376" name="Line 312"/>
                    <p:cNvSpPr>
                      <a:spLocks noChangeShapeType="1"/>
                    </p:cNvSpPr>
                    <p:nvPr/>
                  </p:nvSpPr>
                  <p:spPr bwMode="auto">
                    <a:xfrm rot="5400000">
                      <a:off x="2460" y="2711"/>
                      <a:ext cx="96" cy="0"/>
                    </a:xfrm>
                    <a:prstGeom prst="line">
                      <a:avLst/>
                    </a:prstGeom>
                    <a:noFill/>
                    <a:ln w="38100">
                      <a:solidFill>
                        <a:schemeClr val="folHlink"/>
                      </a:solidFill>
                      <a:round/>
                      <a:headEnd/>
                      <a:tailEnd/>
                    </a:ln>
                  </p:spPr>
                  <p:txBody>
                    <a:bodyPr wrap="none"/>
                    <a:lstStyle/>
                    <a:p>
                      <a:endParaRPr lang="zh-CN" altLang="en-US"/>
                    </a:p>
                  </p:txBody>
                </p:sp>
              </p:grpSp>
              <p:sp>
                <p:nvSpPr>
                  <p:cNvPr id="53371" name="Freeform 313"/>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372" name="Group 314"/>
                  <p:cNvGrpSpPr>
                    <a:grpSpLocks/>
                  </p:cNvGrpSpPr>
                  <p:nvPr/>
                </p:nvGrpSpPr>
                <p:grpSpPr bwMode="auto">
                  <a:xfrm>
                    <a:off x="2364" y="2634"/>
                    <a:ext cx="48" cy="158"/>
                    <a:chOff x="2364" y="2634"/>
                    <a:chExt cx="48" cy="158"/>
                  </a:xfrm>
                </p:grpSpPr>
                <p:sp>
                  <p:nvSpPr>
                    <p:cNvPr id="53373" name="Line 315"/>
                    <p:cNvSpPr>
                      <a:spLocks noChangeShapeType="1"/>
                    </p:cNvSpPr>
                    <p:nvPr/>
                  </p:nvSpPr>
                  <p:spPr bwMode="auto">
                    <a:xfrm rot="-5400000">
                      <a:off x="2285" y="2713"/>
                      <a:ext cx="158" cy="0"/>
                    </a:xfrm>
                    <a:prstGeom prst="line">
                      <a:avLst/>
                    </a:prstGeom>
                    <a:noFill/>
                    <a:ln w="38100">
                      <a:solidFill>
                        <a:schemeClr val="folHlink"/>
                      </a:solidFill>
                      <a:round/>
                      <a:headEnd/>
                      <a:tailEnd/>
                    </a:ln>
                  </p:spPr>
                  <p:txBody>
                    <a:bodyPr wrap="none"/>
                    <a:lstStyle/>
                    <a:p>
                      <a:endParaRPr lang="zh-CN" altLang="en-US"/>
                    </a:p>
                  </p:txBody>
                </p:sp>
                <p:sp>
                  <p:nvSpPr>
                    <p:cNvPr id="53374" name="Line 316"/>
                    <p:cNvSpPr>
                      <a:spLocks noChangeShapeType="1"/>
                    </p:cNvSpPr>
                    <p:nvPr/>
                  </p:nvSpPr>
                  <p:spPr bwMode="auto">
                    <a:xfrm rot="-5400000">
                      <a:off x="2364"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3354" name="Group 317"/>
                <p:cNvGrpSpPr>
                  <a:grpSpLocks/>
                </p:cNvGrpSpPr>
                <p:nvPr/>
              </p:nvGrpSpPr>
              <p:grpSpPr bwMode="auto">
                <a:xfrm>
                  <a:off x="3520" y="2632"/>
                  <a:ext cx="192" cy="158"/>
                  <a:chOff x="3516" y="2634"/>
                  <a:chExt cx="192" cy="158"/>
                </a:xfrm>
              </p:grpSpPr>
              <p:grpSp>
                <p:nvGrpSpPr>
                  <p:cNvPr id="53363" name="Group 318"/>
                  <p:cNvGrpSpPr>
                    <a:grpSpLocks/>
                  </p:cNvGrpSpPr>
                  <p:nvPr/>
                </p:nvGrpSpPr>
                <p:grpSpPr bwMode="auto">
                  <a:xfrm>
                    <a:off x="3660" y="2634"/>
                    <a:ext cx="48" cy="158"/>
                    <a:chOff x="3660" y="2634"/>
                    <a:chExt cx="48" cy="158"/>
                  </a:xfrm>
                </p:grpSpPr>
                <p:sp>
                  <p:nvSpPr>
                    <p:cNvPr id="53368" name="Line 319"/>
                    <p:cNvSpPr>
                      <a:spLocks noChangeShapeType="1"/>
                    </p:cNvSpPr>
                    <p:nvPr/>
                  </p:nvSpPr>
                  <p:spPr bwMode="auto">
                    <a:xfrm rot="5400000">
                      <a:off x="3629" y="2713"/>
                      <a:ext cx="158" cy="0"/>
                    </a:xfrm>
                    <a:prstGeom prst="line">
                      <a:avLst/>
                    </a:prstGeom>
                    <a:noFill/>
                    <a:ln w="38100">
                      <a:solidFill>
                        <a:schemeClr val="folHlink"/>
                      </a:solidFill>
                      <a:round/>
                      <a:headEnd/>
                      <a:tailEnd/>
                    </a:ln>
                  </p:spPr>
                  <p:txBody>
                    <a:bodyPr wrap="none"/>
                    <a:lstStyle/>
                    <a:p>
                      <a:endParaRPr lang="zh-CN" altLang="en-US"/>
                    </a:p>
                  </p:txBody>
                </p:sp>
                <p:sp>
                  <p:nvSpPr>
                    <p:cNvPr id="53369" name="Line 320"/>
                    <p:cNvSpPr>
                      <a:spLocks noChangeShapeType="1"/>
                    </p:cNvSpPr>
                    <p:nvPr/>
                  </p:nvSpPr>
                  <p:spPr bwMode="auto">
                    <a:xfrm rot="5400000">
                      <a:off x="3612" y="2711"/>
                      <a:ext cx="96" cy="0"/>
                    </a:xfrm>
                    <a:prstGeom prst="line">
                      <a:avLst/>
                    </a:prstGeom>
                    <a:noFill/>
                    <a:ln w="38100">
                      <a:solidFill>
                        <a:schemeClr val="folHlink"/>
                      </a:solidFill>
                      <a:round/>
                      <a:headEnd/>
                      <a:tailEnd/>
                    </a:ln>
                  </p:spPr>
                  <p:txBody>
                    <a:bodyPr wrap="none"/>
                    <a:lstStyle/>
                    <a:p>
                      <a:endParaRPr lang="zh-CN" altLang="en-US"/>
                    </a:p>
                  </p:txBody>
                </p:sp>
              </p:grpSp>
              <p:sp>
                <p:nvSpPr>
                  <p:cNvPr id="53364" name="Freeform 321"/>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365" name="Group 322"/>
                  <p:cNvGrpSpPr>
                    <a:grpSpLocks/>
                  </p:cNvGrpSpPr>
                  <p:nvPr/>
                </p:nvGrpSpPr>
                <p:grpSpPr bwMode="auto">
                  <a:xfrm>
                    <a:off x="3516" y="2634"/>
                    <a:ext cx="48" cy="158"/>
                    <a:chOff x="3516" y="2634"/>
                    <a:chExt cx="48" cy="158"/>
                  </a:xfrm>
                </p:grpSpPr>
                <p:sp>
                  <p:nvSpPr>
                    <p:cNvPr id="53366" name="Line 323"/>
                    <p:cNvSpPr>
                      <a:spLocks noChangeShapeType="1"/>
                    </p:cNvSpPr>
                    <p:nvPr/>
                  </p:nvSpPr>
                  <p:spPr bwMode="auto">
                    <a:xfrm rot="-5400000">
                      <a:off x="3437" y="2713"/>
                      <a:ext cx="158" cy="0"/>
                    </a:xfrm>
                    <a:prstGeom prst="line">
                      <a:avLst/>
                    </a:prstGeom>
                    <a:noFill/>
                    <a:ln w="38100">
                      <a:solidFill>
                        <a:schemeClr val="folHlink"/>
                      </a:solidFill>
                      <a:round/>
                      <a:headEnd/>
                      <a:tailEnd/>
                    </a:ln>
                  </p:spPr>
                  <p:txBody>
                    <a:bodyPr wrap="none"/>
                    <a:lstStyle/>
                    <a:p>
                      <a:endParaRPr lang="zh-CN" altLang="en-US"/>
                    </a:p>
                  </p:txBody>
                </p:sp>
                <p:sp>
                  <p:nvSpPr>
                    <p:cNvPr id="53367" name="Line 324"/>
                    <p:cNvSpPr>
                      <a:spLocks noChangeShapeType="1"/>
                    </p:cNvSpPr>
                    <p:nvPr/>
                  </p:nvSpPr>
                  <p:spPr bwMode="auto">
                    <a:xfrm rot="-5400000">
                      <a:off x="3516"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3355" name="Group 325"/>
                <p:cNvGrpSpPr>
                  <a:grpSpLocks/>
                </p:cNvGrpSpPr>
                <p:nvPr/>
              </p:nvGrpSpPr>
              <p:grpSpPr bwMode="auto">
                <a:xfrm>
                  <a:off x="4671" y="2632"/>
                  <a:ext cx="192" cy="158"/>
                  <a:chOff x="4667" y="2634"/>
                  <a:chExt cx="192" cy="158"/>
                </a:xfrm>
              </p:grpSpPr>
              <p:grpSp>
                <p:nvGrpSpPr>
                  <p:cNvPr id="53356" name="Group 326"/>
                  <p:cNvGrpSpPr>
                    <a:grpSpLocks/>
                  </p:cNvGrpSpPr>
                  <p:nvPr/>
                </p:nvGrpSpPr>
                <p:grpSpPr bwMode="auto">
                  <a:xfrm>
                    <a:off x="4811" y="2634"/>
                    <a:ext cx="48" cy="158"/>
                    <a:chOff x="4811" y="2634"/>
                    <a:chExt cx="48" cy="158"/>
                  </a:xfrm>
                </p:grpSpPr>
                <p:sp>
                  <p:nvSpPr>
                    <p:cNvPr id="53361" name="Line 327"/>
                    <p:cNvSpPr>
                      <a:spLocks noChangeShapeType="1"/>
                    </p:cNvSpPr>
                    <p:nvPr/>
                  </p:nvSpPr>
                  <p:spPr bwMode="auto">
                    <a:xfrm rot="5400000">
                      <a:off x="4780" y="2713"/>
                      <a:ext cx="158" cy="0"/>
                    </a:xfrm>
                    <a:prstGeom prst="line">
                      <a:avLst/>
                    </a:prstGeom>
                    <a:noFill/>
                    <a:ln w="38100">
                      <a:solidFill>
                        <a:schemeClr val="folHlink"/>
                      </a:solidFill>
                      <a:round/>
                      <a:headEnd/>
                      <a:tailEnd/>
                    </a:ln>
                  </p:spPr>
                  <p:txBody>
                    <a:bodyPr wrap="none"/>
                    <a:lstStyle/>
                    <a:p>
                      <a:endParaRPr lang="zh-CN" altLang="en-US"/>
                    </a:p>
                  </p:txBody>
                </p:sp>
                <p:sp>
                  <p:nvSpPr>
                    <p:cNvPr id="53362" name="Line 328"/>
                    <p:cNvSpPr>
                      <a:spLocks noChangeShapeType="1"/>
                    </p:cNvSpPr>
                    <p:nvPr/>
                  </p:nvSpPr>
                  <p:spPr bwMode="auto">
                    <a:xfrm rot="5400000">
                      <a:off x="4763" y="2711"/>
                      <a:ext cx="96" cy="0"/>
                    </a:xfrm>
                    <a:prstGeom prst="line">
                      <a:avLst/>
                    </a:prstGeom>
                    <a:noFill/>
                    <a:ln w="38100">
                      <a:solidFill>
                        <a:schemeClr val="folHlink"/>
                      </a:solidFill>
                      <a:round/>
                      <a:headEnd/>
                      <a:tailEnd/>
                    </a:ln>
                  </p:spPr>
                  <p:txBody>
                    <a:bodyPr wrap="none"/>
                    <a:lstStyle/>
                    <a:p>
                      <a:endParaRPr lang="zh-CN" altLang="en-US"/>
                    </a:p>
                  </p:txBody>
                </p:sp>
              </p:grpSp>
              <p:sp>
                <p:nvSpPr>
                  <p:cNvPr id="53357" name="Freeform 329"/>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358" name="Group 330"/>
                  <p:cNvGrpSpPr>
                    <a:grpSpLocks/>
                  </p:cNvGrpSpPr>
                  <p:nvPr/>
                </p:nvGrpSpPr>
                <p:grpSpPr bwMode="auto">
                  <a:xfrm>
                    <a:off x="4667" y="2634"/>
                    <a:ext cx="48" cy="158"/>
                    <a:chOff x="4667" y="2634"/>
                    <a:chExt cx="48" cy="158"/>
                  </a:xfrm>
                </p:grpSpPr>
                <p:sp>
                  <p:nvSpPr>
                    <p:cNvPr id="53359" name="Line 331"/>
                    <p:cNvSpPr>
                      <a:spLocks noChangeShapeType="1"/>
                    </p:cNvSpPr>
                    <p:nvPr/>
                  </p:nvSpPr>
                  <p:spPr bwMode="auto">
                    <a:xfrm rot="-5400000">
                      <a:off x="4588" y="2713"/>
                      <a:ext cx="158" cy="0"/>
                    </a:xfrm>
                    <a:prstGeom prst="line">
                      <a:avLst/>
                    </a:prstGeom>
                    <a:noFill/>
                    <a:ln w="38100">
                      <a:solidFill>
                        <a:schemeClr val="folHlink"/>
                      </a:solidFill>
                      <a:round/>
                      <a:headEnd/>
                      <a:tailEnd/>
                    </a:ln>
                  </p:spPr>
                  <p:txBody>
                    <a:bodyPr wrap="none"/>
                    <a:lstStyle/>
                    <a:p>
                      <a:endParaRPr lang="zh-CN" altLang="en-US"/>
                    </a:p>
                  </p:txBody>
                </p:sp>
                <p:sp>
                  <p:nvSpPr>
                    <p:cNvPr id="53360" name="Line 332"/>
                    <p:cNvSpPr>
                      <a:spLocks noChangeShapeType="1"/>
                    </p:cNvSpPr>
                    <p:nvPr/>
                  </p:nvSpPr>
                  <p:spPr bwMode="auto">
                    <a:xfrm rot="-5400000">
                      <a:off x="4667" y="2715"/>
                      <a:ext cx="96"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53340" name="Group 333"/>
              <p:cNvGrpSpPr>
                <a:grpSpLocks/>
              </p:cNvGrpSpPr>
              <p:nvPr/>
            </p:nvGrpSpPr>
            <p:grpSpPr bwMode="auto">
              <a:xfrm>
                <a:off x="1059" y="2734"/>
                <a:ext cx="4225" cy="816"/>
                <a:chOff x="1059" y="2734"/>
                <a:chExt cx="4225" cy="816"/>
              </a:xfrm>
            </p:grpSpPr>
            <p:grpSp>
              <p:nvGrpSpPr>
                <p:cNvPr id="53341" name="Group 334"/>
                <p:cNvGrpSpPr>
                  <a:grpSpLocks/>
                </p:cNvGrpSpPr>
                <p:nvPr/>
              </p:nvGrpSpPr>
              <p:grpSpPr bwMode="auto">
                <a:xfrm>
                  <a:off x="1395" y="2734"/>
                  <a:ext cx="3889" cy="816"/>
                  <a:chOff x="1395" y="2734"/>
                  <a:chExt cx="3889" cy="816"/>
                </a:xfrm>
              </p:grpSpPr>
              <p:sp>
                <p:nvSpPr>
                  <p:cNvPr id="53347" name="Freeform 335"/>
                  <p:cNvSpPr>
                    <a:spLocks/>
                  </p:cNvSpPr>
                  <p:nvPr/>
                </p:nvSpPr>
                <p:spPr bwMode="auto">
                  <a:xfrm>
                    <a:off x="1395" y="273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3348" name="Freeform 336"/>
                  <p:cNvSpPr>
                    <a:spLocks/>
                  </p:cNvSpPr>
                  <p:nvPr/>
                </p:nvSpPr>
                <p:spPr bwMode="auto">
                  <a:xfrm>
                    <a:off x="4852" y="273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3349" name="Freeform 337"/>
                  <p:cNvSpPr>
                    <a:spLocks/>
                  </p:cNvSpPr>
                  <p:nvPr/>
                </p:nvSpPr>
                <p:spPr bwMode="auto">
                  <a:xfrm>
                    <a:off x="3700" y="273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3350" name="Freeform 338"/>
                  <p:cNvSpPr>
                    <a:spLocks/>
                  </p:cNvSpPr>
                  <p:nvPr/>
                </p:nvSpPr>
                <p:spPr bwMode="auto">
                  <a:xfrm>
                    <a:off x="2546" y="2734"/>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grpSp>
            <p:grpSp>
              <p:nvGrpSpPr>
                <p:cNvPr id="53342" name="Group 339"/>
                <p:cNvGrpSpPr>
                  <a:grpSpLocks/>
                </p:cNvGrpSpPr>
                <p:nvPr/>
              </p:nvGrpSpPr>
              <p:grpSpPr bwMode="auto">
                <a:xfrm>
                  <a:off x="1059" y="2746"/>
                  <a:ext cx="3750" cy="804"/>
                  <a:chOff x="1059" y="2746"/>
                  <a:chExt cx="3750" cy="804"/>
                </a:xfrm>
              </p:grpSpPr>
              <p:sp>
                <p:nvSpPr>
                  <p:cNvPr id="53343" name="Freeform 340"/>
                  <p:cNvSpPr>
                    <a:spLocks/>
                  </p:cNvSpPr>
                  <p:nvPr/>
                </p:nvSpPr>
                <p:spPr bwMode="auto">
                  <a:xfrm>
                    <a:off x="1059" y="2746"/>
                    <a:ext cx="280" cy="795"/>
                  </a:xfrm>
                  <a:custGeom>
                    <a:avLst/>
                    <a:gdLst>
                      <a:gd name="T0" fmla="*/ 276 w 280"/>
                      <a:gd name="T1" fmla="*/ 795 h 795"/>
                      <a:gd name="T2" fmla="*/ 280 w 280"/>
                      <a:gd name="T3" fmla="*/ 657 h 795"/>
                      <a:gd name="T4" fmla="*/ 0 w 280"/>
                      <a:gd name="T5" fmla="*/ 660 h 795"/>
                      <a:gd name="T6" fmla="*/ 3 w 280"/>
                      <a:gd name="T7" fmla="*/ 0 h 795"/>
                      <a:gd name="T8" fmla="*/ 144 w 280"/>
                      <a:gd name="T9" fmla="*/ 0 h 795"/>
                      <a:gd name="T10" fmla="*/ 0 60000 65536"/>
                      <a:gd name="T11" fmla="*/ 0 60000 65536"/>
                      <a:gd name="T12" fmla="*/ 0 60000 65536"/>
                      <a:gd name="T13" fmla="*/ 0 60000 65536"/>
                      <a:gd name="T14" fmla="*/ 0 60000 65536"/>
                      <a:gd name="T15" fmla="*/ 0 w 280"/>
                      <a:gd name="T16" fmla="*/ 0 h 795"/>
                      <a:gd name="T17" fmla="*/ 280 w 280"/>
                      <a:gd name="T18" fmla="*/ 795 h 795"/>
                    </a:gdLst>
                    <a:ahLst/>
                    <a:cxnLst>
                      <a:cxn ang="T10">
                        <a:pos x="T0" y="T1"/>
                      </a:cxn>
                      <a:cxn ang="T11">
                        <a:pos x="T2" y="T3"/>
                      </a:cxn>
                      <a:cxn ang="T12">
                        <a:pos x="T4" y="T5"/>
                      </a:cxn>
                      <a:cxn ang="T13">
                        <a:pos x="T6" y="T7"/>
                      </a:cxn>
                      <a:cxn ang="T14">
                        <a:pos x="T8" y="T9"/>
                      </a:cxn>
                    </a:cxnLst>
                    <a:rect l="T15" t="T16" r="T17" b="T18"/>
                    <a:pathLst>
                      <a:path w="280" h="795">
                        <a:moveTo>
                          <a:pt x="276" y="795"/>
                        </a:moveTo>
                        <a:lnTo>
                          <a:pt x="280" y="657"/>
                        </a:lnTo>
                        <a:lnTo>
                          <a:pt x="0" y="660"/>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3344" name="Freeform 341"/>
                  <p:cNvSpPr>
                    <a:spLocks/>
                  </p:cNvSpPr>
                  <p:nvPr/>
                </p:nvSpPr>
                <p:spPr bwMode="auto">
                  <a:xfrm>
                    <a:off x="2211" y="2755"/>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3345" name="Freeform 342"/>
                  <p:cNvSpPr>
                    <a:spLocks/>
                  </p:cNvSpPr>
                  <p:nvPr/>
                </p:nvSpPr>
                <p:spPr bwMode="auto">
                  <a:xfrm>
                    <a:off x="3363" y="2755"/>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3346" name="Freeform 343"/>
                  <p:cNvSpPr>
                    <a:spLocks/>
                  </p:cNvSpPr>
                  <p:nvPr/>
                </p:nvSpPr>
                <p:spPr bwMode="auto">
                  <a:xfrm>
                    <a:off x="4515" y="2755"/>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grpSp>
          </p:grpSp>
        </p:grpSp>
        <p:grpSp>
          <p:nvGrpSpPr>
            <p:cNvPr id="53325" name="Group 344"/>
            <p:cNvGrpSpPr>
              <a:grpSpLocks/>
            </p:cNvGrpSpPr>
            <p:nvPr/>
          </p:nvGrpSpPr>
          <p:grpSpPr bwMode="auto">
            <a:xfrm>
              <a:off x="1944" y="3527"/>
              <a:ext cx="3816" cy="212"/>
              <a:chOff x="1944" y="3527"/>
              <a:chExt cx="3816" cy="212"/>
            </a:xfrm>
          </p:grpSpPr>
          <p:grpSp>
            <p:nvGrpSpPr>
              <p:cNvPr id="53326" name="Group 345"/>
              <p:cNvGrpSpPr>
                <a:grpSpLocks/>
              </p:cNvGrpSpPr>
              <p:nvPr/>
            </p:nvGrpSpPr>
            <p:grpSpPr bwMode="auto">
              <a:xfrm>
                <a:off x="1964" y="3737"/>
                <a:ext cx="3637" cy="0"/>
                <a:chOff x="1964" y="3737"/>
                <a:chExt cx="3637" cy="0"/>
              </a:xfrm>
            </p:grpSpPr>
            <p:sp>
              <p:nvSpPr>
                <p:cNvPr id="53332" name="Line 346"/>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3333" name="Line 347"/>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3334" name="Line 348"/>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3335" name="Line 349"/>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3327" name="Group 350"/>
              <p:cNvGrpSpPr>
                <a:grpSpLocks/>
              </p:cNvGrpSpPr>
              <p:nvPr/>
            </p:nvGrpSpPr>
            <p:grpSpPr bwMode="auto">
              <a:xfrm>
                <a:off x="1944" y="3527"/>
                <a:ext cx="3816" cy="212"/>
                <a:chOff x="1944" y="3527"/>
                <a:chExt cx="3816" cy="212"/>
              </a:xfrm>
            </p:grpSpPr>
            <p:sp>
              <p:nvSpPr>
                <p:cNvPr id="53328" name="Text Box 351"/>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53329" name="Text Box 352"/>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53330" name="Text Box 353"/>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53331" name="Text Box 354"/>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grpSp>
      <p:grpSp>
        <p:nvGrpSpPr>
          <p:cNvPr id="53271" name="Group 355"/>
          <p:cNvGrpSpPr>
            <a:grpSpLocks/>
          </p:cNvGrpSpPr>
          <p:nvPr/>
        </p:nvGrpSpPr>
        <p:grpSpPr bwMode="auto">
          <a:xfrm>
            <a:off x="1668463" y="1903413"/>
            <a:ext cx="6275387" cy="2357437"/>
            <a:chOff x="1051" y="1199"/>
            <a:chExt cx="3953" cy="1485"/>
          </a:xfrm>
        </p:grpSpPr>
        <p:grpSp>
          <p:nvGrpSpPr>
            <p:cNvPr id="53306" name="Group 356"/>
            <p:cNvGrpSpPr>
              <a:grpSpLocks/>
            </p:cNvGrpSpPr>
            <p:nvPr/>
          </p:nvGrpSpPr>
          <p:grpSpPr bwMode="auto">
            <a:xfrm>
              <a:off x="1051" y="2355"/>
              <a:ext cx="3942" cy="5"/>
              <a:chOff x="1058" y="2355"/>
              <a:chExt cx="3942" cy="5"/>
            </a:xfrm>
          </p:grpSpPr>
          <p:sp>
            <p:nvSpPr>
              <p:cNvPr id="53316" name="Freeform 357"/>
              <p:cNvSpPr>
                <a:spLocks/>
              </p:cNvSpPr>
              <p:nvPr/>
            </p:nvSpPr>
            <p:spPr bwMode="auto">
              <a:xfrm>
                <a:off x="1437" y="2359"/>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57150">
                <a:solidFill>
                  <a:schemeClr val="folHlink"/>
                </a:solidFill>
                <a:round/>
                <a:headEnd/>
                <a:tailEnd type="oval" w="sm" len="sm"/>
              </a:ln>
            </p:spPr>
            <p:txBody>
              <a:bodyPr>
                <a:spAutoFit/>
              </a:bodyPr>
              <a:lstStyle/>
              <a:p>
                <a:endParaRPr lang="zh-CN" altLang="en-US"/>
              </a:p>
            </p:txBody>
          </p:sp>
          <p:sp>
            <p:nvSpPr>
              <p:cNvPr id="53317" name="Freeform 358"/>
              <p:cNvSpPr>
                <a:spLocks/>
              </p:cNvSpPr>
              <p:nvPr/>
            </p:nvSpPr>
            <p:spPr bwMode="auto">
              <a:xfrm>
                <a:off x="1058" y="2359"/>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3318" name="Freeform 359"/>
              <p:cNvSpPr>
                <a:spLocks/>
              </p:cNvSpPr>
              <p:nvPr/>
            </p:nvSpPr>
            <p:spPr bwMode="auto">
              <a:xfrm>
                <a:off x="2589" y="2359"/>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57150">
                <a:solidFill>
                  <a:schemeClr val="folHlink"/>
                </a:solidFill>
                <a:round/>
                <a:headEnd/>
                <a:tailEnd type="oval" w="sm" len="sm"/>
              </a:ln>
            </p:spPr>
            <p:txBody>
              <a:bodyPr>
                <a:spAutoFit/>
              </a:bodyPr>
              <a:lstStyle/>
              <a:p>
                <a:endParaRPr lang="zh-CN" altLang="en-US"/>
              </a:p>
            </p:txBody>
          </p:sp>
          <p:sp>
            <p:nvSpPr>
              <p:cNvPr id="53319" name="Freeform 360"/>
              <p:cNvSpPr>
                <a:spLocks/>
              </p:cNvSpPr>
              <p:nvPr/>
            </p:nvSpPr>
            <p:spPr bwMode="auto">
              <a:xfrm>
                <a:off x="2210" y="2359"/>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3320" name="Freeform 361"/>
              <p:cNvSpPr>
                <a:spLocks/>
              </p:cNvSpPr>
              <p:nvPr/>
            </p:nvSpPr>
            <p:spPr bwMode="auto">
              <a:xfrm>
                <a:off x="3756" y="2355"/>
                <a:ext cx="99" cy="3"/>
              </a:xfrm>
              <a:custGeom>
                <a:avLst/>
                <a:gdLst>
                  <a:gd name="T0" fmla="*/ 0 w 99"/>
                  <a:gd name="T1" fmla="*/ 3 h 3"/>
                  <a:gd name="T2" fmla="*/ 99 w 99"/>
                  <a:gd name="T3" fmla="*/ 0 h 3"/>
                  <a:gd name="T4" fmla="*/ 0 60000 65536"/>
                  <a:gd name="T5" fmla="*/ 0 60000 65536"/>
                  <a:gd name="T6" fmla="*/ 0 w 99"/>
                  <a:gd name="T7" fmla="*/ 0 h 3"/>
                  <a:gd name="T8" fmla="*/ 99 w 99"/>
                  <a:gd name="T9" fmla="*/ 3 h 3"/>
                </a:gdLst>
                <a:ahLst/>
                <a:cxnLst>
                  <a:cxn ang="T4">
                    <a:pos x="T0" y="T1"/>
                  </a:cxn>
                  <a:cxn ang="T5">
                    <a:pos x="T2" y="T3"/>
                  </a:cxn>
                </a:cxnLst>
                <a:rect l="T6" t="T7" r="T8" b="T9"/>
                <a:pathLst>
                  <a:path w="99" h="3">
                    <a:moveTo>
                      <a:pt x="0" y="3"/>
                    </a:moveTo>
                    <a:lnTo>
                      <a:pt x="99" y="0"/>
                    </a:lnTo>
                  </a:path>
                </a:pathLst>
              </a:custGeom>
              <a:noFill/>
              <a:ln w="57150">
                <a:solidFill>
                  <a:schemeClr val="folHlink"/>
                </a:solidFill>
                <a:round/>
                <a:headEnd/>
                <a:tailEnd type="oval" w="sm" len="sm"/>
              </a:ln>
            </p:spPr>
            <p:txBody>
              <a:bodyPr>
                <a:spAutoFit/>
              </a:bodyPr>
              <a:lstStyle/>
              <a:p>
                <a:endParaRPr lang="zh-CN" altLang="en-US"/>
              </a:p>
            </p:txBody>
          </p:sp>
          <p:sp>
            <p:nvSpPr>
              <p:cNvPr id="53321" name="Freeform 362"/>
              <p:cNvSpPr>
                <a:spLocks/>
              </p:cNvSpPr>
              <p:nvPr/>
            </p:nvSpPr>
            <p:spPr bwMode="auto">
              <a:xfrm>
                <a:off x="3362" y="2359"/>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3322" name="Freeform 363"/>
              <p:cNvSpPr>
                <a:spLocks/>
              </p:cNvSpPr>
              <p:nvPr/>
            </p:nvSpPr>
            <p:spPr bwMode="auto">
              <a:xfrm>
                <a:off x="4893" y="2359"/>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57150">
                <a:solidFill>
                  <a:schemeClr val="folHlink"/>
                </a:solidFill>
                <a:round/>
                <a:headEnd/>
                <a:tailEnd type="oval" w="sm" len="sm"/>
              </a:ln>
            </p:spPr>
            <p:txBody>
              <a:bodyPr>
                <a:spAutoFit/>
              </a:bodyPr>
              <a:lstStyle/>
              <a:p>
                <a:endParaRPr lang="zh-CN" altLang="en-US"/>
              </a:p>
            </p:txBody>
          </p:sp>
          <p:sp>
            <p:nvSpPr>
              <p:cNvPr id="53323" name="Freeform 364"/>
              <p:cNvSpPr>
                <a:spLocks/>
              </p:cNvSpPr>
              <p:nvPr/>
            </p:nvSpPr>
            <p:spPr bwMode="auto">
              <a:xfrm>
                <a:off x="4514" y="2359"/>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57150">
                <a:solidFill>
                  <a:schemeClr val="folHlink"/>
                </a:solidFill>
                <a:round/>
                <a:headEnd/>
                <a:tailEnd type="oval" w="sm" len="sm"/>
              </a:ln>
            </p:spPr>
            <p:txBody>
              <a:bodyPr>
                <a:spAutoFit/>
              </a:bodyPr>
              <a:lstStyle/>
              <a:p>
                <a:endParaRPr lang="zh-CN" altLang="en-US"/>
              </a:p>
            </p:txBody>
          </p:sp>
        </p:grpSp>
        <p:grpSp>
          <p:nvGrpSpPr>
            <p:cNvPr id="53307" name="Group 365"/>
            <p:cNvGrpSpPr>
              <a:grpSpLocks/>
            </p:cNvGrpSpPr>
            <p:nvPr/>
          </p:nvGrpSpPr>
          <p:grpSpPr bwMode="auto">
            <a:xfrm>
              <a:off x="1055" y="1215"/>
              <a:ext cx="3608" cy="1469"/>
              <a:chOff x="1055" y="1215"/>
              <a:chExt cx="3608" cy="1469"/>
            </a:xfrm>
          </p:grpSpPr>
          <p:sp>
            <p:nvSpPr>
              <p:cNvPr id="53312" name="Freeform 366"/>
              <p:cNvSpPr>
                <a:spLocks/>
              </p:cNvSpPr>
              <p:nvPr/>
            </p:nvSpPr>
            <p:spPr bwMode="auto">
              <a:xfrm>
                <a:off x="1055" y="1215"/>
                <a:ext cx="152" cy="1469"/>
              </a:xfrm>
              <a:custGeom>
                <a:avLst/>
                <a:gdLst>
                  <a:gd name="T0" fmla="*/ 152 w 152"/>
                  <a:gd name="T1" fmla="*/ 1469 h 1469"/>
                  <a:gd name="T2" fmla="*/ 0 w 152"/>
                  <a:gd name="T3" fmla="*/ 1469 h 1469"/>
                  <a:gd name="T4" fmla="*/ 4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4" y="0"/>
                    </a:lnTo>
                    <a:lnTo>
                      <a:pt x="95" y="1"/>
                    </a:lnTo>
                  </a:path>
                </a:pathLst>
              </a:custGeom>
              <a:noFill/>
              <a:ln w="57150">
                <a:solidFill>
                  <a:schemeClr val="folHlink"/>
                </a:solidFill>
                <a:round/>
                <a:headEnd/>
                <a:tailEnd/>
              </a:ln>
            </p:spPr>
            <p:txBody>
              <a:bodyPr>
                <a:spAutoFit/>
              </a:bodyPr>
              <a:lstStyle/>
              <a:p>
                <a:endParaRPr lang="zh-CN" altLang="en-US"/>
              </a:p>
            </p:txBody>
          </p:sp>
          <p:sp>
            <p:nvSpPr>
              <p:cNvPr id="53313" name="Freeform 367"/>
              <p:cNvSpPr>
                <a:spLocks/>
              </p:cNvSpPr>
              <p:nvPr/>
            </p:nvSpPr>
            <p:spPr bwMode="auto">
              <a:xfrm>
                <a:off x="2207" y="1217"/>
                <a:ext cx="152" cy="1467"/>
              </a:xfrm>
              <a:custGeom>
                <a:avLst/>
                <a:gdLst>
                  <a:gd name="T0" fmla="*/ 152 w 152"/>
                  <a:gd name="T1" fmla="*/ 1467 h 1467"/>
                  <a:gd name="T2" fmla="*/ 0 w 152"/>
                  <a:gd name="T3" fmla="*/ 1467 h 1467"/>
                  <a:gd name="T4" fmla="*/ 1 w 152"/>
                  <a:gd name="T5" fmla="*/ 1 h 1467"/>
                  <a:gd name="T6" fmla="*/ 86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1" y="1"/>
                    </a:lnTo>
                    <a:lnTo>
                      <a:pt x="86" y="0"/>
                    </a:lnTo>
                  </a:path>
                </a:pathLst>
              </a:custGeom>
              <a:noFill/>
              <a:ln w="57150">
                <a:solidFill>
                  <a:schemeClr val="folHlink"/>
                </a:solidFill>
                <a:round/>
                <a:headEnd/>
                <a:tailEnd/>
              </a:ln>
            </p:spPr>
            <p:txBody>
              <a:bodyPr>
                <a:spAutoFit/>
              </a:bodyPr>
              <a:lstStyle/>
              <a:p>
                <a:endParaRPr lang="zh-CN" altLang="en-US"/>
              </a:p>
            </p:txBody>
          </p:sp>
          <p:sp>
            <p:nvSpPr>
              <p:cNvPr id="53314" name="Freeform 368"/>
              <p:cNvSpPr>
                <a:spLocks/>
              </p:cNvSpPr>
              <p:nvPr/>
            </p:nvSpPr>
            <p:spPr bwMode="auto">
              <a:xfrm>
                <a:off x="3359" y="1218"/>
                <a:ext cx="152" cy="1466"/>
              </a:xfrm>
              <a:custGeom>
                <a:avLst/>
                <a:gdLst>
                  <a:gd name="T0" fmla="*/ 152 w 152"/>
                  <a:gd name="T1" fmla="*/ 1466 h 1466"/>
                  <a:gd name="T2" fmla="*/ 0 w 152"/>
                  <a:gd name="T3" fmla="*/ 1466 h 1466"/>
                  <a:gd name="T4" fmla="*/ 1 w 152"/>
                  <a:gd name="T5" fmla="*/ 0 h 1466"/>
                  <a:gd name="T6" fmla="*/ 109 w 152"/>
                  <a:gd name="T7" fmla="*/ 0 h 1466"/>
                  <a:gd name="T8" fmla="*/ 0 60000 65536"/>
                  <a:gd name="T9" fmla="*/ 0 60000 65536"/>
                  <a:gd name="T10" fmla="*/ 0 60000 65536"/>
                  <a:gd name="T11" fmla="*/ 0 60000 65536"/>
                  <a:gd name="T12" fmla="*/ 0 w 152"/>
                  <a:gd name="T13" fmla="*/ 0 h 1466"/>
                  <a:gd name="T14" fmla="*/ 152 w 152"/>
                  <a:gd name="T15" fmla="*/ 1466 h 1466"/>
                </a:gdLst>
                <a:ahLst/>
                <a:cxnLst>
                  <a:cxn ang="T8">
                    <a:pos x="T0" y="T1"/>
                  </a:cxn>
                  <a:cxn ang="T9">
                    <a:pos x="T2" y="T3"/>
                  </a:cxn>
                  <a:cxn ang="T10">
                    <a:pos x="T4" y="T5"/>
                  </a:cxn>
                  <a:cxn ang="T11">
                    <a:pos x="T6" y="T7"/>
                  </a:cxn>
                </a:cxnLst>
                <a:rect l="T12" t="T13" r="T14" b="T15"/>
                <a:pathLst>
                  <a:path w="152" h="1466">
                    <a:moveTo>
                      <a:pt x="152" y="1466"/>
                    </a:moveTo>
                    <a:lnTo>
                      <a:pt x="0" y="1466"/>
                    </a:lnTo>
                    <a:lnTo>
                      <a:pt x="1" y="0"/>
                    </a:lnTo>
                    <a:lnTo>
                      <a:pt x="109" y="0"/>
                    </a:lnTo>
                  </a:path>
                </a:pathLst>
              </a:custGeom>
              <a:noFill/>
              <a:ln w="57150">
                <a:solidFill>
                  <a:schemeClr val="folHlink"/>
                </a:solidFill>
                <a:round/>
                <a:headEnd/>
                <a:tailEnd/>
              </a:ln>
            </p:spPr>
            <p:txBody>
              <a:bodyPr>
                <a:spAutoFit/>
              </a:bodyPr>
              <a:lstStyle/>
              <a:p>
                <a:endParaRPr lang="zh-CN" altLang="en-US"/>
              </a:p>
            </p:txBody>
          </p:sp>
          <p:sp>
            <p:nvSpPr>
              <p:cNvPr id="53315" name="Freeform 369"/>
              <p:cNvSpPr>
                <a:spLocks/>
              </p:cNvSpPr>
              <p:nvPr/>
            </p:nvSpPr>
            <p:spPr bwMode="auto">
              <a:xfrm>
                <a:off x="4505" y="1217"/>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57150">
                <a:solidFill>
                  <a:schemeClr val="folHlink"/>
                </a:solidFill>
                <a:round/>
                <a:headEnd/>
                <a:tailEnd/>
              </a:ln>
            </p:spPr>
            <p:txBody>
              <a:bodyPr>
                <a:spAutoFit/>
              </a:bodyPr>
              <a:lstStyle/>
              <a:p>
                <a:endParaRPr lang="zh-CN" altLang="en-US"/>
              </a:p>
            </p:txBody>
          </p:sp>
        </p:grpSp>
        <p:sp>
          <p:nvSpPr>
            <p:cNvPr id="53308" name="Freeform 370"/>
            <p:cNvSpPr>
              <a:spLocks/>
            </p:cNvSpPr>
            <p:nvPr/>
          </p:nvSpPr>
          <p:spPr bwMode="auto">
            <a:xfrm>
              <a:off x="1397" y="1202"/>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57150">
              <a:solidFill>
                <a:schemeClr val="folHlink"/>
              </a:solidFill>
              <a:round/>
              <a:headEnd/>
              <a:tailEnd/>
            </a:ln>
          </p:spPr>
          <p:txBody>
            <a:bodyPr>
              <a:spAutoFit/>
            </a:bodyPr>
            <a:lstStyle/>
            <a:p>
              <a:endParaRPr lang="zh-CN" altLang="en-US"/>
            </a:p>
          </p:txBody>
        </p:sp>
        <p:sp>
          <p:nvSpPr>
            <p:cNvPr id="53309" name="Freeform 371"/>
            <p:cNvSpPr>
              <a:spLocks/>
            </p:cNvSpPr>
            <p:nvPr/>
          </p:nvSpPr>
          <p:spPr bwMode="auto">
            <a:xfrm>
              <a:off x="2550" y="1199"/>
              <a:ext cx="150" cy="1474"/>
            </a:xfrm>
            <a:custGeom>
              <a:avLst/>
              <a:gdLst>
                <a:gd name="T0" fmla="*/ 42 w 150"/>
                <a:gd name="T1" fmla="*/ 0 h 1474"/>
                <a:gd name="T2" fmla="*/ 150 w 150"/>
                <a:gd name="T3" fmla="*/ 0 h 1474"/>
                <a:gd name="T4" fmla="*/ 147 w 150"/>
                <a:gd name="T5" fmla="*/ 1474 h 1474"/>
                <a:gd name="T6" fmla="*/ 0 w 150"/>
                <a:gd name="T7" fmla="*/ 1474 h 1474"/>
                <a:gd name="T8" fmla="*/ 0 60000 65536"/>
                <a:gd name="T9" fmla="*/ 0 60000 65536"/>
                <a:gd name="T10" fmla="*/ 0 60000 65536"/>
                <a:gd name="T11" fmla="*/ 0 60000 65536"/>
                <a:gd name="T12" fmla="*/ 0 w 150"/>
                <a:gd name="T13" fmla="*/ 0 h 1474"/>
                <a:gd name="T14" fmla="*/ 150 w 150"/>
                <a:gd name="T15" fmla="*/ 1474 h 1474"/>
              </a:gdLst>
              <a:ahLst/>
              <a:cxnLst>
                <a:cxn ang="T8">
                  <a:pos x="T0" y="T1"/>
                </a:cxn>
                <a:cxn ang="T9">
                  <a:pos x="T2" y="T3"/>
                </a:cxn>
                <a:cxn ang="T10">
                  <a:pos x="T4" y="T5"/>
                </a:cxn>
                <a:cxn ang="T11">
                  <a:pos x="T6" y="T7"/>
                </a:cxn>
              </a:cxnLst>
              <a:rect l="T12" t="T13" r="T14" b="T15"/>
              <a:pathLst>
                <a:path w="150" h="1474">
                  <a:moveTo>
                    <a:pt x="42" y="0"/>
                  </a:moveTo>
                  <a:lnTo>
                    <a:pt x="150" y="0"/>
                  </a:lnTo>
                  <a:lnTo>
                    <a:pt x="147" y="1474"/>
                  </a:lnTo>
                  <a:lnTo>
                    <a:pt x="0" y="1474"/>
                  </a:lnTo>
                </a:path>
              </a:pathLst>
            </a:custGeom>
            <a:noFill/>
            <a:ln w="57150">
              <a:solidFill>
                <a:schemeClr val="folHlink"/>
              </a:solidFill>
              <a:round/>
              <a:headEnd/>
              <a:tailEnd/>
            </a:ln>
          </p:spPr>
          <p:txBody>
            <a:bodyPr>
              <a:spAutoFit/>
            </a:bodyPr>
            <a:lstStyle/>
            <a:p>
              <a:endParaRPr lang="zh-CN" altLang="en-US"/>
            </a:p>
          </p:txBody>
        </p:sp>
        <p:sp>
          <p:nvSpPr>
            <p:cNvPr id="53310" name="Freeform 372"/>
            <p:cNvSpPr>
              <a:spLocks/>
            </p:cNvSpPr>
            <p:nvPr/>
          </p:nvSpPr>
          <p:spPr bwMode="auto">
            <a:xfrm>
              <a:off x="3705" y="1199"/>
              <a:ext cx="141" cy="1471"/>
            </a:xfrm>
            <a:custGeom>
              <a:avLst/>
              <a:gdLst>
                <a:gd name="T0" fmla="*/ 33 w 141"/>
                <a:gd name="T1" fmla="*/ 0 h 1471"/>
                <a:gd name="T2" fmla="*/ 141 w 141"/>
                <a:gd name="T3" fmla="*/ 0 h 1471"/>
                <a:gd name="T4" fmla="*/ 141 w 141"/>
                <a:gd name="T5" fmla="*/ 1471 h 1471"/>
                <a:gd name="T6" fmla="*/ 0 w 141"/>
                <a:gd name="T7" fmla="*/ 1471 h 1471"/>
                <a:gd name="T8" fmla="*/ 0 60000 65536"/>
                <a:gd name="T9" fmla="*/ 0 60000 65536"/>
                <a:gd name="T10" fmla="*/ 0 60000 65536"/>
                <a:gd name="T11" fmla="*/ 0 60000 65536"/>
                <a:gd name="T12" fmla="*/ 0 w 141"/>
                <a:gd name="T13" fmla="*/ 0 h 1471"/>
                <a:gd name="T14" fmla="*/ 141 w 141"/>
                <a:gd name="T15" fmla="*/ 1471 h 1471"/>
              </a:gdLst>
              <a:ahLst/>
              <a:cxnLst>
                <a:cxn ang="T8">
                  <a:pos x="T0" y="T1"/>
                </a:cxn>
                <a:cxn ang="T9">
                  <a:pos x="T2" y="T3"/>
                </a:cxn>
                <a:cxn ang="T10">
                  <a:pos x="T4" y="T5"/>
                </a:cxn>
                <a:cxn ang="T11">
                  <a:pos x="T6" y="T7"/>
                </a:cxn>
              </a:cxnLst>
              <a:rect l="T12" t="T13" r="T14" b="T15"/>
              <a:pathLst>
                <a:path w="141" h="1471">
                  <a:moveTo>
                    <a:pt x="33" y="0"/>
                  </a:moveTo>
                  <a:lnTo>
                    <a:pt x="141" y="0"/>
                  </a:lnTo>
                  <a:lnTo>
                    <a:pt x="141" y="1471"/>
                  </a:lnTo>
                  <a:lnTo>
                    <a:pt x="0" y="1471"/>
                  </a:lnTo>
                </a:path>
              </a:pathLst>
            </a:custGeom>
            <a:noFill/>
            <a:ln w="57150">
              <a:solidFill>
                <a:schemeClr val="folHlink"/>
              </a:solidFill>
              <a:round/>
              <a:headEnd/>
              <a:tailEnd/>
            </a:ln>
          </p:spPr>
          <p:txBody>
            <a:bodyPr>
              <a:spAutoFit/>
            </a:bodyPr>
            <a:lstStyle/>
            <a:p>
              <a:endParaRPr lang="zh-CN" altLang="en-US"/>
            </a:p>
          </p:txBody>
        </p:sp>
        <p:sp>
          <p:nvSpPr>
            <p:cNvPr id="53311" name="Freeform 373"/>
            <p:cNvSpPr>
              <a:spLocks/>
            </p:cNvSpPr>
            <p:nvPr/>
          </p:nvSpPr>
          <p:spPr bwMode="auto">
            <a:xfrm>
              <a:off x="4854" y="1199"/>
              <a:ext cx="150" cy="1480"/>
            </a:xfrm>
            <a:custGeom>
              <a:avLst/>
              <a:gdLst>
                <a:gd name="T0" fmla="*/ 42 w 150"/>
                <a:gd name="T1" fmla="*/ 0 h 1480"/>
                <a:gd name="T2" fmla="*/ 150 w 150"/>
                <a:gd name="T3" fmla="*/ 0 h 1480"/>
                <a:gd name="T4" fmla="*/ 147 w 150"/>
                <a:gd name="T5" fmla="*/ 1480 h 1480"/>
                <a:gd name="T6" fmla="*/ 0 w 150"/>
                <a:gd name="T7" fmla="*/ 1477 h 1480"/>
                <a:gd name="T8" fmla="*/ 0 60000 65536"/>
                <a:gd name="T9" fmla="*/ 0 60000 65536"/>
                <a:gd name="T10" fmla="*/ 0 60000 65536"/>
                <a:gd name="T11" fmla="*/ 0 60000 65536"/>
                <a:gd name="T12" fmla="*/ 0 w 150"/>
                <a:gd name="T13" fmla="*/ 0 h 1480"/>
                <a:gd name="T14" fmla="*/ 150 w 150"/>
                <a:gd name="T15" fmla="*/ 1480 h 1480"/>
              </a:gdLst>
              <a:ahLst/>
              <a:cxnLst>
                <a:cxn ang="T8">
                  <a:pos x="T0" y="T1"/>
                </a:cxn>
                <a:cxn ang="T9">
                  <a:pos x="T2" y="T3"/>
                </a:cxn>
                <a:cxn ang="T10">
                  <a:pos x="T4" y="T5"/>
                </a:cxn>
                <a:cxn ang="T11">
                  <a:pos x="T6" y="T7"/>
                </a:cxn>
              </a:cxnLst>
              <a:rect l="T12" t="T13" r="T14" b="T15"/>
              <a:pathLst>
                <a:path w="150" h="1480">
                  <a:moveTo>
                    <a:pt x="42" y="0"/>
                  </a:moveTo>
                  <a:lnTo>
                    <a:pt x="150" y="0"/>
                  </a:lnTo>
                  <a:lnTo>
                    <a:pt x="147" y="1480"/>
                  </a:lnTo>
                  <a:lnTo>
                    <a:pt x="0" y="1477"/>
                  </a:lnTo>
                </a:path>
              </a:pathLst>
            </a:custGeom>
            <a:noFill/>
            <a:ln w="57150">
              <a:solidFill>
                <a:schemeClr val="folHlink"/>
              </a:solidFill>
              <a:round/>
              <a:headEnd/>
              <a:tailEnd/>
            </a:ln>
          </p:spPr>
          <p:txBody>
            <a:bodyPr>
              <a:spAutoFit/>
            </a:bodyPr>
            <a:lstStyle/>
            <a:p>
              <a:endParaRPr lang="zh-CN" altLang="en-US"/>
            </a:p>
          </p:txBody>
        </p:sp>
      </p:grpSp>
      <p:grpSp>
        <p:nvGrpSpPr>
          <p:cNvPr id="53257" name="Group 374"/>
          <p:cNvGrpSpPr>
            <a:grpSpLocks/>
          </p:cNvGrpSpPr>
          <p:nvPr/>
        </p:nvGrpSpPr>
        <p:grpSpPr bwMode="auto">
          <a:xfrm>
            <a:off x="1452563" y="2617788"/>
            <a:ext cx="6613525" cy="1963737"/>
            <a:chOff x="915" y="1649"/>
            <a:chExt cx="4166" cy="1237"/>
          </a:xfrm>
        </p:grpSpPr>
        <p:grpSp>
          <p:nvGrpSpPr>
            <p:cNvPr id="53259" name="Group 375"/>
            <p:cNvGrpSpPr>
              <a:grpSpLocks/>
            </p:cNvGrpSpPr>
            <p:nvPr/>
          </p:nvGrpSpPr>
          <p:grpSpPr bwMode="auto">
            <a:xfrm>
              <a:off x="915" y="2633"/>
              <a:ext cx="3945" cy="253"/>
              <a:chOff x="915" y="2633"/>
              <a:chExt cx="3945" cy="253"/>
            </a:xfrm>
          </p:grpSpPr>
          <p:grpSp>
            <p:nvGrpSpPr>
              <p:cNvPr id="53268" name="Group 376"/>
              <p:cNvGrpSpPr>
                <a:grpSpLocks/>
              </p:cNvGrpSpPr>
              <p:nvPr/>
            </p:nvGrpSpPr>
            <p:grpSpPr bwMode="auto">
              <a:xfrm>
                <a:off x="915" y="2696"/>
                <a:ext cx="3858" cy="190"/>
                <a:chOff x="915" y="2696"/>
                <a:chExt cx="3858" cy="190"/>
              </a:xfrm>
            </p:grpSpPr>
            <p:sp>
              <p:nvSpPr>
                <p:cNvPr id="53301" name="Freeform 377"/>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02" name="Freeform 378"/>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03" name="Freeform 379"/>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3304" name="Freeform 380"/>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3305" name="Freeform 381"/>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3269" name="Group 382"/>
              <p:cNvGrpSpPr>
                <a:grpSpLocks/>
              </p:cNvGrpSpPr>
              <p:nvPr/>
            </p:nvGrpSpPr>
            <p:grpSpPr bwMode="auto">
              <a:xfrm>
                <a:off x="1213" y="2633"/>
                <a:ext cx="192" cy="158"/>
                <a:chOff x="1440" y="2928"/>
                <a:chExt cx="192" cy="158"/>
              </a:xfrm>
            </p:grpSpPr>
            <p:grpSp>
              <p:nvGrpSpPr>
                <p:cNvPr id="53294" name="Group 383"/>
                <p:cNvGrpSpPr>
                  <a:grpSpLocks/>
                </p:cNvGrpSpPr>
                <p:nvPr/>
              </p:nvGrpSpPr>
              <p:grpSpPr bwMode="auto">
                <a:xfrm rot="5400000">
                  <a:off x="1529" y="2983"/>
                  <a:ext cx="158" cy="48"/>
                  <a:chOff x="3459" y="1296"/>
                  <a:chExt cx="243" cy="48"/>
                </a:xfrm>
              </p:grpSpPr>
              <p:sp>
                <p:nvSpPr>
                  <p:cNvPr id="53299" name="Line 38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300" name="Line 38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3295" name="Freeform 386"/>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296" name="Group 387"/>
                <p:cNvGrpSpPr>
                  <a:grpSpLocks/>
                </p:cNvGrpSpPr>
                <p:nvPr/>
              </p:nvGrpSpPr>
              <p:grpSpPr bwMode="auto">
                <a:xfrm rot="-5400000">
                  <a:off x="1385" y="2983"/>
                  <a:ext cx="158" cy="48"/>
                  <a:chOff x="3459" y="1296"/>
                  <a:chExt cx="243" cy="48"/>
                </a:xfrm>
              </p:grpSpPr>
              <p:sp>
                <p:nvSpPr>
                  <p:cNvPr id="53297" name="Line 38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98" name="Line 38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3270" name="Group 390"/>
              <p:cNvGrpSpPr>
                <a:grpSpLocks/>
              </p:cNvGrpSpPr>
              <p:nvPr/>
            </p:nvGrpSpPr>
            <p:grpSpPr bwMode="auto">
              <a:xfrm>
                <a:off x="2365" y="2635"/>
                <a:ext cx="192" cy="158"/>
                <a:chOff x="1440" y="2928"/>
                <a:chExt cx="192" cy="158"/>
              </a:xfrm>
            </p:grpSpPr>
            <p:grpSp>
              <p:nvGrpSpPr>
                <p:cNvPr id="53287" name="Group 391"/>
                <p:cNvGrpSpPr>
                  <a:grpSpLocks/>
                </p:cNvGrpSpPr>
                <p:nvPr/>
              </p:nvGrpSpPr>
              <p:grpSpPr bwMode="auto">
                <a:xfrm rot="5400000">
                  <a:off x="1529" y="2983"/>
                  <a:ext cx="158" cy="48"/>
                  <a:chOff x="3459" y="1296"/>
                  <a:chExt cx="243" cy="48"/>
                </a:xfrm>
              </p:grpSpPr>
              <p:sp>
                <p:nvSpPr>
                  <p:cNvPr id="53292" name="Line 39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93" name="Line 39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3288" name="Freeform 394"/>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289" name="Group 395"/>
                <p:cNvGrpSpPr>
                  <a:grpSpLocks/>
                </p:cNvGrpSpPr>
                <p:nvPr/>
              </p:nvGrpSpPr>
              <p:grpSpPr bwMode="auto">
                <a:xfrm rot="-5400000">
                  <a:off x="1385" y="2983"/>
                  <a:ext cx="158" cy="48"/>
                  <a:chOff x="3459" y="1296"/>
                  <a:chExt cx="243" cy="48"/>
                </a:xfrm>
              </p:grpSpPr>
              <p:sp>
                <p:nvSpPr>
                  <p:cNvPr id="53290" name="Line 396"/>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91" name="Line 397"/>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2" name="Group 398"/>
              <p:cNvGrpSpPr>
                <a:grpSpLocks/>
              </p:cNvGrpSpPr>
              <p:nvPr/>
            </p:nvGrpSpPr>
            <p:grpSpPr bwMode="auto">
              <a:xfrm>
                <a:off x="3517" y="2635"/>
                <a:ext cx="192" cy="158"/>
                <a:chOff x="1440" y="2928"/>
                <a:chExt cx="192" cy="158"/>
              </a:xfrm>
            </p:grpSpPr>
            <p:grpSp>
              <p:nvGrpSpPr>
                <p:cNvPr id="53280" name="Group 399"/>
                <p:cNvGrpSpPr>
                  <a:grpSpLocks/>
                </p:cNvGrpSpPr>
                <p:nvPr/>
              </p:nvGrpSpPr>
              <p:grpSpPr bwMode="auto">
                <a:xfrm rot="5400000">
                  <a:off x="1529" y="2983"/>
                  <a:ext cx="158" cy="48"/>
                  <a:chOff x="3459" y="1296"/>
                  <a:chExt cx="243" cy="48"/>
                </a:xfrm>
              </p:grpSpPr>
              <p:sp>
                <p:nvSpPr>
                  <p:cNvPr id="53285" name="Line 400"/>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86" name="Line 401"/>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3281" name="Freeform 402"/>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282" name="Group 403"/>
                <p:cNvGrpSpPr>
                  <a:grpSpLocks/>
                </p:cNvGrpSpPr>
                <p:nvPr/>
              </p:nvGrpSpPr>
              <p:grpSpPr bwMode="auto">
                <a:xfrm rot="-5400000">
                  <a:off x="1385" y="2983"/>
                  <a:ext cx="158" cy="48"/>
                  <a:chOff x="3459" y="1296"/>
                  <a:chExt cx="243" cy="48"/>
                </a:xfrm>
              </p:grpSpPr>
              <p:sp>
                <p:nvSpPr>
                  <p:cNvPr id="53283" name="Line 404"/>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84" name="Line 405"/>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3272" name="Group 406"/>
              <p:cNvGrpSpPr>
                <a:grpSpLocks/>
              </p:cNvGrpSpPr>
              <p:nvPr/>
            </p:nvGrpSpPr>
            <p:grpSpPr bwMode="auto">
              <a:xfrm>
                <a:off x="4668" y="2635"/>
                <a:ext cx="192" cy="158"/>
                <a:chOff x="1440" y="2928"/>
                <a:chExt cx="192" cy="158"/>
              </a:xfrm>
            </p:grpSpPr>
            <p:grpSp>
              <p:nvGrpSpPr>
                <p:cNvPr id="53273" name="Group 407"/>
                <p:cNvGrpSpPr>
                  <a:grpSpLocks/>
                </p:cNvGrpSpPr>
                <p:nvPr/>
              </p:nvGrpSpPr>
              <p:grpSpPr bwMode="auto">
                <a:xfrm rot="5400000">
                  <a:off x="1529" y="2983"/>
                  <a:ext cx="158" cy="48"/>
                  <a:chOff x="3459" y="1296"/>
                  <a:chExt cx="243" cy="48"/>
                </a:xfrm>
              </p:grpSpPr>
              <p:sp>
                <p:nvSpPr>
                  <p:cNvPr id="53278" name="Line 408"/>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79" name="Line 409"/>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3274" name="Freeform 410"/>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3275" name="Group 411"/>
                <p:cNvGrpSpPr>
                  <a:grpSpLocks/>
                </p:cNvGrpSpPr>
                <p:nvPr/>
              </p:nvGrpSpPr>
              <p:grpSpPr bwMode="auto">
                <a:xfrm rot="-5400000">
                  <a:off x="1385" y="2983"/>
                  <a:ext cx="158" cy="48"/>
                  <a:chOff x="3459" y="1296"/>
                  <a:chExt cx="243" cy="48"/>
                </a:xfrm>
              </p:grpSpPr>
              <p:sp>
                <p:nvSpPr>
                  <p:cNvPr id="53276" name="Line 412"/>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3277" name="Line 413"/>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53260" name="Rectangle 414"/>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3261" name="Text Box 415"/>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3262" name="Rectangle 416"/>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53263" name="Rectangle 417"/>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53264" name="Rectangle 418"/>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53265" name="Text Box 419"/>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3266" name="Text Box 420"/>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3267" name="Text Box 421"/>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3258" name="AutoShape 42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53271"/>
                                        </p:tgtEl>
                                        <p:attrNameLst>
                                          <p:attrName>style.visibility</p:attrName>
                                        </p:attrNameLst>
                                      </p:cBhvr>
                                      <p:to>
                                        <p:strVal val="visible"/>
                                      </p:to>
                                    </p:set>
                                    <p:animEffect transition="in" filter="strips(upRight)">
                                      <p:cBhvr>
                                        <p:cTn id="7" dur="500"/>
                                        <p:tgtEl>
                                          <p:spTgt spid="53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灯片编号占位符 1"/>
          <p:cNvSpPr>
            <a:spLocks noGrp="1"/>
          </p:cNvSpPr>
          <p:nvPr>
            <p:ph type="sldNum" sz="quarter" idx="10"/>
          </p:nvPr>
        </p:nvSpPr>
        <p:spPr bwMode="auto">
          <a:noFill/>
          <a:ln>
            <a:miter lim="800000"/>
            <a:headEnd/>
            <a:tailEnd/>
          </a:ln>
        </p:spPr>
        <p:txBody>
          <a:bodyPr/>
          <a:lstStyle/>
          <a:p>
            <a:fld id="{CC410142-2E0D-4E68-B49A-2C718F14E4AF}" type="slidenum">
              <a:rPr lang="zh-CN" altLang="en-US" smtClean="0"/>
              <a:pPr/>
              <a:t>50</a:t>
            </a:fld>
            <a:endParaRPr lang="en-US" altLang="zh-CN"/>
          </a:p>
        </p:txBody>
      </p:sp>
      <p:grpSp>
        <p:nvGrpSpPr>
          <p:cNvPr id="54275" name="Group 2"/>
          <p:cNvGrpSpPr>
            <a:grpSpLocks/>
          </p:cNvGrpSpPr>
          <p:nvPr/>
        </p:nvGrpSpPr>
        <p:grpSpPr bwMode="auto">
          <a:xfrm>
            <a:off x="1584325" y="854075"/>
            <a:ext cx="7292975" cy="403225"/>
            <a:chOff x="1022" y="538"/>
            <a:chExt cx="4594" cy="254"/>
          </a:xfrm>
        </p:grpSpPr>
        <p:sp>
          <p:nvSpPr>
            <p:cNvPr id="54684" name="Line 3"/>
            <p:cNvSpPr>
              <a:spLocks noChangeShapeType="1"/>
            </p:cNvSpPr>
            <p:nvPr/>
          </p:nvSpPr>
          <p:spPr bwMode="auto">
            <a:xfrm flipV="1">
              <a:off x="2180"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4685" name="Freeform 4"/>
            <p:cNvSpPr>
              <a:spLocks/>
            </p:cNvSpPr>
            <p:nvPr/>
          </p:nvSpPr>
          <p:spPr bwMode="auto">
            <a:xfrm>
              <a:off x="3332" y="605"/>
              <a:ext cx="1" cy="187"/>
            </a:xfrm>
            <a:custGeom>
              <a:avLst/>
              <a:gdLst>
                <a:gd name="T0" fmla="*/ 0 w 1"/>
                <a:gd name="T1" fmla="*/ 187 h 187"/>
                <a:gd name="T2" fmla="*/ 1 w 1"/>
                <a:gd name="T3" fmla="*/ 0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187"/>
                  </a:moveTo>
                  <a:lnTo>
                    <a:pt x="1" y="0"/>
                  </a:lnTo>
                </a:path>
              </a:pathLst>
            </a:custGeom>
            <a:noFill/>
            <a:ln w="38100">
              <a:solidFill>
                <a:schemeClr val="tx1"/>
              </a:solidFill>
              <a:prstDash val="lgDashDot"/>
              <a:round/>
              <a:headEnd/>
              <a:tailEnd/>
            </a:ln>
          </p:spPr>
          <p:txBody>
            <a:bodyPr>
              <a:spAutoFit/>
            </a:bodyPr>
            <a:lstStyle/>
            <a:p>
              <a:endParaRPr lang="zh-CN" altLang="en-US"/>
            </a:p>
          </p:txBody>
        </p:sp>
        <p:sp>
          <p:nvSpPr>
            <p:cNvPr id="54686" name="Line 5"/>
            <p:cNvSpPr>
              <a:spLocks noChangeShapeType="1"/>
            </p:cNvSpPr>
            <p:nvPr/>
          </p:nvSpPr>
          <p:spPr bwMode="auto">
            <a:xfrm flipV="1">
              <a:off x="4484" y="606"/>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4687" name="Freeform 6"/>
            <p:cNvSpPr>
              <a:spLocks/>
            </p:cNvSpPr>
            <p:nvPr/>
          </p:nvSpPr>
          <p:spPr bwMode="auto">
            <a:xfrm>
              <a:off x="1022" y="607"/>
              <a:ext cx="4" cy="181"/>
            </a:xfrm>
            <a:custGeom>
              <a:avLst/>
              <a:gdLst>
                <a:gd name="T0" fmla="*/ 4 w 4"/>
                <a:gd name="T1" fmla="*/ 181 h 181"/>
                <a:gd name="T2" fmla="*/ 0 w 4"/>
                <a:gd name="T3" fmla="*/ 0 h 181"/>
                <a:gd name="T4" fmla="*/ 0 60000 65536"/>
                <a:gd name="T5" fmla="*/ 0 60000 65536"/>
                <a:gd name="T6" fmla="*/ 0 w 4"/>
                <a:gd name="T7" fmla="*/ 0 h 181"/>
                <a:gd name="T8" fmla="*/ 4 w 4"/>
                <a:gd name="T9" fmla="*/ 181 h 181"/>
              </a:gdLst>
              <a:ahLst/>
              <a:cxnLst>
                <a:cxn ang="T4">
                  <a:pos x="T0" y="T1"/>
                </a:cxn>
                <a:cxn ang="T5">
                  <a:pos x="T2" y="T3"/>
                </a:cxn>
              </a:cxnLst>
              <a:rect l="T6" t="T7" r="T8" b="T9"/>
              <a:pathLst>
                <a:path w="4" h="181">
                  <a:moveTo>
                    <a:pt x="4" y="181"/>
                  </a:moveTo>
                  <a:lnTo>
                    <a:pt x="0" y="0"/>
                  </a:lnTo>
                </a:path>
              </a:pathLst>
            </a:custGeom>
            <a:noFill/>
            <a:ln w="38100">
              <a:solidFill>
                <a:schemeClr val="tx1"/>
              </a:solidFill>
              <a:prstDash val="lgDashDot"/>
              <a:round/>
              <a:headEnd/>
              <a:tailEnd/>
            </a:ln>
          </p:spPr>
          <p:txBody>
            <a:bodyPr>
              <a:spAutoFit/>
            </a:bodyPr>
            <a:lstStyle/>
            <a:p>
              <a:endParaRPr lang="zh-CN" altLang="en-US"/>
            </a:p>
          </p:txBody>
        </p:sp>
        <p:sp>
          <p:nvSpPr>
            <p:cNvPr id="54688" name="Line 7"/>
            <p:cNvSpPr>
              <a:spLocks noChangeShapeType="1"/>
            </p:cNvSpPr>
            <p:nvPr/>
          </p:nvSpPr>
          <p:spPr bwMode="auto">
            <a:xfrm flipV="1">
              <a:off x="5616" y="599"/>
              <a:ext cx="0" cy="185"/>
            </a:xfrm>
            <a:prstGeom prst="line">
              <a:avLst/>
            </a:prstGeom>
            <a:noFill/>
            <a:ln w="38100">
              <a:solidFill>
                <a:schemeClr val="tx1"/>
              </a:solidFill>
              <a:prstDash val="lgDashDot"/>
              <a:round/>
              <a:headEnd/>
              <a:tailEnd/>
            </a:ln>
          </p:spPr>
          <p:txBody>
            <a:bodyPr>
              <a:spAutoFit/>
            </a:bodyPr>
            <a:lstStyle/>
            <a:p>
              <a:endParaRPr lang="zh-CN" altLang="en-US"/>
            </a:p>
          </p:txBody>
        </p:sp>
        <p:sp>
          <p:nvSpPr>
            <p:cNvPr id="54689" name="Text Box 8"/>
            <p:cNvSpPr txBox="1">
              <a:spLocks noChangeArrowheads="1"/>
            </p:cNvSpPr>
            <p:nvPr/>
          </p:nvSpPr>
          <p:spPr bwMode="auto">
            <a:xfrm>
              <a:off x="1334"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第一组</a:t>
              </a:r>
            </a:p>
          </p:txBody>
        </p:sp>
        <p:sp>
          <p:nvSpPr>
            <p:cNvPr id="54690" name="Text Box 9"/>
            <p:cNvSpPr txBox="1">
              <a:spLocks noChangeArrowheads="1"/>
            </p:cNvSpPr>
            <p:nvPr/>
          </p:nvSpPr>
          <p:spPr bwMode="auto">
            <a:xfrm>
              <a:off x="2425"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第二组</a:t>
              </a:r>
            </a:p>
          </p:txBody>
        </p:sp>
        <p:sp>
          <p:nvSpPr>
            <p:cNvPr id="54691" name="Text Box 10"/>
            <p:cNvSpPr txBox="1">
              <a:spLocks noChangeArrowheads="1"/>
            </p:cNvSpPr>
            <p:nvPr/>
          </p:nvSpPr>
          <p:spPr bwMode="auto">
            <a:xfrm>
              <a:off x="3577"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第三组</a:t>
              </a:r>
            </a:p>
          </p:txBody>
        </p:sp>
        <p:sp>
          <p:nvSpPr>
            <p:cNvPr id="54692" name="Text Box 11"/>
            <p:cNvSpPr txBox="1">
              <a:spLocks noChangeArrowheads="1"/>
            </p:cNvSpPr>
            <p:nvPr/>
          </p:nvSpPr>
          <p:spPr bwMode="auto">
            <a:xfrm>
              <a:off x="4729" y="5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第四组</a:t>
              </a:r>
            </a:p>
          </p:txBody>
        </p:sp>
        <p:sp>
          <p:nvSpPr>
            <p:cNvPr id="54693" name="Line 12"/>
            <p:cNvSpPr>
              <a:spLocks noChangeShapeType="1"/>
            </p:cNvSpPr>
            <p:nvPr/>
          </p:nvSpPr>
          <p:spPr bwMode="auto">
            <a:xfrm flipH="1">
              <a:off x="103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4" name="Line 13"/>
            <p:cNvSpPr>
              <a:spLocks noChangeShapeType="1"/>
            </p:cNvSpPr>
            <p:nvPr/>
          </p:nvSpPr>
          <p:spPr bwMode="auto">
            <a:xfrm flipH="1">
              <a:off x="218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5" name="Line 14"/>
            <p:cNvSpPr>
              <a:spLocks noChangeShapeType="1"/>
            </p:cNvSpPr>
            <p:nvPr/>
          </p:nvSpPr>
          <p:spPr bwMode="auto">
            <a:xfrm flipH="1">
              <a:off x="332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6" name="Line 15"/>
            <p:cNvSpPr>
              <a:spLocks noChangeShapeType="1"/>
            </p:cNvSpPr>
            <p:nvPr/>
          </p:nvSpPr>
          <p:spPr bwMode="auto">
            <a:xfrm flipH="1">
              <a:off x="447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7" name="Line 16"/>
            <p:cNvSpPr>
              <a:spLocks noChangeShapeType="1"/>
            </p:cNvSpPr>
            <p:nvPr/>
          </p:nvSpPr>
          <p:spPr bwMode="auto">
            <a:xfrm rot="10800000" flipH="1">
              <a:off x="1992"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8" name="Line 17"/>
            <p:cNvSpPr>
              <a:spLocks noChangeShapeType="1"/>
            </p:cNvSpPr>
            <p:nvPr/>
          </p:nvSpPr>
          <p:spPr bwMode="auto">
            <a:xfrm rot="10800000" flipH="1">
              <a:off x="3144"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699" name="Line 18"/>
            <p:cNvSpPr>
              <a:spLocks noChangeShapeType="1"/>
            </p:cNvSpPr>
            <p:nvPr/>
          </p:nvSpPr>
          <p:spPr bwMode="auto">
            <a:xfrm rot="10800000" flipH="1">
              <a:off x="4296" y="672"/>
              <a:ext cx="192" cy="0"/>
            </a:xfrm>
            <a:prstGeom prst="line">
              <a:avLst/>
            </a:prstGeom>
            <a:noFill/>
            <a:ln w="38100">
              <a:solidFill>
                <a:schemeClr val="tx1"/>
              </a:solidFill>
              <a:round/>
              <a:headEnd/>
              <a:tailEnd type="stealth" w="med" len="med"/>
            </a:ln>
          </p:spPr>
          <p:txBody>
            <a:bodyPr wrap="none"/>
            <a:lstStyle/>
            <a:p>
              <a:endParaRPr lang="zh-CN" altLang="en-US"/>
            </a:p>
          </p:txBody>
        </p:sp>
        <p:sp>
          <p:nvSpPr>
            <p:cNvPr id="54700" name="Line 19"/>
            <p:cNvSpPr>
              <a:spLocks noChangeShapeType="1"/>
            </p:cNvSpPr>
            <p:nvPr/>
          </p:nvSpPr>
          <p:spPr bwMode="auto">
            <a:xfrm rot="10800000" flipH="1">
              <a:off x="5424" y="672"/>
              <a:ext cx="192"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30420" name="Rectangle 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4277" name="Text Box 21"/>
          <p:cNvSpPr txBox="1">
            <a:spLocks noChangeArrowheads="1"/>
          </p:cNvSpPr>
          <p:nvPr/>
        </p:nvSpPr>
        <p:spPr bwMode="auto">
          <a:xfrm>
            <a:off x="609600" y="152400"/>
            <a:ext cx="7315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latin typeface="Times New Roman" pitchFamily="18" charset="0"/>
                <a:ea typeface="楷体_GB2312" pitchFamily="49" charset="-122"/>
              </a:rPr>
              <a:t>③ </a:t>
            </a:r>
            <a:r>
              <a:rPr lang="en-US" altLang="zh-CN" sz="3200">
                <a:latin typeface="Times New Roman" pitchFamily="18" charset="0"/>
              </a:rPr>
              <a:t>Intel 2114</a:t>
            </a:r>
            <a:r>
              <a:rPr lang="zh-CN" altLang="en-US" sz="3200">
                <a:latin typeface="Times New Roman" pitchFamily="18" charset="0"/>
              </a:rPr>
              <a:t> </a:t>
            </a:r>
            <a:r>
              <a:rPr lang="en-US" altLang="zh-CN" sz="3200">
                <a:latin typeface="Times New Roman" pitchFamily="18" charset="0"/>
              </a:rPr>
              <a:t>RAM </a:t>
            </a:r>
            <a:r>
              <a:rPr lang="zh-CN" altLang="en-US" sz="3200">
                <a:latin typeface="Times New Roman" pitchFamily="18" charset="0"/>
              </a:rPr>
              <a:t>矩阵 </a:t>
            </a:r>
            <a:r>
              <a:rPr lang="en-US" altLang="zh-CN" sz="3200">
                <a:latin typeface="Times New Roman" pitchFamily="18" charset="0"/>
              </a:rPr>
              <a:t>(64 </a:t>
            </a:r>
            <a:r>
              <a:rPr lang="en-US" altLang="zh-CN" sz="3200">
                <a:latin typeface="Times New Roman" pitchFamily="18" charset="0"/>
                <a:cs typeface="Times New Roman" pitchFamily="18" charset="0"/>
              </a:rPr>
              <a:t>×</a:t>
            </a:r>
            <a:r>
              <a:rPr lang="zh-CN" altLang="en-US" sz="3200">
                <a:latin typeface="Times New Roman" pitchFamily="18" charset="0"/>
              </a:rPr>
              <a:t> 64) </a:t>
            </a:r>
            <a:r>
              <a:rPr lang="zh-CN" altLang="en-US" sz="3600">
                <a:solidFill>
                  <a:schemeClr val="folHlink"/>
                </a:solidFill>
                <a:latin typeface="Times New Roman" pitchFamily="18" charset="0"/>
              </a:rPr>
              <a:t>写</a:t>
            </a:r>
          </a:p>
        </p:txBody>
      </p:sp>
      <p:grpSp>
        <p:nvGrpSpPr>
          <p:cNvPr id="54278" name="Group 22"/>
          <p:cNvGrpSpPr>
            <a:grpSpLocks/>
          </p:cNvGrpSpPr>
          <p:nvPr/>
        </p:nvGrpSpPr>
        <p:grpSpPr bwMode="auto">
          <a:xfrm>
            <a:off x="3086100" y="5599113"/>
            <a:ext cx="6057900" cy="336550"/>
            <a:chOff x="1944" y="3527"/>
            <a:chExt cx="3816" cy="212"/>
          </a:xfrm>
        </p:grpSpPr>
        <p:sp>
          <p:nvSpPr>
            <p:cNvPr id="54680" name="Text Box 23"/>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1</a:t>
              </a:r>
            </a:p>
          </p:txBody>
        </p:sp>
        <p:sp>
          <p:nvSpPr>
            <p:cNvPr id="54681" name="Text Box 24"/>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2</a:t>
              </a:r>
            </a:p>
          </p:txBody>
        </p:sp>
        <p:sp>
          <p:nvSpPr>
            <p:cNvPr id="54682" name="Text Box 25"/>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3</a:t>
              </a:r>
            </a:p>
          </p:txBody>
        </p:sp>
        <p:sp>
          <p:nvSpPr>
            <p:cNvPr id="54683" name="Text Box 26"/>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latin typeface="Times New Roman" pitchFamily="18" charset="0"/>
                </a:rPr>
                <a:t>I/O</a:t>
              </a:r>
              <a:r>
                <a:rPr lang="en-US" altLang="zh-CN" sz="1600" baseline="-25000">
                  <a:latin typeface="Times New Roman" pitchFamily="18" charset="0"/>
                </a:rPr>
                <a:t>4</a:t>
              </a:r>
            </a:p>
          </p:txBody>
        </p:sp>
      </p:grpSp>
      <p:grpSp>
        <p:nvGrpSpPr>
          <p:cNvPr id="54279" name="Group 27"/>
          <p:cNvGrpSpPr>
            <a:grpSpLocks/>
          </p:cNvGrpSpPr>
          <p:nvPr/>
        </p:nvGrpSpPr>
        <p:grpSpPr bwMode="auto">
          <a:xfrm>
            <a:off x="222250" y="1069975"/>
            <a:ext cx="8686800" cy="5716588"/>
            <a:chOff x="140" y="674"/>
            <a:chExt cx="5472" cy="3601"/>
          </a:xfrm>
        </p:grpSpPr>
        <p:grpSp>
          <p:nvGrpSpPr>
            <p:cNvPr id="54454" name="Group 28"/>
            <p:cNvGrpSpPr>
              <a:grpSpLocks/>
            </p:cNvGrpSpPr>
            <p:nvPr/>
          </p:nvGrpSpPr>
          <p:grpSpPr bwMode="auto">
            <a:xfrm>
              <a:off x="140" y="713"/>
              <a:ext cx="5472" cy="3562"/>
              <a:chOff x="140" y="713"/>
              <a:chExt cx="5472" cy="3562"/>
            </a:xfrm>
          </p:grpSpPr>
          <p:sp>
            <p:nvSpPr>
              <p:cNvPr id="54466" name="Rectangle 29"/>
              <p:cNvSpPr>
                <a:spLocks noChangeArrowheads="1"/>
              </p:cNvSpPr>
              <p:nvPr/>
            </p:nvSpPr>
            <p:spPr bwMode="auto">
              <a:xfrm>
                <a:off x="332" y="713"/>
                <a:ext cx="576" cy="3168"/>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467" name="Rectangle 30"/>
              <p:cNvSpPr>
                <a:spLocks noChangeArrowheads="1"/>
              </p:cNvSpPr>
              <p:nvPr/>
            </p:nvSpPr>
            <p:spPr bwMode="auto">
              <a:xfrm>
                <a:off x="172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4468" name="Text Box 31"/>
              <p:cNvSpPr txBox="1">
                <a:spLocks noChangeArrowheads="1"/>
              </p:cNvSpPr>
              <p:nvPr/>
            </p:nvSpPr>
            <p:spPr bwMode="auto">
              <a:xfrm>
                <a:off x="1408"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469" name="Rectangle 32"/>
              <p:cNvSpPr>
                <a:spLocks noChangeArrowheads="1"/>
              </p:cNvSpPr>
              <p:nvPr/>
            </p:nvSpPr>
            <p:spPr bwMode="auto">
              <a:xfrm>
                <a:off x="1152"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4470" name="Rectangle 33"/>
              <p:cNvSpPr>
                <a:spLocks noChangeArrowheads="1"/>
              </p:cNvSpPr>
              <p:nvPr/>
            </p:nvSpPr>
            <p:spPr bwMode="auto">
              <a:xfrm>
                <a:off x="2869"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4471" name="Text Box 34"/>
              <p:cNvSpPr txBox="1">
                <a:spLocks noChangeArrowheads="1"/>
              </p:cNvSpPr>
              <p:nvPr/>
            </p:nvSpPr>
            <p:spPr bwMode="auto">
              <a:xfrm>
                <a:off x="2549"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472" name="Rectangle 35"/>
              <p:cNvSpPr>
                <a:spLocks noChangeArrowheads="1"/>
              </p:cNvSpPr>
              <p:nvPr/>
            </p:nvSpPr>
            <p:spPr bwMode="auto">
              <a:xfrm>
                <a:off x="2293"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4473" name="Rectangle 36"/>
              <p:cNvSpPr>
                <a:spLocks noChangeArrowheads="1"/>
              </p:cNvSpPr>
              <p:nvPr/>
            </p:nvSpPr>
            <p:spPr bwMode="auto">
              <a:xfrm>
                <a:off x="404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4474" name="Text Box 37"/>
              <p:cNvSpPr txBox="1">
                <a:spLocks noChangeArrowheads="1"/>
              </p:cNvSpPr>
              <p:nvPr/>
            </p:nvSpPr>
            <p:spPr bwMode="auto">
              <a:xfrm>
                <a:off x="3724"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475" name="Rectangle 38"/>
              <p:cNvSpPr>
                <a:spLocks noChangeArrowheads="1"/>
              </p:cNvSpPr>
              <p:nvPr/>
            </p:nvSpPr>
            <p:spPr bwMode="auto">
              <a:xfrm>
                <a:off x="3468"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4476" name="Rectangle 39"/>
              <p:cNvSpPr>
                <a:spLocks noChangeArrowheads="1"/>
              </p:cNvSpPr>
              <p:nvPr/>
            </p:nvSpPr>
            <p:spPr bwMode="auto">
              <a:xfrm>
                <a:off x="5180"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4477" name="Text Box 40"/>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478" name="Rectangle 41"/>
              <p:cNvSpPr>
                <a:spLocks noChangeArrowheads="1"/>
              </p:cNvSpPr>
              <p:nvPr/>
            </p:nvSpPr>
            <p:spPr bwMode="auto">
              <a:xfrm>
                <a:off x="4604" y="1014"/>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4479" name="Rectangle 42"/>
              <p:cNvSpPr>
                <a:spLocks noChangeArrowheads="1"/>
              </p:cNvSpPr>
              <p:nvPr/>
            </p:nvSpPr>
            <p:spPr bwMode="auto">
              <a:xfrm>
                <a:off x="172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15</a:t>
                </a:r>
              </a:p>
            </p:txBody>
          </p:sp>
          <p:sp>
            <p:nvSpPr>
              <p:cNvPr id="54480" name="Rectangle 43"/>
              <p:cNvSpPr>
                <a:spLocks noChangeArrowheads="1"/>
              </p:cNvSpPr>
              <p:nvPr/>
            </p:nvSpPr>
            <p:spPr bwMode="auto">
              <a:xfrm>
                <a:off x="1152"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0</a:t>
                </a:r>
              </a:p>
            </p:txBody>
          </p:sp>
          <p:sp>
            <p:nvSpPr>
              <p:cNvPr id="54481" name="Rectangle 44"/>
              <p:cNvSpPr>
                <a:spLocks noChangeArrowheads="1"/>
              </p:cNvSpPr>
              <p:nvPr/>
            </p:nvSpPr>
            <p:spPr bwMode="auto">
              <a:xfrm>
                <a:off x="2869"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31</a:t>
                </a:r>
              </a:p>
            </p:txBody>
          </p:sp>
          <p:sp>
            <p:nvSpPr>
              <p:cNvPr id="54482" name="Rectangle 45"/>
              <p:cNvSpPr>
                <a:spLocks noChangeArrowheads="1"/>
              </p:cNvSpPr>
              <p:nvPr/>
            </p:nvSpPr>
            <p:spPr bwMode="auto">
              <a:xfrm>
                <a:off x="2293"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16</a:t>
                </a:r>
              </a:p>
            </p:txBody>
          </p:sp>
          <p:sp>
            <p:nvSpPr>
              <p:cNvPr id="54483" name="Rectangle 46"/>
              <p:cNvSpPr>
                <a:spLocks noChangeArrowheads="1"/>
              </p:cNvSpPr>
              <p:nvPr/>
            </p:nvSpPr>
            <p:spPr bwMode="auto">
              <a:xfrm>
                <a:off x="404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47</a:t>
                </a:r>
              </a:p>
            </p:txBody>
          </p:sp>
          <p:sp>
            <p:nvSpPr>
              <p:cNvPr id="54484" name="Rectangle 47"/>
              <p:cNvSpPr>
                <a:spLocks noChangeArrowheads="1"/>
              </p:cNvSpPr>
              <p:nvPr/>
            </p:nvSpPr>
            <p:spPr bwMode="auto">
              <a:xfrm>
                <a:off x="3468"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32</a:t>
                </a:r>
              </a:p>
            </p:txBody>
          </p:sp>
          <p:sp>
            <p:nvSpPr>
              <p:cNvPr id="54485" name="Rectangle 48"/>
              <p:cNvSpPr>
                <a:spLocks noChangeArrowheads="1"/>
              </p:cNvSpPr>
              <p:nvPr/>
            </p:nvSpPr>
            <p:spPr bwMode="auto">
              <a:xfrm>
                <a:off x="5180"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63</a:t>
                </a:r>
              </a:p>
            </p:txBody>
          </p:sp>
          <p:sp>
            <p:nvSpPr>
              <p:cNvPr id="54486" name="Rectangle 49"/>
              <p:cNvSpPr>
                <a:spLocks noChangeArrowheads="1"/>
              </p:cNvSpPr>
              <p:nvPr/>
            </p:nvSpPr>
            <p:spPr bwMode="auto">
              <a:xfrm>
                <a:off x="4604" y="2215"/>
                <a:ext cx="288" cy="274"/>
              </a:xfrm>
              <a:prstGeom prst="rect">
                <a:avLst/>
              </a:prstGeom>
              <a:noFill/>
              <a:ln w="38100">
                <a:solidFill>
                  <a:schemeClr val="tx1"/>
                </a:solidFill>
                <a:miter lim="800000"/>
                <a:headEnd/>
                <a:tailEnd/>
              </a:ln>
            </p:spPr>
            <p:txBody>
              <a:bodyPr lIns="0" rIns="0" anchor="ctr">
                <a:spAutoFit/>
              </a:bodyPr>
              <a:lstStyle/>
              <a:p>
                <a:pPr eaLnBrk="1" hangingPunct="1">
                  <a:spcBef>
                    <a:spcPct val="50000"/>
                  </a:spcBef>
                  <a:buClrTx/>
                  <a:buSzTx/>
                  <a:buFontTx/>
                  <a:buNone/>
                </a:pPr>
                <a:r>
                  <a:rPr lang="zh-CN" altLang="en-US" sz="2000">
                    <a:latin typeface="Times New Roman" pitchFamily="18" charset="0"/>
                  </a:rPr>
                  <a:t>48</a:t>
                </a:r>
              </a:p>
            </p:txBody>
          </p:sp>
          <p:sp>
            <p:nvSpPr>
              <p:cNvPr id="54487" name="Line 50"/>
              <p:cNvSpPr>
                <a:spLocks noChangeShapeType="1"/>
              </p:cNvSpPr>
              <p:nvPr/>
            </p:nvSpPr>
            <p:spPr bwMode="auto">
              <a:xfrm rot="5400000">
                <a:off x="1325" y="2712"/>
                <a:ext cx="158" cy="0"/>
              </a:xfrm>
              <a:prstGeom prst="line">
                <a:avLst/>
              </a:prstGeom>
              <a:noFill/>
              <a:ln w="38100">
                <a:solidFill>
                  <a:schemeClr val="tx1"/>
                </a:solidFill>
                <a:round/>
                <a:headEnd/>
                <a:tailEnd/>
              </a:ln>
            </p:spPr>
            <p:txBody>
              <a:bodyPr wrap="none"/>
              <a:lstStyle/>
              <a:p>
                <a:endParaRPr lang="zh-CN" altLang="en-US"/>
              </a:p>
            </p:txBody>
          </p:sp>
          <p:sp>
            <p:nvSpPr>
              <p:cNvPr id="54488" name="Line 51"/>
              <p:cNvSpPr>
                <a:spLocks noChangeShapeType="1"/>
              </p:cNvSpPr>
              <p:nvPr/>
            </p:nvSpPr>
            <p:spPr bwMode="auto">
              <a:xfrm rot="5400000">
                <a:off x="1308" y="2710"/>
                <a:ext cx="96" cy="0"/>
              </a:xfrm>
              <a:prstGeom prst="line">
                <a:avLst/>
              </a:prstGeom>
              <a:noFill/>
              <a:ln w="38100">
                <a:solidFill>
                  <a:schemeClr val="tx1"/>
                </a:solidFill>
                <a:round/>
                <a:headEnd/>
                <a:tailEnd/>
              </a:ln>
            </p:spPr>
            <p:txBody>
              <a:bodyPr wrap="none"/>
              <a:lstStyle/>
              <a:p>
                <a:endParaRPr lang="zh-CN" altLang="en-US"/>
              </a:p>
            </p:txBody>
          </p:sp>
          <p:sp>
            <p:nvSpPr>
              <p:cNvPr id="54489" name="Freeform 52"/>
              <p:cNvSpPr>
                <a:spLocks/>
              </p:cNvSpPr>
              <p:nvPr/>
            </p:nvSpPr>
            <p:spPr bwMode="auto">
              <a:xfrm>
                <a:off x="1260" y="2709"/>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490" name="Line 53"/>
              <p:cNvSpPr>
                <a:spLocks noChangeShapeType="1"/>
              </p:cNvSpPr>
              <p:nvPr/>
            </p:nvSpPr>
            <p:spPr bwMode="auto">
              <a:xfrm rot="-5400000">
                <a:off x="1133" y="2712"/>
                <a:ext cx="158" cy="0"/>
              </a:xfrm>
              <a:prstGeom prst="line">
                <a:avLst/>
              </a:prstGeom>
              <a:noFill/>
              <a:ln w="38100">
                <a:solidFill>
                  <a:schemeClr val="tx1"/>
                </a:solidFill>
                <a:round/>
                <a:headEnd/>
                <a:tailEnd/>
              </a:ln>
            </p:spPr>
            <p:txBody>
              <a:bodyPr wrap="none"/>
              <a:lstStyle/>
              <a:p>
                <a:endParaRPr lang="zh-CN" altLang="en-US"/>
              </a:p>
            </p:txBody>
          </p:sp>
          <p:sp>
            <p:nvSpPr>
              <p:cNvPr id="54491" name="Line 54"/>
              <p:cNvSpPr>
                <a:spLocks noChangeShapeType="1"/>
              </p:cNvSpPr>
              <p:nvPr/>
            </p:nvSpPr>
            <p:spPr bwMode="auto">
              <a:xfrm rot="-5400000">
                <a:off x="1212" y="2714"/>
                <a:ext cx="96" cy="0"/>
              </a:xfrm>
              <a:prstGeom prst="line">
                <a:avLst/>
              </a:prstGeom>
              <a:noFill/>
              <a:ln w="38100">
                <a:solidFill>
                  <a:schemeClr val="tx1"/>
                </a:solidFill>
                <a:round/>
                <a:headEnd/>
                <a:tailEnd/>
              </a:ln>
            </p:spPr>
            <p:txBody>
              <a:bodyPr wrap="none"/>
              <a:lstStyle/>
              <a:p>
                <a:endParaRPr lang="zh-CN" altLang="en-US"/>
              </a:p>
            </p:txBody>
          </p:sp>
          <p:sp>
            <p:nvSpPr>
              <p:cNvPr id="54492" name="Freeform 55"/>
              <p:cNvSpPr>
                <a:spLocks/>
              </p:cNvSpPr>
              <p:nvPr/>
            </p:nvSpPr>
            <p:spPr bwMode="auto">
              <a:xfrm>
                <a:off x="1434" y="2353"/>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38100">
                <a:solidFill>
                  <a:schemeClr val="tx1"/>
                </a:solidFill>
                <a:round/>
                <a:headEnd/>
                <a:tailEnd type="oval" w="sm" len="sm"/>
              </a:ln>
            </p:spPr>
            <p:txBody>
              <a:bodyPr>
                <a:spAutoFit/>
              </a:bodyPr>
              <a:lstStyle/>
              <a:p>
                <a:endParaRPr lang="zh-CN" altLang="en-US"/>
              </a:p>
            </p:txBody>
          </p:sp>
          <p:sp>
            <p:nvSpPr>
              <p:cNvPr id="54493" name="Freeform 56"/>
              <p:cNvSpPr>
                <a:spLocks/>
              </p:cNvSpPr>
              <p:nvPr/>
            </p:nvSpPr>
            <p:spPr bwMode="auto">
              <a:xfrm>
                <a:off x="1059" y="1209"/>
                <a:ext cx="152" cy="1469"/>
              </a:xfrm>
              <a:custGeom>
                <a:avLst/>
                <a:gdLst>
                  <a:gd name="T0" fmla="*/ 152 w 152"/>
                  <a:gd name="T1" fmla="*/ 1469 h 1469"/>
                  <a:gd name="T2" fmla="*/ 0 w 152"/>
                  <a:gd name="T3" fmla="*/ 1469 h 1469"/>
                  <a:gd name="T4" fmla="*/ 0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0" y="0"/>
                    </a:lnTo>
                    <a:lnTo>
                      <a:pt x="95" y="1"/>
                    </a:lnTo>
                  </a:path>
                </a:pathLst>
              </a:custGeom>
              <a:noFill/>
              <a:ln w="38100">
                <a:solidFill>
                  <a:schemeClr val="tx1"/>
                </a:solidFill>
                <a:round/>
                <a:headEnd/>
                <a:tailEnd/>
              </a:ln>
            </p:spPr>
            <p:txBody>
              <a:bodyPr>
                <a:spAutoFit/>
              </a:bodyPr>
              <a:lstStyle/>
              <a:p>
                <a:endParaRPr lang="zh-CN" altLang="en-US"/>
              </a:p>
            </p:txBody>
          </p:sp>
          <p:sp>
            <p:nvSpPr>
              <p:cNvPr id="54494" name="Freeform 57"/>
              <p:cNvSpPr>
                <a:spLocks/>
              </p:cNvSpPr>
              <p:nvPr/>
            </p:nvSpPr>
            <p:spPr bwMode="auto">
              <a:xfrm>
                <a:off x="1055" y="2353"/>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495" name="Line 58"/>
              <p:cNvSpPr>
                <a:spLocks noChangeShapeType="1"/>
              </p:cNvSpPr>
              <p:nvPr/>
            </p:nvSpPr>
            <p:spPr bwMode="auto">
              <a:xfrm rot="5400000">
                <a:off x="1896" y="2713"/>
                <a:ext cx="158" cy="0"/>
              </a:xfrm>
              <a:prstGeom prst="line">
                <a:avLst/>
              </a:prstGeom>
              <a:noFill/>
              <a:ln w="38100">
                <a:solidFill>
                  <a:schemeClr val="tx1"/>
                </a:solidFill>
                <a:round/>
                <a:headEnd/>
                <a:tailEnd/>
              </a:ln>
            </p:spPr>
            <p:txBody>
              <a:bodyPr wrap="none"/>
              <a:lstStyle/>
              <a:p>
                <a:endParaRPr lang="zh-CN" altLang="en-US"/>
              </a:p>
            </p:txBody>
          </p:sp>
          <p:sp>
            <p:nvSpPr>
              <p:cNvPr id="54496" name="Line 59"/>
              <p:cNvSpPr>
                <a:spLocks noChangeShapeType="1"/>
              </p:cNvSpPr>
              <p:nvPr/>
            </p:nvSpPr>
            <p:spPr bwMode="auto">
              <a:xfrm rot="5400000">
                <a:off x="1879" y="2711"/>
                <a:ext cx="96" cy="0"/>
              </a:xfrm>
              <a:prstGeom prst="line">
                <a:avLst/>
              </a:prstGeom>
              <a:noFill/>
              <a:ln w="38100">
                <a:solidFill>
                  <a:schemeClr val="tx1"/>
                </a:solidFill>
                <a:round/>
                <a:headEnd/>
                <a:tailEnd/>
              </a:ln>
            </p:spPr>
            <p:txBody>
              <a:bodyPr wrap="none"/>
              <a:lstStyle/>
              <a:p>
                <a:endParaRPr lang="zh-CN" altLang="en-US"/>
              </a:p>
            </p:txBody>
          </p:sp>
          <p:sp>
            <p:nvSpPr>
              <p:cNvPr id="54497" name="Freeform 60"/>
              <p:cNvSpPr>
                <a:spLocks/>
              </p:cNvSpPr>
              <p:nvPr/>
            </p:nvSpPr>
            <p:spPr bwMode="auto">
              <a:xfrm>
                <a:off x="1831"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498" name="Line 61"/>
              <p:cNvSpPr>
                <a:spLocks noChangeShapeType="1"/>
              </p:cNvSpPr>
              <p:nvPr/>
            </p:nvSpPr>
            <p:spPr bwMode="auto">
              <a:xfrm rot="-5400000">
                <a:off x="1704" y="2713"/>
                <a:ext cx="158" cy="0"/>
              </a:xfrm>
              <a:prstGeom prst="line">
                <a:avLst/>
              </a:prstGeom>
              <a:noFill/>
              <a:ln w="38100">
                <a:solidFill>
                  <a:schemeClr val="tx1"/>
                </a:solidFill>
                <a:round/>
                <a:headEnd/>
                <a:tailEnd/>
              </a:ln>
            </p:spPr>
            <p:txBody>
              <a:bodyPr wrap="none"/>
              <a:lstStyle/>
              <a:p>
                <a:endParaRPr lang="zh-CN" altLang="en-US"/>
              </a:p>
            </p:txBody>
          </p:sp>
          <p:sp>
            <p:nvSpPr>
              <p:cNvPr id="54499" name="Line 62"/>
              <p:cNvSpPr>
                <a:spLocks noChangeShapeType="1"/>
              </p:cNvSpPr>
              <p:nvPr/>
            </p:nvSpPr>
            <p:spPr bwMode="auto">
              <a:xfrm rot="-5400000">
                <a:off x="1783" y="2715"/>
                <a:ext cx="96" cy="0"/>
              </a:xfrm>
              <a:prstGeom prst="line">
                <a:avLst/>
              </a:prstGeom>
              <a:noFill/>
              <a:ln w="38100">
                <a:solidFill>
                  <a:schemeClr val="tx1"/>
                </a:solidFill>
                <a:round/>
                <a:headEnd/>
                <a:tailEnd/>
              </a:ln>
            </p:spPr>
            <p:txBody>
              <a:bodyPr wrap="none"/>
              <a:lstStyle/>
              <a:p>
                <a:endParaRPr lang="zh-CN" altLang="en-US"/>
              </a:p>
            </p:txBody>
          </p:sp>
          <p:sp>
            <p:nvSpPr>
              <p:cNvPr id="54500" name="Freeform 63"/>
              <p:cNvSpPr>
                <a:spLocks/>
              </p:cNvSpPr>
              <p:nvPr/>
            </p:nvSpPr>
            <p:spPr bwMode="auto">
              <a:xfrm>
                <a:off x="2005" y="2353"/>
                <a:ext cx="103" cy="1"/>
              </a:xfrm>
              <a:custGeom>
                <a:avLst/>
                <a:gdLst>
                  <a:gd name="T0" fmla="*/ 0 w 103"/>
                  <a:gd name="T1" fmla="*/ 0 h 1"/>
                  <a:gd name="T2" fmla="*/ 103 w 103"/>
                  <a:gd name="T3" fmla="*/ 0 h 1"/>
                  <a:gd name="T4" fmla="*/ 0 60000 65536"/>
                  <a:gd name="T5" fmla="*/ 0 60000 65536"/>
                  <a:gd name="T6" fmla="*/ 0 w 103"/>
                  <a:gd name="T7" fmla="*/ 0 h 1"/>
                  <a:gd name="T8" fmla="*/ 103 w 103"/>
                  <a:gd name="T9" fmla="*/ 1 h 1"/>
                </a:gdLst>
                <a:ahLst/>
                <a:cxnLst>
                  <a:cxn ang="T4">
                    <a:pos x="T0" y="T1"/>
                  </a:cxn>
                  <a:cxn ang="T5">
                    <a:pos x="T2" y="T3"/>
                  </a:cxn>
                </a:cxnLst>
                <a:rect l="T6" t="T7" r="T8" b="T9"/>
                <a:pathLst>
                  <a:path w="103" h="1">
                    <a:moveTo>
                      <a:pt x="0" y="0"/>
                    </a:moveTo>
                    <a:lnTo>
                      <a:pt x="103" y="0"/>
                    </a:lnTo>
                  </a:path>
                </a:pathLst>
              </a:custGeom>
              <a:noFill/>
              <a:ln w="38100">
                <a:solidFill>
                  <a:schemeClr val="tx1"/>
                </a:solidFill>
                <a:round/>
                <a:headEnd/>
                <a:tailEnd type="oval" w="sm" len="sm"/>
              </a:ln>
            </p:spPr>
            <p:txBody>
              <a:bodyPr>
                <a:spAutoFit/>
              </a:bodyPr>
              <a:lstStyle/>
              <a:p>
                <a:endParaRPr lang="zh-CN" altLang="en-US"/>
              </a:p>
            </p:txBody>
          </p:sp>
          <p:sp>
            <p:nvSpPr>
              <p:cNvPr id="54501" name="Freeform 64"/>
              <p:cNvSpPr>
                <a:spLocks/>
              </p:cNvSpPr>
              <p:nvPr/>
            </p:nvSpPr>
            <p:spPr bwMode="auto">
              <a:xfrm>
                <a:off x="1611" y="2352"/>
                <a:ext cx="113" cy="1"/>
              </a:xfrm>
              <a:custGeom>
                <a:avLst/>
                <a:gdLst>
                  <a:gd name="T0" fmla="*/ 113 w 113"/>
                  <a:gd name="T1" fmla="*/ 1 h 1"/>
                  <a:gd name="T2" fmla="*/ 0 w 113"/>
                  <a:gd name="T3" fmla="*/ 0 h 1"/>
                  <a:gd name="T4" fmla="*/ 0 60000 65536"/>
                  <a:gd name="T5" fmla="*/ 0 60000 65536"/>
                  <a:gd name="T6" fmla="*/ 0 w 113"/>
                  <a:gd name="T7" fmla="*/ 0 h 1"/>
                  <a:gd name="T8" fmla="*/ 113 w 113"/>
                  <a:gd name="T9" fmla="*/ 1 h 1"/>
                </a:gdLst>
                <a:ahLst/>
                <a:cxnLst>
                  <a:cxn ang="T4">
                    <a:pos x="T0" y="T1"/>
                  </a:cxn>
                  <a:cxn ang="T5">
                    <a:pos x="T2" y="T3"/>
                  </a:cxn>
                </a:cxnLst>
                <a:rect l="T6" t="T7" r="T8" b="T9"/>
                <a:pathLst>
                  <a:path w="113" h="1">
                    <a:moveTo>
                      <a:pt x="113" y="1"/>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502" name="Line 65"/>
              <p:cNvSpPr>
                <a:spLocks noChangeShapeType="1"/>
              </p:cNvSpPr>
              <p:nvPr/>
            </p:nvSpPr>
            <p:spPr bwMode="auto">
              <a:xfrm rot="5400000">
                <a:off x="2477" y="2713"/>
                <a:ext cx="158" cy="0"/>
              </a:xfrm>
              <a:prstGeom prst="line">
                <a:avLst/>
              </a:prstGeom>
              <a:noFill/>
              <a:ln w="38100">
                <a:solidFill>
                  <a:schemeClr val="tx1"/>
                </a:solidFill>
                <a:round/>
                <a:headEnd/>
                <a:tailEnd/>
              </a:ln>
            </p:spPr>
            <p:txBody>
              <a:bodyPr wrap="none"/>
              <a:lstStyle/>
              <a:p>
                <a:endParaRPr lang="zh-CN" altLang="en-US"/>
              </a:p>
            </p:txBody>
          </p:sp>
          <p:sp>
            <p:nvSpPr>
              <p:cNvPr id="54503" name="Line 66"/>
              <p:cNvSpPr>
                <a:spLocks noChangeShapeType="1"/>
              </p:cNvSpPr>
              <p:nvPr/>
            </p:nvSpPr>
            <p:spPr bwMode="auto">
              <a:xfrm rot="5400000">
                <a:off x="2460" y="2711"/>
                <a:ext cx="96" cy="0"/>
              </a:xfrm>
              <a:prstGeom prst="line">
                <a:avLst/>
              </a:prstGeom>
              <a:noFill/>
              <a:ln w="38100">
                <a:solidFill>
                  <a:schemeClr val="tx1"/>
                </a:solidFill>
                <a:round/>
                <a:headEnd/>
                <a:tailEnd/>
              </a:ln>
            </p:spPr>
            <p:txBody>
              <a:bodyPr wrap="none"/>
              <a:lstStyle/>
              <a:p>
                <a:endParaRPr lang="zh-CN" altLang="en-US"/>
              </a:p>
            </p:txBody>
          </p:sp>
          <p:sp>
            <p:nvSpPr>
              <p:cNvPr id="54504" name="Freeform 67"/>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505" name="Line 68"/>
              <p:cNvSpPr>
                <a:spLocks noChangeShapeType="1"/>
              </p:cNvSpPr>
              <p:nvPr/>
            </p:nvSpPr>
            <p:spPr bwMode="auto">
              <a:xfrm rot="-5400000">
                <a:off x="2285" y="2713"/>
                <a:ext cx="158" cy="0"/>
              </a:xfrm>
              <a:prstGeom prst="line">
                <a:avLst/>
              </a:prstGeom>
              <a:noFill/>
              <a:ln w="38100">
                <a:solidFill>
                  <a:schemeClr val="tx1"/>
                </a:solidFill>
                <a:round/>
                <a:headEnd/>
                <a:tailEnd/>
              </a:ln>
            </p:spPr>
            <p:txBody>
              <a:bodyPr wrap="none"/>
              <a:lstStyle/>
              <a:p>
                <a:endParaRPr lang="zh-CN" altLang="en-US"/>
              </a:p>
            </p:txBody>
          </p:sp>
          <p:sp>
            <p:nvSpPr>
              <p:cNvPr id="54506" name="Line 69"/>
              <p:cNvSpPr>
                <a:spLocks noChangeShapeType="1"/>
              </p:cNvSpPr>
              <p:nvPr/>
            </p:nvSpPr>
            <p:spPr bwMode="auto">
              <a:xfrm rot="-5400000">
                <a:off x="2364" y="2715"/>
                <a:ext cx="96" cy="0"/>
              </a:xfrm>
              <a:prstGeom prst="line">
                <a:avLst/>
              </a:prstGeom>
              <a:noFill/>
              <a:ln w="38100">
                <a:solidFill>
                  <a:schemeClr val="tx1"/>
                </a:solidFill>
                <a:round/>
                <a:headEnd/>
                <a:tailEnd/>
              </a:ln>
            </p:spPr>
            <p:txBody>
              <a:bodyPr wrap="none"/>
              <a:lstStyle/>
              <a:p>
                <a:endParaRPr lang="zh-CN" altLang="en-US"/>
              </a:p>
            </p:txBody>
          </p:sp>
          <p:sp>
            <p:nvSpPr>
              <p:cNvPr id="54507" name="Freeform 70"/>
              <p:cNvSpPr>
                <a:spLocks/>
              </p:cNvSpPr>
              <p:nvPr/>
            </p:nvSpPr>
            <p:spPr bwMode="auto">
              <a:xfrm>
                <a:off x="2586" y="2353"/>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38100">
                <a:solidFill>
                  <a:schemeClr val="tx1"/>
                </a:solidFill>
                <a:round/>
                <a:headEnd/>
                <a:tailEnd type="oval" w="sm" len="sm"/>
              </a:ln>
            </p:spPr>
            <p:txBody>
              <a:bodyPr>
                <a:spAutoFit/>
              </a:bodyPr>
              <a:lstStyle/>
              <a:p>
                <a:endParaRPr lang="zh-CN" altLang="en-US"/>
              </a:p>
            </p:txBody>
          </p:sp>
          <p:sp>
            <p:nvSpPr>
              <p:cNvPr id="54508" name="Freeform 71"/>
              <p:cNvSpPr>
                <a:spLocks/>
              </p:cNvSpPr>
              <p:nvPr/>
            </p:nvSpPr>
            <p:spPr bwMode="auto">
              <a:xfrm>
                <a:off x="2207" y="2353"/>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509" name="Line 72"/>
              <p:cNvSpPr>
                <a:spLocks noChangeShapeType="1"/>
              </p:cNvSpPr>
              <p:nvPr/>
            </p:nvSpPr>
            <p:spPr bwMode="auto">
              <a:xfrm rot="5400000">
                <a:off x="3053" y="2713"/>
                <a:ext cx="158" cy="0"/>
              </a:xfrm>
              <a:prstGeom prst="line">
                <a:avLst/>
              </a:prstGeom>
              <a:noFill/>
              <a:ln w="38100">
                <a:solidFill>
                  <a:schemeClr val="tx1"/>
                </a:solidFill>
                <a:round/>
                <a:headEnd/>
                <a:tailEnd/>
              </a:ln>
            </p:spPr>
            <p:txBody>
              <a:bodyPr wrap="none"/>
              <a:lstStyle/>
              <a:p>
                <a:endParaRPr lang="zh-CN" altLang="en-US"/>
              </a:p>
            </p:txBody>
          </p:sp>
          <p:sp>
            <p:nvSpPr>
              <p:cNvPr id="54510" name="Line 73"/>
              <p:cNvSpPr>
                <a:spLocks noChangeShapeType="1"/>
              </p:cNvSpPr>
              <p:nvPr/>
            </p:nvSpPr>
            <p:spPr bwMode="auto">
              <a:xfrm rot="5400000">
                <a:off x="3036" y="2711"/>
                <a:ext cx="96" cy="0"/>
              </a:xfrm>
              <a:prstGeom prst="line">
                <a:avLst/>
              </a:prstGeom>
              <a:noFill/>
              <a:ln w="38100">
                <a:solidFill>
                  <a:schemeClr val="tx1"/>
                </a:solidFill>
                <a:round/>
                <a:headEnd/>
                <a:tailEnd/>
              </a:ln>
            </p:spPr>
            <p:txBody>
              <a:bodyPr wrap="none"/>
              <a:lstStyle/>
              <a:p>
                <a:endParaRPr lang="zh-CN" altLang="en-US"/>
              </a:p>
            </p:txBody>
          </p:sp>
          <p:sp>
            <p:nvSpPr>
              <p:cNvPr id="54511" name="Freeform 74"/>
              <p:cNvSpPr>
                <a:spLocks/>
              </p:cNvSpPr>
              <p:nvPr/>
            </p:nvSpPr>
            <p:spPr bwMode="auto">
              <a:xfrm>
                <a:off x="2988"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512" name="Line 75"/>
              <p:cNvSpPr>
                <a:spLocks noChangeShapeType="1"/>
              </p:cNvSpPr>
              <p:nvPr/>
            </p:nvSpPr>
            <p:spPr bwMode="auto">
              <a:xfrm rot="-5400000">
                <a:off x="2861" y="2713"/>
                <a:ext cx="158" cy="0"/>
              </a:xfrm>
              <a:prstGeom prst="line">
                <a:avLst/>
              </a:prstGeom>
              <a:noFill/>
              <a:ln w="38100">
                <a:solidFill>
                  <a:schemeClr val="tx1"/>
                </a:solidFill>
                <a:round/>
                <a:headEnd/>
                <a:tailEnd/>
              </a:ln>
            </p:spPr>
            <p:txBody>
              <a:bodyPr wrap="none"/>
              <a:lstStyle/>
              <a:p>
                <a:endParaRPr lang="zh-CN" altLang="en-US"/>
              </a:p>
            </p:txBody>
          </p:sp>
          <p:sp>
            <p:nvSpPr>
              <p:cNvPr id="54513" name="Line 76"/>
              <p:cNvSpPr>
                <a:spLocks noChangeShapeType="1"/>
              </p:cNvSpPr>
              <p:nvPr/>
            </p:nvSpPr>
            <p:spPr bwMode="auto">
              <a:xfrm rot="-5400000">
                <a:off x="2940" y="2715"/>
                <a:ext cx="96" cy="0"/>
              </a:xfrm>
              <a:prstGeom prst="line">
                <a:avLst/>
              </a:prstGeom>
              <a:noFill/>
              <a:ln w="38100">
                <a:solidFill>
                  <a:schemeClr val="tx1"/>
                </a:solidFill>
                <a:round/>
                <a:headEnd/>
                <a:tailEnd/>
              </a:ln>
            </p:spPr>
            <p:txBody>
              <a:bodyPr wrap="none"/>
              <a:lstStyle/>
              <a:p>
                <a:endParaRPr lang="zh-CN" altLang="en-US"/>
              </a:p>
            </p:txBody>
          </p:sp>
          <p:sp>
            <p:nvSpPr>
              <p:cNvPr id="54514" name="Freeform 77"/>
              <p:cNvSpPr>
                <a:spLocks/>
              </p:cNvSpPr>
              <p:nvPr/>
            </p:nvSpPr>
            <p:spPr bwMode="auto">
              <a:xfrm>
                <a:off x="3162" y="2353"/>
                <a:ext cx="115" cy="1"/>
              </a:xfrm>
              <a:custGeom>
                <a:avLst/>
                <a:gdLst>
                  <a:gd name="T0" fmla="*/ 0 w 115"/>
                  <a:gd name="T1" fmla="*/ 0 h 1"/>
                  <a:gd name="T2" fmla="*/ 115 w 115"/>
                  <a:gd name="T3" fmla="*/ 0 h 1"/>
                  <a:gd name="T4" fmla="*/ 0 60000 65536"/>
                  <a:gd name="T5" fmla="*/ 0 60000 65536"/>
                  <a:gd name="T6" fmla="*/ 0 w 115"/>
                  <a:gd name="T7" fmla="*/ 0 h 1"/>
                  <a:gd name="T8" fmla="*/ 115 w 115"/>
                  <a:gd name="T9" fmla="*/ 1 h 1"/>
                </a:gdLst>
                <a:ahLst/>
                <a:cxnLst>
                  <a:cxn ang="T4">
                    <a:pos x="T0" y="T1"/>
                  </a:cxn>
                  <a:cxn ang="T5">
                    <a:pos x="T2" y="T3"/>
                  </a:cxn>
                </a:cxnLst>
                <a:rect l="T6" t="T7" r="T8" b="T9"/>
                <a:pathLst>
                  <a:path w="115" h="1">
                    <a:moveTo>
                      <a:pt x="0" y="0"/>
                    </a:moveTo>
                    <a:lnTo>
                      <a:pt x="115" y="0"/>
                    </a:lnTo>
                  </a:path>
                </a:pathLst>
              </a:custGeom>
              <a:noFill/>
              <a:ln w="38100">
                <a:solidFill>
                  <a:schemeClr val="tx1"/>
                </a:solidFill>
                <a:round/>
                <a:headEnd/>
                <a:tailEnd type="oval" w="sm" len="sm"/>
              </a:ln>
            </p:spPr>
            <p:txBody>
              <a:bodyPr>
                <a:spAutoFit/>
              </a:bodyPr>
              <a:lstStyle/>
              <a:p>
                <a:endParaRPr lang="zh-CN" altLang="en-US"/>
              </a:p>
            </p:txBody>
          </p:sp>
          <p:sp>
            <p:nvSpPr>
              <p:cNvPr id="54515" name="Freeform 78"/>
              <p:cNvSpPr>
                <a:spLocks/>
              </p:cNvSpPr>
              <p:nvPr/>
            </p:nvSpPr>
            <p:spPr bwMode="auto">
              <a:xfrm>
                <a:off x="2783" y="2353"/>
                <a:ext cx="90" cy="1"/>
              </a:xfrm>
              <a:custGeom>
                <a:avLst/>
                <a:gdLst>
                  <a:gd name="T0" fmla="*/ 90 w 90"/>
                  <a:gd name="T1" fmla="*/ 0 h 1"/>
                  <a:gd name="T2" fmla="*/ 0 w 90"/>
                  <a:gd name="T3" fmla="*/ 0 h 1"/>
                  <a:gd name="T4" fmla="*/ 0 60000 65536"/>
                  <a:gd name="T5" fmla="*/ 0 60000 65536"/>
                  <a:gd name="T6" fmla="*/ 0 w 90"/>
                  <a:gd name="T7" fmla="*/ 0 h 1"/>
                  <a:gd name="T8" fmla="*/ 90 w 90"/>
                  <a:gd name="T9" fmla="*/ 1 h 1"/>
                </a:gdLst>
                <a:ahLst/>
                <a:cxnLst>
                  <a:cxn ang="T4">
                    <a:pos x="T0" y="T1"/>
                  </a:cxn>
                  <a:cxn ang="T5">
                    <a:pos x="T2" y="T3"/>
                  </a:cxn>
                </a:cxnLst>
                <a:rect l="T6" t="T7" r="T8" b="T9"/>
                <a:pathLst>
                  <a:path w="90" h="1">
                    <a:moveTo>
                      <a:pt x="90"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516" name="Line 79"/>
              <p:cNvSpPr>
                <a:spLocks noChangeShapeType="1"/>
              </p:cNvSpPr>
              <p:nvPr/>
            </p:nvSpPr>
            <p:spPr bwMode="auto">
              <a:xfrm rot="5400000">
                <a:off x="3629" y="2713"/>
                <a:ext cx="158" cy="0"/>
              </a:xfrm>
              <a:prstGeom prst="line">
                <a:avLst/>
              </a:prstGeom>
              <a:noFill/>
              <a:ln w="38100">
                <a:solidFill>
                  <a:schemeClr val="tx1"/>
                </a:solidFill>
                <a:round/>
                <a:headEnd/>
                <a:tailEnd/>
              </a:ln>
            </p:spPr>
            <p:txBody>
              <a:bodyPr wrap="none"/>
              <a:lstStyle/>
              <a:p>
                <a:endParaRPr lang="zh-CN" altLang="en-US"/>
              </a:p>
            </p:txBody>
          </p:sp>
          <p:sp>
            <p:nvSpPr>
              <p:cNvPr id="54517" name="Line 80"/>
              <p:cNvSpPr>
                <a:spLocks noChangeShapeType="1"/>
              </p:cNvSpPr>
              <p:nvPr/>
            </p:nvSpPr>
            <p:spPr bwMode="auto">
              <a:xfrm rot="5400000">
                <a:off x="3612" y="2711"/>
                <a:ext cx="96" cy="0"/>
              </a:xfrm>
              <a:prstGeom prst="line">
                <a:avLst/>
              </a:prstGeom>
              <a:noFill/>
              <a:ln w="38100">
                <a:solidFill>
                  <a:schemeClr val="tx1"/>
                </a:solidFill>
                <a:round/>
                <a:headEnd/>
                <a:tailEnd/>
              </a:ln>
            </p:spPr>
            <p:txBody>
              <a:bodyPr wrap="none"/>
              <a:lstStyle/>
              <a:p>
                <a:endParaRPr lang="zh-CN" altLang="en-US"/>
              </a:p>
            </p:txBody>
          </p:sp>
          <p:sp>
            <p:nvSpPr>
              <p:cNvPr id="54518" name="Freeform 81"/>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519" name="Line 82"/>
              <p:cNvSpPr>
                <a:spLocks noChangeShapeType="1"/>
              </p:cNvSpPr>
              <p:nvPr/>
            </p:nvSpPr>
            <p:spPr bwMode="auto">
              <a:xfrm rot="-5400000">
                <a:off x="3437" y="2713"/>
                <a:ext cx="158" cy="0"/>
              </a:xfrm>
              <a:prstGeom prst="line">
                <a:avLst/>
              </a:prstGeom>
              <a:noFill/>
              <a:ln w="38100">
                <a:solidFill>
                  <a:schemeClr val="tx1"/>
                </a:solidFill>
                <a:round/>
                <a:headEnd/>
                <a:tailEnd/>
              </a:ln>
            </p:spPr>
            <p:txBody>
              <a:bodyPr wrap="none"/>
              <a:lstStyle/>
              <a:p>
                <a:endParaRPr lang="zh-CN" altLang="en-US"/>
              </a:p>
            </p:txBody>
          </p:sp>
          <p:sp>
            <p:nvSpPr>
              <p:cNvPr id="54520" name="Line 83"/>
              <p:cNvSpPr>
                <a:spLocks noChangeShapeType="1"/>
              </p:cNvSpPr>
              <p:nvPr/>
            </p:nvSpPr>
            <p:spPr bwMode="auto">
              <a:xfrm rot="-5400000">
                <a:off x="3516" y="2715"/>
                <a:ext cx="96" cy="0"/>
              </a:xfrm>
              <a:prstGeom prst="line">
                <a:avLst/>
              </a:prstGeom>
              <a:noFill/>
              <a:ln w="38100">
                <a:solidFill>
                  <a:schemeClr val="tx1"/>
                </a:solidFill>
                <a:round/>
                <a:headEnd/>
                <a:tailEnd/>
              </a:ln>
            </p:spPr>
            <p:txBody>
              <a:bodyPr wrap="none"/>
              <a:lstStyle/>
              <a:p>
                <a:endParaRPr lang="zh-CN" altLang="en-US"/>
              </a:p>
            </p:txBody>
          </p:sp>
          <p:sp>
            <p:nvSpPr>
              <p:cNvPr id="54521" name="Freeform 84"/>
              <p:cNvSpPr>
                <a:spLocks/>
              </p:cNvSpPr>
              <p:nvPr/>
            </p:nvSpPr>
            <p:spPr bwMode="auto">
              <a:xfrm>
                <a:off x="3751" y="2352"/>
                <a:ext cx="100" cy="1"/>
              </a:xfrm>
              <a:custGeom>
                <a:avLst/>
                <a:gdLst>
                  <a:gd name="T0" fmla="*/ 0 w 100"/>
                  <a:gd name="T1" fmla="*/ 0 h 1"/>
                  <a:gd name="T2" fmla="*/ 100 w 100"/>
                  <a:gd name="T3" fmla="*/ 1 h 1"/>
                  <a:gd name="T4" fmla="*/ 0 60000 65536"/>
                  <a:gd name="T5" fmla="*/ 0 60000 65536"/>
                  <a:gd name="T6" fmla="*/ 0 w 100"/>
                  <a:gd name="T7" fmla="*/ 0 h 1"/>
                  <a:gd name="T8" fmla="*/ 100 w 100"/>
                  <a:gd name="T9" fmla="*/ 1 h 1"/>
                </a:gdLst>
                <a:ahLst/>
                <a:cxnLst>
                  <a:cxn ang="T4">
                    <a:pos x="T0" y="T1"/>
                  </a:cxn>
                  <a:cxn ang="T5">
                    <a:pos x="T2" y="T3"/>
                  </a:cxn>
                </a:cxnLst>
                <a:rect l="T6" t="T7" r="T8" b="T9"/>
                <a:pathLst>
                  <a:path w="100" h="1">
                    <a:moveTo>
                      <a:pt x="0" y="0"/>
                    </a:moveTo>
                    <a:lnTo>
                      <a:pt x="100" y="1"/>
                    </a:lnTo>
                  </a:path>
                </a:pathLst>
              </a:custGeom>
              <a:noFill/>
              <a:ln w="38100">
                <a:solidFill>
                  <a:schemeClr val="tx1"/>
                </a:solidFill>
                <a:round/>
                <a:headEnd/>
                <a:tailEnd type="oval" w="sm" len="sm"/>
              </a:ln>
            </p:spPr>
            <p:txBody>
              <a:bodyPr>
                <a:spAutoFit/>
              </a:bodyPr>
              <a:lstStyle/>
              <a:p>
                <a:endParaRPr lang="zh-CN" altLang="en-US"/>
              </a:p>
            </p:txBody>
          </p:sp>
          <p:sp>
            <p:nvSpPr>
              <p:cNvPr id="54522" name="Freeform 85"/>
              <p:cNvSpPr>
                <a:spLocks/>
              </p:cNvSpPr>
              <p:nvPr/>
            </p:nvSpPr>
            <p:spPr bwMode="auto">
              <a:xfrm>
                <a:off x="3359" y="2353"/>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523" name="Line 86"/>
              <p:cNvSpPr>
                <a:spLocks noChangeShapeType="1"/>
              </p:cNvSpPr>
              <p:nvPr/>
            </p:nvSpPr>
            <p:spPr bwMode="auto">
              <a:xfrm rot="5400000">
                <a:off x="4205" y="2698"/>
                <a:ext cx="158" cy="0"/>
              </a:xfrm>
              <a:prstGeom prst="line">
                <a:avLst/>
              </a:prstGeom>
              <a:noFill/>
              <a:ln w="38100">
                <a:solidFill>
                  <a:schemeClr val="tx1"/>
                </a:solidFill>
                <a:round/>
                <a:headEnd/>
                <a:tailEnd/>
              </a:ln>
            </p:spPr>
            <p:txBody>
              <a:bodyPr wrap="none"/>
              <a:lstStyle/>
              <a:p>
                <a:endParaRPr lang="zh-CN" altLang="en-US"/>
              </a:p>
            </p:txBody>
          </p:sp>
          <p:sp>
            <p:nvSpPr>
              <p:cNvPr id="54524" name="Line 87"/>
              <p:cNvSpPr>
                <a:spLocks noChangeShapeType="1"/>
              </p:cNvSpPr>
              <p:nvPr/>
            </p:nvSpPr>
            <p:spPr bwMode="auto">
              <a:xfrm rot="5400000">
                <a:off x="4188" y="2696"/>
                <a:ext cx="96" cy="0"/>
              </a:xfrm>
              <a:prstGeom prst="line">
                <a:avLst/>
              </a:prstGeom>
              <a:noFill/>
              <a:ln w="38100">
                <a:solidFill>
                  <a:schemeClr val="tx1"/>
                </a:solidFill>
                <a:round/>
                <a:headEnd/>
                <a:tailEnd/>
              </a:ln>
            </p:spPr>
            <p:txBody>
              <a:bodyPr wrap="none"/>
              <a:lstStyle/>
              <a:p>
                <a:endParaRPr lang="zh-CN" altLang="en-US"/>
              </a:p>
            </p:txBody>
          </p:sp>
          <p:sp>
            <p:nvSpPr>
              <p:cNvPr id="54525" name="Freeform 88"/>
              <p:cNvSpPr>
                <a:spLocks/>
              </p:cNvSpPr>
              <p:nvPr/>
            </p:nvSpPr>
            <p:spPr bwMode="auto">
              <a:xfrm>
                <a:off x="4140" y="2695"/>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sp>
            <p:nvSpPr>
              <p:cNvPr id="54526" name="Line 89"/>
              <p:cNvSpPr>
                <a:spLocks noChangeShapeType="1"/>
              </p:cNvSpPr>
              <p:nvPr/>
            </p:nvSpPr>
            <p:spPr bwMode="auto">
              <a:xfrm rot="-5400000">
                <a:off x="4013" y="2698"/>
                <a:ext cx="158" cy="0"/>
              </a:xfrm>
              <a:prstGeom prst="line">
                <a:avLst/>
              </a:prstGeom>
              <a:noFill/>
              <a:ln w="38100">
                <a:solidFill>
                  <a:schemeClr val="tx1"/>
                </a:solidFill>
                <a:round/>
                <a:headEnd/>
                <a:tailEnd/>
              </a:ln>
            </p:spPr>
            <p:txBody>
              <a:bodyPr wrap="none"/>
              <a:lstStyle/>
              <a:p>
                <a:endParaRPr lang="zh-CN" altLang="en-US"/>
              </a:p>
            </p:txBody>
          </p:sp>
          <p:sp>
            <p:nvSpPr>
              <p:cNvPr id="54527" name="Line 90"/>
              <p:cNvSpPr>
                <a:spLocks noChangeShapeType="1"/>
              </p:cNvSpPr>
              <p:nvPr/>
            </p:nvSpPr>
            <p:spPr bwMode="auto">
              <a:xfrm rot="-5400000">
                <a:off x="4092" y="2700"/>
                <a:ext cx="96" cy="0"/>
              </a:xfrm>
              <a:prstGeom prst="line">
                <a:avLst/>
              </a:prstGeom>
              <a:noFill/>
              <a:ln w="38100">
                <a:solidFill>
                  <a:schemeClr val="tx1"/>
                </a:solidFill>
                <a:round/>
                <a:headEnd/>
                <a:tailEnd/>
              </a:ln>
            </p:spPr>
            <p:txBody>
              <a:bodyPr wrap="none"/>
              <a:lstStyle/>
              <a:p>
                <a:endParaRPr lang="zh-CN" altLang="en-US"/>
              </a:p>
            </p:txBody>
          </p:sp>
          <p:sp>
            <p:nvSpPr>
              <p:cNvPr id="54528" name="Freeform 91"/>
              <p:cNvSpPr>
                <a:spLocks/>
              </p:cNvSpPr>
              <p:nvPr/>
            </p:nvSpPr>
            <p:spPr bwMode="auto">
              <a:xfrm>
                <a:off x="4336" y="2351"/>
                <a:ext cx="90" cy="2"/>
              </a:xfrm>
              <a:custGeom>
                <a:avLst/>
                <a:gdLst>
                  <a:gd name="T0" fmla="*/ 0 w 90"/>
                  <a:gd name="T1" fmla="*/ 0 h 2"/>
                  <a:gd name="T2" fmla="*/ 90 w 90"/>
                  <a:gd name="T3" fmla="*/ 2 h 2"/>
                  <a:gd name="T4" fmla="*/ 0 60000 65536"/>
                  <a:gd name="T5" fmla="*/ 0 60000 65536"/>
                  <a:gd name="T6" fmla="*/ 0 w 90"/>
                  <a:gd name="T7" fmla="*/ 0 h 2"/>
                  <a:gd name="T8" fmla="*/ 90 w 90"/>
                  <a:gd name="T9" fmla="*/ 2 h 2"/>
                </a:gdLst>
                <a:ahLst/>
                <a:cxnLst>
                  <a:cxn ang="T4">
                    <a:pos x="T0" y="T1"/>
                  </a:cxn>
                  <a:cxn ang="T5">
                    <a:pos x="T2" y="T3"/>
                  </a:cxn>
                </a:cxnLst>
                <a:rect l="T6" t="T7" r="T8" b="T9"/>
                <a:pathLst>
                  <a:path w="90" h="2">
                    <a:moveTo>
                      <a:pt x="0" y="0"/>
                    </a:moveTo>
                    <a:lnTo>
                      <a:pt x="90" y="2"/>
                    </a:lnTo>
                  </a:path>
                </a:pathLst>
              </a:custGeom>
              <a:noFill/>
              <a:ln w="38100">
                <a:solidFill>
                  <a:schemeClr val="tx1"/>
                </a:solidFill>
                <a:round/>
                <a:headEnd/>
                <a:tailEnd type="oval" w="sm" len="sm"/>
              </a:ln>
            </p:spPr>
            <p:txBody>
              <a:bodyPr>
                <a:spAutoFit/>
              </a:bodyPr>
              <a:lstStyle/>
              <a:p>
                <a:endParaRPr lang="zh-CN" altLang="en-US"/>
              </a:p>
            </p:txBody>
          </p:sp>
          <p:sp>
            <p:nvSpPr>
              <p:cNvPr id="54529" name="Freeform 92"/>
              <p:cNvSpPr>
                <a:spLocks/>
              </p:cNvSpPr>
              <p:nvPr/>
            </p:nvSpPr>
            <p:spPr bwMode="auto">
              <a:xfrm>
                <a:off x="3935" y="2353"/>
                <a:ext cx="104" cy="1"/>
              </a:xfrm>
              <a:custGeom>
                <a:avLst/>
                <a:gdLst>
                  <a:gd name="T0" fmla="*/ 104 w 104"/>
                  <a:gd name="T1" fmla="*/ 0 h 1"/>
                  <a:gd name="T2" fmla="*/ 0 w 104"/>
                  <a:gd name="T3" fmla="*/ 0 h 1"/>
                  <a:gd name="T4" fmla="*/ 0 60000 65536"/>
                  <a:gd name="T5" fmla="*/ 0 60000 65536"/>
                  <a:gd name="T6" fmla="*/ 0 w 104"/>
                  <a:gd name="T7" fmla="*/ 0 h 1"/>
                  <a:gd name="T8" fmla="*/ 104 w 104"/>
                  <a:gd name="T9" fmla="*/ 1 h 1"/>
                </a:gdLst>
                <a:ahLst/>
                <a:cxnLst>
                  <a:cxn ang="T4">
                    <a:pos x="T0" y="T1"/>
                  </a:cxn>
                  <a:cxn ang="T5">
                    <a:pos x="T2" y="T3"/>
                  </a:cxn>
                </a:cxnLst>
                <a:rect l="T6" t="T7" r="T8" b="T9"/>
                <a:pathLst>
                  <a:path w="104" h="1">
                    <a:moveTo>
                      <a:pt x="104"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4530" name="Group 93"/>
              <p:cNvGrpSpPr>
                <a:grpSpLocks/>
              </p:cNvGrpSpPr>
              <p:nvPr/>
            </p:nvGrpSpPr>
            <p:grpSpPr bwMode="auto">
              <a:xfrm>
                <a:off x="4668" y="2634"/>
                <a:ext cx="192" cy="158"/>
                <a:chOff x="4692" y="2634"/>
                <a:chExt cx="192" cy="158"/>
              </a:xfrm>
            </p:grpSpPr>
            <p:grpSp>
              <p:nvGrpSpPr>
                <p:cNvPr id="54673" name="Group 94"/>
                <p:cNvGrpSpPr>
                  <a:grpSpLocks/>
                </p:cNvGrpSpPr>
                <p:nvPr/>
              </p:nvGrpSpPr>
              <p:grpSpPr bwMode="auto">
                <a:xfrm>
                  <a:off x="4836" y="2634"/>
                  <a:ext cx="48" cy="158"/>
                  <a:chOff x="4836" y="2634"/>
                  <a:chExt cx="48" cy="158"/>
                </a:xfrm>
              </p:grpSpPr>
              <p:sp>
                <p:nvSpPr>
                  <p:cNvPr id="54678" name="Line 95"/>
                  <p:cNvSpPr>
                    <a:spLocks noChangeShapeType="1"/>
                  </p:cNvSpPr>
                  <p:nvPr/>
                </p:nvSpPr>
                <p:spPr bwMode="auto">
                  <a:xfrm rot="5400000">
                    <a:off x="4805" y="2713"/>
                    <a:ext cx="158" cy="0"/>
                  </a:xfrm>
                  <a:prstGeom prst="line">
                    <a:avLst/>
                  </a:prstGeom>
                  <a:noFill/>
                  <a:ln w="38100">
                    <a:solidFill>
                      <a:schemeClr val="tx1"/>
                    </a:solidFill>
                    <a:round/>
                    <a:headEnd/>
                    <a:tailEnd/>
                  </a:ln>
                </p:spPr>
                <p:txBody>
                  <a:bodyPr wrap="none"/>
                  <a:lstStyle/>
                  <a:p>
                    <a:endParaRPr lang="zh-CN" altLang="en-US"/>
                  </a:p>
                </p:txBody>
              </p:sp>
              <p:sp>
                <p:nvSpPr>
                  <p:cNvPr id="54679" name="Line 96"/>
                  <p:cNvSpPr>
                    <a:spLocks noChangeShapeType="1"/>
                  </p:cNvSpPr>
                  <p:nvPr/>
                </p:nvSpPr>
                <p:spPr bwMode="auto">
                  <a:xfrm rot="5400000">
                    <a:off x="4788" y="2711"/>
                    <a:ext cx="96" cy="0"/>
                  </a:xfrm>
                  <a:prstGeom prst="line">
                    <a:avLst/>
                  </a:prstGeom>
                  <a:noFill/>
                  <a:ln w="38100">
                    <a:solidFill>
                      <a:schemeClr val="tx1"/>
                    </a:solidFill>
                    <a:round/>
                    <a:headEnd/>
                    <a:tailEnd/>
                  </a:ln>
                </p:spPr>
                <p:txBody>
                  <a:bodyPr wrap="none"/>
                  <a:lstStyle/>
                  <a:p>
                    <a:endParaRPr lang="zh-CN" altLang="en-US"/>
                  </a:p>
                </p:txBody>
              </p:sp>
            </p:grpSp>
            <p:sp>
              <p:nvSpPr>
                <p:cNvPr id="54674" name="Freeform 97"/>
                <p:cNvSpPr>
                  <a:spLocks/>
                </p:cNvSpPr>
                <p:nvPr/>
              </p:nvSpPr>
              <p:spPr bwMode="auto">
                <a:xfrm>
                  <a:off x="4740"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4675" name="Group 98"/>
                <p:cNvGrpSpPr>
                  <a:grpSpLocks/>
                </p:cNvGrpSpPr>
                <p:nvPr/>
              </p:nvGrpSpPr>
              <p:grpSpPr bwMode="auto">
                <a:xfrm>
                  <a:off x="4692" y="2634"/>
                  <a:ext cx="48" cy="158"/>
                  <a:chOff x="4692" y="2634"/>
                  <a:chExt cx="48" cy="158"/>
                </a:xfrm>
              </p:grpSpPr>
              <p:sp>
                <p:nvSpPr>
                  <p:cNvPr id="54676" name="Line 99"/>
                  <p:cNvSpPr>
                    <a:spLocks noChangeShapeType="1"/>
                  </p:cNvSpPr>
                  <p:nvPr/>
                </p:nvSpPr>
                <p:spPr bwMode="auto">
                  <a:xfrm rot="-5400000">
                    <a:off x="4613" y="2713"/>
                    <a:ext cx="158" cy="0"/>
                  </a:xfrm>
                  <a:prstGeom prst="line">
                    <a:avLst/>
                  </a:prstGeom>
                  <a:noFill/>
                  <a:ln w="38100">
                    <a:solidFill>
                      <a:schemeClr val="tx1"/>
                    </a:solidFill>
                    <a:round/>
                    <a:headEnd/>
                    <a:tailEnd/>
                  </a:ln>
                </p:spPr>
                <p:txBody>
                  <a:bodyPr wrap="none"/>
                  <a:lstStyle/>
                  <a:p>
                    <a:endParaRPr lang="zh-CN" altLang="en-US"/>
                  </a:p>
                </p:txBody>
              </p:sp>
              <p:sp>
                <p:nvSpPr>
                  <p:cNvPr id="54677" name="Line 100"/>
                  <p:cNvSpPr>
                    <a:spLocks noChangeShapeType="1"/>
                  </p:cNvSpPr>
                  <p:nvPr/>
                </p:nvSpPr>
                <p:spPr bwMode="auto">
                  <a:xfrm rot="-5400000">
                    <a:off x="4692" y="2715"/>
                    <a:ext cx="96" cy="0"/>
                  </a:xfrm>
                  <a:prstGeom prst="line">
                    <a:avLst/>
                  </a:prstGeom>
                  <a:noFill/>
                  <a:ln w="38100">
                    <a:solidFill>
                      <a:schemeClr val="tx1"/>
                    </a:solidFill>
                    <a:round/>
                    <a:headEnd/>
                    <a:tailEnd/>
                  </a:ln>
                </p:spPr>
                <p:txBody>
                  <a:bodyPr wrap="none"/>
                  <a:lstStyle/>
                  <a:p>
                    <a:endParaRPr lang="zh-CN" altLang="en-US"/>
                  </a:p>
                </p:txBody>
              </p:sp>
            </p:grpSp>
          </p:grpSp>
          <p:sp>
            <p:nvSpPr>
              <p:cNvPr id="54531" name="Freeform 101"/>
              <p:cNvSpPr>
                <a:spLocks/>
              </p:cNvSpPr>
              <p:nvPr/>
            </p:nvSpPr>
            <p:spPr bwMode="auto">
              <a:xfrm>
                <a:off x="4890" y="2353"/>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38100">
                <a:solidFill>
                  <a:schemeClr val="tx1"/>
                </a:solidFill>
                <a:round/>
                <a:headEnd/>
                <a:tailEnd type="oval" w="sm" len="sm"/>
              </a:ln>
            </p:spPr>
            <p:txBody>
              <a:bodyPr>
                <a:spAutoFit/>
              </a:bodyPr>
              <a:lstStyle/>
              <a:p>
                <a:endParaRPr lang="zh-CN" altLang="en-US"/>
              </a:p>
            </p:txBody>
          </p:sp>
          <p:sp>
            <p:nvSpPr>
              <p:cNvPr id="54532" name="Freeform 102"/>
              <p:cNvSpPr>
                <a:spLocks/>
              </p:cNvSpPr>
              <p:nvPr/>
            </p:nvSpPr>
            <p:spPr bwMode="auto">
              <a:xfrm>
                <a:off x="4511" y="2353"/>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38100">
                <a:solidFill>
                  <a:schemeClr val="tx1"/>
                </a:solidFill>
                <a:round/>
                <a:headEnd/>
                <a:tailEnd type="oval" w="sm" len="sm"/>
              </a:ln>
            </p:spPr>
            <p:txBody>
              <a:bodyPr>
                <a:spAutoFit/>
              </a:bodyPr>
              <a:lstStyle/>
              <a:p>
                <a:endParaRPr lang="zh-CN" altLang="en-US"/>
              </a:p>
            </p:txBody>
          </p:sp>
          <p:grpSp>
            <p:nvGrpSpPr>
              <p:cNvPr id="54533" name="Group 103"/>
              <p:cNvGrpSpPr>
                <a:grpSpLocks/>
              </p:cNvGrpSpPr>
              <p:nvPr/>
            </p:nvGrpSpPr>
            <p:grpSpPr bwMode="auto">
              <a:xfrm>
                <a:off x="5235" y="2634"/>
                <a:ext cx="192" cy="158"/>
                <a:chOff x="5259" y="2634"/>
                <a:chExt cx="192" cy="158"/>
              </a:xfrm>
            </p:grpSpPr>
            <p:grpSp>
              <p:nvGrpSpPr>
                <p:cNvPr id="54666" name="Group 104"/>
                <p:cNvGrpSpPr>
                  <a:grpSpLocks/>
                </p:cNvGrpSpPr>
                <p:nvPr/>
              </p:nvGrpSpPr>
              <p:grpSpPr bwMode="auto">
                <a:xfrm>
                  <a:off x="5403" y="2634"/>
                  <a:ext cx="48" cy="158"/>
                  <a:chOff x="5403" y="2634"/>
                  <a:chExt cx="48" cy="158"/>
                </a:xfrm>
              </p:grpSpPr>
              <p:sp>
                <p:nvSpPr>
                  <p:cNvPr id="54671" name="Line 105"/>
                  <p:cNvSpPr>
                    <a:spLocks noChangeShapeType="1"/>
                  </p:cNvSpPr>
                  <p:nvPr/>
                </p:nvSpPr>
                <p:spPr bwMode="auto">
                  <a:xfrm rot="5400000">
                    <a:off x="5372" y="2713"/>
                    <a:ext cx="158" cy="0"/>
                  </a:xfrm>
                  <a:prstGeom prst="line">
                    <a:avLst/>
                  </a:prstGeom>
                  <a:noFill/>
                  <a:ln w="38100">
                    <a:solidFill>
                      <a:schemeClr val="tx1"/>
                    </a:solidFill>
                    <a:round/>
                    <a:headEnd/>
                    <a:tailEnd/>
                  </a:ln>
                </p:spPr>
                <p:txBody>
                  <a:bodyPr wrap="none"/>
                  <a:lstStyle/>
                  <a:p>
                    <a:endParaRPr lang="zh-CN" altLang="en-US"/>
                  </a:p>
                </p:txBody>
              </p:sp>
              <p:sp>
                <p:nvSpPr>
                  <p:cNvPr id="54672" name="Line 106"/>
                  <p:cNvSpPr>
                    <a:spLocks noChangeShapeType="1"/>
                  </p:cNvSpPr>
                  <p:nvPr/>
                </p:nvSpPr>
                <p:spPr bwMode="auto">
                  <a:xfrm rot="5400000">
                    <a:off x="5355" y="2711"/>
                    <a:ext cx="96" cy="0"/>
                  </a:xfrm>
                  <a:prstGeom prst="line">
                    <a:avLst/>
                  </a:prstGeom>
                  <a:noFill/>
                  <a:ln w="38100">
                    <a:solidFill>
                      <a:schemeClr val="tx1"/>
                    </a:solidFill>
                    <a:round/>
                    <a:headEnd/>
                    <a:tailEnd/>
                  </a:ln>
                </p:spPr>
                <p:txBody>
                  <a:bodyPr wrap="none"/>
                  <a:lstStyle/>
                  <a:p>
                    <a:endParaRPr lang="zh-CN" altLang="en-US"/>
                  </a:p>
                </p:txBody>
              </p:sp>
            </p:grpSp>
            <p:sp>
              <p:nvSpPr>
                <p:cNvPr id="54667" name="Freeform 107"/>
                <p:cNvSpPr>
                  <a:spLocks/>
                </p:cNvSpPr>
                <p:nvPr/>
              </p:nvSpPr>
              <p:spPr bwMode="auto">
                <a:xfrm>
                  <a:off x="5307"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tx1"/>
                  </a:solidFill>
                  <a:round/>
                  <a:headEnd/>
                  <a:tailEnd/>
                </a:ln>
              </p:spPr>
              <p:txBody>
                <a:bodyPr wrap="none"/>
                <a:lstStyle/>
                <a:p>
                  <a:endParaRPr lang="zh-CN" altLang="en-US"/>
                </a:p>
              </p:txBody>
            </p:sp>
            <p:grpSp>
              <p:nvGrpSpPr>
                <p:cNvPr id="54668" name="Group 108"/>
                <p:cNvGrpSpPr>
                  <a:grpSpLocks/>
                </p:cNvGrpSpPr>
                <p:nvPr/>
              </p:nvGrpSpPr>
              <p:grpSpPr bwMode="auto">
                <a:xfrm>
                  <a:off x="5259" y="2634"/>
                  <a:ext cx="48" cy="158"/>
                  <a:chOff x="5259" y="2634"/>
                  <a:chExt cx="48" cy="158"/>
                </a:xfrm>
              </p:grpSpPr>
              <p:sp>
                <p:nvSpPr>
                  <p:cNvPr id="54669" name="Line 109"/>
                  <p:cNvSpPr>
                    <a:spLocks noChangeShapeType="1"/>
                  </p:cNvSpPr>
                  <p:nvPr/>
                </p:nvSpPr>
                <p:spPr bwMode="auto">
                  <a:xfrm rot="-5400000">
                    <a:off x="5180" y="2713"/>
                    <a:ext cx="158" cy="0"/>
                  </a:xfrm>
                  <a:prstGeom prst="line">
                    <a:avLst/>
                  </a:prstGeom>
                  <a:noFill/>
                  <a:ln w="38100">
                    <a:solidFill>
                      <a:schemeClr val="tx1"/>
                    </a:solidFill>
                    <a:round/>
                    <a:headEnd/>
                    <a:tailEnd/>
                  </a:ln>
                </p:spPr>
                <p:txBody>
                  <a:bodyPr wrap="none"/>
                  <a:lstStyle/>
                  <a:p>
                    <a:endParaRPr lang="zh-CN" altLang="en-US"/>
                  </a:p>
                </p:txBody>
              </p:sp>
              <p:sp>
                <p:nvSpPr>
                  <p:cNvPr id="54670" name="Line 110"/>
                  <p:cNvSpPr>
                    <a:spLocks noChangeShapeType="1"/>
                  </p:cNvSpPr>
                  <p:nvPr/>
                </p:nvSpPr>
                <p:spPr bwMode="auto">
                  <a:xfrm rot="-5400000">
                    <a:off x="5259" y="2715"/>
                    <a:ext cx="96" cy="0"/>
                  </a:xfrm>
                  <a:prstGeom prst="line">
                    <a:avLst/>
                  </a:prstGeom>
                  <a:noFill/>
                  <a:ln w="38100">
                    <a:solidFill>
                      <a:schemeClr val="tx1"/>
                    </a:solidFill>
                    <a:round/>
                    <a:headEnd/>
                    <a:tailEnd/>
                  </a:ln>
                </p:spPr>
                <p:txBody>
                  <a:bodyPr wrap="none"/>
                  <a:lstStyle/>
                  <a:p>
                    <a:endParaRPr lang="zh-CN" altLang="en-US"/>
                  </a:p>
                </p:txBody>
              </p:sp>
            </p:grpSp>
          </p:grpSp>
          <p:sp>
            <p:nvSpPr>
              <p:cNvPr id="54534" name="Freeform 111"/>
              <p:cNvSpPr>
                <a:spLocks/>
              </p:cNvSpPr>
              <p:nvPr/>
            </p:nvSpPr>
            <p:spPr bwMode="auto">
              <a:xfrm>
                <a:off x="5467" y="2351"/>
                <a:ext cx="96" cy="2"/>
              </a:xfrm>
              <a:custGeom>
                <a:avLst/>
                <a:gdLst>
                  <a:gd name="T0" fmla="*/ 0 w 96"/>
                  <a:gd name="T1" fmla="*/ 0 h 2"/>
                  <a:gd name="T2" fmla="*/ 96 w 96"/>
                  <a:gd name="T3" fmla="*/ 2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0"/>
                    </a:moveTo>
                    <a:lnTo>
                      <a:pt x="96" y="2"/>
                    </a:lnTo>
                  </a:path>
                </a:pathLst>
              </a:custGeom>
              <a:noFill/>
              <a:ln w="38100">
                <a:solidFill>
                  <a:schemeClr val="tx1"/>
                </a:solidFill>
                <a:round/>
                <a:headEnd/>
                <a:tailEnd type="oval" w="sm" len="sm"/>
              </a:ln>
            </p:spPr>
            <p:txBody>
              <a:bodyPr>
                <a:spAutoFit/>
              </a:bodyPr>
              <a:lstStyle/>
              <a:p>
                <a:endParaRPr lang="zh-CN" altLang="en-US"/>
              </a:p>
            </p:txBody>
          </p:sp>
          <p:sp>
            <p:nvSpPr>
              <p:cNvPr id="54535" name="Freeform 112"/>
              <p:cNvSpPr>
                <a:spLocks/>
              </p:cNvSpPr>
              <p:nvPr/>
            </p:nvSpPr>
            <p:spPr bwMode="auto">
              <a:xfrm>
                <a:off x="5078" y="2353"/>
                <a:ext cx="101" cy="1"/>
              </a:xfrm>
              <a:custGeom>
                <a:avLst/>
                <a:gdLst>
                  <a:gd name="T0" fmla="*/ 101 w 101"/>
                  <a:gd name="T1" fmla="*/ 0 h 1"/>
                  <a:gd name="T2" fmla="*/ 0 w 101"/>
                  <a:gd name="T3" fmla="*/ 0 h 1"/>
                  <a:gd name="T4" fmla="*/ 0 60000 65536"/>
                  <a:gd name="T5" fmla="*/ 0 60000 65536"/>
                  <a:gd name="T6" fmla="*/ 0 w 101"/>
                  <a:gd name="T7" fmla="*/ 0 h 1"/>
                  <a:gd name="T8" fmla="*/ 101 w 101"/>
                  <a:gd name="T9" fmla="*/ 1 h 1"/>
                </a:gdLst>
                <a:ahLst/>
                <a:cxnLst>
                  <a:cxn ang="T4">
                    <a:pos x="T0" y="T1"/>
                  </a:cxn>
                  <a:cxn ang="T5">
                    <a:pos x="T2" y="T3"/>
                  </a:cxn>
                </a:cxnLst>
                <a:rect l="T6" t="T7" r="T8" b="T9"/>
                <a:pathLst>
                  <a:path w="101" h="1">
                    <a:moveTo>
                      <a:pt x="101" y="0"/>
                    </a:moveTo>
                    <a:lnTo>
                      <a:pt x="0" y="0"/>
                    </a:lnTo>
                  </a:path>
                </a:pathLst>
              </a:custGeom>
              <a:noFill/>
              <a:ln w="38100">
                <a:solidFill>
                  <a:schemeClr val="tx1"/>
                </a:solidFill>
                <a:round/>
                <a:headEnd/>
                <a:tailEnd type="oval" w="sm" len="sm"/>
              </a:ln>
            </p:spPr>
            <p:txBody>
              <a:bodyPr>
                <a:spAutoFit/>
              </a:bodyPr>
              <a:lstStyle/>
              <a:p>
                <a:endParaRPr lang="zh-CN" altLang="en-US"/>
              </a:p>
            </p:txBody>
          </p:sp>
          <p:sp>
            <p:nvSpPr>
              <p:cNvPr id="54536" name="Freeform 113"/>
              <p:cNvSpPr>
                <a:spLocks/>
              </p:cNvSpPr>
              <p:nvPr/>
            </p:nvSpPr>
            <p:spPr bwMode="auto">
              <a:xfrm>
                <a:off x="908" y="856"/>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38100">
                <a:solidFill>
                  <a:schemeClr val="tx1"/>
                </a:solidFill>
                <a:round/>
                <a:headEnd/>
                <a:tailEnd/>
              </a:ln>
            </p:spPr>
            <p:txBody>
              <a:bodyPr>
                <a:spAutoFit/>
              </a:bodyPr>
              <a:lstStyle/>
              <a:p>
                <a:endParaRPr lang="zh-CN" altLang="en-US"/>
              </a:p>
            </p:txBody>
          </p:sp>
          <p:sp>
            <p:nvSpPr>
              <p:cNvPr id="54537" name="Line 114"/>
              <p:cNvSpPr>
                <a:spLocks noChangeShapeType="1"/>
              </p:cNvSpPr>
              <p:nvPr/>
            </p:nvSpPr>
            <p:spPr bwMode="auto">
              <a:xfrm>
                <a:off x="129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38" name="Line 115"/>
              <p:cNvSpPr>
                <a:spLocks noChangeShapeType="1"/>
              </p:cNvSpPr>
              <p:nvPr/>
            </p:nvSpPr>
            <p:spPr bwMode="auto">
              <a:xfrm>
                <a:off x="186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39" name="Line 116"/>
              <p:cNvSpPr>
                <a:spLocks noChangeShapeType="1"/>
              </p:cNvSpPr>
              <p:nvPr/>
            </p:nvSpPr>
            <p:spPr bwMode="auto">
              <a:xfrm>
                <a:off x="2444"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40" name="Line 117"/>
              <p:cNvSpPr>
                <a:spLocks noChangeShapeType="1"/>
              </p:cNvSpPr>
              <p:nvPr/>
            </p:nvSpPr>
            <p:spPr bwMode="auto">
              <a:xfrm>
                <a:off x="3020"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41" name="Line 118"/>
              <p:cNvSpPr>
                <a:spLocks noChangeShapeType="1"/>
              </p:cNvSpPr>
              <p:nvPr/>
            </p:nvSpPr>
            <p:spPr bwMode="auto">
              <a:xfrm>
                <a:off x="3596"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42" name="Line 119"/>
              <p:cNvSpPr>
                <a:spLocks noChangeShapeType="1"/>
              </p:cNvSpPr>
              <p:nvPr/>
            </p:nvSpPr>
            <p:spPr bwMode="auto">
              <a:xfrm>
                <a:off x="4172"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43" name="Line 120"/>
              <p:cNvSpPr>
                <a:spLocks noChangeShapeType="1"/>
              </p:cNvSpPr>
              <p:nvPr/>
            </p:nvSpPr>
            <p:spPr bwMode="auto">
              <a:xfrm>
                <a:off x="4748" y="8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44" name="Line 121"/>
              <p:cNvSpPr>
                <a:spLocks noChangeShapeType="1"/>
              </p:cNvSpPr>
              <p:nvPr/>
            </p:nvSpPr>
            <p:spPr bwMode="auto">
              <a:xfrm>
                <a:off x="5324" y="8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4545" name="Freeform 122"/>
              <p:cNvSpPr>
                <a:spLocks/>
              </p:cNvSpPr>
              <p:nvPr/>
            </p:nvSpPr>
            <p:spPr bwMode="auto">
              <a:xfrm>
                <a:off x="1305" y="2708"/>
                <a:ext cx="1" cy="166"/>
              </a:xfrm>
              <a:custGeom>
                <a:avLst/>
                <a:gdLst>
                  <a:gd name="T0" fmla="*/ 1 w 1"/>
                  <a:gd name="T1" fmla="*/ 0 h 166"/>
                  <a:gd name="T2" fmla="*/ 0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1"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546" name="Freeform 123"/>
              <p:cNvSpPr>
                <a:spLocks/>
              </p:cNvSpPr>
              <p:nvPr/>
            </p:nvSpPr>
            <p:spPr bwMode="auto">
              <a:xfrm>
                <a:off x="1880"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547" name="Freeform 124"/>
              <p:cNvSpPr>
                <a:spLocks/>
              </p:cNvSpPr>
              <p:nvPr/>
            </p:nvSpPr>
            <p:spPr bwMode="auto">
              <a:xfrm>
                <a:off x="2454" y="2708"/>
                <a:ext cx="4" cy="166"/>
              </a:xfrm>
              <a:custGeom>
                <a:avLst/>
                <a:gdLst>
                  <a:gd name="T0" fmla="*/ 4 w 4"/>
                  <a:gd name="T1" fmla="*/ 0 h 166"/>
                  <a:gd name="T2" fmla="*/ 0 w 4"/>
                  <a:gd name="T3" fmla="*/ 166 h 166"/>
                  <a:gd name="T4" fmla="*/ 0 60000 65536"/>
                  <a:gd name="T5" fmla="*/ 0 60000 65536"/>
                  <a:gd name="T6" fmla="*/ 0 w 4"/>
                  <a:gd name="T7" fmla="*/ 0 h 166"/>
                  <a:gd name="T8" fmla="*/ 4 w 4"/>
                  <a:gd name="T9" fmla="*/ 166 h 166"/>
                </a:gdLst>
                <a:ahLst/>
                <a:cxnLst>
                  <a:cxn ang="T4">
                    <a:pos x="T0" y="T1"/>
                  </a:cxn>
                  <a:cxn ang="T5">
                    <a:pos x="T2" y="T3"/>
                  </a:cxn>
                </a:cxnLst>
                <a:rect l="T6" t="T7" r="T8" b="T9"/>
                <a:pathLst>
                  <a:path w="4" h="166">
                    <a:moveTo>
                      <a:pt x="4" y="0"/>
                    </a:moveTo>
                    <a:lnTo>
                      <a:pt x="0" y="16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548" name="Freeform 125"/>
              <p:cNvSpPr>
                <a:spLocks/>
              </p:cNvSpPr>
              <p:nvPr/>
            </p:nvSpPr>
            <p:spPr bwMode="auto">
              <a:xfrm>
                <a:off x="3606" y="2708"/>
                <a:ext cx="2" cy="175"/>
              </a:xfrm>
              <a:custGeom>
                <a:avLst/>
                <a:gdLst>
                  <a:gd name="T0" fmla="*/ 2 w 2"/>
                  <a:gd name="T1" fmla="*/ 0 h 175"/>
                  <a:gd name="T2" fmla="*/ 0 w 2"/>
                  <a:gd name="T3" fmla="*/ 175 h 175"/>
                  <a:gd name="T4" fmla="*/ 0 60000 65536"/>
                  <a:gd name="T5" fmla="*/ 0 60000 65536"/>
                  <a:gd name="T6" fmla="*/ 0 w 2"/>
                  <a:gd name="T7" fmla="*/ 0 h 175"/>
                  <a:gd name="T8" fmla="*/ 2 w 2"/>
                  <a:gd name="T9" fmla="*/ 175 h 175"/>
                </a:gdLst>
                <a:ahLst/>
                <a:cxnLst>
                  <a:cxn ang="T4">
                    <a:pos x="T0" y="T1"/>
                  </a:cxn>
                  <a:cxn ang="T5">
                    <a:pos x="T2" y="T3"/>
                  </a:cxn>
                </a:cxnLst>
                <a:rect l="T6" t="T7" r="T8" b="T9"/>
                <a:pathLst>
                  <a:path w="2" h="175">
                    <a:moveTo>
                      <a:pt x="2" y="0"/>
                    </a:moveTo>
                    <a:lnTo>
                      <a:pt x="0" y="17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549" name="Freeform 126"/>
              <p:cNvSpPr>
                <a:spLocks/>
              </p:cNvSpPr>
              <p:nvPr/>
            </p:nvSpPr>
            <p:spPr bwMode="auto">
              <a:xfrm>
                <a:off x="4760" y="2697"/>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tx1"/>
                </a:solidFill>
                <a:round/>
                <a:headEnd type="oval" w="sm" len="sm"/>
                <a:tailEnd/>
              </a:ln>
            </p:spPr>
            <p:txBody>
              <a:bodyPr>
                <a:spAutoFit/>
              </a:bodyPr>
              <a:lstStyle/>
              <a:p>
                <a:endParaRPr lang="zh-CN" altLang="en-US"/>
              </a:p>
            </p:txBody>
          </p:sp>
          <p:sp>
            <p:nvSpPr>
              <p:cNvPr id="54550" name="Freeform 127"/>
              <p:cNvSpPr>
                <a:spLocks/>
              </p:cNvSpPr>
              <p:nvPr/>
            </p:nvSpPr>
            <p:spPr bwMode="auto">
              <a:xfrm>
                <a:off x="908" y="1480"/>
                <a:ext cx="4422" cy="1"/>
              </a:xfrm>
              <a:custGeom>
                <a:avLst/>
                <a:gdLst>
                  <a:gd name="T0" fmla="*/ 0 w 4422"/>
                  <a:gd name="T1" fmla="*/ 1 h 1"/>
                  <a:gd name="T2" fmla="*/ 4422 w 4422"/>
                  <a:gd name="T3" fmla="*/ 0 h 1"/>
                  <a:gd name="T4" fmla="*/ 0 60000 65536"/>
                  <a:gd name="T5" fmla="*/ 0 60000 65536"/>
                  <a:gd name="T6" fmla="*/ 0 w 4422"/>
                  <a:gd name="T7" fmla="*/ 0 h 1"/>
                  <a:gd name="T8" fmla="*/ 4422 w 4422"/>
                  <a:gd name="T9" fmla="*/ 1 h 1"/>
                </a:gdLst>
                <a:ahLst/>
                <a:cxnLst>
                  <a:cxn ang="T4">
                    <a:pos x="T0" y="T1"/>
                  </a:cxn>
                  <a:cxn ang="T5">
                    <a:pos x="T2" y="T3"/>
                  </a:cxn>
                </a:cxnLst>
                <a:rect l="T6" t="T7" r="T8" b="T9"/>
                <a:pathLst>
                  <a:path w="4422" h="1">
                    <a:moveTo>
                      <a:pt x="0" y="1"/>
                    </a:moveTo>
                    <a:lnTo>
                      <a:pt x="4422" y="0"/>
                    </a:lnTo>
                  </a:path>
                </a:pathLst>
              </a:custGeom>
              <a:noFill/>
              <a:ln w="38100">
                <a:solidFill>
                  <a:schemeClr val="tx1"/>
                </a:solidFill>
                <a:round/>
                <a:headEnd/>
                <a:tailEnd/>
              </a:ln>
            </p:spPr>
            <p:txBody>
              <a:bodyPr>
                <a:spAutoFit/>
              </a:bodyPr>
              <a:lstStyle/>
              <a:p>
                <a:endParaRPr lang="zh-CN" altLang="en-US"/>
              </a:p>
            </p:txBody>
          </p:sp>
          <p:sp>
            <p:nvSpPr>
              <p:cNvPr id="54551" name="Line 128"/>
              <p:cNvSpPr>
                <a:spLocks noChangeShapeType="1"/>
              </p:cNvSpPr>
              <p:nvPr/>
            </p:nvSpPr>
            <p:spPr bwMode="auto">
              <a:xfrm>
                <a:off x="129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2" name="Line 129"/>
              <p:cNvSpPr>
                <a:spLocks noChangeShapeType="1"/>
              </p:cNvSpPr>
              <p:nvPr/>
            </p:nvSpPr>
            <p:spPr bwMode="auto">
              <a:xfrm>
                <a:off x="186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3" name="Line 130"/>
              <p:cNvSpPr>
                <a:spLocks noChangeShapeType="1"/>
              </p:cNvSpPr>
              <p:nvPr/>
            </p:nvSpPr>
            <p:spPr bwMode="auto">
              <a:xfrm>
                <a:off x="2444"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4" name="Line 131"/>
              <p:cNvSpPr>
                <a:spLocks noChangeShapeType="1"/>
              </p:cNvSpPr>
              <p:nvPr/>
            </p:nvSpPr>
            <p:spPr bwMode="auto">
              <a:xfrm>
                <a:off x="3020"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5" name="Line 132"/>
              <p:cNvSpPr>
                <a:spLocks noChangeShapeType="1"/>
              </p:cNvSpPr>
              <p:nvPr/>
            </p:nvSpPr>
            <p:spPr bwMode="auto">
              <a:xfrm>
                <a:off x="3596"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6" name="Line 133"/>
              <p:cNvSpPr>
                <a:spLocks noChangeShapeType="1"/>
              </p:cNvSpPr>
              <p:nvPr/>
            </p:nvSpPr>
            <p:spPr bwMode="auto">
              <a:xfrm>
                <a:off x="4172"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7" name="Line 134"/>
              <p:cNvSpPr>
                <a:spLocks noChangeShapeType="1"/>
              </p:cNvSpPr>
              <p:nvPr/>
            </p:nvSpPr>
            <p:spPr bwMode="auto">
              <a:xfrm>
                <a:off x="4748" y="1481"/>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58" name="Line 135"/>
              <p:cNvSpPr>
                <a:spLocks noChangeShapeType="1"/>
              </p:cNvSpPr>
              <p:nvPr/>
            </p:nvSpPr>
            <p:spPr bwMode="auto">
              <a:xfrm>
                <a:off x="5324" y="1481"/>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4559" name="Freeform 136"/>
              <p:cNvSpPr>
                <a:spLocks/>
              </p:cNvSpPr>
              <p:nvPr/>
            </p:nvSpPr>
            <p:spPr bwMode="auto">
              <a:xfrm>
                <a:off x="908" y="2056"/>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4560" name="Line 137"/>
              <p:cNvSpPr>
                <a:spLocks noChangeShapeType="1"/>
              </p:cNvSpPr>
              <p:nvPr/>
            </p:nvSpPr>
            <p:spPr bwMode="auto">
              <a:xfrm>
                <a:off x="129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1" name="Line 138"/>
              <p:cNvSpPr>
                <a:spLocks noChangeShapeType="1"/>
              </p:cNvSpPr>
              <p:nvPr/>
            </p:nvSpPr>
            <p:spPr bwMode="auto">
              <a:xfrm>
                <a:off x="186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2" name="Line 139"/>
              <p:cNvSpPr>
                <a:spLocks noChangeShapeType="1"/>
              </p:cNvSpPr>
              <p:nvPr/>
            </p:nvSpPr>
            <p:spPr bwMode="auto">
              <a:xfrm>
                <a:off x="2444"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3" name="Line 140"/>
              <p:cNvSpPr>
                <a:spLocks noChangeShapeType="1"/>
              </p:cNvSpPr>
              <p:nvPr/>
            </p:nvSpPr>
            <p:spPr bwMode="auto">
              <a:xfrm>
                <a:off x="3020"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4" name="Line 141"/>
              <p:cNvSpPr>
                <a:spLocks noChangeShapeType="1"/>
              </p:cNvSpPr>
              <p:nvPr/>
            </p:nvSpPr>
            <p:spPr bwMode="auto">
              <a:xfrm>
                <a:off x="3596"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5" name="Line 142"/>
              <p:cNvSpPr>
                <a:spLocks noChangeShapeType="1"/>
              </p:cNvSpPr>
              <p:nvPr/>
            </p:nvSpPr>
            <p:spPr bwMode="auto">
              <a:xfrm>
                <a:off x="4172"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6" name="Line 143"/>
              <p:cNvSpPr>
                <a:spLocks noChangeShapeType="1"/>
              </p:cNvSpPr>
              <p:nvPr/>
            </p:nvSpPr>
            <p:spPr bwMode="auto">
              <a:xfrm>
                <a:off x="4748" y="2057"/>
                <a:ext cx="0" cy="144"/>
              </a:xfrm>
              <a:prstGeom prst="line">
                <a:avLst/>
              </a:prstGeom>
              <a:noFill/>
              <a:ln w="38100">
                <a:solidFill>
                  <a:schemeClr val="tx1"/>
                </a:solidFill>
                <a:round/>
                <a:headEnd type="oval" w="sm" len="sm"/>
                <a:tailEnd/>
              </a:ln>
            </p:spPr>
            <p:txBody>
              <a:bodyPr>
                <a:spAutoFit/>
              </a:bodyPr>
              <a:lstStyle/>
              <a:p>
                <a:endParaRPr lang="zh-CN" altLang="en-US"/>
              </a:p>
            </p:txBody>
          </p:sp>
          <p:sp>
            <p:nvSpPr>
              <p:cNvPr id="54567" name="Line 144"/>
              <p:cNvSpPr>
                <a:spLocks noChangeShapeType="1"/>
              </p:cNvSpPr>
              <p:nvPr/>
            </p:nvSpPr>
            <p:spPr bwMode="auto">
              <a:xfrm>
                <a:off x="5324" y="2057"/>
                <a:ext cx="0" cy="144"/>
              </a:xfrm>
              <a:prstGeom prst="line">
                <a:avLst/>
              </a:prstGeom>
              <a:noFill/>
              <a:ln w="38100">
                <a:solidFill>
                  <a:schemeClr val="tx1"/>
                </a:solidFill>
                <a:round/>
                <a:headEnd type="none" w="sm" len="sm"/>
                <a:tailEnd/>
              </a:ln>
            </p:spPr>
            <p:txBody>
              <a:bodyPr>
                <a:spAutoFit/>
              </a:bodyPr>
              <a:lstStyle/>
              <a:p>
                <a:endParaRPr lang="zh-CN" altLang="en-US"/>
              </a:p>
            </p:txBody>
          </p:sp>
          <p:sp>
            <p:nvSpPr>
              <p:cNvPr id="54568" name="Freeform 145"/>
              <p:cNvSpPr>
                <a:spLocks/>
              </p:cNvSpPr>
              <p:nvPr/>
            </p:nvSpPr>
            <p:spPr bwMode="auto">
              <a:xfrm>
                <a:off x="909" y="2879"/>
                <a:ext cx="3860" cy="1"/>
              </a:xfrm>
              <a:custGeom>
                <a:avLst/>
                <a:gdLst>
                  <a:gd name="T0" fmla="*/ 0 w 3860"/>
                  <a:gd name="T1" fmla="*/ 1 h 1"/>
                  <a:gd name="T2" fmla="*/ 3860 w 3860"/>
                  <a:gd name="T3" fmla="*/ 0 h 1"/>
                  <a:gd name="T4" fmla="*/ 0 60000 65536"/>
                  <a:gd name="T5" fmla="*/ 0 60000 65536"/>
                  <a:gd name="T6" fmla="*/ 0 w 3860"/>
                  <a:gd name="T7" fmla="*/ 0 h 1"/>
                  <a:gd name="T8" fmla="*/ 3860 w 3860"/>
                  <a:gd name="T9" fmla="*/ 1 h 1"/>
                </a:gdLst>
                <a:ahLst/>
                <a:cxnLst>
                  <a:cxn ang="T4">
                    <a:pos x="T0" y="T1"/>
                  </a:cxn>
                  <a:cxn ang="T5">
                    <a:pos x="T2" y="T3"/>
                  </a:cxn>
                </a:cxnLst>
                <a:rect l="T6" t="T7" r="T8" b="T9"/>
                <a:pathLst>
                  <a:path w="3860" h="1">
                    <a:moveTo>
                      <a:pt x="0" y="1"/>
                    </a:moveTo>
                    <a:lnTo>
                      <a:pt x="3860" y="0"/>
                    </a:lnTo>
                  </a:path>
                </a:pathLst>
              </a:custGeom>
              <a:noFill/>
              <a:ln w="38100">
                <a:solidFill>
                  <a:schemeClr val="tx1"/>
                </a:solidFill>
                <a:round/>
                <a:headEnd/>
                <a:tailEnd/>
              </a:ln>
            </p:spPr>
            <p:txBody>
              <a:bodyPr>
                <a:spAutoFit/>
              </a:bodyPr>
              <a:lstStyle/>
              <a:p>
                <a:endParaRPr lang="zh-CN" altLang="en-US"/>
              </a:p>
            </p:txBody>
          </p:sp>
          <p:sp>
            <p:nvSpPr>
              <p:cNvPr id="54569" name="Freeform 146"/>
              <p:cNvSpPr>
                <a:spLocks/>
              </p:cNvSpPr>
              <p:nvPr/>
            </p:nvSpPr>
            <p:spPr bwMode="auto">
              <a:xfrm>
                <a:off x="912" y="3209"/>
                <a:ext cx="4418" cy="1"/>
              </a:xfrm>
              <a:custGeom>
                <a:avLst/>
                <a:gdLst>
                  <a:gd name="T0" fmla="*/ 0 w 4418"/>
                  <a:gd name="T1" fmla="*/ 1 h 1"/>
                  <a:gd name="T2" fmla="*/ 4418 w 4418"/>
                  <a:gd name="T3" fmla="*/ 0 h 1"/>
                  <a:gd name="T4" fmla="*/ 0 60000 65536"/>
                  <a:gd name="T5" fmla="*/ 0 60000 65536"/>
                  <a:gd name="T6" fmla="*/ 0 w 4418"/>
                  <a:gd name="T7" fmla="*/ 0 h 1"/>
                  <a:gd name="T8" fmla="*/ 4418 w 4418"/>
                  <a:gd name="T9" fmla="*/ 1 h 1"/>
                </a:gdLst>
                <a:ahLst/>
                <a:cxnLst>
                  <a:cxn ang="T4">
                    <a:pos x="T0" y="T1"/>
                  </a:cxn>
                  <a:cxn ang="T5">
                    <a:pos x="T2" y="T3"/>
                  </a:cxn>
                </a:cxnLst>
                <a:rect l="T6" t="T7" r="T8" b="T9"/>
                <a:pathLst>
                  <a:path w="4418" h="1">
                    <a:moveTo>
                      <a:pt x="0" y="1"/>
                    </a:moveTo>
                    <a:lnTo>
                      <a:pt x="4418" y="0"/>
                    </a:lnTo>
                  </a:path>
                </a:pathLst>
              </a:custGeom>
              <a:noFill/>
              <a:ln w="38100">
                <a:solidFill>
                  <a:schemeClr val="tx1"/>
                </a:solidFill>
                <a:round/>
                <a:headEnd/>
                <a:tailEnd/>
              </a:ln>
            </p:spPr>
            <p:txBody>
              <a:bodyPr>
                <a:spAutoFit/>
              </a:bodyPr>
              <a:lstStyle/>
              <a:p>
                <a:endParaRPr lang="zh-CN" altLang="en-US"/>
              </a:p>
            </p:txBody>
          </p:sp>
          <p:sp>
            <p:nvSpPr>
              <p:cNvPr id="54570" name="Rectangle 147"/>
              <p:cNvSpPr>
                <a:spLocks noChangeArrowheads="1"/>
              </p:cNvSpPr>
              <p:nvPr/>
            </p:nvSpPr>
            <p:spPr bwMode="auto">
              <a:xfrm>
                <a:off x="114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571" name="Text Box 148"/>
              <p:cNvSpPr txBox="1">
                <a:spLocks noChangeArrowheads="1"/>
              </p:cNvSpPr>
              <p:nvPr/>
            </p:nvSpPr>
            <p:spPr bwMode="auto">
              <a:xfrm>
                <a:off x="117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4572" name="Freeform 149"/>
              <p:cNvSpPr>
                <a:spLocks/>
              </p:cNvSpPr>
              <p:nvPr/>
            </p:nvSpPr>
            <p:spPr bwMode="auto">
              <a:xfrm>
                <a:off x="1402"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4573" name="Freeform 150"/>
              <p:cNvSpPr>
                <a:spLocks/>
              </p:cNvSpPr>
              <p:nvPr/>
            </p:nvSpPr>
            <p:spPr bwMode="auto">
              <a:xfrm>
                <a:off x="1613" y="1211"/>
                <a:ext cx="169" cy="1469"/>
              </a:xfrm>
              <a:custGeom>
                <a:avLst/>
                <a:gdLst>
                  <a:gd name="T0" fmla="*/ 169 w 169"/>
                  <a:gd name="T1" fmla="*/ 1468 h 1469"/>
                  <a:gd name="T2" fmla="*/ 0 w 169"/>
                  <a:gd name="T3" fmla="*/ 1469 h 1469"/>
                  <a:gd name="T4" fmla="*/ 1 w 169"/>
                  <a:gd name="T5" fmla="*/ 0 h 1469"/>
                  <a:gd name="T6" fmla="*/ 105 w 169"/>
                  <a:gd name="T7" fmla="*/ 0 h 1469"/>
                  <a:gd name="T8" fmla="*/ 0 60000 65536"/>
                  <a:gd name="T9" fmla="*/ 0 60000 65536"/>
                  <a:gd name="T10" fmla="*/ 0 60000 65536"/>
                  <a:gd name="T11" fmla="*/ 0 60000 65536"/>
                  <a:gd name="T12" fmla="*/ 0 w 169"/>
                  <a:gd name="T13" fmla="*/ 0 h 1469"/>
                  <a:gd name="T14" fmla="*/ 169 w 169"/>
                  <a:gd name="T15" fmla="*/ 1469 h 1469"/>
                </a:gdLst>
                <a:ahLst/>
                <a:cxnLst>
                  <a:cxn ang="T8">
                    <a:pos x="T0" y="T1"/>
                  </a:cxn>
                  <a:cxn ang="T9">
                    <a:pos x="T2" y="T3"/>
                  </a:cxn>
                  <a:cxn ang="T10">
                    <a:pos x="T4" y="T5"/>
                  </a:cxn>
                  <a:cxn ang="T11">
                    <a:pos x="T6" y="T7"/>
                  </a:cxn>
                </a:cxnLst>
                <a:rect l="T12" t="T13" r="T14" b="T15"/>
                <a:pathLst>
                  <a:path w="169" h="1469">
                    <a:moveTo>
                      <a:pt x="169" y="1468"/>
                    </a:moveTo>
                    <a:lnTo>
                      <a:pt x="0" y="1469"/>
                    </a:lnTo>
                    <a:lnTo>
                      <a:pt x="1" y="0"/>
                    </a:lnTo>
                    <a:lnTo>
                      <a:pt x="105" y="0"/>
                    </a:lnTo>
                  </a:path>
                </a:pathLst>
              </a:custGeom>
              <a:noFill/>
              <a:ln w="38100">
                <a:solidFill>
                  <a:schemeClr val="tx1"/>
                </a:solidFill>
                <a:round/>
                <a:headEnd/>
                <a:tailEnd/>
              </a:ln>
            </p:spPr>
            <p:txBody>
              <a:bodyPr>
                <a:spAutoFit/>
              </a:bodyPr>
              <a:lstStyle/>
              <a:p>
                <a:endParaRPr lang="zh-CN" altLang="en-US"/>
              </a:p>
            </p:txBody>
          </p:sp>
          <p:sp>
            <p:nvSpPr>
              <p:cNvPr id="54574" name="Freeform 151"/>
              <p:cNvSpPr>
                <a:spLocks/>
              </p:cNvSpPr>
              <p:nvPr/>
            </p:nvSpPr>
            <p:spPr bwMode="auto">
              <a:xfrm>
                <a:off x="1967" y="1211"/>
                <a:ext cx="141" cy="1466"/>
              </a:xfrm>
              <a:custGeom>
                <a:avLst/>
                <a:gdLst>
                  <a:gd name="T0" fmla="*/ 38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38"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4575" name="Freeform 152"/>
              <p:cNvSpPr>
                <a:spLocks/>
              </p:cNvSpPr>
              <p:nvPr/>
            </p:nvSpPr>
            <p:spPr bwMode="auto">
              <a:xfrm>
                <a:off x="2208" y="1211"/>
                <a:ext cx="155" cy="1467"/>
              </a:xfrm>
              <a:custGeom>
                <a:avLst/>
                <a:gdLst>
                  <a:gd name="T0" fmla="*/ 155 w 155"/>
                  <a:gd name="T1" fmla="*/ 1467 h 1467"/>
                  <a:gd name="T2" fmla="*/ 3 w 155"/>
                  <a:gd name="T3" fmla="*/ 1467 h 1467"/>
                  <a:gd name="T4" fmla="*/ 0 w 155"/>
                  <a:gd name="T5" fmla="*/ 1 h 1467"/>
                  <a:gd name="T6" fmla="*/ 89 w 155"/>
                  <a:gd name="T7" fmla="*/ 0 h 1467"/>
                  <a:gd name="T8" fmla="*/ 0 60000 65536"/>
                  <a:gd name="T9" fmla="*/ 0 60000 65536"/>
                  <a:gd name="T10" fmla="*/ 0 60000 65536"/>
                  <a:gd name="T11" fmla="*/ 0 60000 65536"/>
                  <a:gd name="T12" fmla="*/ 0 w 155"/>
                  <a:gd name="T13" fmla="*/ 0 h 1467"/>
                  <a:gd name="T14" fmla="*/ 155 w 155"/>
                  <a:gd name="T15" fmla="*/ 1467 h 1467"/>
                </a:gdLst>
                <a:ahLst/>
                <a:cxnLst>
                  <a:cxn ang="T8">
                    <a:pos x="T0" y="T1"/>
                  </a:cxn>
                  <a:cxn ang="T9">
                    <a:pos x="T2" y="T3"/>
                  </a:cxn>
                  <a:cxn ang="T10">
                    <a:pos x="T4" y="T5"/>
                  </a:cxn>
                  <a:cxn ang="T11">
                    <a:pos x="T6" y="T7"/>
                  </a:cxn>
                </a:cxnLst>
                <a:rect l="T12" t="T13" r="T14" b="T15"/>
                <a:pathLst>
                  <a:path w="155" h="1467">
                    <a:moveTo>
                      <a:pt x="155" y="1467"/>
                    </a:moveTo>
                    <a:lnTo>
                      <a:pt x="3" y="1467"/>
                    </a:lnTo>
                    <a:lnTo>
                      <a:pt x="0" y="1"/>
                    </a:lnTo>
                    <a:lnTo>
                      <a:pt x="89" y="0"/>
                    </a:lnTo>
                  </a:path>
                </a:pathLst>
              </a:custGeom>
              <a:noFill/>
              <a:ln w="38100">
                <a:solidFill>
                  <a:schemeClr val="tx1"/>
                </a:solidFill>
                <a:round/>
                <a:headEnd/>
                <a:tailEnd/>
              </a:ln>
            </p:spPr>
            <p:txBody>
              <a:bodyPr>
                <a:spAutoFit/>
              </a:bodyPr>
              <a:lstStyle/>
              <a:p>
                <a:endParaRPr lang="zh-CN" altLang="en-US"/>
              </a:p>
            </p:txBody>
          </p:sp>
          <p:sp>
            <p:nvSpPr>
              <p:cNvPr id="54576" name="Freeform 153"/>
              <p:cNvSpPr>
                <a:spLocks/>
              </p:cNvSpPr>
              <p:nvPr/>
            </p:nvSpPr>
            <p:spPr bwMode="auto">
              <a:xfrm>
                <a:off x="2557" y="1211"/>
                <a:ext cx="142" cy="1466"/>
              </a:xfrm>
              <a:custGeom>
                <a:avLst/>
                <a:gdLst>
                  <a:gd name="T0" fmla="*/ 34 w 142"/>
                  <a:gd name="T1" fmla="*/ 0 h 1466"/>
                  <a:gd name="T2" fmla="*/ 142 w 142"/>
                  <a:gd name="T3" fmla="*/ 0 h 1466"/>
                  <a:gd name="T4" fmla="*/ 141 w 142"/>
                  <a:gd name="T5" fmla="*/ 1466 h 1466"/>
                  <a:gd name="T6" fmla="*/ 0 w 142"/>
                  <a:gd name="T7" fmla="*/ 1464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4"/>
                    </a:lnTo>
                  </a:path>
                </a:pathLst>
              </a:custGeom>
              <a:noFill/>
              <a:ln w="38100">
                <a:solidFill>
                  <a:schemeClr val="tx1"/>
                </a:solidFill>
                <a:round/>
                <a:headEnd/>
                <a:tailEnd/>
              </a:ln>
            </p:spPr>
            <p:txBody>
              <a:bodyPr>
                <a:spAutoFit/>
              </a:bodyPr>
              <a:lstStyle/>
              <a:p>
                <a:endParaRPr lang="zh-CN" altLang="en-US"/>
              </a:p>
            </p:txBody>
          </p:sp>
          <p:sp>
            <p:nvSpPr>
              <p:cNvPr id="54577" name="Freeform 154"/>
              <p:cNvSpPr>
                <a:spLocks/>
              </p:cNvSpPr>
              <p:nvPr/>
            </p:nvSpPr>
            <p:spPr bwMode="auto">
              <a:xfrm>
                <a:off x="2787" y="1211"/>
                <a:ext cx="152" cy="1467"/>
              </a:xfrm>
              <a:custGeom>
                <a:avLst/>
                <a:gdLst>
                  <a:gd name="T0" fmla="*/ 152 w 152"/>
                  <a:gd name="T1" fmla="*/ 1467 h 1467"/>
                  <a:gd name="T2" fmla="*/ 0 w 152"/>
                  <a:gd name="T3" fmla="*/ 1467 h 1467"/>
                  <a:gd name="T4" fmla="*/ 0 w 152"/>
                  <a:gd name="T5" fmla="*/ 1 h 1467"/>
                  <a:gd name="T6" fmla="*/ 77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77" y="0"/>
                    </a:lnTo>
                  </a:path>
                </a:pathLst>
              </a:custGeom>
              <a:noFill/>
              <a:ln w="38100">
                <a:solidFill>
                  <a:schemeClr val="tx1"/>
                </a:solidFill>
                <a:round/>
                <a:headEnd/>
                <a:tailEnd/>
              </a:ln>
            </p:spPr>
            <p:txBody>
              <a:bodyPr>
                <a:spAutoFit/>
              </a:bodyPr>
              <a:lstStyle/>
              <a:p>
                <a:endParaRPr lang="zh-CN" altLang="en-US"/>
              </a:p>
            </p:txBody>
          </p:sp>
          <p:sp>
            <p:nvSpPr>
              <p:cNvPr id="54578" name="Freeform 155"/>
              <p:cNvSpPr>
                <a:spLocks/>
              </p:cNvSpPr>
              <p:nvPr/>
            </p:nvSpPr>
            <p:spPr bwMode="auto">
              <a:xfrm>
                <a:off x="3130" y="1211"/>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38100">
                <a:solidFill>
                  <a:schemeClr val="tx1"/>
                </a:solidFill>
                <a:round/>
                <a:headEnd/>
                <a:tailEnd/>
              </a:ln>
            </p:spPr>
            <p:txBody>
              <a:bodyPr>
                <a:spAutoFit/>
              </a:bodyPr>
              <a:lstStyle/>
              <a:p>
                <a:endParaRPr lang="zh-CN" altLang="en-US"/>
              </a:p>
            </p:txBody>
          </p:sp>
          <p:sp>
            <p:nvSpPr>
              <p:cNvPr id="54579" name="Freeform 156"/>
              <p:cNvSpPr>
                <a:spLocks/>
              </p:cNvSpPr>
              <p:nvPr/>
            </p:nvSpPr>
            <p:spPr bwMode="auto">
              <a:xfrm>
                <a:off x="3360" y="1209"/>
                <a:ext cx="155" cy="1469"/>
              </a:xfrm>
              <a:custGeom>
                <a:avLst/>
                <a:gdLst>
                  <a:gd name="T0" fmla="*/ 155 w 155"/>
                  <a:gd name="T1" fmla="*/ 1469 h 1469"/>
                  <a:gd name="T2" fmla="*/ 3 w 155"/>
                  <a:gd name="T3" fmla="*/ 1469 h 1469"/>
                  <a:gd name="T4" fmla="*/ 0 w 155"/>
                  <a:gd name="T5" fmla="*/ 0 h 1469"/>
                  <a:gd name="T6" fmla="*/ 103 w 155"/>
                  <a:gd name="T7" fmla="*/ 2 h 1469"/>
                  <a:gd name="T8" fmla="*/ 0 60000 65536"/>
                  <a:gd name="T9" fmla="*/ 0 60000 65536"/>
                  <a:gd name="T10" fmla="*/ 0 60000 65536"/>
                  <a:gd name="T11" fmla="*/ 0 60000 65536"/>
                  <a:gd name="T12" fmla="*/ 0 w 155"/>
                  <a:gd name="T13" fmla="*/ 0 h 1469"/>
                  <a:gd name="T14" fmla="*/ 155 w 155"/>
                  <a:gd name="T15" fmla="*/ 1469 h 1469"/>
                </a:gdLst>
                <a:ahLst/>
                <a:cxnLst>
                  <a:cxn ang="T8">
                    <a:pos x="T0" y="T1"/>
                  </a:cxn>
                  <a:cxn ang="T9">
                    <a:pos x="T2" y="T3"/>
                  </a:cxn>
                  <a:cxn ang="T10">
                    <a:pos x="T4" y="T5"/>
                  </a:cxn>
                  <a:cxn ang="T11">
                    <a:pos x="T6" y="T7"/>
                  </a:cxn>
                </a:cxnLst>
                <a:rect l="T12" t="T13" r="T14" b="T15"/>
                <a:pathLst>
                  <a:path w="155" h="1469">
                    <a:moveTo>
                      <a:pt x="155" y="1469"/>
                    </a:moveTo>
                    <a:lnTo>
                      <a:pt x="3" y="1469"/>
                    </a:lnTo>
                    <a:lnTo>
                      <a:pt x="0" y="0"/>
                    </a:lnTo>
                    <a:lnTo>
                      <a:pt x="103" y="2"/>
                    </a:lnTo>
                  </a:path>
                </a:pathLst>
              </a:custGeom>
              <a:noFill/>
              <a:ln w="38100">
                <a:solidFill>
                  <a:schemeClr val="tx1"/>
                </a:solidFill>
                <a:round/>
                <a:headEnd/>
                <a:tailEnd/>
              </a:ln>
            </p:spPr>
            <p:txBody>
              <a:bodyPr>
                <a:spAutoFit/>
              </a:bodyPr>
              <a:lstStyle/>
              <a:p>
                <a:endParaRPr lang="zh-CN" altLang="en-US"/>
              </a:p>
            </p:txBody>
          </p:sp>
          <p:sp>
            <p:nvSpPr>
              <p:cNvPr id="54580" name="Freeform 157"/>
              <p:cNvSpPr>
                <a:spLocks/>
              </p:cNvSpPr>
              <p:nvPr/>
            </p:nvSpPr>
            <p:spPr bwMode="auto">
              <a:xfrm>
                <a:off x="3710" y="1211"/>
                <a:ext cx="141" cy="1466"/>
              </a:xfrm>
              <a:custGeom>
                <a:avLst/>
                <a:gdLst>
                  <a:gd name="T0" fmla="*/ 42 w 141"/>
                  <a:gd name="T1" fmla="*/ 0 h 1466"/>
                  <a:gd name="T2" fmla="*/ 141 w 141"/>
                  <a:gd name="T3" fmla="*/ 0 h 1466"/>
                  <a:gd name="T4" fmla="*/ 140 w 141"/>
                  <a:gd name="T5" fmla="*/ 1466 h 1466"/>
                  <a:gd name="T6" fmla="*/ 0 w 141"/>
                  <a:gd name="T7" fmla="*/ 1466 h 1466"/>
                  <a:gd name="T8" fmla="*/ 0 60000 65536"/>
                  <a:gd name="T9" fmla="*/ 0 60000 65536"/>
                  <a:gd name="T10" fmla="*/ 0 60000 65536"/>
                  <a:gd name="T11" fmla="*/ 0 60000 65536"/>
                  <a:gd name="T12" fmla="*/ 0 w 141"/>
                  <a:gd name="T13" fmla="*/ 0 h 1466"/>
                  <a:gd name="T14" fmla="*/ 141 w 141"/>
                  <a:gd name="T15" fmla="*/ 1466 h 1466"/>
                </a:gdLst>
                <a:ahLst/>
                <a:cxnLst>
                  <a:cxn ang="T8">
                    <a:pos x="T0" y="T1"/>
                  </a:cxn>
                  <a:cxn ang="T9">
                    <a:pos x="T2" y="T3"/>
                  </a:cxn>
                  <a:cxn ang="T10">
                    <a:pos x="T4" y="T5"/>
                  </a:cxn>
                  <a:cxn ang="T11">
                    <a:pos x="T6" y="T7"/>
                  </a:cxn>
                </a:cxnLst>
                <a:rect l="T12" t="T13" r="T14" b="T15"/>
                <a:pathLst>
                  <a:path w="141" h="1466">
                    <a:moveTo>
                      <a:pt x="42" y="0"/>
                    </a:moveTo>
                    <a:lnTo>
                      <a:pt x="141" y="0"/>
                    </a:lnTo>
                    <a:lnTo>
                      <a:pt x="140" y="1466"/>
                    </a:lnTo>
                    <a:lnTo>
                      <a:pt x="0" y="1466"/>
                    </a:lnTo>
                  </a:path>
                </a:pathLst>
              </a:custGeom>
              <a:noFill/>
              <a:ln w="38100">
                <a:solidFill>
                  <a:schemeClr val="tx1"/>
                </a:solidFill>
                <a:round/>
                <a:headEnd/>
                <a:tailEnd/>
              </a:ln>
            </p:spPr>
            <p:txBody>
              <a:bodyPr>
                <a:spAutoFit/>
              </a:bodyPr>
              <a:lstStyle/>
              <a:p>
                <a:endParaRPr lang="zh-CN" altLang="en-US"/>
              </a:p>
            </p:txBody>
          </p:sp>
          <p:sp>
            <p:nvSpPr>
              <p:cNvPr id="54581" name="Freeform 158"/>
              <p:cNvSpPr>
                <a:spLocks/>
              </p:cNvSpPr>
              <p:nvPr/>
            </p:nvSpPr>
            <p:spPr bwMode="auto">
              <a:xfrm>
                <a:off x="3939" y="1211"/>
                <a:ext cx="152" cy="1467"/>
              </a:xfrm>
              <a:custGeom>
                <a:avLst/>
                <a:gdLst>
                  <a:gd name="T0" fmla="*/ 152 w 152"/>
                  <a:gd name="T1" fmla="*/ 1467 h 1467"/>
                  <a:gd name="T2" fmla="*/ 0 w 152"/>
                  <a:gd name="T3" fmla="*/ 1467 h 1467"/>
                  <a:gd name="T4" fmla="*/ 0 w 152"/>
                  <a:gd name="T5" fmla="*/ 1 h 1467"/>
                  <a:gd name="T6" fmla="*/ 103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0" y="1"/>
                    </a:lnTo>
                    <a:lnTo>
                      <a:pt x="103" y="0"/>
                    </a:lnTo>
                  </a:path>
                </a:pathLst>
              </a:custGeom>
              <a:noFill/>
              <a:ln w="38100">
                <a:solidFill>
                  <a:schemeClr val="tx1"/>
                </a:solidFill>
                <a:round/>
                <a:headEnd/>
                <a:tailEnd/>
              </a:ln>
            </p:spPr>
            <p:txBody>
              <a:bodyPr>
                <a:spAutoFit/>
              </a:bodyPr>
              <a:lstStyle/>
              <a:p>
                <a:endParaRPr lang="zh-CN" altLang="en-US"/>
              </a:p>
            </p:txBody>
          </p:sp>
          <p:sp>
            <p:nvSpPr>
              <p:cNvPr id="54582" name="Freeform 159"/>
              <p:cNvSpPr>
                <a:spLocks/>
              </p:cNvSpPr>
              <p:nvPr/>
            </p:nvSpPr>
            <p:spPr bwMode="auto">
              <a:xfrm>
                <a:off x="4280" y="1211"/>
                <a:ext cx="147" cy="1466"/>
              </a:xfrm>
              <a:custGeom>
                <a:avLst/>
                <a:gdLst>
                  <a:gd name="T0" fmla="*/ 51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51"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4583" name="Freeform 160"/>
              <p:cNvSpPr>
                <a:spLocks/>
              </p:cNvSpPr>
              <p:nvPr/>
            </p:nvSpPr>
            <p:spPr bwMode="auto">
              <a:xfrm>
                <a:off x="4509" y="1211"/>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38100">
                <a:solidFill>
                  <a:schemeClr val="tx1"/>
                </a:solidFill>
                <a:round/>
                <a:headEnd/>
                <a:tailEnd/>
              </a:ln>
            </p:spPr>
            <p:txBody>
              <a:bodyPr>
                <a:spAutoFit/>
              </a:bodyPr>
              <a:lstStyle/>
              <a:p>
                <a:endParaRPr lang="zh-CN" altLang="en-US"/>
              </a:p>
            </p:txBody>
          </p:sp>
          <p:sp>
            <p:nvSpPr>
              <p:cNvPr id="54584" name="Freeform 161"/>
              <p:cNvSpPr>
                <a:spLocks/>
              </p:cNvSpPr>
              <p:nvPr/>
            </p:nvSpPr>
            <p:spPr bwMode="auto">
              <a:xfrm>
                <a:off x="4861" y="1211"/>
                <a:ext cx="142" cy="1466"/>
              </a:xfrm>
              <a:custGeom>
                <a:avLst/>
                <a:gdLst>
                  <a:gd name="T0" fmla="*/ 34 w 142"/>
                  <a:gd name="T1" fmla="*/ 0 h 1466"/>
                  <a:gd name="T2" fmla="*/ 142 w 142"/>
                  <a:gd name="T3" fmla="*/ 0 h 1466"/>
                  <a:gd name="T4" fmla="*/ 141 w 142"/>
                  <a:gd name="T5" fmla="*/ 1466 h 1466"/>
                  <a:gd name="T6" fmla="*/ 0 w 142"/>
                  <a:gd name="T7" fmla="*/ 1466 h 1466"/>
                  <a:gd name="T8" fmla="*/ 0 60000 65536"/>
                  <a:gd name="T9" fmla="*/ 0 60000 65536"/>
                  <a:gd name="T10" fmla="*/ 0 60000 65536"/>
                  <a:gd name="T11" fmla="*/ 0 60000 65536"/>
                  <a:gd name="T12" fmla="*/ 0 w 142"/>
                  <a:gd name="T13" fmla="*/ 0 h 1466"/>
                  <a:gd name="T14" fmla="*/ 142 w 142"/>
                  <a:gd name="T15" fmla="*/ 1466 h 1466"/>
                </a:gdLst>
                <a:ahLst/>
                <a:cxnLst>
                  <a:cxn ang="T8">
                    <a:pos x="T0" y="T1"/>
                  </a:cxn>
                  <a:cxn ang="T9">
                    <a:pos x="T2" y="T3"/>
                  </a:cxn>
                  <a:cxn ang="T10">
                    <a:pos x="T4" y="T5"/>
                  </a:cxn>
                  <a:cxn ang="T11">
                    <a:pos x="T6" y="T7"/>
                  </a:cxn>
                </a:cxnLst>
                <a:rect l="T12" t="T13" r="T14" b="T15"/>
                <a:pathLst>
                  <a:path w="142" h="1466">
                    <a:moveTo>
                      <a:pt x="34" y="0"/>
                    </a:moveTo>
                    <a:lnTo>
                      <a:pt x="142" y="0"/>
                    </a:lnTo>
                    <a:lnTo>
                      <a:pt x="141" y="1466"/>
                    </a:lnTo>
                    <a:lnTo>
                      <a:pt x="0" y="1466"/>
                    </a:lnTo>
                  </a:path>
                </a:pathLst>
              </a:custGeom>
              <a:noFill/>
              <a:ln w="38100">
                <a:solidFill>
                  <a:schemeClr val="tx1"/>
                </a:solidFill>
                <a:round/>
                <a:headEnd/>
                <a:tailEnd/>
              </a:ln>
            </p:spPr>
            <p:txBody>
              <a:bodyPr>
                <a:spAutoFit/>
              </a:bodyPr>
              <a:lstStyle/>
              <a:p>
                <a:endParaRPr lang="zh-CN" altLang="en-US"/>
              </a:p>
            </p:txBody>
          </p:sp>
          <p:sp>
            <p:nvSpPr>
              <p:cNvPr id="54585" name="Freeform 162"/>
              <p:cNvSpPr>
                <a:spLocks/>
              </p:cNvSpPr>
              <p:nvPr/>
            </p:nvSpPr>
            <p:spPr bwMode="auto">
              <a:xfrm>
                <a:off x="5069" y="1211"/>
                <a:ext cx="159" cy="1469"/>
              </a:xfrm>
              <a:custGeom>
                <a:avLst/>
                <a:gdLst>
                  <a:gd name="T0" fmla="*/ 159 w 159"/>
                  <a:gd name="T1" fmla="*/ 1467 h 1469"/>
                  <a:gd name="T2" fmla="*/ 0 w 159"/>
                  <a:gd name="T3" fmla="*/ 1469 h 1469"/>
                  <a:gd name="T4" fmla="*/ 1 w 159"/>
                  <a:gd name="T5" fmla="*/ 0 h 1469"/>
                  <a:gd name="T6" fmla="*/ 104 w 159"/>
                  <a:gd name="T7" fmla="*/ 0 h 1469"/>
                  <a:gd name="T8" fmla="*/ 0 60000 65536"/>
                  <a:gd name="T9" fmla="*/ 0 60000 65536"/>
                  <a:gd name="T10" fmla="*/ 0 60000 65536"/>
                  <a:gd name="T11" fmla="*/ 0 60000 65536"/>
                  <a:gd name="T12" fmla="*/ 0 w 159"/>
                  <a:gd name="T13" fmla="*/ 0 h 1469"/>
                  <a:gd name="T14" fmla="*/ 159 w 159"/>
                  <a:gd name="T15" fmla="*/ 1469 h 1469"/>
                </a:gdLst>
                <a:ahLst/>
                <a:cxnLst>
                  <a:cxn ang="T8">
                    <a:pos x="T0" y="T1"/>
                  </a:cxn>
                  <a:cxn ang="T9">
                    <a:pos x="T2" y="T3"/>
                  </a:cxn>
                  <a:cxn ang="T10">
                    <a:pos x="T4" y="T5"/>
                  </a:cxn>
                  <a:cxn ang="T11">
                    <a:pos x="T6" y="T7"/>
                  </a:cxn>
                </a:cxnLst>
                <a:rect l="T12" t="T13" r="T14" b="T15"/>
                <a:pathLst>
                  <a:path w="159" h="1469">
                    <a:moveTo>
                      <a:pt x="159" y="1467"/>
                    </a:moveTo>
                    <a:lnTo>
                      <a:pt x="0" y="1469"/>
                    </a:lnTo>
                    <a:lnTo>
                      <a:pt x="1" y="0"/>
                    </a:lnTo>
                    <a:lnTo>
                      <a:pt x="104" y="0"/>
                    </a:lnTo>
                  </a:path>
                </a:pathLst>
              </a:custGeom>
              <a:noFill/>
              <a:ln w="38100">
                <a:solidFill>
                  <a:schemeClr val="tx1"/>
                </a:solidFill>
                <a:round/>
                <a:headEnd/>
                <a:tailEnd/>
              </a:ln>
            </p:spPr>
            <p:txBody>
              <a:bodyPr>
                <a:spAutoFit/>
              </a:bodyPr>
              <a:lstStyle/>
              <a:p>
                <a:endParaRPr lang="zh-CN" altLang="en-US"/>
              </a:p>
            </p:txBody>
          </p:sp>
          <p:sp>
            <p:nvSpPr>
              <p:cNvPr id="54586" name="Freeform 163"/>
              <p:cNvSpPr>
                <a:spLocks/>
              </p:cNvSpPr>
              <p:nvPr/>
            </p:nvSpPr>
            <p:spPr bwMode="auto">
              <a:xfrm>
                <a:off x="5417" y="1211"/>
                <a:ext cx="147" cy="1466"/>
              </a:xfrm>
              <a:custGeom>
                <a:avLst/>
                <a:gdLst>
                  <a:gd name="T0" fmla="*/ 47 w 147"/>
                  <a:gd name="T1" fmla="*/ 0 h 1466"/>
                  <a:gd name="T2" fmla="*/ 147 w 147"/>
                  <a:gd name="T3" fmla="*/ 0 h 1466"/>
                  <a:gd name="T4" fmla="*/ 146 w 147"/>
                  <a:gd name="T5" fmla="*/ 1466 h 1466"/>
                  <a:gd name="T6" fmla="*/ 0 w 147"/>
                  <a:gd name="T7" fmla="*/ 1466 h 1466"/>
                  <a:gd name="T8" fmla="*/ 0 60000 65536"/>
                  <a:gd name="T9" fmla="*/ 0 60000 65536"/>
                  <a:gd name="T10" fmla="*/ 0 60000 65536"/>
                  <a:gd name="T11" fmla="*/ 0 60000 65536"/>
                  <a:gd name="T12" fmla="*/ 0 w 147"/>
                  <a:gd name="T13" fmla="*/ 0 h 1466"/>
                  <a:gd name="T14" fmla="*/ 147 w 147"/>
                  <a:gd name="T15" fmla="*/ 1466 h 1466"/>
                </a:gdLst>
                <a:ahLst/>
                <a:cxnLst>
                  <a:cxn ang="T8">
                    <a:pos x="T0" y="T1"/>
                  </a:cxn>
                  <a:cxn ang="T9">
                    <a:pos x="T2" y="T3"/>
                  </a:cxn>
                  <a:cxn ang="T10">
                    <a:pos x="T4" y="T5"/>
                  </a:cxn>
                  <a:cxn ang="T11">
                    <a:pos x="T6" y="T7"/>
                  </a:cxn>
                </a:cxnLst>
                <a:rect l="T12" t="T13" r="T14" b="T15"/>
                <a:pathLst>
                  <a:path w="147" h="1466">
                    <a:moveTo>
                      <a:pt x="47" y="0"/>
                    </a:moveTo>
                    <a:lnTo>
                      <a:pt x="147" y="0"/>
                    </a:lnTo>
                    <a:lnTo>
                      <a:pt x="146" y="1466"/>
                    </a:lnTo>
                    <a:lnTo>
                      <a:pt x="0" y="1466"/>
                    </a:lnTo>
                  </a:path>
                </a:pathLst>
              </a:custGeom>
              <a:noFill/>
              <a:ln w="38100">
                <a:solidFill>
                  <a:schemeClr val="tx1"/>
                </a:solidFill>
                <a:round/>
                <a:headEnd/>
                <a:tailEnd/>
              </a:ln>
            </p:spPr>
            <p:txBody>
              <a:bodyPr>
                <a:spAutoFit/>
              </a:bodyPr>
              <a:lstStyle/>
              <a:p>
                <a:endParaRPr lang="zh-CN" altLang="en-US"/>
              </a:p>
            </p:txBody>
          </p:sp>
          <p:sp>
            <p:nvSpPr>
              <p:cNvPr id="54587" name="Freeform 164"/>
              <p:cNvSpPr>
                <a:spLocks/>
              </p:cNvSpPr>
              <p:nvPr/>
            </p:nvSpPr>
            <p:spPr bwMode="auto">
              <a:xfrm>
                <a:off x="1055" y="2738"/>
                <a:ext cx="730" cy="660"/>
              </a:xfrm>
              <a:custGeom>
                <a:avLst/>
                <a:gdLst>
                  <a:gd name="T0" fmla="*/ 160 w 730"/>
                  <a:gd name="T1" fmla="*/ 4 h 660"/>
                  <a:gd name="T2" fmla="*/ 0 w 730"/>
                  <a:gd name="T3" fmla="*/ 3 h 660"/>
                  <a:gd name="T4" fmla="*/ 0 w 730"/>
                  <a:gd name="T5" fmla="*/ 660 h 660"/>
                  <a:gd name="T6" fmla="*/ 558 w 730"/>
                  <a:gd name="T7" fmla="*/ 657 h 660"/>
                  <a:gd name="T8" fmla="*/ 558 w 730"/>
                  <a:gd name="T9" fmla="*/ 0 h 660"/>
                  <a:gd name="T10" fmla="*/ 730 w 730"/>
                  <a:gd name="T11" fmla="*/ 1 h 660"/>
                  <a:gd name="T12" fmla="*/ 0 60000 65536"/>
                  <a:gd name="T13" fmla="*/ 0 60000 65536"/>
                  <a:gd name="T14" fmla="*/ 0 60000 65536"/>
                  <a:gd name="T15" fmla="*/ 0 60000 65536"/>
                  <a:gd name="T16" fmla="*/ 0 60000 65536"/>
                  <a:gd name="T17" fmla="*/ 0 60000 65536"/>
                  <a:gd name="T18" fmla="*/ 0 w 730"/>
                  <a:gd name="T19" fmla="*/ 0 h 660"/>
                  <a:gd name="T20" fmla="*/ 730 w 73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730" h="660">
                    <a:moveTo>
                      <a:pt x="160" y="4"/>
                    </a:moveTo>
                    <a:lnTo>
                      <a:pt x="0" y="3"/>
                    </a:lnTo>
                    <a:lnTo>
                      <a:pt x="0" y="660"/>
                    </a:lnTo>
                    <a:lnTo>
                      <a:pt x="558" y="657"/>
                    </a:lnTo>
                    <a:lnTo>
                      <a:pt x="558" y="0"/>
                    </a:lnTo>
                    <a:lnTo>
                      <a:pt x="730" y="1"/>
                    </a:lnTo>
                  </a:path>
                </a:pathLst>
              </a:custGeom>
              <a:noFill/>
              <a:ln w="38100">
                <a:solidFill>
                  <a:schemeClr val="tx1"/>
                </a:solidFill>
                <a:round/>
                <a:headEnd/>
                <a:tailEnd/>
              </a:ln>
            </p:spPr>
            <p:txBody>
              <a:bodyPr>
                <a:spAutoFit/>
              </a:bodyPr>
              <a:lstStyle/>
              <a:p>
                <a:endParaRPr lang="zh-CN" altLang="en-US"/>
              </a:p>
            </p:txBody>
          </p:sp>
          <p:sp>
            <p:nvSpPr>
              <p:cNvPr id="54588" name="Freeform 165"/>
              <p:cNvSpPr>
                <a:spLocks/>
              </p:cNvSpPr>
              <p:nvPr/>
            </p:nvSpPr>
            <p:spPr bwMode="auto">
              <a:xfrm>
                <a:off x="2207" y="2744"/>
                <a:ext cx="729" cy="658"/>
              </a:xfrm>
              <a:custGeom>
                <a:avLst/>
                <a:gdLst>
                  <a:gd name="T0" fmla="*/ 153 w 729"/>
                  <a:gd name="T1" fmla="*/ 0 h 658"/>
                  <a:gd name="T2" fmla="*/ 0 w 729"/>
                  <a:gd name="T3" fmla="*/ 0 h 658"/>
                  <a:gd name="T4" fmla="*/ 0 w 729"/>
                  <a:gd name="T5" fmla="*/ 657 h 658"/>
                  <a:gd name="T6" fmla="*/ 583 w 729"/>
                  <a:gd name="T7" fmla="*/ 658 h 658"/>
                  <a:gd name="T8" fmla="*/ 582 w 729"/>
                  <a:gd name="T9" fmla="*/ 3 h 658"/>
                  <a:gd name="T10" fmla="*/ 729 w 729"/>
                  <a:gd name="T11" fmla="*/ 3 h 658"/>
                  <a:gd name="T12" fmla="*/ 0 60000 65536"/>
                  <a:gd name="T13" fmla="*/ 0 60000 65536"/>
                  <a:gd name="T14" fmla="*/ 0 60000 65536"/>
                  <a:gd name="T15" fmla="*/ 0 60000 65536"/>
                  <a:gd name="T16" fmla="*/ 0 60000 65536"/>
                  <a:gd name="T17" fmla="*/ 0 60000 65536"/>
                  <a:gd name="T18" fmla="*/ 0 w 729"/>
                  <a:gd name="T19" fmla="*/ 0 h 658"/>
                  <a:gd name="T20" fmla="*/ 729 w 729"/>
                  <a:gd name="T21" fmla="*/ 658 h 658"/>
                </a:gdLst>
                <a:ahLst/>
                <a:cxnLst>
                  <a:cxn ang="T12">
                    <a:pos x="T0" y="T1"/>
                  </a:cxn>
                  <a:cxn ang="T13">
                    <a:pos x="T2" y="T3"/>
                  </a:cxn>
                  <a:cxn ang="T14">
                    <a:pos x="T4" y="T5"/>
                  </a:cxn>
                  <a:cxn ang="T15">
                    <a:pos x="T6" y="T7"/>
                  </a:cxn>
                  <a:cxn ang="T16">
                    <a:pos x="T8" y="T9"/>
                  </a:cxn>
                  <a:cxn ang="T17">
                    <a:pos x="T10" y="T11"/>
                  </a:cxn>
                </a:cxnLst>
                <a:rect l="T18" t="T19" r="T20" b="T21"/>
                <a:pathLst>
                  <a:path w="729" h="658">
                    <a:moveTo>
                      <a:pt x="153" y="0"/>
                    </a:moveTo>
                    <a:lnTo>
                      <a:pt x="0" y="0"/>
                    </a:lnTo>
                    <a:lnTo>
                      <a:pt x="0" y="657"/>
                    </a:lnTo>
                    <a:lnTo>
                      <a:pt x="583" y="658"/>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4589" name="Freeform 166"/>
              <p:cNvSpPr>
                <a:spLocks/>
              </p:cNvSpPr>
              <p:nvPr/>
            </p:nvSpPr>
            <p:spPr bwMode="auto">
              <a:xfrm>
                <a:off x="3356" y="2744"/>
                <a:ext cx="729" cy="657"/>
              </a:xfrm>
              <a:custGeom>
                <a:avLst/>
                <a:gdLst>
                  <a:gd name="T0" fmla="*/ 158 w 729"/>
                  <a:gd name="T1" fmla="*/ 0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58" y="0"/>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4590" name="Freeform 167"/>
              <p:cNvSpPr>
                <a:spLocks/>
              </p:cNvSpPr>
              <p:nvPr/>
            </p:nvSpPr>
            <p:spPr bwMode="auto">
              <a:xfrm>
                <a:off x="4508" y="2744"/>
                <a:ext cx="729" cy="657"/>
              </a:xfrm>
              <a:custGeom>
                <a:avLst/>
                <a:gdLst>
                  <a:gd name="T0" fmla="*/ 161 w 729"/>
                  <a:gd name="T1" fmla="*/ 2 h 657"/>
                  <a:gd name="T2" fmla="*/ 0 w 729"/>
                  <a:gd name="T3" fmla="*/ 0 h 657"/>
                  <a:gd name="T4" fmla="*/ 0 w 729"/>
                  <a:gd name="T5" fmla="*/ 657 h 657"/>
                  <a:gd name="T6" fmla="*/ 579 w 729"/>
                  <a:gd name="T7" fmla="*/ 654 h 657"/>
                  <a:gd name="T8" fmla="*/ 582 w 729"/>
                  <a:gd name="T9" fmla="*/ 3 h 657"/>
                  <a:gd name="T10" fmla="*/ 729 w 729"/>
                  <a:gd name="T11" fmla="*/ 3 h 657"/>
                  <a:gd name="T12" fmla="*/ 0 60000 65536"/>
                  <a:gd name="T13" fmla="*/ 0 60000 65536"/>
                  <a:gd name="T14" fmla="*/ 0 60000 65536"/>
                  <a:gd name="T15" fmla="*/ 0 60000 65536"/>
                  <a:gd name="T16" fmla="*/ 0 60000 65536"/>
                  <a:gd name="T17" fmla="*/ 0 60000 65536"/>
                  <a:gd name="T18" fmla="*/ 0 w 729"/>
                  <a:gd name="T19" fmla="*/ 0 h 657"/>
                  <a:gd name="T20" fmla="*/ 729 w 729"/>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729" h="657">
                    <a:moveTo>
                      <a:pt x="161" y="2"/>
                    </a:moveTo>
                    <a:lnTo>
                      <a:pt x="0" y="0"/>
                    </a:lnTo>
                    <a:lnTo>
                      <a:pt x="0" y="657"/>
                    </a:lnTo>
                    <a:lnTo>
                      <a:pt x="579" y="654"/>
                    </a:lnTo>
                    <a:lnTo>
                      <a:pt x="582" y="3"/>
                    </a:lnTo>
                    <a:lnTo>
                      <a:pt x="729" y="3"/>
                    </a:lnTo>
                  </a:path>
                </a:pathLst>
              </a:custGeom>
              <a:noFill/>
              <a:ln w="38100">
                <a:solidFill>
                  <a:schemeClr val="tx1"/>
                </a:solidFill>
                <a:round/>
                <a:headEnd/>
                <a:tailEnd/>
              </a:ln>
            </p:spPr>
            <p:txBody>
              <a:bodyPr>
                <a:spAutoFit/>
              </a:bodyPr>
              <a:lstStyle/>
              <a:p>
                <a:endParaRPr lang="zh-CN" altLang="en-US"/>
              </a:p>
            </p:txBody>
          </p:sp>
          <p:sp>
            <p:nvSpPr>
              <p:cNvPr id="54591" name="Freeform 168"/>
              <p:cNvSpPr>
                <a:spLocks/>
              </p:cNvSpPr>
              <p:nvPr/>
            </p:nvSpPr>
            <p:spPr bwMode="auto">
              <a:xfrm>
                <a:off x="1400" y="2735"/>
                <a:ext cx="708" cy="571"/>
              </a:xfrm>
              <a:custGeom>
                <a:avLst/>
                <a:gdLst>
                  <a:gd name="T0" fmla="*/ 0 w 708"/>
                  <a:gd name="T1" fmla="*/ 0 h 571"/>
                  <a:gd name="T2" fmla="*/ 132 w 708"/>
                  <a:gd name="T3" fmla="*/ 0 h 571"/>
                  <a:gd name="T4" fmla="*/ 133 w 708"/>
                  <a:gd name="T5" fmla="*/ 571 h 571"/>
                  <a:gd name="T6" fmla="*/ 708 w 708"/>
                  <a:gd name="T7" fmla="*/ 570 h 571"/>
                  <a:gd name="T8" fmla="*/ 708 w 708"/>
                  <a:gd name="T9" fmla="*/ 9 h 571"/>
                  <a:gd name="T10" fmla="*/ 573 w 708"/>
                  <a:gd name="T11" fmla="*/ 9 h 571"/>
                  <a:gd name="T12" fmla="*/ 0 60000 65536"/>
                  <a:gd name="T13" fmla="*/ 0 60000 65536"/>
                  <a:gd name="T14" fmla="*/ 0 60000 65536"/>
                  <a:gd name="T15" fmla="*/ 0 60000 65536"/>
                  <a:gd name="T16" fmla="*/ 0 60000 65536"/>
                  <a:gd name="T17" fmla="*/ 0 60000 65536"/>
                  <a:gd name="T18" fmla="*/ 0 w 708"/>
                  <a:gd name="T19" fmla="*/ 0 h 571"/>
                  <a:gd name="T20" fmla="*/ 708 w 708"/>
                  <a:gd name="T21" fmla="*/ 571 h 571"/>
                </a:gdLst>
                <a:ahLst/>
                <a:cxnLst>
                  <a:cxn ang="T12">
                    <a:pos x="T0" y="T1"/>
                  </a:cxn>
                  <a:cxn ang="T13">
                    <a:pos x="T2" y="T3"/>
                  </a:cxn>
                  <a:cxn ang="T14">
                    <a:pos x="T4" y="T5"/>
                  </a:cxn>
                  <a:cxn ang="T15">
                    <a:pos x="T6" y="T7"/>
                  </a:cxn>
                  <a:cxn ang="T16">
                    <a:pos x="T8" y="T9"/>
                  </a:cxn>
                  <a:cxn ang="T17">
                    <a:pos x="T10" y="T11"/>
                  </a:cxn>
                </a:cxnLst>
                <a:rect l="T18" t="T19" r="T20" b="T21"/>
                <a:pathLst>
                  <a:path w="708" h="571">
                    <a:moveTo>
                      <a:pt x="0" y="0"/>
                    </a:moveTo>
                    <a:lnTo>
                      <a:pt x="132" y="0"/>
                    </a:lnTo>
                    <a:lnTo>
                      <a:pt x="133" y="571"/>
                    </a:lnTo>
                    <a:lnTo>
                      <a:pt x="708" y="570"/>
                    </a:lnTo>
                    <a:lnTo>
                      <a:pt x="708" y="9"/>
                    </a:lnTo>
                    <a:lnTo>
                      <a:pt x="573" y="9"/>
                    </a:lnTo>
                  </a:path>
                </a:pathLst>
              </a:custGeom>
              <a:noFill/>
              <a:ln w="38100">
                <a:solidFill>
                  <a:schemeClr val="tx1"/>
                </a:solidFill>
                <a:round/>
                <a:headEnd/>
                <a:tailEnd/>
              </a:ln>
            </p:spPr>
            <p:txBody>
              <a:bodyPr>
                <a:spAutoFit/>
              </a:bodyPr>
              <a:lstStyle/>
              <a:p>
                <a:endParaRPr lang="zh-CN" altLang="en-US"/>
              </a:p>
            </p:txBody>
          </p:sp>
          <p:sp>
            <p:nvSpPr>
              <p:cNvPr id="54592" name="Freeform 169"/>
              <p:cNvSpPr>
                <a:spLocks/>
              </p:cNvSpPr>
              <p:nvPr/>
            </p:nvSpPr>
            <p:spPr bwMode="auto">
              <a:xfrm>
                <a:off x="2552" y="2735"/>
                <a:ext cx="726" cy="567"/>
              </a:xfrm>
              <a:custGeom>
                <a:avLst/>
                <a:gdLst>
                  <a:gd name="T0" fmla="*/ 0 w 726"/>
                  <a:gd name="T1" fmla="*/ 0 h 567"/>
                  <a:gd name="T2" fmla="*/ 148 w 726"/>
                  <a:gd name="T3" fmla="*/ 1 h 567"/>
                  <a:gd name="T4" fmla="*/ 147 w 726"/>
                  <a:gd name="T5" fmla="*/ 567 h 567"/>
                  <a:gd name="T6" fmla="*/ 726 w 726"/>
                  <a:gd name="T7" fmla="*/ 567 h 567"/>
                  <a:gd name="T8" fmla="*/ 726 w 726"/>
                  <a:gd name="T9" fmla="*/ 6 h 567"/>
                  <a:gd name="T10" fmla="*/ 579 w 726"/>
                  <a:gd name="T11" fmla="*/ 6 h 567"/>
                  <a:gd name="T12" fmla="*/ 0 60000 65536"/>
                  <a:gd name="T13" fmla="*/ 0 60000 65536"/>
                  <a:gd name="T14" fmla="*/ 0 60000 65536"/>
                  <a:gd name="T15" fmla="*/ 0 60000 65536"/>
                  <a:gd name="T16" fmla="*/ 0 60000 65536"/>
                  <a:gd name="T17" fmla="*/ 0 60000 65536"/>
                  <a:gd name="T18" fmla="*/ 0 w 726"/>
                  <a:gd name="T19" fmla="*/ 0 h 567"/>
                  <a:gd name="T20" fmla="*/ 726 w 726"/>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26" h="567">
                    <a:moveTo>
                      <a:pt x="0" y="0"/>
                    </a:moveTo>
                    <a:lnTo>
                      <a:pt x="148" y="1"/>
                    </a:lnTo>
                    <a:lnTo>
                      <a:pt x="147" y="567"/>
                    </a:lnTo>
                    <a:lnTo>
                      <a:pt x="726" y="567"/>
                    </a:lnTo>
                    <a:lnTo>
                      <a:pt x="726" y="6"/>
                    </a:lnTo>
                    <a:lnTo>
                      <a:pt x="579" y="6"/>
                    </a:lnTo>
                  </a:path>
                </a:pathLst>
              </a:custGeom>
              <a:noFill/>
              <a:ln w="38100">
                <a:solidFill>
                  <a:schemeClr val="tx1"/>
                </a:solidFill>
                <a:round/>
                <a:headEnd/>
                <a:tailEnd/>
              </a:ln>
            </p:spPr>
            <p:txBody>
              <a:bodyPr>
                <a:spAutoFit/>
              </a:bodyPr>
              <a:lstStyle/>
              <a:p>
                <a:endParaRPr lang="zh-CN" altLang="en-US"/>
              </a:p>
            </p:txBody>
          </p:sp>
          <p:sp>
            <p:nvSpPr>
              <p:cNvPr id="54593" name="Freeform 170"/>
              <p:cNvSpPr>
                <a:spLocks/>
              </p:cNvSpPr>
              <p:nvPr/>
            </p:nvSpPr>
            <p:spPr bwMode="auto">
              <a:xfrm>
                <a:off x="3704" y="2738"/>
                <a:ext cx="714" cy="567"/>
              </a:xfrm>
              <a:custGeom>
                <a:avLst/>
                <a:gdLst>
                  <a:gd name="T0" fmla="*/ 0 w 714"/>
                  <a:gd name="T1" fmla="*/ 0 h 567"/>
                  <a:gd name="T2" fmla="*/ 136 w 714"/>
                  <a:gd name="T3" fmla="*/ 1 h 567"/>
                  <a:gd name="T4" fmla="*/ 135 w 714"/>
                  <a:gd name="T5" fmla="*/ 567 h 567"/>
                  <a:gd name="T6" fmla="*/ 714 w 714"/>
                  <a:gd name="T7" fmla="*/ 567 h 567"/>
                  <a:gd name="T8" fmla="*/ 714 w 714"/>
                  <a:gd name="T9" fmla="*/ 6 h 567"/>
                  <a:gd name="T10" fmla="*/ 576 w 714"/>
                  <a:gd name="T11" fmla="*/ 5 h 567"/>
                  <a:gd name="T12" fmla="*/ 0 60000 65536"/>
                  <a:gd name="T13" fmla="*/ 0 60000 65536"/>
                  <a:gd name="T14" fmla="*/ 0 60000 65536"/>
                  <a:gd name="T15" fmla="*/ 0 60000 65536"/>
                  <a:gd name="T16" fmla="*/ 0 60000 65536"/>
                  <a:gd name="T17" fmla="*/ 0 60000 65536"/>
                  <a:gd name="T18" fmla="*/ 0 w 714"/>
                  <a:gd name="T19" fmla="*/ 0 h 567"/>
                  <a:gd name="T20" fmla="*/ 714 w 714"/>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4" h="567">
                    <a:moveTo>
                      <a:pt x="0" y="0"/>
                    </a:moveTo>
                    <a:lnTo>
                      <a:pt x="136" y="1"/>
                    </a:lnTo>
                    <a:lnTo>
                      <a:pt x="135" y="567"/>
                    </a:lnTo>
                    <a:lnTo>
                      <a:pt x="714" y="567"/>
                    </a:lnTo>
                    <a:lnTo>
                      <a:pt x="714" y="6"/>
                    </a:lnTo>
                    <a:lnTo>
                      <a:pt x="576" y="5"/>
                    </a:lnTo>
                  </a:path>
                </a:pathLst>
              </a:custGeom>
              <a:noFill/>
              <a:ln w="38100">
                <a:solidFill>
                  <a:schemeClr val="tx1"/>
                </a:solidFill>
                <a:round/>
                <a:headEnd/>
                <a:tailEnd/>
              </a:ln>
            </p:spPr>
            <p:txBody>
              <a:bodyPr>
                <a:spAutoFit/>
              </a:bodyPr>
              <a:lstStyle/>
              <a:p>
                <a:endParaRPr lang="zh-CN" altLang="en-US"/>
              </a:p>
            </p:txBody>
          </p:sp>
          <p:sp>
            <p:nvSpPr>
              <p:cNvPr id="54594" name="Freeform 171"/>
              <p:cNvSpPr>
                <a:spLocks/>
              </p:cNvSpPr>
              <p:nvPr/>
            </p:nvSpPr>
            <p:spPr bwMode="auto">
              <a:xfrm>
                <a:off x="4859" y="2738"/>
                <a:ext cx="711" cy="567"/>
              </a:xfrm>
              <a:custGeom>
                <a:avLst/>
                <a:gdLst>
                  <a:gd name="T0" fmla="*/ 0 w 711"/>
                  <a:gd name="T1" fmla="*/ 0 h 567"/>
                  <a:gd name="T2" fmla="*/ 130 w 711"/>
                  <a:gd name="T3" fmla="*/ 1 h 567"/>
                  <a:gd name="T4" fmla="*/ 132 w 711"/>
                  <a:gd name="T5" fmla="*/ 567 h 567"/>
                  <a:gd name="T6" fmla="*/ 711 w 711"/>
                  <a:gd name="T7" fmla="*/ 567 h 567"/>
                  <a:gd name="T8" fmla="*/ 711 w 711"/>
                  <a:gd name="T9" fmla="*/ 6 h 567"/>
                  <a:gd name="T10" fmla="*/ 564 w 711"/>
                  <a:gd name="T11" fmla="*/ 6 h 567"/>
                  <a:gd name="T12" fmla="*/ 0 60000 65536"/>
                  <a:gd name="T13" fmla="*/ 0 60000 65536"/>
                  <a:gd name="T14" fmla="*/ 0 60000 65536"/>
                  <a:gd name="T15" fmla="*/ 0 60000 65536"/>
                  <a:gd name="T16" fmla="*/ 0 60000 65536"/>
                  <a:gd name="T17" fmla="*/ 0 60000 65536"/>
                  <a:gd name="T18" fmla="*/ 0 w 711"/>
                  <a:gd name="T19" fmla="*/ 0 h 567"/>
                  <a:gd name="T20" fmla="*/ 711 w 711"/>
                  <a:gd name="T21" fmla="*/ 567 h 567"/>
                </a:gdLst>
                <a:ahLst/>
                <a:cxnLst>
                  <a:cxn ang="T12">
                    <a:pos x="T0" y="T1"/>
                  </a:cxn>
                  <a:cxn ang="T13">
                    <a:pos x="T2" y="T3"/>
                  </a:cxn>
                  <a:cxn ang="T14">
                    <a:pos x="T4" y="T5"/>
                  </a:cxn>
                  <a:cxn ang="T15">
                    <a:pos x="T6" y="T7"/>
                  </a:cxn>
                  <a:cxn ang="T16">
                    <a:pos x="T8" y="T9"/>
                  </a:cxn>
                  <a:cxn ang="T17">
                    <a:pos x="T10" y="T11"/>
                  </a:cxn>
                </a:cxnLst>
                <a:rect l="T18" t="T19" r="T20" b="T21"/>
                <a:pathLst>
                  <a:path w="711" h="567">
                    <a:moveTo>
                      <a:pt x="0" y="0"/>
                    </a:moveTo>
                    <a:lnTo>
                      <a:pt x="130" y="1"/>
                    </a:lnTo>
                    <a:lnTo>
                      <a:pt x="132" y="567"/>
                    </a:lnTo>
                    <a:lnTo>
                      <a:pt x="711" y="567"/>
                    </a:lnTo>
                    <a:lnTo>
                      <a:pt x="711" y="6"/>
                    </a:lnTo>
                    <a:lnTo>
                      <a:pt x="564" y="6"/>
                    </a:lnTo>
                  </a:path>
                </a:pathLst>
              </a:custGeom>
              <a:noFill/>
              <a:ln w="38100">
                <a:solidFill>
                  <a:schemeClr val="tx1"/>
                </a:solidFill>
                <a:round/>
                <a:headEnd/>
                <a:tailEnd/>
              </a:ln>
            </p:spPr>
            <p:txBody>
              <a:bodyPr>
                <a:spAutoFit/>
              </a:bodyPr>
              <a:lstStyle/>
              <a:p>
                <a:endParaRPr lang="zh-CN" altLang="en-US"/>
              </a:p>
            </p:txBody>
          </p:sp>
          <p:sp>
            <p:nvSpPr>
              <p:cNvPr id="54595" name="Freeform 172"/>
              <p:cNvSpPr>
                <a:spLocks/>
              </p:cNvSpPr>
              <p:nvPr/>
            </p:nvSpPr>
            <p:spPr bwMode="auto">
              <a:xfrm>
                <a:off x="1322" y="3398"/>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4596" name="Freeform 173"/>
              <p:cNvSpPr>
                <a:spLocks/>
              </p:cNvSpPr>
              <p:nvPr/>
            </p:nvSpPr>
            <p:spPr bwMode="auto">
              <a:xfrm>
                <a:off x="2491"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4597" name="Freeform 174"/>
              <p:cNvSpPr>
                <a:spLocks/>
              </p:cNvSpPr>
              <p:nvPr/>
            </p:nvSpPr>
            <p:spPr bwMode="auto">
              <a:xfrm>
                <a:off x="3643"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4598" name="Freeform 175"/>
              <p:cNvSpPr>
                <a:spLocks/>
              </p:cNvSpPr>
              <p:nvPr/>
            </p:nvSpPr>
            <p:spPr bwMode="auto">
              <a:xfrm>
                <a:off x="4795" y="3401"/>
                <a:ext cx="1" cy="150"/>
              </a:xfrm>
              <a:custGeom>
                <a:avLst/>
                <a:gdLst>
                  <a:gd name="T0" fmla="*/ 0 w 1"/>
                  <a:gd name="T1" fmla="*/ 0 h 150"/>
                  <a:gd name="T2" fmla="*/ 0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0" y="150"/>
                    </a:lnTo>
                  </a:path>
                </a:pathLst>
              </a:custGeom>
              <a:noFill/>
              <a:ln w="38100">
                <a:solidFill>
                  <a:schemeClr val="tx1"/>
                </a:solidFill>
                <a:round/>
                <a:headEnd type="oval" w="sm" len="sm"/>
                <a:tailEnd/>
              </a:ln>
            </p:spPr>
            <p:txBody>
              <a:bodyPr>
                <a:spAutoFit/>
              </a:bodyPr>
              <a:lstStyle/>
              <a:p>
                <a:endParaRPr lang="zh-CN" altLang="en-US"/>
              </a:p>
            </p:txBody>
          </p:sp>
          <p:sp>
            <p:nvSpPr>
              <p:cNvPr id="54599" name="Freeform 176"/>
              <p:cNvSpPr>
                <a:spLocks/>
              </p:cNvSpPr>
              <p:nvPr/>
            </p:nvSpPr>
            <p:spPr bwMode="auto">
              <a:xfrm>
                <a:off x="5276"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4600" name="Freeform 177"/>
              <p:cNvSpPr>
                <a:spLocks/>
              </p:cNvSpPr>
              <p:nvPr/>
            </p:nvSpPr>
            <p:spPr bwMode="auto">
              <a:xfrm>
                <a:off x="4124"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4601" name="Freeform 178"/>
              <p:cNvSpPr>
                <a:spLocks/>
              </p:cNvSpPr>
              <p:nvPr/>
            </p:nvSpPr>
            <p:spPr bwMode="auto">
              <a:xfrm>
                <a:off x="2972"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4602" name="Freeform 179"/>
              <p:cNvSpPr>
                <a:spLocks/>
              </p:cNvSpPr>
              <p:nvPr/>
            </p:nvSpPr>
            <p:spPr bwMode="auto">
              <a:xfrm>
                <a:off x="1819" y="3305"/>
                <a:ext cx="1" cy="246"/>
              </a:xfrm>
              <a:custGeom>
                <a:avLst/>
                <a:gdLst>
                  <a:gd name="T0" fmla="*/ 0 w 1"/>
                  <a:gd name="T1" fmla="*/ 0 h 246"/>
                  <a:gd name="T2" fmla="*/ 0 w 1"/>
                  <a:gd name="T3" fmla="*/ 246 h 246"/>
                  <a:gd name="T4" fmla="*/ 0 60000 65536"/>
                  <a:gd name="T5" fmla="*/ 0 60000 65536"/>
                  <a:gd name="T6" fmla="*/ 0 w 1"/>
                  <a:gd name="T7" fmla="*/ 0 h 246"/>
                  <a:gd name="T8" fmla="*/ 1 w 1"/>
                  <a:gd name="T9" fmla="*/ 246 h 246"/>
                </a:gdLst>
                <a:ahLst/>
                <a:cxnLst>
                  <a:cxn ang="T4">
                    <a:pos x="T0" y="T1"/>
                  </a:cxn>
                  <a:cxn ang="T5">
                    <a:pos x="T2" y="T3"/>
                  </a:cxn>
                </a:cxnLst>
                <a:rect l="T6" t="T7" r="T8" b="T9"/>
                <a:pathLst>
                  <a:path w="1" h="246">
                    <a:moveTo>
                      <a:pt x="0" y="0"/>
                    </a:moveTo>
                    <a:lnTo>
                      <a:pt x="0" y="246"/>
                    </a:lnTo>
                  </a:path>
                </a:pathLst>
              </a:custGeom>
              <a:noFill/>
              <a:ln w="38100">
                <a:solidFill>
                  <a:schemeClr val="tx1"/>
                </a:solidFill>
                <a:round/>
                <a:headEnd type="oval" w="sm" len="sm"/>
                <a:tailEnd/>
              </a:ln>
            </p:spPr>
            <p:txBody>
              <a:bodyPr>
                <a:spAutoFit/>
              </a:bodyPr>
              <a:lstStyle/>
              <a:p>
                <a:endParaRPr lang="zh-CN" altLang="en-US"/>
              </a:p>
            </p:txBody>
          </p:sp>
          <p:sp>
            <p:nvSpPr>
              <p:cNvPr id="54603" name="Freeform 180"/>
              <p:cNvSpPr>
                <a:spLocks/>
              </p:cNvSpPr>
              <p:nvPr/>
            </p:nvSpPr>
            <p:spPr bwMode="auto">
              <a:xfrm>
                <a:off x="956" y="4025"/>
                <a:ext cx="4317" cy="1"/>
              </a:xfrm>
              <a:custGeom>
                <a:avLst/>
                <a:gdLst>
                  <a:gd name="T0" fmla="*/ 0 w 4317"/>
                  <a:gd name="T1" fmla="*/ 0 h 1"/>
                  <a:gd name="T2" fmla="*/ 4317 w 4317"/>
                  <a:gd name="T3" fmla="*/ 0 h 1"/>
                  <a:gd name="T4" fmla="*/ 0 60000 65536"/>
                  <a:gd name="T5" fmla="*/ 0 60000 65536"/>
                  <a:gd name="T6" fmla="*/ 0 w 4317"/>
                  <a:gd name="T7" fmla="*/ 0 h 1"/>
                  <a:gd name="T8" fmla="*/ 4317 w 4317"/>
                  <a:gd name="T9" fmla="*/ 1 h 1"/>
                </a:gdLst>
                <a:ahLst/>
                <a:cxnLst>
                  <a:cxn ang="T4">
                    <a:pos x="T0" y="T1"/>
                  </a:cxn>
                  <a:cxn ang="T5">
                    <a:pos x="T2" y="T3"/>
                  </a:cxn>
                </a:cxnLst>
                <a:rect l="T6" t="T7" r="T8" b="T9"/>
                <a:pathLst>
                  <a:path w="4317" h="1">
                    <a:moveTo>
                      <a:pt x="0" y="0"/>
                    </a:moveTo>
                    <a:lnTo>
                      <a:pt x="4317" y="0"/>
                    </a:lnTo>
                  </a:path>
                </a:pathLst>
              </a:custGeom>
              <a:noFill/>
              <a:ln w="38100">
                <a:solidFill>
                  <a:schemeClr val="tx1"/>
                </a:solidFill>
                <a:round/>
                <a:headEnd/>
                <a:tailEnd/>
              </a:ln>
            </p:spPr>
            <p:txBody>
              <a:bodyPr>
                <a:spAutoFit/>
              </a:bodyPr>
              <a:lstStyle/>
              <a:p>
                <a:endParaRPr lang="zh-CN" altLang="en-US"/>
              </a:p>
            </p:txBody>
          </p:sp>
          <p:sp>
            <p:nvSpPr>
              <p:cNvPr id="54604" name="Freeform 181"/>
              <p:cNvSpPr>
                <a:spLocks/>
              </p:cNvSpPr>
              <p:nvPr/>
            </p:nvSpPr>
            <p:spPr bwMode="auto">
              <a:xfrm>
                <a:off x="956" y="4121"/>
                <a:ext cx="3837" cy="1"/>
              </a:xfrm>
              <a:custGeom>
                <a:avLst/>
                <a:gdLst>
                  <a:gd name="T0" fmla="*/ 0 w 3837"/>
                  <a:gd name="T1" fmla="*/ 0 h 1"/>
                  <a:gd name="T2" fmla="*/ 3837 w 3837"/>
                  <a:gd name="T3" fmla="*/ 0 h 1"/>
                  <a:gd name="T4" fmla="*/ 0 60000 65536"/>
                  <a:gd name="T5" fmla="*/ 0 60000 65536"/>
                  <a:gd name="T6" fmla="*/ 0 w 3837"/>
                  <a:gd name="T7" fmla="*/ 0 h 1"/>
                  <a:gd name="T8" fmla="*/ 3837 w 3837"/>
                  <a:gd name="T9" fmla="*/ 1 h 1"/>
                </a:gdLst>
                <a:ahLst/>
                <a:cxnLst>
                  <a:cxn ang="T4">
                    <a:pos x="T0" y="T1"/>
                  </a:cxn>
                  <a:cxn ang="T5">
                    <a:pos x="T2" y="T3"/>
                  </a:cxn>
                </a:cxnLst>
                <a:rect l="T6" t="T7" r="T8" b="T9"/>
                <a:pathLst>
                  <a:path w="3837" h="1">
                    <a:moveTo>
                      <a:pt x="0" y="0"/>
                    </a:moveTo>
                    <a:lnTo>
                      <a:pt x="3837" y="0"/>
                    </a:lnTo>
                  </a:path>
                </a:pathLst>
              </a:custGeom>
              <a:noFill/>
              <a:ln w="38100">
                <a:solidFill>
                  <a:schemeClr val="tx1"/>
                </a:solidFill>
                <a:round/>
                <a:headEnd/>
                <a:tailEnd/>
              </a:ln>
            </p:spPr>
            <p:txBody>
              <a:bodyPr>
                <a:spAutoFit/>
              </a:bodyPr>
              <a:lstStyle/>
              <a:p>
                <a:endParaRPr lang="zh-CN" altLang="en-US"/>
              </a:p>
            </p:txBody>
          </p:sp>
          <p:sp>
            <p:nvSpPr>
              <p:cNvPr id="54605" name="Freeform 182"/>
              <p:cNvSpPr>
                <a:spLocks/>
              </p:cNvSpPr>
              <p:nvPr/>
            </p:nvSpPr>
            <p:spPr bwMode="auto">
              <a:xfrm>
                <a:off x="1322"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4606" name="Freeform 183"/>
              <p:cNvSpPr>
                <a:spLocks/>
              </p:cNvSpPr>
              <p:nvPr/>
            </p:nvSpPr>
            <p:spPr bwMode="auto">
              <a:xfrm>
                <a:off x="2491"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4607" name="Freeform 184"/>
              <p:cNvSpPr>
                <a:spLocks/>
              </p:cNvSpPr>
              <p:nvPr/>
            </p:nvSpPr>
            <p:spPr bwMode="auto">
              <a:xfrm>
                <a:off x="3643" y="3881"/>
                <a:ext cx="1" cy="243"/>
              </a:xfrm>
              <a:custGeom>
                <a:avLst/>
                <a:gdLst>
                  <a:gd name="T0" fmla="*/ 0 w 1"/>
                  <a:gd name="T1" fmla="*/ 0 h 243"/>
                  <a:gd name="T2" fmla="*/ 0 w 1"/>
                  <a:gd name="T3" fmla="*/ 243 h 243"/>
                  <a:gd name="T4" fmla="*/ 0 60000 65536"/>
                  <a:gd name="T5" fmla="*/ 0 60000 65536"/>
                  <a:gd name="T6" fmla="*/ 0 w 1"/>
                  <a:gd name="T7" fmla="*/ 0 h 243"/>
                  <a:gd name="T8" fmla="*/ 1 w 1"/>
                  <a:gd name="T9" fmla="*/ 243 h 243"/>
                </a:gdLst>
                <a:ahLst/>
                <a:cxnLst>
                  <a:cxn ang="T4">
                    <a:pos x="T0" y="T1"/>
                  </a:cxn>
                  <a:cxn ang="T5">
                    <a:pos x="T2" y="T3"/>
                  </a:cxn>
                </a:cxnLst>
                <a:rect l="T6" t="T7" r="T8" b="T9"/>
                <a:pathLst>
                  <a:path w="1" h="243">
                    <a:moveTo>
                      <a:pt x="0" y="0"/>
                    </a:moveTo>
                    <a:lnTo>
                      <a:pt x="0" y="243"/>
                    </a:lnTo>
                  </a:path>
                </a:pathLst>
              </a:custGeom>
              <a:noFill/>
              <a:ln w="38100">
                <a:solidFill>
                  <a:schemeClr val="tx1"/>
                </a:solidFill>
                <a:round/>
                <a:headEnd/>
                <a:tailEnd type="oval" w="sm" len="sm"/>
              </a:ln>
            </p:spPr>
            <p:txBody>
              <a:bodyPr>
                <a:spAutoFit/>
              </a:bodyPr>
              <a:lstStyle/>
              <a:p>
                <a:endParaRPr lang="zh-CN" altLang="en-US"/>
              </a:p>
            </p:txBody>
          </p:sp>
          <p:sp>
            <p:nvSpPr>
              <p:cNvPr id="54608" name="Freeform 185"/>
              <p:cNvSpPr>
                <a:spLocks/>
              </p:cNvSpPr>
              <p:nvPr/>
            </p:nvSpPr>
            <p:spPr bwMode="auto">
              <a:xfrm>
                <a:off x="4791" y="3881"/>
                <a:ext cx="4" cy="247"/>
              </a:xfrm>
              <a:custGeom>
                <a:avLst/>
                <a:gdLst>
                  <a:gd name="T0" fmla="*/ 4 w 4"/>
                  <a:gd name="T1" fmla="*/ 0 h 247"/>
                  <a:gd name="T2" fmla="*/ 0 w 4"/>
                  <a:gd name="T3" fmla="*/ 247 h 247"/>
                  <a:gd name="T4" fmla="*/ 0 60000 65536"/>
                  <a:gd name="T5" fmla="*/ 0 60000 65536"/>
                  <a:gd name="T6" fmla="*/ 0 w 4"/>
                  <a:gd name="T7" fmla="*/ 0 h 247"/>
                  <a:gd name="T8" fmla="*/ 4 w 4"/>
                  <a:gd name="T9" fmla="*/ 247 h 247"/>
                </a:gdLst>
                <a:ahLst/>
                <a:cxnLst>
                  <a:cxn ang="T4">
                    <a:pos x="T0" y="T1"/>
                  </a:cxn>
                  <a:cxn ang="T5">
                    <a:pos x="T2" y="T3"/>
                  </a:cxn>
                </a:cxnLst>
                <a:rect l="T6" t="T7" r="T8" b="T9"/>
                <a:pathLst>
                  <a:path w="4" h="247">
                    <a:moveTo>
                      <a:pt x="4" y="0"/>
                    </a:moveTo>
                    <a:lnTo>
                      <a:pt x="0" y="247"/>
                    </a:lnTo>
                  </a:path>
                </a:pathLst>
              </a:custGeom>
              <a:noFill/>
              <a:ln w="38100">
                <a:solidFill>
                  <a:schemeClr val="tx1"/>
                </a:solidFill>
                <a:round/>
                <a:headEnd/>
                <a:tailEnd type="none" w="sm" len="sm"/>
              </a:ln>
            </p:spPr>
            <p:txBody>
              <a:bodyPr>
                <a:spAutoFit/>
              </a:bodyPr>
              <a:lstStyle/>
              <a:p>
                <a:endParaRPr lang="zh-CN" altLang="en-US"/>
              </a:p>
            </p:txBody>
          </p:sp>
          <p:sp>
            <p:nvSpPr>
              <p:cNvPr id="54609" name="Freeform 186"/>
              <p:cNvSpPr>
                <a:spLocks/>
              </p:cNvSpPr>
              <p:nvPr/>
            </p:nvSpPr>
            <p:spPr bwMode="auto">
              <a:xfrm>
                <a:off x="5277" y="3881"/>
                <a:ext cx="1" cy="151"/>
              </a:xfrm>
              <a:custGeom>
                <a:avLst/>
                <a:gdLst>
                  <a:gd name="T0" fmla="*/ 0 w 1"/>
                  <a:gd name="T1" fmla="*/ 0 h 151"/>
                  <a:gd name="T2" fmla="*/ 0 w 1"/>
                  <a:gd name="T3" fmla="*/ 151 h 151"/>
                  <a:gd name="T4" fmla="*/ 0 60000 65536"/>
                  <a:gd name="T5" fmla="*/ 0 60000 65536"/>
                  <a:gd name="T6" fmla="*/ 0 w 1"/>
                  <a:gd name="T7" fmla="*/ 0 h 151"/>
                  <a:gd name="T8" fmla="*/ 1 w 1"/>
                  <a:gd name="T9" fmla="*/ 151 h 151"/>
                </a:gdLst>
                <a:ahLst/>
                <a:cxnLst>
                  <a:cxn ang="T4">
                    <a:pos x="T0" y="T1"/>
                  </a:cxn>
                  <a:cxn ang="T5">
                    <a:pos x="T2" y="T3"/>
                  </a:cxn>
                </a:cxnLst>
                <a:rect l="T6" t="T7" r="T8" b="T9"/>
                <a:pathLst>
                  <a:path w="1" h="151">
                    <a:moveTo>
                      <a:pt x="0" y="0"/>
                    </a:moveTo>
                    <a:lnTo>
                      <a:pt x="0" y="151"/>
                    </a:lnTo>
                  </a:path>
                </a:pathLst>
              </a:custGeom>
              <a:noFill/>
              <a:ln w="38100">
                <a:solidFill>
                  <a:schemeClr val="tx1"/>
                </a:solidFill>
                <a:round/>
                <a:headEnd/>
                <a:tailEnd type="none" w="sm" len="sm"/>
              </a:ln>
            </p:spPr>
            <p:txBody>
              <a:bodyPr>
                <a:spAutoFit/>
              </a:bodyPr>
              <a:lstStyle/>
              <a:p>
                <a:endParaRPr lang="zh-CN" altLang="en-US"/>
              </a:p>
            </p:txBody>
          </p:sp>
          <p:sp>
            <p:nvSpPr>
              <p:cNvPr id="54610" name="Line 187"/>
              <p:cNvSpPr>
                <a:spLocks noChangeShapeType="1"/>
              </p:cNvSpPr>
              <p:nvPr/>
            </p:nvSpPr>
            <p:spPr bwMode="auto">
              <a:xfrm>
                <a:off x="4124"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4611" name="Line 188"/>
              <p:cNvSpPr>
                <a:spLocks noChangeShapeType="1"/>
              </p:cNvSpPr>
              <p:nvPr/>
            </p:nvSpPr>
            <p:spPr bwMode="auto">
              <a:xfrm>
                <a:off x="2973"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4612" name="Line 189"/>
              <p:cNvSpPr>
                <a:spLocks noChangeShapeType="1"/>
              </p:cNvSpPr>
              <p:nvPr/>
            </p:nvSpPr>
            <p:spPr bwMode="auto">
              <a:xfrm>
                <a:off x="1820" y="3881"/>
                <a:ext cx="0" cy="144"/>
              </a:xfrm>
              <a:prstGeom prst="line">
                <a:avLst/>
              </a:prstGeom>
              <a:noFill/>
              <a:ln w="38100">
                <a:solidFill>
                  <a:schemeClr val="tx1"/>
                </a:solidFill>
                <a:round/>
                <a:headEnd/>
                <a:tailEnd type="oval" w="sm" len="sm"/>
              </a:ln>
            </p:spPr>
            <p:txBody>
              <a:bodyPr>
                <a:spAutoFit/>
              </a:bodyPr>
              <a:lstStyle/>
              <a:p>
                <a:endParaRPr lang="zh-CN" altLang="en-US"/>
              </a:p>
            </p:txBody>
          </p:sp>
          <p:sp>
            <p:nvSpPr>
              <p:cNvPr id="54613" name="Rectangle 190"/>
              <p:cNvSpPr>
                <a:spLocks noChangeArrowheads="1"/>
              </p:cNvSpPr>
              <p:nvPr/>
            </p:nvSpPr>
            <p:spPr bwMode="auto">
              <a:xfrm>
                <a:off x="2317"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614" name="Text Box 191"/>
              <p:cNvSpPr txBox="1">
                <a:spLocks noChangeArrowheads="1"/>
              </p:cNvSpPr>
              <p:nvPr/>
            </p:nvSpPr>
            <p:spPr bwMode="auto">
              <a:xfrm>
                <a:off x="2348"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4615" name="Rectangle 192"/>
              <p:cNvSpPr>
                <a:spLocks noChangeArrowheads="1"/>
              </p:cNvSpPr>
              <p:nvPr/>
            </p:nvSpPr>
            <p:spPr bwMode="auto">
              <a:xfrm>
                <a:off x="3469"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616" name="Text Box 193"/>
              <p:cNvSpPr txBox="1">
                <a:spLocks noChangeArrowheads="1"/>
              </p:cNvSpPr>
              <p:nvPr/>
            </p:nvSpPr>
            <p:spPr bwMode="auto">
              <a:xfrm>
                <a:off x="3500"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4617" name="Rectangle 194"/>
              <p:cNvSpPr>
                <a:spLocks noChangeArrowheads="1"/>
              </p:cNvSpPr>
              <p:nvPr/>
            </p:nvSpPr>
            <p:spPr bwMode="auto">
              <a:xfrm>
                <a:off x="4621" y="3545"/>
                <a:ext cx="823" cy="336"/>
              </a:xfrm>
              <a:prstGeom prst="rect">
                <a:avLst/>
              </a:prstGeom>
              <a:noFill/>
              <a:ln w="38100">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618" name="Text Box 195"/>
              <p:cNvSpPr txBox="1">
                <a:spLocks noChangeArrowheads="1"/>
              </p:cNvSpPr>
              <p:nvPr/>
            </p:nvSpPr>
            <p:spPr bwMode="auto">
              <a:xfrm>
                <a:off x="4652" y="3576"/>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读写电路</a:t>
                </a:r>
              </a:p>
            </p:txBody>
          </p:sp>
          <p:sp>
            <p:nvSpPr>
              <p:cNvPr id="54619" name="Line 196"/>
              <p:cNvSpPr>
                <a:spLocks noChangeShapeType="1"/>
              </p:cNvSpPr>
              <p:nvPr/>
            </p:nvSpPr>
            <p:spPr bwMode="auto">
              <a:xfrm>
                <a:off x="196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4620" name="Line 197"/>
              <p:cNvSpPr>
                <a:spLocks noChangeShapeType="1"/>
              </p:cNvSpPr>
              <p:nvPr/>
            </p:nvSpPr>
            <p:spPr bwMode="auto">
              <a:xfrm>
                <a:off x="3144"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4621" name="Line 198"/>
              <p:cNvSpPr>
                <a:spLocks noChangeShapeType="1"/>
              </p:cNvSpPr>
              <p:nvPr/>
            </p:nvSpPr>
            <p:spPr bwMode="auto">
              <a:xfrm>
                <a:off x="4293"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4622" name="Line 199"/>
              <p:cNvSpPr>
                <a:spLocks noChangeShapeType="1"/>
              </p:cNvSpPr>
              <p:nvPr/>
            </p:nvSpPr>
            <p:spPr bwMode="auto">
              <a:xfrm>
                <a:off x="5420" y="3737"/>
                <a:ext cx="181" cy="0"/>
              </a:xfrm>
              <a:prstGeom prst="line">
                <a:avLst/>
              </a:prstGeom>
              <a:noFill/>
              <a:ln w="38100">
                <a:solidFill>
                  <a:schemeClr val="tx1"/>
                </a:solidFill>
                <a:round/>
                <a:headEnd type="stealth" w="sm" len="sm"/>
                <a:tailEnd type="stealth" w="sm" len="sm"/>
              </a:ln>
            </p:spPr>
            <p:txBody>
              <a:bodyPr>
                <a:spAutoFit/>
              </a:bodyPr>
              <a:lstStyle/>
              <a:p>
                <a:endParaRPr lang="zh-CN" altLang="en-US"/>
              </a:p>
            </p:txBody>
          </p:sp>
          <p:sp>
            <p:nvSpPr>
              <p:cNvPr id="54623" name="Freeform 200"/>
              <p:cNvSpPr>
                <a:spLocks/>
              </p:cNvSpPr>
              <p:nvPr/>
            </p:nvSpPr>
            <p:spPr bwMode="auto">
              <a:xfrm>
                <a:off x="3033"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624" name="Freeform 201"/>
              <p:cNvSpPr>
                <a:spLocks/>
              </p:cNvSpPr>
              <p:nvPr/>
            </p:nvSpPr>
            <p:spPr bwMode="auto">
              <a:xfrm>
                <a:off x="4185" y="2691"/>
                <a:ext cx="1" cy="525"/>
              </a:xfrm>
              <a:custGeom>
                <a:avLst/>
                <a:gdLst>
                  <a:gd name="T0" fmla="*/ 0 w 1"/>
                  <a:gd name="T1" fmla="*/ 0 h 525"/>
                  <a:gd name="T2" fmla="*/ 0 w 1"/>
                  <a:gd name="T3" fmla="*/ 525 h 525"/>
                  <a:gd name="T4" fmla="*/ 0 60000 65536"/>
                  <a:gd name="T5" fmla="*/ 0 60000 65536"/>
                  <a:gd name="T6" fmla="*/ 0 w 1"/>
                  <a:gd name="T7" fmla="*/ 0 h 525"/>
                  <a:gd name="T8" fmla="*/ 1 w 1"/>
                  <a:gd name="T9" fmla="*/ 525 h 525"/>
                </a:gdLst>
                <a:ahLst/>
                <a:cxnLst>
                  <a:cxn ang="T4">
                    <a:pos x="T0" y="T1"/>
                  </a:cxn>
                  <a:cxn ang="T5">
                    <a:pos x="T2" y="T3"/>
                  </a:cxn>
                </a:cxnLst>
                <a:rect l="T6" t="T7" r="T8" b="T9"/>
                <a:pathLst>
                  <a:path w="1" h="525">
                    <a:moveTo>
                      <a:pt x="0" y="0"/>
                    </a:moveTo>
                    <a:lnTo>
                      <a:pt x="0" y="525"/>
                    </a:lnTo>
                  </a:path>
                </a:pathLst>
              </a:custGeom>
              <a:noFill/>
              <a:ln w="38100">
                <a:solidFill>
                  <a:schemeClr val="tx1"/>
                </a:solidFill>
                <a:round/>
                <a:headEnd type="oval" w="sm" len="sm"/>
                <a:tailEnd type="oval" w="sm" len="sm"/>
              </a:ln>
            </p:spPr>
            <p:txBody>
              <a:bodyPr>
                <a:spAutoFit/>
              </a:bodyPr>
              <a:lstStyle/>
              <a:p>
                <a:endParaRPr lang="zh-CN" altLang="en-US"/>
              </a:p>
            </p:txBody>
          </p:sp>
          <p:sp>
            <p:nvSpPr>
              <p:cNvPr id="54625" name="Freeform 202"/>
              <p:cNvSpPr>
                <a:spLocks/>
              </p:cNvSpPr>
              <p:nvPr/>
            </p:nvSpPr>
            <p:spPr bwMode="auto">
              <a:xfrm>
                <a:off x="5325" y="2708"/>
                <a:ext cx="47" cy="501"/>
              </a:xfrm>
              <a:custGeom>
                <a:avLst/>
                <a:gdLst>
                  <a:gd name="T0" fmla="*/ 0 w 1"/>
                  <a:gd name="T1" fmla="*/ 0 h 406"/>
                  <a:gd name="T2" fmla="*/ 0 w 1"/>
                  <a:gd name="T3" fmla="*/ 2695 h 406"/>
                  <a:gd name="T4" fmla="*/ 0 60000 65536"/>
                  <a:gd name="T5" fmla="*/ 0 60000 65536"/>
                  <a:gd name="T6" fmla="*/ 0 w 1"/>
                  <a:gd name="T7" fmla="*/ 0 h 406"/>
                  <a:gd name="T8" fmla="*/ 1 w 1"/>
                  <a:gd name="T9" fmla="*/ 406 h 406"/>
                </a:gdLst>
                <a:ahLst/>
                <a:cxnLst>
                  <a:cxn ang="T4">
                    <a:pos x="T0" y="T1"/>
                  </a:cxn>
                  <a:cxn ang="T5">
                    <a:pos x="T2" y="T3"/>
                  </a:cxn>
                </a:cxnLst>
                <a:rect l="T6" t="T7" r="T8" b="T9"/>
                <a:pathLst>
                  <a:path w="1" h="406">
                    <a:moveTo>
                      <a:pt x="0" y="0"/>
                    </a:moveTo>
                    <a:lnTo>
                      <a:pt x="0" y="406"/>
                    </a:lnTo>
                  </a:path>
                </a:pathLst>
              </a:custGeom>
              <a:noFill/>
              <a:ln w="38100">
                <a:solidFill>
                  <a:schemeClr val="tx1"/>
                </a:solidFill>
                <a:round/>
                <a:headEnd type="oval" w="sm" len="sm"/>
                <a:tailEnd type="none" w="sm" len="sm"/>
              </a:ln>
            </p:spPr>
            <p:txBody>
              <a:bodyPr>
                <a:spAutoFit/>
              </a:bodyPr>
              <a:lstStyle/>
              <a:p>
                <a:endParaRPr lang="zh-CN" altLang="en-US"/>
              </a:p>
            </p:txBody>
          </p:sp>
          <p:sp>
            <p:nvSpPr>
              <p:cNvPr id="54626" name="Text Box 203"/>
              <p:cNvSpPr txBox="1">
                <a:spLocks noChangeArrowheads="1"/>
              </p:cNvSpPr>
              <p:nvPr/>
            </p:nvSpPr>
            <p:spPr bwMode="auto">
              <a:xfrm rot="5400000">
                <a:off x="1193"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27" name="Text Box 204"/>
              <p:cNvSpPr txBox="1">
                <a:spLocks noChangeArrowheads="1"/>
              </p:cNvSpPr>
              <p:nvPr/>
            </p:nvSpPr>
            <p:spPr bwMode="auto">
              <a:xfrm rot="5400000">
                <a:off x="1769"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28" name="Text Box 205"/>
              <p:cNvSpPr txBox="1">
                <a:spLocks noChangeArrowheads="1"/>
              </p:cNvSpPr>
              <p:nvPr/>
            </p:nvSpPr>
            <p:spPr bwMode="auto">
              <a:xfrm rot="5400000">
                <a:off x="2345" y="1640"/>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29" name="Text Box 206"/>
              <p:cNvSpPr txBox="1">
                <a:spLocks noChangeArrowheads="1"/>
              </p:cNvSpPr>
              <p:nvPr/>
            </p:nvSpPr>
            <p:spPr bwMode="auto">
              <a:xfrm rot="5400000">
                <a:off x="2921"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30" name="Text Box 207"/>
              <p:cNvSpPr txBox="1">
                <a:spLocks noChangeArrowheads="1"/>
              </p:cNvSpPr>
              <p:nvPr/>
            </p:nvSpPr>
            <p:spPr bwMode="auto">
              <a:xfrm rot="5400000">
                <a:off x="3496" y="162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4631" name="Text Box 208"/>
              <p:cNvSpPr txBox="1">
                <a:spLocks noChangeArrowheads="1"/>
              </p:cNvSpPr>
              <p:nvPr/>
            </p:nvSpPr>
            <p:spPr bwMode="auto">
              <a:xfrm rot="5400000">
                <a:off x="4073"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4632" name="Text Box 209"/>
              <p:cNvSpPr txBox="1">
                <a:spLocks noChangeArrowheads="1"/>
              </p:cNvSpPr>
              <p:nvPr/>
            </p:nvSpPr>
            <p:spPr bwMode="auto">
              <a:xfrm rot="5400000">
                <a:off x="4649"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4633" name="Text Box 210"/>
              <p:cNvSpPr txBox="1">
                <a:spLocks noChangeArrowheads="1"/>
              </p:cNvSpPr>
              <p:nvPr/>
            </p:nvSpPr>
            <p:spPr bwMode="auto">
              <a:xfrm rot="5400000">
                <a:off x="5244"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endParaRPr lang="en-US" altLang="zh-CN" sz="3200">
                  <a:latin typeface="Times New Roman" pitchFamily="18" charset="0"/>
                </a:endParaRPr>
              </a:p>
            </p:txBody>
          </p:sp>
          <p:sp>
            <p:nvSpPr>
              <p:cNvPr id="54634" name="Text Box 211"/>
              <p:cNvSpPr txBox="1">
                <a:spLocks noChangeArrowheads="1"/>
              </p:cNvSpPr>
              <p:nvPr/>
            </p:nvSpPr>
            <p:spPr bwMode="auto">
              <a:xfrm>
                <a:off x="660" y="791"/>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4635" name="Text Box 212"/>
              <p:cNvSpPr txBox="1">
                <a:spLocks noChangeArrowheads="1"/>
              </p:cNvSpPr>
              <p:nvPr/>
            </p:nvSpPr>
            <p:spPr bwMode="auto">
              <a:xfrm>
                <a:off x="660" y="1383"/>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a:t>
                </a:r>
              </a:p>
            </p:txBody>
          </p:sp>
          <p:sp>
            <p:nvSpPr>
              <p:cNvPr id="54636" name="Text Box 213"/>
              <p:cNvSpPr txBox="1">
                <a:spLocks noChangeArrowheads="1"/>
              </p:cNvSpPr>
              <p:nvPr/>
            </p:nvSpPr>
            <p:spPr bwMode="auto">
              <a:xfrm>
                <a:off x="624" y="19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63</a:t>
                </a:r>
              </a:p>
            </p:txBody>
          </p:sp>
          <p:sp>
            <p:nvSpPr>
              <p:cNvPr id="54637" name="Line 214"/>
              <p:cNvSpPr>
                <a:spLocks noChangeShapeType="1"/>
              </p:cNvSpPr>
              <p:nvPr/>
            </p:nvSpPr>
            <p:spPr bwMode="auto">
              <a:xfrm>
                <a:off x="332" y="2537"/>
                <a:ext cx="576" cy="0"/>
              </a:xfrm>
              <a:prstGeom prst="line">
                <a:avLst/>
              </a:prstGeom>
              <a:noFill/>
              <a:ln w="38100">
                <a:solidFill>
                  <a:schemeClr val="tx1"/>
                </a:solidFill>
                <a:round/>
                <a:headEnd/>
                <a:tailEnd/>
              </a:ln>
            </p:spPr>
            <p:txBody>
              <a:bodyPr>
                <a:spAutoFit/>
              </a:bodyPr>
              <a:lstStyle/>
              <a:p>
                <a:endParaRPr lang="zh-CN" altLang="en-US"/>
              </a:p>
            </p:txBody>
          </p:sp>
          <p:sp>
            <p:nvSpPr>
              <p:cNvPr id="54638" name="Text Box 215"/>
              <p:cNvSpPr txBox="1">
                <a:spLocks noChangeArrowheads="1"/>
              </p:cNvSpPr>
              <p:nvPr/>
            </p:nvSpPr>
            <p:spPr bwMode="auto">
              <a:xfrm>
                <a:off x="660" y="2727"/>
                <a:ext cx="188"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0</a:t>
                </a:r>
              </a:p>
            </p:txBody>
          </p:sp>
          <p:sp>
            <p:nvSpPr>
              <p:cNvPr id="54639" name="Text Box 216"/>
              <p:cNvSpPr txBox="1">
                <a:spLocks noChangeArrowheads="1"/>
              </p:cNvSpPr>
              <p:nvPr/>
            </p:nvSpPr>
            <p:spPr bwMode="auto">
              <a:xfrm>
                <a:off x="624" y="3159"/>
                <a:ext cx="260"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a:latin typeface="Times New Roman" pitchFamily="18" charset="0"/>
                  </a:rPr>
                  <a:t>15</a:t>
                </a:r>
              </a:p>
            </p:txBody>
          </p:sp>
          <p:sp>
            <p:nvSpPr>
              <p:cNvPr id="54640" name="Text Box 217"/>
              <p:cNvSpPr txBox="1">
                <a:spLocks noChangeArrowheads="1"/>
              </p:cNvSpPr>
              <p:nvPr/>
            </p:nvSpPr>
            <p:spPr bwMode="auto">
              <a:xfrm rot="5400000">
                <a:off x="665" y="1628"/>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41" name="Text Box 218"/>
              <p:cNvSpPr txBox="1">
                <a:spLocks noChangeArrowheads="1"/>
              </p:cNvSpPr>
              <p:nvPr/>
            </p:nvSpPr>
            <p:spPr bwMode="auto">
              <a:xfrm rot="5400000">
                <a:off x="665" y="28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4642" name="Text Box 219"/>
              <p:cNvSpPr txBox="1">
                <a:spLocks noChangeArrowheads="1"/>
              </p:cNvSpPr>
              <p:nvPr/>
            </p:nvSpPr>
            <p:spPr bwMode="auto">
              <a:xfrm>
                <a:off x="348" y="101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行</a:t>
                </a:r>
              </a:p>
            </p:txBody>
          </p:sp>
          <p:sp>
            <p:nvSpPr>
              <p:cNvPr id="54643" name="Text Box 220"/>
              <p:cNvSpPr txBox="1">
                <a:spLocks noChangeArrowheads="1"/>
              </p:cNvSpPr>
              <p:nvPr/>
            </p:nvSpPr>
            <p:spPr bwMode="auto">
              <a:xfrm>
                <a:off x="348" y="126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4644" name="Text Box 221"/>
              <p:cNvSpPr txBox="1">
                <a:spLocks noChangeArrowheads="1"/>
              </p:cNvSpPr>
              <p:nvPr/>
            </p:nvSpPr>
            <p:spPr bwMode="auto">
              <a:xfrm>
                <a:off x="348" y="151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4645" name="Text Box 222"/>
              <p:cNvSpPr txBox="1">
                <a:spLocks noChangeArrowheads="1"/>
              </p:cNvSpPr>
              <p:nvPr/>
            </p:nvSpPr>
            <p:spPr bwMode="auto">
              <a:xfrm>
                <a:off x="348" y="175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4646" name="Text Box 223"/>
              <p:cNvSpPr txBox="1">
                <a:spLocks noChangeArrowheads="1"/>
              </p:cNvSpPr>
              <p:nvPr/>
            </p:nvSpPr>
            <p:spPr bwMode="auto">
              <a:xfrm>
                <a:off x="348" y="200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4647" name="Text Box 224"/>
              <p:cNvSpPr txBox="1">
                <a:spLocks noChangeArrowheads="1"/>
              </p:cNvSpPr>
              <p:nvPr/>
            </p:nvSpPr>
            <p:spPr bwMode="auto">
              <a:xfrm>
                <a:off x="375" y="2635"/>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列</a:t>
                </a:r>
              </a:p>
            </p:txBody>
          </p:sp>
          <p:sp>
            <p:nvSpPr>
              <p:cNvPr id="54648" name="Text Box 225"/>
              <p:cNvSpPr txBox="1">
                <a:spLocks noChangeArrowheads="1"/>
              </p:cNvSpPr>
              <p:nvPr/>
            </p:nvSpPr>
            <p:spPr bwMode="auto">
              <a:xfrm>
                <a:off x="375" y="2883"/>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地</a:t>
                </a:r>
              </a:p>
            </p:txBody>
          </p:sp>
          <p:sp>
            <p:nvSpPr>
              <p:cNvPr id="54649" name="Text Box 226"/>
              <p:cNvSpPr txBox="1">
                <a:spLocks noChangeArrowheads="1"/>
              </p:cNvSpPr>
              <p:nvPr/>
            </p:nvSpPr>
            <p:spPr bwMode="auto">
              <a:xfrm>
                <a:off x="375" y="3131"/>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址</a:t>
                </a:r>
              </a:p>
            </p:txBody>
          </p:sp>
          <p:sp>
            <p:nvSpPr>
              <p:cNvPr id="54650" name="Text Box 227"/>
              <p:cNvSpPr txBox="1">
                <a:spLocks noChangeArrowheads="1"/>
              </p:cNvSpPr>
              <p:nvPr/>
            </p:nvSpPr>
            <p:spPr bwMode="auto">
              <a:xfrm>
                <a:off x="375" y="3378"/>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译</a:t>
                </a:r>
              </a:p>
            </p:txBody>
          </p:sp>
          <p:sp>
            <p:nvSpPr>
              <p:cNvPr id="54651" name="Text Box 228"/>
              <p:cNvSpPr txBox="1">
                <a:spLocks noChangeArrowheads="1"/>
              </p:cNvSpPr>
              <p:nvPr/>
            </p:nvSpPr>
            <p:spPr bwMode="auto">
              <a:xfrm>
                <a:off x="375" y="3626"/>
                <a:ext cx="277"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码</a:t>
                </a:r>
              </a:p>
            </p:txBody>
          </p:sp>
          <p:sp>
            <p:nvSpPr>
              <p:cNvPr id="54652" name="Line 229"/>
              <p:cNvSpPr>
                <a:spLocks noChangeShapeType="1"/>
              </p:cNvSpPr>
              <p:nvPr/>
            </p:nvSpPr>
            <p:spPr bwMode="auto">
              <a:xfrm>
                <a:off x="140" y="905"/>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3" name="Line 230"/>
              <p:cNvSpPr>
                <a:spLocks noChangeShapeType="1"/>
              </p:cNvSpPr>
              <p:nvPr/>
            </p:nvSpPr>
            <p:spPr bwMode="auto">
              <a:xfrm>
                <a:off x="140" y="1164"/>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4" name="Line 231"/>
              <p:cNvSpPr>
                <a:spLocks noChangeShapeType="1"/>
              </p:cNvSpPr>
              <p:nvPr/>
            </p:nvSpPr>
            <p:spPr bwMode="auto">
              <a:xfrm>
                <a:off x="140" y="1423"/>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5" name="Line 232"/>
              <p:cNvSpPr>
                <a:spLocks noChangeShapeType="1"/>
              </p:cNvSpPr>
              <p:nvPr/>
            </p:nvSpPr>
            <p:spPr bwMode="auto">
              <a:xfrm>
                <a:off x="140" y="168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6" name="Line 233"/>
              <p:cNvSpPr>
                <a:spLocks noChangeShapeType="1"/>
              </p:cNvSpPr>
              <p:nvPr/>
            </p:nvSpPr>
            <p:spPr bwMode="auto">
              <a:xfrm>
                <a:off x="140" y="194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7" name="Line 234"/>
              <p:cNvSpPr>
                <a:spLocks noChangeShapeType="1"/>
              </p:cNvSpPr>
              <p:nvPr/>
            </p:nvSpPr>
            <p:spPr bwMode="auto">
              <a:xfrm>
                <a:off x="140" y="220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8" name="Line 235"/>
              <p:cNvSpPr>
                <a:spLocks noChangeShapeType="1"/>
              </p:cNvSpPr>
              <p:nvPr/>
            </p:nvSpPr>
            <p:spPr bwMode="auto">
              <a:xfrm>
                <a:off x="140" y="2872"/>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59" name="Line 236"/>
              <p:cNvSpPr>
                <a:spLocks noChangeShapeType="1"/>
              </p:cNvSpPr>
              <p:nvPr/>
            </p:nvSpPr>
            <p:spPr bwMode="auto">
              <a:xfrm>
                <a:off x="140" y="3131"/>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60" name="Line 237"/>
              <p:cNvSpPr>
                <a:spLocks noChangeShapeType="1"/>
              </p:cNvSpPr>
              <p:nvPr/>
            </p:nvSpPr>
            <p:spPr bwMode="auto">
              <a:xfrm>
                <a:off x="140" y="339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61" name="Line 238"/>
              <p:cNvSpPr>
                <a:spLocks noChangeShapeType="1"/>
              </p:cNvSpPr>
              <p:nvPr/>
            </p:nvSpPr>
            <p:spPr bwMode="auto">
              <a:xfrm>
                <a:off x="140" y="3650"/>
                <a:ext cx="192" cy="0"/>
              </a:xfrm>
              <a:prstGeom prst="line">
                <a:avLst/>
              </a:prstGeom>
              <a:noFill/>
              <a:ln w="38100">
                <a:solidFill>
                  <a:schemeClr val="tx1"/>
                </a:solidFill>
                <a:round/>
                <a:headEnd/>
                <a:tailEnd type="stealth" w="sm" len="sm"/>
              </a:ln>
            </p:spPr>
            <p:txBody>
              <a:bodyPr>
                <a:spAutoFit/>
              </a:bodyPr>
              <a:lstStyle/>
              <a:p>
                <a:endParaRPr lang="zh-CN" altLang="en-US"/>
              </a:p>
            </p:txBody>
          </p:sp>
          <p:sp>
            <p:nvSpPr>
              <p:cNvPr id="54662" name="Text Box 239"/>
              <p:cNvSpPr txBox="1">
                <a:spLocks noChangeArrowheads="1"/>
              </p:cNvSpPr>
              <p:nvPr/>
            </p:nvSpPr>
            <p:spPr bwMode="auto">
              <a:xfrm>
                <a:off x="648" y="3890"/>
                <a:ext cx="356" cy="231"/>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a:solidFill>
                      <a:schemeClr val="folHlink"/>
                    </a:solidFill>
                    <a:latin typeface="Times New Roman" pitchFamily="18" charset="0"/>
                  </a:rPr>
                  <a:t>WE</a:t>
                </a:r>
              </a:p>
            </p:txBody>
          </p:sp>
          <p:sp>
            <p:nvSpPr>
              <p:cNvPr id="54663" name="Line 240"/>
              <p:cNvSpPr>
                <a:spLocks noChangeShapeType="1"/>
              </p:cNvSpPr>
              <p:nvPr/>
            </p:nvSpPr>
            <p:spPr bwMode="auto">
              <a:xfrm>
                <a:off x="682" y="3923"/>
                <a:ext cx="288" cy="0"/>
              </a:xfrm>
              <a:prstGeom prst="line">
                <a:avLst/>
              </a:prstGeom>
              <a:noFill/>
              <a:ln w="28575">
                <a:solidFill>
                  <a:schemeClr val="folHlink"/>
                </a:solidFill>
                <a:round/>
                <a:headEnd/>
                <a:tailEnd/>
              </a:ln>
            </p:spPr>
            <p:txBody>
              <a:bodyPr>
                <a:spAutoFit/>
              </a:bodyPr>
              <a:lstStyle/>
              <a:p>
                <a:endParaRPr lang="zh-CN" altLang="en-US"/>
              </a:p>
            </p:txBody>
          </p:sp>
          <p:sp>
            <p:nvSpPr>
              <p:cNvPr id="54664" name="Text Box 241"/>
              <p:cNvSpPr txBox="1">
                <a:spLocks noChangeArrowheads="1"/>
              </p:cNvSpPr>
              <p:nvPr/>
            </p:nvSpPr>
            <p:spPr bwMode="auto">
              <a:xfrm>
                <a:off x="668" y="4025"/>
                <a:ext cx="3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CS</a:t>
                </a:r>
              </a:p>
            </p:txBody>
          </p:sp>
          <p:sp>
            <p:nvSpPr>
              <p:cNvPr id="54665" name="Line 242"/>
              <p:cNvSpPr>
                <a:spLocks noChangeShapeType="1"/>
              </p:cNvSpPr>
              <p:nvPr/>
            </p:nvSpPr>
            <p:spPr bwMode="auto">
              <a:xfrm>
                <a:off x="726" y="4079"/>
                <a:ext cx="192" cy="0"/>
              </a:xfrm>
              <a:prstGeom prst="line">
                <a:avLst/>
              </a:prstGeom>
              <a:noFill/>
              <a:ln w="28575">
                <a:solidFill>
                  <a:schemeClr val="folHlink"/>
                </a:solidFill>
                <a:round/>
                <a:headEnd/>
                <a:tailEnd/>
              </a:ln>
            </p:spPr>
            <p:txBody>
              <a:bodyPr>
                <a:spAutoFit/>
              </a:bodyPr>
              <a:lstStyle/>
              <a:p>
                <a:endParaRPr lang="zh-CN" altLang="en-US"/>
              </a:p>
            </p:txBody>
          </p:sp>
        </p:grpSp>
        <p:grpSp>
          <p:nvGrpSpPr>
            <p:cNvPr id="54455" name="Group 243"/>
            <p:cNvGrpSpPr>
              <a:grpSpLocks/>
            </p:cNvGrpSpPr>
            <p:nvPr/>
          </p:nvGrpSpPr>
          <p:grpSpPr bwMode="auto">
            <a:xfrm>
              <a:off x="140" y="674"/>
              <a:ext cx="196" cy="3010"/>
              <a:chOff x="140" y="674"/>
              <a:chExt cx="196" cy="3010"/>
            </a:xfrm>
          </p:grpSpPr>
          <p:sp>
            <p:nvSpPr>
              <p:cNvPr id="54456" name="Text Box 244"/>
              <p:cNvSpPr txBox="1">
                <a:spLocks noChangeArrowheads="1"/>
              </p:cNvSpPr>
              <p:nvPr/>
            </p:nvSpPr>
            <p:spPr bwMode="auto">
              <a:xfrm>
                <a:off x="140" y="67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57" name="Text Box 245"/>
              <p:cNvSpPr txBox="1">
                <a:spLocks noChangeArrowheads="1"/>
              </p:cNvSpPr>
              <p:nvPr/>
            </p:nvSpPr>
            <p:spPr bwMode="auto">
              <a:xfrm>
                <a:off x="140" y="933"/>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58" name="Text Box 246"/>
              <p:cNvSpPr txBox="1">
                <a:spLocks noChangeArrowheads="1"/>
              </p:cNvSpPr>
              <p:nvPr/>
            </p:nvSpPr>
            <p:spPr bwMode="auto">
              <a:xfrm>
                <a:off x="140" y="1192"/>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59" name="Text Box 247"/>
              <p:cNvSpPr txBox="1">
                <a:spLocks noChangeArrowheads="1"/>
              </p:cNvSpPr>
              <p:nvPr/>
            </p:nvSpPr>
            <p:spPr bwMode="auto">
              <a:xfrm>
                <a:off x="140" y="1451"/>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0" name="Text Box 248"/>
              <p:cNvSpPr txBox="1">
                <a:spLocks noChangeArrowheads="1"/>
              </p:cNvSpPr>
              <p:nvPr/>
            </p:nvSpPr>
            <p:spPr bwMode="auto">
              <a:xfrm>
                <a:off x="140" y="171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1" name="Text Box 249"/>
              <p:cNvSpPr txBox="1">
                <a:spLocks noChangeArrowheads="1"/>
              </p:cNvSpPr>
              <p:nvPr/>
            </p:nvSpPr>
            <p:spPr bwMode="auto">
              <a:xfrm>
                <a:off x="140" y="1970"/>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2" name="Text Box 250"/>
              <p:cNvSpPr txBox="1">
                <a:spLocks noChangeArrowheads="1"/>
              </p:cNvSpPr>
              <p:nvPr/>
            </p:nvSpPr>
            <p:spPr bwMode="auto">
              <a:xfrm>
                <a:off x="140" y="2657"/>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3" name="Text Box 251"/>
              <p:cNvSpPr txBox="1">
                <a:spLocks noChangeArrowheads="1"/>
              </p:cNvSpPr>
              <p:nvPr/>
            </p:nvSpPr>
            <p:spPr bwMode="auto">
              <a:xfrm>
                <a:off x="140" y="2916"/>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4" name="Text Box 252"/>
              <p:cNvSpPr txBox="1">
                <a:spLocks noChangeArrowheads="1"/>
              </p:cNvSpPr>
              <p:nvPr/>
            </p:nvSpPr>
            <p:spPr bwMode="auto">
              <a:xfrm>
                <a:off x="140" y="3175"/>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sp>
            <p:nvSpPr>
              <p:cNvPr id="54465" name="Text Box 253"/>
              <p:cNvSpPr txBox="1">
                <a:spLocks noChangeArrowheads="1"/>
              </p:cNvSpPr>
              <p:nvPr/>
            </p:nvSpPr>
            <p:spPr bwMode="auto">
              <a:xfrm>
                <a:off x="140" y="3434"/>
                <a:ext cx="19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solidFill>
                      <a:schemeClr val="folHlink"/>
                    </a:solidFill>
                    <a:latin typeface="Times New Roman" pitchFamily="18" charset="0"/>
                  </a:rPr>
                  <a:t>0</a:t>
                </a:r>
              </a:p>
            </p:txBody>
          </p:sp>
        </p:grpSp>
      </p:grpSp>
      <p:grpSp>
        <p:nvGrpSpPr>
          <p:cNvPr id="54280" name="Group 254"/>
          <p:cNvGrpSpPr>
            <a:grpSpLocks/>
          </p:cNvGrpSpPr>
          <p:nvPr/>
        </p:nvGrpSpPr>
        <p:grpSpPr bwMode="auto">
          <a:xfrm>
            <a:off x="1431925" y="1360488"/>
            <a:ext cx="7712075" cy="4575175"/>
            <a:chOff x="902" y="857"/>
            <a:chExt cx="4858" cy="2882"/>
          </a:xfrm>
        </p:grpSpPr>
        <p:grpSp>
          <p:nvGrpSpPr>
            <p:cNvPr id="54418" name="Group 255"/>
            <p:cNvGrpSpPr>
              <a:grpSpLocks/>
            </p:cNvGrpSpPr>
            <p:nvPr/>
          </p:nvGrpSpPr>
          <p:grpSpPr bwMode="auto">
            <a:xfrm>
              <a:off x="902" y="857"/>
              <a:ext cx="4567" cy="430"/>
              <a:chOff x="902" y="857"/>
              <a:chExt cx="4567" cy="430"/>
            </a:xfrm>
          </p:grpSpPr>
          <p:grpSp>
            <p:nvGrpSpPr>
              <p:cNvPr id="54430" name="Group 256"/>
              <p:cNvGrpSpPr>
                <a:grpSpLocks/>
              </p:cNvGrpSpPr>
              <p:nvPr/>
            </p:nvGrpSpPr>
            <p:grpSpPr bwMode="auto">
              <a:xfrm>
                <a:off x="902" y="857"/>
                <a:ext cx="4567" cy="430"/>
                <a:chOff x="902" y="857"/>
                <a:chExt cx="4567" cy="430"/>
              </a:xfrm>
            </p:grpSpPr>
            <p:grpSp>
              <p:nvGrpSpPr>
                <p:cNvPr id="54435" name="Group 257"/>
                <p:cNvGrpSpPr>
                  <a:grpSpLocks/>
                </p:cNvGrpSpPr>
                <p:nvPr/>
              </p:nvGrpSpPr>
              <p:grpSpPr bwMode="auto">
                <a:xfrm>
                  <a:off x="1152" y="1013"/>
                  <a:ext cx="4317" cy="274"/>
                  <a:chOff x="1176" y="1068"/>
                  <a:chExt cx="4317" cy="274"/>
                </a:xfrm>
              </p:grpSpPr>
              <p:sp>
                <p:nvSpPr>
                  <p:cNvPr id="54446" name="Rectangle 258"/>
                  <p:cNvSpPr>
                    <a:spLocks noChangeArrowheads="1"/>
                  </p:cNvSpPr>
                  <p:nvPr/>
                </p:nvSpPr>
                <p:spPr bwMode="auto">
                  <a:xfrm>
                    <a:off x="175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15</a:t>
                    </a:r>
                  </a:p>
                </p:txBody>
              </p:sp>
              <p:sp>
                <p:nvSpPr>
                  <p:cNvPr id="54447" name="Rectangle 259"/>
                  <p:cNvSpPr>
                    <a:spLocks noChangeArrowheads="1"/>
                  </p:cNvSpPr>
                  <p:nvPr/>
                </p:nvSpPr>
                <p:spPr bwMode="auto">
                  <a:xfrm>
                    <a:off x="117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4448" name="Rectangle 260"/>
                  <p:cNvSpPr>
                    <a:spLocks noChangeArrowheads="1"/>
                  </p:cNvSpPr>
                  <p:nvPr/>
                </p:nvSpPr>
                <p:spPr bwMode="auto">
                  <a:xfrm>
                    <a:off x="2892"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31</a:t>
                    </a:r>
                  </a:p>
                </p:txBody>
              </p:sp>
              <p:sp>
                <p:nvSpPr>
                  <p:cNvPr id="54449" name="Rectangle 261"/>
                  <p:cNvSpPr>
                    <a:spLocks noChangeArrowheads="1"/>
                  </p:cNvSpPr>
                  <p:nvPr/>
                </p:nvSpPr>
                <p:spPr bwMode="auto">
                  <a:xfrm>
                    <a:off x="231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4450" name="Rectangle 262"/>
                  <p:cNvSpPr>
                    <a:spLocks noChangeArrowheads="1"/>
                  </p:cNvSpPr>
                  <p:nvPr/>
                </p:nvSpPr>
                <p:spPr bwMode="auto">
                  <a:xfrm>
                    <a:off x="4067"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47</a:t>
                    </a:r>
                  </a:p>
                </p:txBody>
              </p:sp>
              <p:sp>
                <p:nvSpPr>
                  <p:cNvPr id="54451" name="Rectangle 263"/>
                  <p:cNvSpPr>
                    <a:spLocks noChangeArrowheads="1"/>
                  </p:cNvSpPr>
                  <p:nvPr/>
                </p:nvSpPr>
                <p:spPr bwMode="auto">
                  <a:xfrm>
                    <a:off x="3491"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4452" name="Rectangle 264"/>
                  <p:cNvSpPr>
                    <a:spLocks noChangeArrowheads="1"/>
                  </p:cNvSpPr>
                  <p:nvPr/>
                </p:nvSpPr>
                <p:spPr bwMode="auto">
                  <a:xfrm>
                    <a:off x="5205"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63</a:t>
                    </a:r>
                  </a:p>
                </p:txBody>
              </p:sp>
              <p:sp>
                <p:nvSpPr>
                  <p:cNvPr id="54453" name="Rectangle 265"/>
                  <p:cNvSpPr>
                    <a:spLocks noChangeArrowheads="1"/>
                  </p:cNvSpPr>
                  <p:nvPr/>
                </p:nvSpPr>
                <p:spPr bwMode="auto">
                  <a:xfrm>
                    <a:off x="4626" y="1068"/>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4436" name="Group 266"/>
                <p:cNvGrpSpPr>
                  <a:grpSpLocks/>
                </p:cNvGrpSpPr>
                <p:nvPr/>
              </p:nvGrpSpPr>
              <p:grpSpPr bwMode="auto">
                <a:xfrm>
                  <a:off x="902" y="857"/>
                  <a:ext cx="4419" cy="145"/>
                  <a:chOff x="902" y="857"/>
                  <a:chExt cx="4419" cy="145"/>
                </a:xfrm>
              </p:grpSpPr>
              <p:sp>
                <p:nvSpPr>
                  <p:cNvPr id="54437" name="Freeform 267"/>
                  <p:cNvSpPr>
                    <a:spLocks/>
                  </p:cNvSpPr>
                  <p:nvPr/>
                </p:nvSpPr>
                <p:spPr bwMode="auto">
                  <a:xfrm>
                    <a:off x="902" y="857"/>
                    <a:ext cx="4419" cy="1"/>
                  </a:xfrm>
                  <a:custGeom>
                    <a:avLst/>
                    <a:gdLst>
                      <a:gd name="T0" fmla="*/ 0 w 4419"/>
                      <a:gd name="T1" fmla="*/ 1 h 1"/>
                      <a:gd name="T2" fmla="*/ 4419 w 4419"/>
                      <a:gd name="T3" fmla="*/ 0 h 1"/>
                      <a:gd name="T4" fmla="*/ 0 60000 65536"/>
                      <a:gd name="T5" fmla="*/ 0 60000 65536"/>
                      <a:gd name="T6" fmla="*/ 0 w 4419"/>
                      <a:gd name="T7" fmla="*/ 0 h 1"/>
                      <a:gd name="T8" fmla="*/ 4419 w 4419"/>
                      <a:gd name="T9" fmla="*/ 1 h 1"/>
                    </a:gdLst>
                    <a:ahLst/>
                    <a:cxnLst>
                      <a:cxn ang="T4">
                        <a:pos x="T0" y="T1"/>
                      </a:cxn>
                      <a:cxn ang="T5">
                        <a:pos x="T2" y="T3"/>
                      </a:cxn>
                    </a:cxnLst>
                    <a:rect l="T6" t="T7" r="T8" b="T9"/>
                    <a:pathLst>
                      <a:path w="4419" h="1">
                        <a:moveTo>
                          <a:pt x="0" y="1"/>
                        </a:moveTo>
                        <a:lnTo>
                          <a:pt x="4419" y="0"/>
                        </a:lnTo>
                      </a:path>
                    </a:pathLst>
                  </a:custGeom>
                  <a:noFill/>
                  <a:ln w="76200">
                    <a:solidFill>
                      <a:schemeClr val="folHlink"/>
                    </a:solidFill>
                    <a:round/>
                    <a:headEnd/>
                    <a:tailEnd/>
                  </a:ln>
                </p:spPr>
                <p:txBody>
                  <a:bodyPr>
                    <a:spAutoFit/>
                  </a:bodyPr>
                  <a:lstStyle/>
                  <a:p>
                    <a:endParaRPr lang="zh-CN" altLang="en-US"/>
                  </a:p>
                </p:txBody>
              </p:sp>
              <p:sp>
                <p:nvSpPr>
                  <p:cNvPr id="54438" name="Line 268"/>
                  <p:cNvSpPr>
                    <a:spLocks noChangeShapeType="1"/>
                  </p:cNvSpPr>
                  <p:nvPr/>
                </p:nvSpPr>
                <p:spPr bwMode="auto">
                  <a:xfrm>
                    <a:off x="127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39" name="Line 269"/>
                  <p:cNvSpPr>
                    <a:spLocks noChangeShapeType="1"/>
                  </p:cNvSpPr>
                  <p:nvPr/>
                </p:nvSpPr>
                <p:spPr bwMode="auto">
                  <a:xfrm>
                    <a:off x="184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0" name="Line 270"/>
                  <p:cNvSpPr>
                    <a:spLocks noChangeShapeType="1"/>
                  </p:cNvSpPr>
                  <p:nvPr/>
                </p:nvSpPr>
                <p:spPr bwMode="auto">
                  <a:xfrm>
                    <a:off x="2424"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1" name="Line 271"/>
                  <p:cNvSpPr>
                    <a:spLocks noChangeShapeType="1"/>
                  </p:cNvSpPr>
                  <p:nvPr/>
                </p:nvSpPr>
                <p:spPr bwMode="auto">
                  <a:xfrm>
                    <a:off x="3000"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2" name="Line 272"/>
                  <p:cNvSpPr>
                    <a:spLocks noChangeShapeType="1"/>
                  </p:cNvSpPr>
                  <p:nvPr/>
                </p:nvSpPr>
                <p:spPr bwMode="auto">
                  <a:xfrm>
                    <a:off x="3576"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3" name="Line 273"/>
                  <p:cNvSpPr>
                    <a:spLocks noChangeShapeType="1"/>
                  </p:cNvSpPr>
                  <p:nvPr/>
                </p:nvSpPr>
                <p:spPr bwMode="auto">
                  <a:xfrm>
                    <a:off x="4152"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4" name="Line 274"/>
                  <p:cNvSpPr>
                    <a:spLocks noChangeShapeType="1"/>
                  </p:cNvSpPr>
                  <p:nvPr/>
                </p:nvSpPr>
                <p:spPr bwMode="auto">
                  <a:xfrm>
                    <a:off x="4728" y="858"/>
                    <a:ext cx="0" cy="144"/>
                  </a:xfrm>
                  <a:prstGeom prst="line">
                    <a:avLst/>
                  </a:prstGeom>
                  <a:noFill/>
                  <a:ln w="76200">
                    <a:solidFill>
                      <a:schemeClr val="folHlink"/>
                    </a:solidFill>
                    <a:round/>
                    <a:headEnd type="oval" w="sm" len="sm"/>
                    <a:tailEnd/>
                  </a:ln>
                </p:spPr>
                <p:txBody>
                  <a:bodyPr>
                    <a:spAutoFit/>
                  </a:bodyPr>
                  <a:lstStyle/>
                  <a:p>
                    <a:endParaRPr lang="zh-CN" altLang="en-US"/>
                  </a:p>
                </p:txBody>
              </p:sp>
              <p:sp>
                <p:nvSpPr>
                  <p:cNvPr id="54445" name="Line 275"/>
                  <p:cNvSpPr>
                    <a:spLocks noChangeShapeType="1"/>
                  </p:cNvSpPr>
                  <p:nvPr/>
                </p:nvSpPr>
                <p:spPr bwMode="auto">
                  <a:xfrm>
                    <a:off x="5304" y="858"/>
                    <a:ext cx="0" cy="144"/>
                  </a:xfrm>
                  <a:prstGeom prst="line">
                    <a:avLst/>
                  </a:prstGeom>
                  <a:noFill/>
                  <a:ln w="76200">
                    <a:solidFill>
                      <a:schemeClr val="folHlink"/>
                    </a:solidFill>
                    <a:round/>
                    <a:headEnd type="oval" w="sm" len="sm"/>
                    <a:tailEnd/>
                  </a:ln>
                </p:spPr>
                <p:txBody>
                  <a:bodyPr>
                    <a:spAutoFit/>
                  </a:bodyPr>
                  <a:lstStyle/>
                  <a:p>
                    <a:endParaRPr lang="zh-CN" altLang="en-US"/>
                  </a:p>
                </p:txBody>
              </p:sp>
            </p:grpSp>
          </p:grpSp>
          <p:sp>
            <p:nvSpPr>
              <p:cNvPr id="54431" name="Text Box 276"/>
              <p:cNvSpPr txBox="1">
                <a:spLocks noChangeArrowheads="1"/>
              </p:cNvSpPr>
              <p:nvPr/>
            </p:nvSpPr>
            <p:spPr bwMode="auto">
              <a:xfrm>
                <a:off x="140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4432" name="Text Box 277"/>
              <p:cNvSpPr txBox="1">
                <a:spLocks noChangeArrowheads="1"/>
              </p:cNvSpPr>
              <p:nvPr/>
            </p:nvSpPr>
            <p:spPr bwMode="auto">
              <a:xfrm>
                <a:off x="254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4433" name="Text Box 278"/>
              <p:cNvSpPr txBox="1">
                <a:spLocks noChangeArrowheads="1"/>
              </p:cNvSpPr>
              <p:nvPr/>
            </p:nvSpPr>
            <p:spPr bwMode="auto">
              <a:xfrm>
                <a:off x="3718"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sp>
            <p:nvSpPr>
              <p:cNvPr id="54434" name="Text Box 279"/>
              <p:cNvSpPr txBox="1">
                <a:spLocks noChangeArrowheads="1"/>
              </p:cNvSpPr>
              <p:nvPr/>
            </p:nvSpPr>
            <p:spPr bwMode="auto">
              <a:xfrm>
                <a:off x="4860" y="87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54419" name="Group 280"/>
            <p:cNvGrpSpPr>
              <a:grpSpLocks/>
            </p:cNvGrpSpPr>
            <p:nvPr/>
          </p:nvGrpSpPr>
          <p:grpSpPr bwMode="auto">
            <a:xfrm>
              <a:off x="1944" y="3527"/>
              <a:ext cx="3816" cy="212"/>
              <a:chOff x="1944" y="3527"/>
              <a:chExt cx="3816" cy="212"/>
            </a:xfrm>
          </p:grpSpPr>
          <p:grpSp>
            <p:nvGrpSpPr>
              <p:cNvPr id="54420" name="Group 281"/>
              <p:cNvGrpSpPr>
                <a:grpSpLocks/>
              </p:cNvGrpSpPr>
              <p:nvPr/>
            </p:nvGrpSpPr>
            <p:grpSpPr bwMode="auto">
              <a:xfrm>
                <a:off x="1964" y="3737"/>
                <a:ext cx="3637" cy="0"/>
                <a:chOff x="1964" y="3737"/>
                <a:chExt cx="3637" cy="0"/>
              </a:xfrm>
            </p:grpSpPr>
            <p:sp>
              <p:nvSpPr>
                <p:cNvPr id="54426" name="Line 282"/>
                <p:cNvSpPr>
                  <a:spLocks noChangeShapeType="1"/>
                </p:cNvSpPr>
                <p:nvPr/>
              </p:nvSpPr>
              <p:spPr bwMode="auto">
                <a:xfrm>
                  <a:off x="196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4427" name="Line 283"/>
                <p:cNvSpPr>
                  <a:spLocks noChangeShapeType="1"/>
                </p:cNvSpPr>
                <p:nvPr/>
              </p:nvSpPr>
              <p:spPr bwMode="auto">
                <a:xfrm>
                  <a:off x="3144"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4428" name="Line 284"/>
                <p:cNvSpPr>
                  <a:spLocks noChangeShapeType="1"/>
                </p:cNvSpPr>
                <p:nvPr/>
              </p:nvSpPr>
              <p:spPr bwMode="auto">
                <a:xfrm>
                  <a:off x="4293"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sp>
              <p:nvSpPr>
                <p:cNvPr id="54429" name="Line 285"/>
                <p:cNvSpPr>
                  <a:spLocks noChangeShapeType="1"/>
                </p:cNvSpPr>
                <p:nvPr/>
              </p:nvSpPr>
              <p:spPr bwMode="auto">
                <a:xfrm>
                  <a:off x="5420" y="3737"/>
                  <a:ext cx="181" cy="0"/>
                </a:xfrm>
                <a:prstGeom prst="line">
                  <a:avLst/>
                </a:prstGeom>
                <a:noFill/>
                <a:ln w="38100">
                  <a:solidFill>
                    <a:schemeClr val="folHlink"/>
                  </a:solidFill>
                  <a:round/>
                  <a:headEnd type="stealth" w="sm" len="sm"/>
                  <a:tailEnd type="stealth" w="sm" len="sm"/>
                </a:ln>
              </p:spPr>
              <p:txBody>
                <a:bodyPr>
                  <a:spAutoFit/>
                </a:bodyPr>
                <a:lstStyle/>
                <a:p>
                  <a:endParaRPr lang="zh-CN" altLang="en-US"/>
                </a:p>
              </p:txBody>
            </p:sp>
          </p:grpSp>
          <p:grpSp>
            <p:nvGrpSpPr>
              <p:cNvPr id="54421" name="Group 286"/>
              <p:cNvGrpSpPr>
                <a:grpSpLocks/>
              </p:cNvGrpSpPr>
              <p:nvPr/>
            </p:nvGrpSpPr>
            <p:grpSpPr bwMode="auto">
              <a:xfrm>
                <a:off x="1944" y="3527"/>
                <a:ext cx="3816" cy="212"/>
                <a:chOff x="1944" y="3527"/>
                <a:chExt cx="3816" cy="212"/>
              </a:xfrm>
            </p:grpSpPr>
            <p:sp>
              <p:nvSpPr>
                <p:cNvPr id="54422" name="Text Box 287"/>
                <p:cNvSpPr txBox="1">
                  <a:spLocks noChangeArrowheads="1"/>
                </p:cNvSpPr>
                <p:nvPr/>
              </p:nvSpPr>
              <p:spPr bwMode="auto">
                <a:xfrm>
                  <a:off x="194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1</a:t>
                  </a:r>
                </a:p>
              </p:txBody>
            </p:sp>
            <p:sp>
              <p:nvSpPr>
                <p:cNvPr id="54423" name="Text Box 288"/>
                <p:cNvSpPr txBox="1">
                  <a:spLocks noChangeArrowheads="1"/>
                </p:cNvSpPr>
                <p:nvPr/>
              </p:nvSpPr>
              <p:spPr bwMode="auto">
                <a:xfrm>
                  <a:off x="310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2</a:t>
                  </a:r>
                </a:p>
              </p:txBody>
            </p:sp>
            <p:sp>
              <p:nvSpPr>
                <p:cNvPr id="54424" name="Text Box 289"/>
                <p:cNvSpPr txBox="1">
                  <a:spLocks noChangeArrowheads="1"/>
                </p:cNvSpPr>
                <p:nvPr/>
              </p:nvSpPr>
              <p:spPr bwMode="auto">
                <a:xfrm>
                  <a:off x="4256"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3</a:t>
                  </a:r>
                </a:p>
              </p:txBody>
            </p:sp>
            <p:sp>
              <p:nvSpPr>
                <p:cNvPr id="54425" name="Text Box 290"/>
                <p:cNvSpPr txBox="1">
                  <a:spLocks noChangeArrowheads="1"/>
                </p:cNvSpPr>
                <p:nvPr/>
              </p:nvSpPr>
              <p:spPr bwMode="auto">
                <a:xfrm>
                  <a:off x="5414" y="3527"/>
                  <a:ext cx="346"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I/O</a:t>
                  </a:r>
                  <a:r>
                    <a:rPr lang="en-US" altLang="zh-CN" sz="1600" baseline="-25000">
                      <a:solidFill>
                        <a:schemeClr val="folHlink"/>
                      </a:solidFill>
                      <a:latin typeface="Times New Roman" pitchFamily="18" charset="0"/>
                    </a:rPr>
                    <a:t>4</a:t>
                  </a:r>
                </a:p>
              </p:txBody>
            </p:sp>
          </p:grpSp>
        </p:grpSp>
      </p:grpSp>
      <p:grpSp>
        <p:nvGrpSpPr>
          <p:cNvPr id="54281" name="Group 291"/>
          <p:cNvGrpSpPr>
            <a:grpSpLocks/>
          </p:cNvGrpSpPr>
          <p:nvPr/>
        </p:nvGrpSpPr>
        <p:grpSpPr bwMode="auto">
          <a:xfrm>
            <a:off x="1668463" y="1903413"/>
            <a:ext cx="6977062" cy="4259262"/>
            <a:chOff x="1051" y="1199"/>
            <a:chExt cx="4395" cy="2683"/>
          </a:xfrm>
        </p:grpSpPr>
        <p:grpSp>
          <p:nvGrpSpPr>
            <p:cNvPr id="54375" name="Group 292"/>
            <p:cNvGrpSpPr>
              <a:grpSpLocks/>
            </p:cNvGrpSpPr>
            <p:nvPr/>
          </p:nvGrpSpPr>
          <p:grpSpPr bwMode="auto">
            <a:xfrm>
              <a:off x="1142" y="3546"/>
              <a:ext cx="4304" cy="336"/>
              <a:chOff x="1142" y="3546"/>
              <a:chExt cx="4304" cy="336"/>
            </a:xfrm>
          </p:grpSpPr>
          <p:grpSp>
            <p:nvGrpSpPr>
              <p:cNvPr id="54406" name="Group 293"/>
              <p:cNvGrpSpPr>
                <a:grpSpLocks/>
              </p:cNvGrpSpPr>
              <p:nvPr/>
            </p:nvGrpSpPr>
            <p:grpSpPr bwMode="auto">
              <a:xfrm>
                <a:off x="1142" y="3546"/>
                <a:ext cx="823" cy="336"/>
                <a:chOff x="1142" y="3546"/>
                <a:chExt cx="823" cy="336"/>
              </a:xfrm>
            </p:grpSpPr>
            <p:sp>
              <p:nvSpPr>
                <p:cNvPr id="54416" name="Rectangle 294"/>
                <p:cNvSpPr>
                  <a:spLocks noChangeArrowheads="1"/>
                </p:cNvSpPr>
                <p:nvPr/>
              </p:nvSpPr>
              <p:spPr bwMode="auto">
                <a:xfrm>
                  <a:off x="1142"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417" name="Text Box 295"/>
                <p:cNvSpPr txBox="1">
                  <a:spLocks noChangeArrowheads="1"/>
                </p:cNvSpPr>
                <p:nvPr/>
              </p:nvSpPr>
              <p:spPr bwMode="auto">
                <a:xfrm>
                  <a:off x="1200" y="359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4407" name="Group 296"/>
              <p:cNvGrpSpPr>
                <a:grpSpLocks/>
              </p:cNvGrpSpPr>
              <p:nvPr/>
            </p:nvGrpSpPr>
            <p:grpSpPr bwMode="auto">
              <a:xfrm>
                <a:off x="2318" y="3546"/>
                <a:ext cx="823" cy="336"/>
                <a:chOff x="2318" y="3546"/>
                <a:chExt cx="823" cy="336"/>
              </a:xfrm>
            </p:grpSpPr>
            <p:sp>
              <p:nvSpPr>
                <p:cNvPr id="54414" name="Rectangle 297"/>
                <p:cNvSpPr>
                  <a:spLocks noChangeArrowheads="1"/>
                </p:cNvSpPr>
                <p:nvPr/>
              </p:nvSpPr>
              <p:spPr bwMode="auto">
                <a:xfrm>
                  <a:off x="2318"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415" name="Text Box 298"/>
                <p:cNvSpPr txBox="1">
                  <a:spLocks noChangeArrowheads="1"/>
                </p:cNvSpPr>
                <p:nvPr/>
              </p:nvSpPr>
              <p:spPr bwMode="auto">
                <a:xfrm>
                  <a:off x="2352"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4408" name="Group 299"/>
              <p:cNvGrpSpPr>
                <a:grpSpLocks/>
              </p:cNvGrpSpPr>
              <p:nvPr/>
            </p:nvGrpSpPr>
            <p:grpSpPr bwMode="auto">
              <a:xfrm>
                <a:off x="3470" y="3546"/>
                <a:ext cx="823" cy="336"/>
                <a:chOff x="3470" y="3546"/>
                <a:chExt cx="823" cy="336"/>
              </a:xfrm>
            </p:grpSpPr>
            <p:sp>
              <p:nvSpPr>
                <p:cNvPr id="54412" name="Rectangle 300"/>
                <p:cNvSpPr>
                  <a:spLocks noChangeArrowheads="1"/>
                </p:cNvSpPr>
                <p:nvPr/>
              </p:nvSpPr>
              <p:spPr bwMode="auto">
                <a:xfrm>
                  <a:off x="3470"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413" name="Text Box 301"/>
                <p:cNvSpPr txBox="1">
                  <a:spLocks noChangeArrowheads="1"/>
                </p:cNvSpPr>
                <p:nvPr/>
              </p:nvSpPr>
              <p:spPr bwMode="auto">
                <a:xfrm>
                  <a:off x="3504"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nvGrpSpPr>
              <p:cNvPr id="54409" name="Group 302"/>
              <p:cNvGrpSpPr>
                <a:grpSpLocks/>
              </p:cNvGrpSpPr>
              <p:nvPr/>
            </p:nvGrpSpPr>
            <p:grpSpPr bwMode="auto">
              <a:xfrm>
                <a:off x="4623" y="3546"/>
                <a:ext cx="823" cy="336"/>
                <a:chOff x="4623" y="3546"/>
                <a:chExt cx="823" cy="336"/>
              </a:xfrm>
            </p:grpSpPr>
            <p:sp>
              <p:nvSpPr>
                <p:cNvPr id="54410" name="Rectangle 303"/>
                <p:cNvSpPr>
                  <a:spLocks noChangeArrowheads="1"/>
                </p:cNvSpPr>
                <p:nvPr/>
              </p:nvSpPr>
              <p:spPr bwMode="auto">
                <a:xfrm>
                  <a:off x="4623" y="3546"/>
                  <a:ext cx="823" cy="336"/>
                </a:xfrm>
                <a:prstGeom prst="rect">
                  <a:avLst/>
                </a:prstGeom>
                <a:solidFill>
                  <a:schemeClr val="folHlink"/>
                </a:solidFill>
                <a:ln w="38100">
                  <a:solidFill>
                    <a:schemeClr val="folHlink"/>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
              <p:nvSpPr>
                <p:cNvPr id="54411" name="Text Box 304"/>
                <p:cNvSpPr txBox="1">
                  <a:spLocks noChangeArrowheads="1"/>
                </p:cNvSpPr>
                <p:nvPr/>
              </p:nvSpPr>
              <p:spPr bwMode="auto">
                <a:xfrm>
                  <a:off x="4656" y="3600"/>
                  <a:ext cx="7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读写电路</a:t>
                  </a:r>
                </a:p>
              </p:txBody>
            </p:sp>
          </p:grpSp>
        </p:grpSp>
        <p:grpSp>
          <p:nvGrpSpPr>
            <p:cNvPr id="54376" name="Group 305"/>
            <p:cNvGrpSpPr>
              <a:grpSpLocks/>
            </p:cNvGrpSpPr>
            <p:nvPr/>
          </p:nvGrpSpPr>
          <p:grpSpPr bwMode="auto">
            <a:xfrm>
              <a:off x="1055" y="2736"/>
              <a:ext cx="4225" cy="816"/>
              <a:chOff x="1055" y="2736"/>
              <a:chExt cx="4225" cy="816"/>
            </a:xfrm>
          </p:grpSpPr>
          <p:grpSp>
            <p:nvGrpSpPr>
              <p:cNvPr id="54396" name="Group 306"/>
              <p:cNvGrpSpPr>
                <a:grpSpLocks/>
              </p:cNvGrpSpPr>
              <p:nvPr/>
            </p:nvGrpSpPr>
            <p:grpSpPr bwMode="auto">
              <a:xfrm>
                <a:off x="1391" y="2736"/>
                <a:ext cx="3889" cy="816"/>
                <a:chOff x="1391" y="2736"/>
                <a:chExt cx="3889" cy="816"/>
              </a:xfrm>
            </p:grpSpPr>
            <p:sp>
              <p:nvSpPr>
                <p:cNvPr id="54402" name="Freeform 307"/>
                <p:cNvSpPr>
                  <a:spLocks/>
                </p:cNvSpPr>
                <p:nvPr/>
              </p:nvSpPr>
              <p:spPr bwMode="auto">
                <a:xfrm>
                  <a:off x="1391" y="2736"/>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4403" name="Freeform 308"/>
                <p:cNvSpPr>
                  <a:spLocks/>
                </p:cNvSpPr>
                <p:nvPr/>
              </p:nvSpPr>
              <p:spPr bwMode="auto">
                <a:xfrm>
                  <a:off x="4848" y="2736"/>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4404" name="Freeform 309"/>
                <p:cNvSpPr>
                  <a:spLocks/>
                </p:cNvSpPr>
                <p:nvPr/>
              </p:nvSpPr>
              <p:spPr bwMode="auto">
                <a:xfrm>
                  <a:off x="3696" y="2736"/>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sp>
              <p:nvSpPr>
                <p:cNvPr id="54405" name="Freeform 310"/>
                <p:cNvSpPr>
                  <a:spLocks/>
                </p:cNvSpPr>
                <p:nvPr/>
              </p:nvSpPr>
              <p:spPr bwMode="auto">
                <a:xfrm>
                  <a:off x="2542" y="2736"/>
                  <a:ext cx="432" cy="816"/>
                </a:xfrm>
                <a:custGeom>
                  <a:avLst/>
                  <a:gdLst>
                    <a:gd name="T0" fmla="*/ 0 w 432"/>
                    <a:gd name="T1" fmla="*/ 0 h 816"/>
                    <a:gd name="T2" fmla="*/ 144 w 432"/>
                    <a:gd name="T3" fmla="*/ 0 h 816"/>
                    <a:gd name="T4" fmla="*/ 144 w 432"/>
                    <a:gd name="T5" fmla="*/ 576 h 816"/>
                    <a:gd name="T6" fmla="*/ 432 w 432"/>
                    <a:gd name="T7" fmla="*/ 576 h 816"/>
                    <a:gd name="T8" fmla="*/ 432 w 432"/>
                    <a:gd name="T9" fmla="*/ 816 h 816"/>
                    <a:gd name="T10" fmla="*/ 0 60000 65536"/>
                    <a:gd name="T11" fmla="*/ 0 60000 65536"/>
                    <a:gd name="T12" fmla="*/ 0 60000 65536"/>
                    <a:gd name="T13" fmla="*/ 0 60000 65536"/>
                    <a:gd name="T14" fmla="*/ 0 60000 65536"/>
                    <a:gd name="T15" fmla="*/ 0 w 432"/>
                    <a:gd name="T16" fmla="*/ 0 h 816"/>
                    <a:gd name="T17" fmla="*/ 432 w 432"/>
                    <a:gd name="T18" fmla="*/ 816 h 816"/>
                  </a:gdLst>
                  <a:ahLst/>
                  <a:cxnLst>
                    <a:cxn ang="T10">
                      <a:pos x="T0" y="T1"/>
                    </a:cxn>
                    <a:cxn ang="T11">
                      <a:pos x="T2" y="T3"/>
                    </a:cxn>
                    <a:cxn ang="T12">
                      <a:pos x="T4" y="T5"/>
                    </a:cxn>
                    <a:cxn ang="T13">
                      <a:pos x="T6" y="T7"/>
                    </a:cxn>
                    <a:cxn ang="T14">
                      <a:pos x="T8" y="T9"/>
                    </a:cxn>
                  </a:cxnLst>
                  <a:rect l="T15" t="T16" r="T17" b="T18"/>
                  <a:pathLst>
                    <a:path w="432" h="816">
                      <a:moveTo>
                        <a:pt x="0" y="0"/>
                      </a:moveTo>
                      <a:lnTo>
                        <a:pt x="144" y="0"/>
                      </a:lnTo>
                      <a:lnTo>
                        <a:pt x="144" y="576"/>
                      </a:lnTo>
                      <a:lnTo>
                        <a:pt x="432" y="576"/>
                      </a:lnTo>
                      <a:lnTo>
                        <a:pt x="432" y="816"/>
                      </a:lnTo>
                    </a:path>
                  </a:pathLst>
                </a:custGeom>
                <a:noFill/>
                <a:ln w="57150">
                  <a:solidFill>
                    <a:schemeClr val="folHlink"/>
                  </a:solidFill>
                  <a:round/>
                  <a:headEnd/>
                  <a:tailEnd/>
                </a:ln>
              </p:spPr>
              <p:txBody>
                <a:bodyPr>
                  <a:spAutoFit/>
                </a:bodyPr>
                <a:lstStyle/>
                <a:p>
                  <a:endParaRPr lang="zh-CN" altLang="en-US"/>
                </a:p>
              </p:txBody>
            </p:sp>
          </p:grpSp>
          <p:grpSp>
            <p:nvGrpSpPr>
              <p:cNvPr id="54397" name="Group 311"/>
              <p:cNvGrpSpPr>
                <a:grpSpLocks/>
              </p:cNvGrpSpPr>
              <p:nvPr/>
            </p:nvGrpSpPr>
            <p:grpSpPr bwMode="auto">
              <a:xfrm>
                <a:off x="1055" y="2748"/>
                <a:ext cx="3750" cy="804"/>
                <a:chOff x="1055" y="2748"/>
                <a:chExt cx="3750" cy="804"/>
              </a:xfrm>
            </p:grpSpPr>
            <p:sp>
              <p:nvSpPr>
                <p:cNvPr id="54398" name="Freeform 312"/>
                <p:cNvSpPr>
                  <a:spLocks/>
                </p:cNvSpPr>
                <p:nvPr/>
              </p:nvSpPr>
              <p:spPr bwMode="auto">
                <a:xfrm>
                  <a:off x="1055" y="2748"/>
                  <a:ext cx="280" cy="795"/>
                </a:xfrm>
                <a:custGeom>
                  <a:avLst/>
                  <a:gdLst>
                    <a:gd name="T0" fmla="*/ 276 w 280"/>
                    <a:gd name="T1" fmla="*/ 795 h 795"/>
                    <a:gd name="T2" fmla="*/ 280 w 280"/>
                    <a:gd name="T3" fmla="*/ 657 h 795"/>
                    <a:gd name="T4" fmla="*/ 0 w 280"/>
                    <a:gd name="T5" fmla="*/ 660 h 795"/>
                    <a:gd name="T6" fmla="*/ 3 w 280"/>
                    <a:gd name="T7" fmla="*/ 0 h 795"/>
                    <a:gd name="T8" fmla="*/ 144 w 280"/>
                    <a:gd name="T9" fmla="*/ 0 h 795"/>
                    <a:gd name="T10" fmla="*/ 0 60000 65536"/>
                    <a:gd name="T11" fmla="*/ 0 60000 65536"/>
                    <a:gd name="T12" fmla="*/ 0 60000 65536"/>
                    <a:gd name="T13" fmla="*/ 0 60000 65536"/>
                    <a:gd name="T14" fmla="*/ 0 60000 65536"/>
                    <a:gd name="T15" fmla="*/ 0 w 280"/>
                    <a:gd name="T16" fmla="*/ 0 h 795"/>
                    <a:gd name="T17" fmla="*/ 280 w 280"/>
                    <a:gd name="T18" fmla="*/ 795 h 795"/>
                  </a:gdLst>
                  <a:ahLst/>
                  <a:cxnLst>
                    <a:cxn ang="T10">
                      <a:pos x="T0" y="T1"/>
                    </a:cxn>
                    <a:cxn ang="T11">
                      <a:pos x="T2" y="T3"/>
                    </a:cxn>
                    <a:cxn ang="T12">
                      <a:pos x="T4" y="T5"/>
                    </a:cxn>
                    <a:cxn ang="T13">
                      <a:pos x="T6" y="T7"/>
                    </a:cxn>
                    <a:cxn ang="T14">
                      <a:pos x="T8" y="T9"/>
                    </a:cxn>
                  </a:cxnLst>
                  <a:rect l="T15" t="T16" r="T17" b="T18"/>
                  <a:pathLst>
                    <a:path w="280" h="795">
                      <a:moveTo>
                        <a:pt x="276" y="795"/>
                      </a:moveTo>
                      <a:lnTo>
                        <a:pt x="280" y="657"/>
                      </a:lnTo>
                      <a:lnTo>
                        <a:pt x="0" y="660"/>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4399" name="Freeform 313"/>
                <p:cNvSpPr>
                  <a:spLocks/>
                </p:cNvSpPr>
                <p:nvPr/>
              </p:nvSpPr>
              <p:spPr bwMode="auto">
                <a:xfrm>
                  <a:off x="2207"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4400" name="Freeform 314"/>
                <p:cNvSpPr>
                  <a:spLocks/>
                </p:cNvSpPr>
                <p:nvPr/>
              </p:nvSpPr>
              <p:spPr bwMode="auto">
                <a:xfrm>
                  <a:off x="3359"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sp>
              <p:nvSpPr>
                <p:cNvPr id="54401" name="Freeform 315"/>
                <p:cNvSpPr>
                  <a:spLocks/>
                </p:cNvSpPr>
                <p:nvPr/>
              </p:nvSpPr>
              <p:spPr bwMode="auto">
                <a:xfrm>
                  <a:off x="4511" y="2757"/>
                  <a:ext cx="294" cy="795"/>
                </a:xfrm>
                <a:custGeom>
                  <a:avLst/>
                  <a:gdLst>
                    <a:gd name="T0" fmla="*/ 294 w 294"/>
                    <a:gd name="T1" fmla="*/ 795 h 795"/>
                    <a:gd name="T2" fmla="*/ 294 w 294"/>
                    <a:gd name="T3" fmla="*/ 657 h 795"/>
                    <a:gd name="T4" fmla="*/ 0 w 294"/>
                    <a:gd name="T5" fmla="*/ 657 h 795"/>
                    <a:gd name="T6" fmla="*/ 3 w 294"/>
                    <a:gd name="T7" fmla="*/ 0 h 795"/>
                    <a:gd name="T8" fmla="*/ 144 w 294"/>
                    <a:gd name="T9" fmla="*/ 0 h 795"/>
                    <a:gd name="T10" fmla="*/ 0 60000 65536"/>
                    <a:gd name="T11" fmla="*/ 0 60000 65536"/>
                    <a:gd name="T12" fmla="*/ 0 60000 65536"/>
                    <a:gd name="T13" fmla="*/ 0 60000 65536"/>
                    <a:gd name="T14" fmla="*/ 0 60000 65536"/>
                    <a:gd name="T15" fmla="*/ 0 w 294"/>
                    <a:gd name="T16" fmla="*/ 0 h 795"/>
                    <a:gd name="T17" fmla="*/ 294 w 294"/>
                    <a:gd name="T18" fmla="*/ 795 h 795"/>
                  </a:gdLst>
                  <a:ahLst/>
                  <a:cxnLst>
                    <a:cxn ang="T10">
                      <a:pos x="T0" y="T1"/>
                    </a:cxn>
                    <a:cxn ang="T11">
                      <a:pos x="T2" y="T3"/>
                    </a:cxn>
                    <a:cxn ang="T12">
                      <a:pos x="T4" y="T5"/>
                    </a:cxn>
                    <a:cxn ang="T13">
                      <a:pos x="T6" y="T7"/>
                    </a:cxn>
                    <a:cxn ang="T14">
                      <a:pos x="T8" y="T9"/>
                    </a:cxn>
                  </a:cxnLst>
                  <a:rect l="T15" t="T16" r="T17" b="T18"/>
                  <a:pathLst>
                    <a:path w="294" h="795">
                      <a:moveTo>
                        <a:pt x="294" y="795"/>
                      </a:moveTo>
                      <a:lnTo>
                        <a:pt x="294" y="657"/>
                      </a:lnTo>
                      <a:lnTo>
                        <a:pt x="0" y="657"/>
                      </a:lnTo>
                      <a:lnTo>
                        <a:pt x="3" y="0"/>
                      </a:lnTo>
                      <a:lnTo>
                        <a:pt x="144" y="0"/>
                      </a:lnTo>
                    </a:path>
                  </a:pathLst>
                </a:custGeom>
                <a:noFill/>
                <a:ln w="57150">
                  <a:solidFill>
                    <a:schemeClr val="folHlink"/>
                  </a:solidFill>
                  <a:round/>
                  <a:headEnd/>
                  <a:tailEnd/>
                </a:ln>
              </p:spPr>
              <p:txBody>
                <a:bodyPr>
                  <a:spAutoFit/>
                </a:bodyPr>
                <a:lstStyle/>
                <a:p>
                  <a:endParaRPr lang="zh-CN" altLang="en-US"/>
                </a:p>
              </p:txBody>
            </p:sp>
          </p:grpSp>
        </p:grpSp>
        <p:grpSp>
          <p:nvGrpSpPr>
            <p:cNvPr id="54377" name="Group 316"/>
            <p:cNvGrpSpPr>
              <a:grpSpLocks/>
            </p:cNvGrpSpPr>
            <p:nvPr/>
          </p:nvGrpSpPr>
          <p:grpSpPr bwMode="auto">
            <a:xfrm>
              <a:off x="1051" y="1199"/>
              <a:ext cx="3953" cy="1485"/>
              <a:chOff x="1051" y="1199"/>
              <a:chExt cx="3953" cy="1485"/>
            </a:xfrm>
          </p:grpSpPr>
          <p:grpSp>
            <p:nvGrpSpPr>
              <p:cNvPr id="54378" name="Group 317"/>
              <p:cNvGrpSpPr>
                <a:grpSpLocks/>
              </p:cNvGrpSpPr>
              <p:nvPr/>
            </p:nvGrpSpPr>
            <p:grpSpPr bwMode="auto">
              <a:xfrm>
                <a:off x="1051" y="2355"/>
                <a:ext cx="3942" cy="5"/>
                <a:chOff x="1051" y="2355"/>
                <a:chExt cx="3942" cy="5"/>
              </a:xfrm>
            </p:grpSpPr>
            <p:sp>
              <p:nvSpPr>
                <p:cNvPr id="54388" name="Freeform 318"/>
                <p:cNvSpPr>
                  <a:spLocks/>
                </p:cNvSpPr>
                <p:nvPr/>
              </p:nvSpPr>
              <p:spPr bwMode="auto">
                <a:xfrm>
                  <a:off x="1430" y="2359"/>
                  <a:ext cx="112" cy="1"/>
                </a:xfrm>
                <a:custGeom>
                  <a:avLst/>
                  <a:gdLst>
                    <a:gd name="T0" fmla="*/ 0 w 112"/>
                    <a:gd name="T1" fmla="*/ 0 h 1"/>
                    <a:gd name="T2" fmla="*/ 112 w 112"/>
                    <a:gd name="T3" fmla="*/ 0 h 1"/>
                    <a:gd name="T4" fmla="*/ 0 60000 65536"/>
                    <a:gd name="T5" fmla="*/ 0 60000 65536"/>
                    <a:gd name="T6" fmla="*/ 0 w 112"/>
                    <a:gd name="T7" fmla="*/ 0 h 1"/>
                    <a:gd name="T8" fmla="*/ 112 w 112"/>
                    <a:gd name="T9" fmla="*/ 1 h 1"/>
                  </a:gdLst>
                  <a:ahLst/>
                  <a:cxnLst>
                    <a:cxn ang="T4">
                      <a:pos x="T0" y="T1"/>
                    </a:cxn>
                    <a:cxn ang="T5">
                      <a:pos x="T2" y="T3"/>
                    </a:cxn>
                  </a:cxnLst>
                  <a:rect l="T6" t="T7" r="T8" b="T9"/>
                  <a:pathLst>
                    <a:path w="112" h="1">
                      <a:moveTo>
                        <a:pt x="0" y="0"/>
                      </a:moveTo>
                      <a:lnTo>
                        <a:pt x="112" y="0"/>
                      </a:lnTo>
                    </a:path>
                  </a:pathLst>
                </a:custGeom>
                <a:noFill/>
                <a:ln w="57150">
                  <a:solidFill>
                    <a:schemeClr val="folHlink"/>
                  </a:solidFill>
                  <a:round/>
                  <a:headEnd/>
                  <a:tailEnd type="oval" w="sm" len="sm"/>
                </a:ln>
              </p:spPr>
              <p:txBody>
                <a:bodyPr>
                  <a:spAutoFit/>
                </a:bodyPr>
                <a:lstStyle/>
                <a:p>
                  <a:endParaRPr lang="zh-CN" altLang="en-US"/>
                </a:p>
              </p:txBody>
            </p:sp>
            <p:sp>
              <p:nvSpPr>
                <p:cNvPr id="54389" name="Freeform 319"/>
                <p:cNvSpPr>
                  <a:spLocks/>
                </p:cNvSpPr>
                <p:nvPr/>
              </p:nvSpPr>
              <p:spPr bwMode="auto">
                <a:xfrm>
                  <a:off x="1051" y="2359"/>
                  <a:ext cx="102" cy="1"/>
                </a:xfrm>
                <a:custGeom>
                  <a:avLst/>
                  <a:gdLst>
                    <a:gd name="T0" fmla="*/ 102 w 102"/>
                    <a:gd name="T1" fmla="*/ 0 h 1"/>
                    <a:gd name="T2" fmla="*/ 0 w 102"/>
                    <a:gd name="T3" fmla="*/ 0 h 1"/>
                    <a:gd name="T4" fmla="*/ 0 60000 65536"/>
                    <a:gd name="T5" fmla="*/ 0 60000 65536"/>
                    <a:gd name="T6" fmla="*/ 0 w 102"/>
                    <a:gd name="T7" fmla="*/ 0 h 1"/>
                    <a:gd name="T8" fmla="*/ 102 w 102"/>
                    <a:gd name="T9" fmla="*/ 1 h 1"/>
                  </a:gdLst>
                  <a:ahLst/>
                  <a:cxnLst>
                    <a:cxn ang="T4">
                      <a:pos x="T0" y="T1"/>
                    </a:cxn>
                    <a:cxn ang="T5">
                      <a:pos x="T2" y="T3"/>
                    </a:cxn>
                  </a:cxnLst>
                  <a:rect l="T6" t="T7" r="T8" b="T9"/>
                  <a:pathLst>
                    <a:path w="102" h="1">
                      <a:moveTo>
                        <a:pt x="102"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4390" name="Freeform 320"/>
                <p:cNvSpPr>
                  <a:spLocks/>
                </p:cNvSpPr>
                <p:nvPr/>
              </p:nvSpPr>
              <p:spPr bwMode="auto">
                <a:xfrm>
                  <a:off x="2582" y="2359"/>
                  <a:ext cx="109" cy="1"/>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lnTo>
                        <a:pt x="109" y="0"/>
                      </a:lnTo>
                    </a:path>
                  </a:pathLst>
                </a:custGeom>
                <a:noFill/>
                <a:ln w="57150">
                  <a:solidFill>
                    <a:schemeClr val="folHlink"/>
                  </a:solidFill>
                  <a:round/>
                  <a:headEnd/>
                  <a:tailEnd type="oval" w="sm" len="sm"/>
                </a:ln>
              </p:spPr>
              <p:txBody>
                <a:bodyPr>
                  <a:spAutoFit/>
                </a:bodyPr>
                <a:lstStyle/>
                <a:p>
                  <a:endParaRPr lang="zh-CN" altLang="en-US"/>
                </a:p>
              </p:txBody>
            </p:sp>
            <p:sp>
              <p:nvSpPr>
                <p:cNvPr id="54391" name="Freeform 321"/>
                <p:cNvSpPr>
                  <a:spLocks/>
                </p:cNvSpPr>
                <p:nvPr/>
              </p:nvSpPr>
              <p:spPr bwMode="auto">
                <a:xfrm>
                  <a:off x="2203" y="2359"/>
                  <a:ext cx="89" cy="1"/>
                </a:xfrm>
                <a:custGeom>
                  <a:avLst/>
                  <a:gdLst>
                    <a:gd name="T0" fmla="*/ 89 w 89"/>
                    <a:gd name="T1" fmla="*/ 0 h 1"/>
                    <a:gd name="T2" fmla="*/ 0 w 89"/>
                    <a:gd name="T3" fmla="*/ 0 h 1"/>
                    <a:gd name="T4" fmla="*/ 0 60000 65536"/>
                    <a:gd name="T5" fmla="*/ 0 60000 65536"/>
                    <a:gd name="T6" fmla="*/ 0 w 89"/>
                    <a:gd name="T7" fmla="*/ 0 h 1"/>
                    <a:gd name="T8" fmla="*/ 89 w 89"/>
                    <a:gd name="T9" fmla="*/ 1 h 1"/>
                  </a:gdLst>
                  <a:ahLst/>
                  <a:cxnLst>
                    <a:cxn ang="T4">
                      <a:pos x="T0" y="T1"/>
                    </a:cxn>
                    <a:cxn ang="T5">
                      <a:pos x="T2" y="T3"/>
                    </a:cxn>
                  </a:cxnLst>
                  <a:rect l="T6" t="T7" r="T8" b="T9"/>
                  <a:pathLst>
                    <a:path w="89" h="1">
                      <a:moveTo>
                        <a:pt x="89"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4392" name="Freeform 322"/>
                <p:cNvSpPr>
                  <a:spLocks/>
                </p:cNvSpPr>
                <p:nvPr/>
              </p:nvSpPr>
              <p:spPr bwMode="auto">
                <a:xfrm>
                  <a:off x="3749" y="2355"/>
                  <a:ext cx="99" cy="3"/>
                </a:xfrm>
                <a:custGeom>
                  <a:avLst/>
                  <a:gdLst>
                    <a:gd name="T0" fmla="*/ 0 w 99"/>
                    <a:gd name="T1" fmla="*/ 3 h 3"/>
                    <a:gd name="T2" fmla="*/ 99 w 99"/>
                    <a:gd name="T3" fmla="*/ 0 h 3"/>
                    <a:gd name="T4" fmla="*/ 0 60000 65536"/>
                    <a:gd name="T5" fmla="*/ 0 60000 65536"/>
                    <a:gd name="T6" fmla="*/ 0 w 99"/>
                    <a:gd name="T7" fmla="*/ 0 h 3"/>
                    <a:gd name="T8" fmla="*/ 99 w 99"/>
                    <a:gd name="T9" fmla="*/ 3 h 3"/>
                  </a:gdLst>
                  <a:ahLst/>
                  <a:cxnLst>
                    <a:cxn ang="T4">
                      <a:pos x="T0" y="T1"/>
                    </a:cxn>
                    <a:cxn ang="T5">
                      <a:pos x="T2" y="T3"/>
                    </a:cxn>
                  </a:cxnLst>
                  <a:rect l="T6" t="T7" r="T8" b="T9"/>
                  <a:pathLst>
                    <a:path w="99" h="3">
                      <a:moveTo>
                        <a:pt x="0" y="3"/>
                      </a:moveTo>
                      <a:lnTo>
                        <a:pt x="99" y="0"/>
                      </a:lnTo>
                    </a:path>
                  </a:pathLst>
                </a:custGeom>
                <a:noFill/>
                <a:ln w="57150">
                  <a:solidFill>
                    <a:schemeClr val="folHlink"/>
                  </a:solidFill>
                  <a:round/>
                  <a:headEnd/>
                  <a:tailEnd type="oval" w="sm" len="sm"/>
                </a:ln>
              </p:spPr>
              <p:txBody>
                <a:bodyPr>
                  <a:spAutoFit/>
                </a:bodyPr>
                <a:lstStyle/>
                <a:p>
                  <a:endParaRPr lang="zh-CN" altLang="en-US"/>
                </a:p>
              </p:txBody>
            </p:sp>
            <p:sp>
              <p:nvSpPr>
                <p:cNvPr id="54393" name="Freeform 323"/>
                <p:cNvSpPr>
                  <a:spLocks/>
                </p:cNvSpPr>
                <p:nvPr/>
              </p:nvSpPr>
              <p:spPr bwMode="auto">
                <a:xfrm>
                  <a:off x="3355" y="2359"/>
                  <a:ext cx="108" cy="1"/>
                </a:xfrm>
                <a:custGeom>
                  <a:avLst/>
                  <a:gdLst>
                    <a:gd name="T0" fmla="*/ 108 w 108"/>
                    <a:gd name="T1" fmla="*/ 0 h 1"/>
                    <a:gd name="T2" fmla="*/ 0 w 108"/>
                    <a:gd name="T3" fmla="*/ 0 h 1"/>
                    <a:gd name="T4" fmla="*/ 0 60000 65536"/>
                    <a:gd name="T5" fmla="*/ 0 60000 65536"/>
                    <a:gd name="T6" fmla="*/ 0 w 108"/>
                    <a:gd name="T7" fmla="*/ 0 h 1"/>
                    <a:gd name="T8" fmla="*/ 108 w 108"/>
                    <a:gd name="T9" fmla="*/ 1 h 1"/>
                  </a:gdLst>
                  <a:ahLst/>
                  <a:cxnLst>
                    <a:cxn ang="T4">
                      <a:pos x="T0" y="T1"/>
                    </a:cxn>
                    <a:cxn ang="T5">
                      <a:pos x="T2" y="T3"/>
                    </a:cxn>
                  </a:cxnLst>
                  <a:rect l="T6" t="T7" r="T8" b="T9"/>
                  <a:pathLst>
                    <a:path w="108" h="1">
                      <a:moveTo>
                        <a:pt x="108" y="0"/>
                      </a:moveTo>
                      <a:lnTo>
                        <a:pt x="0" y="0"/>
                      </a:lnTo>
                    </a:path>
                  </a:pathLst>
                </a:custGeom>
                <a:noFill/>
                <a:ln w="57150">
                  <a:solidFill>
                    <a:schemeClr val="folHlink"/>
                  </a:solidFill>
                  <a:round/>
                  <a:headEnd/>
                  <a:tailEnd type="oval" w="sm" len="sm"/>
                </a:ln>
              </p:spPr>
              <p:txBody>
                <a:bodyPr>
                  <a:spAutoFit/>
                </a:bodyPr>
                <a:lstStyle/>
                <a:p>
                  <a:endParaRPr lang="zh-CN" altLang="en-US"/>
                </a:p>
              </p:txBody>
            </p:sp>
            <p:sp>
              <p:nvSpPr>
                <p:cNvPr id="54394" name="Freeform 324"/>
                <p:cNvSpPr>
                  <a:spLocks/>
                </p:cNvSpPr>
                <p:nvPr/>
              </p:nvSpPr>
              <p:spPr bwMode="auto">
                <a:xfrm>
                  <a:off x="4886" y="2359"/>
                  <a:ext cx="107" cy="1"/>
                </a:xfrm>
                <a:custGeom>
                  <a:avLst/>
                  <a:gdLst>
                    <a:gd name="T0" fmla="*/ 0 w 107"/>
                    <a:gd name="T1" fmla="*/ 0 h 1"/>
                    <a:gd name="T2" fmla="*/ 107 w 107"/>
                    <a:gd name="T3" fmla="*/ 0 h 1"/>
                    <a:gd name="T4" fmla="*/ 0 60000 65536"/>
                    <a:gd name="T5" fmla="*/ 0 60000 65536"/>
                    <a:gd name="T6" fmla="*/ 0 w 107"/>
                    <a:gd name="T7" fmla="*/ 0 h 1"/>
                    <a:gd name="T8" fmla="*/ 107 w 107"/>
                    <a:gd name="T9" fmla="*/ 1 h 1"/>
                  </a:gdLst>
                  <a:ahLst/>
                  <a:cxnLst>
                    <a:cxn ang="T4">
                      <a:pos x="T0" y="T1"/>
                    </a:cxn>
                    <a:cxn ang="T5">
                      <a:pos x="T2" y="T3"/>
                    </a:cxn>
                  </a:cxnLst>
                  <a:rect l="T6" t="T7" r="T8" b="T9"/>
                  <a:pathLst>
                    <a:path w="107" h="1">
                      <a:moveTo>
                        <a:pt x="0" y="0"/>
                      </a:moveTo>
                      <a:lnTo>
                        <a:pt x="107" y="0"/>
                      </a:lnTo>
                    </a:path>
                  </a:pathLst>
                </a:custGeom>
                <a:noFill/>
                <a:ln w="57150">
                  <a:solidFill>
                    <a:schemeClr val="folHlink"/>
                  </a:solidFill>
                  <a:round/>
                  <a:headEnd/>
                  <a:tailEnd type="oval" w="sm" len="sm"/>
                </a:ln>
              </p:spPr>
              <p:txBody>
                <a:bodyPr>
                  <a:spAutoFit/>
                </a:bodyPr>
                <a:lstStyle/>
                <a:p>
                  <a:endParaRPr lang="zh-CN" altLang="en-US"/>
                </a:p>
              </p:txBody>
            </p:sp>
            <p:sp>
              <p:nvSpPr>
                <p:cNvPr id="54395" name="Freeform 325"/>
                <p:cNvSpPr>
                  <a:spLocks/>
                </p:cNvSpPr>
                <p:nvPr/>
              </p:nvSpPr>
              <p:spPr bwMode="auto">
                <a:xfrm>
                  <a:off x="4507" y="2359"/>
                  <a:ext cx="96" cy="1"/>
                </a:xfrm>
                <a:custGeom>
                  <a:avLst/>
                  <a:gdLst>
                    <a:gd name="T0" fmla="*/ 96 w 96"/>
                    <a:gd name="T1" fmla="*/ 0 h 1"/>
                    <a:gd name="T2" fmla="*/ 0 w 96"/>
                    <a:gd name="T3" fmla="*/ 0 h 1"/>
                    <a:gd name="T4" fmla="*/ 0 60000 65536"/>
                    <a:gd name="T5" fmla="*/ 0 60000 65536"/>
                    <a:gd name="T6" fmla="*/ 0 w 96"/>
                    <a:gd name="T7" fmla="*/ 0 h 1"/>
                    <a:gd name="T8" fmla="*/ 96 w 96"/>
                    <a:gd name="T9" fmla="*/ 1 h 1"/>
                  </a:gdLst>
                  <a:ahLst/>
                  <a:cxnLst>
                    <a:cxn ang="T4">
                      <a:pos x="T0" y="T1"/>
                    </a:cxn>
                    <a:cxn ang="T5">
                      <a:pos x="T2" y="T3"/>
                    </a:cxn>
                  </a:cxnLst>
                  <a:rect l="T6" t="T7" r="T8" b="T9"/>
                  <a:pathLst>
                    <a:path w="96" h="1">
                      <a:moveTo>
                        <a:pt x="96" y="0"/>
                      </a:moveTo>
                      <a:lnTo>
                        <a:pt x="0" y="0"/>
                      </a:lnTo>
                    </a:path>
                  </a:pathLst>
                </a:custGeom>
                <a:noFill/>
                <a:ln w="57150">
                  <a:solidFill>
                    <a:schemeClr val="folHlink"/>
                  </a:solidFill>
                  <a:round/>
                  <a:headEnd/>
                  <a:tailEnd type="oval" w="sm" len="sm"/>
                </a:ln>
              </p:spPr>
              <p:txBody>
                <a:bodyPr>
                  <a:spAutoFit/>
                </a:bodyPr>
                <a:lstStyle/>
                <a:p>
                  <a:endParaRPr lang="zh-CN" altLang="en-US"/>
                </a:p>
              </p:txBody>
            </p:sp>
          </p:grpSp>
          <p:grpSp>
            <p:nvGrpSpPr>
              <p:cNvPr id="54379" name="Group 326"/>
              <p:cNvGrpSpPr>
                <a:grpSpLocks/>
              </p:cNvGrpSpPr>
              <p:nvPr/>
            </p:nvGrpSpPr>
            <p:grpSpPr bwMode="auto">
              <a:xfrm>
                <a:off x="1055" y="1215"/>
                <a:ext cx="3608" cy="1469"/>
                <a:chOff x="1055" y="1215"/>
                <a:chExt cx="3608" cy="1469"/>
              </a:xfrm>
            </p:grpSpPr>
            <p:sp>
              <p:nvSpPr>
                <p:cNvPr id="54384" name="Freeform 327"/>
                <p:cNvSpPr>
                  <a:spLocks/>
                </p:cNvSpPr>
                <p:nvPr/>
              </p:nvSpPr>
              <p:spPr bwMode="auto">
                <a:xfrm>
                  <a:off x="1055" y="1215"/>
                  <a:ext cx="152" cy="1469"/>
                </a:xfrm>
                <a:custGeom>
                  <a:avLst/>
                  <a:gdLst>
                    <a:gd name="T0" fmla="*/ 152 w 152"/>
                    <a:gd name="T1" fmla="*/ 1469 h 1469"/>
                    <a:gd name="T2" fmla="*/ 0 w 152"/>
                    <a:gd name="T3" fmla="*/ 1469 h 1469"/>
                    <a:gd name="T4" fmla="*/ 4 w 152"/>
                    <a:gd name="T5" fmla="*/ 0 h 1469"/>
                    <a:gd name="T6" fmla="*/ 95 w 152"/>
                    <a:gd name="T7" fmla="*/ 1 h 1469"/>
                    <a:gd name="T8" fmla="*/ 0 60000 65536"/>
                    <a:gd name="T9" fmla="*/ 0 60000 65536"/>
                    <a:gd name="T10" fmla="*/ 0 60000 65536"/>
                    <a:gd name="T11" fmla="*/ 0 60000 65536"/>
                    <a:gd name="T12" fmla="*/ 0 w 152"/>
                    <a:gd name="T13" fmla="*/ 0 h 1469"/>
                    <a:gd name="T14" fmla="*/ 152 w 152"/>
                    <a:gd name="T15" fmla="*/ 1469 h 1469"/>
                  </a:gdLst>
                  <a:ahLst/>
                  <a:cxnLst>
                    <a:cxn ang="T8">
                      <a:pos x="T0" y="T1"/>
                    </a:cxn>
                    <a:cxn ang="T9">
                      <a:pos x="T2" y="T3"/>
                    </a:cxn>
                    <a:cxn ang="T10">
                      <a:pos x="T4" y="T5"/>
                    </a:cxn>
                    <a:cxn ang="T11">
                      <a:pos x="T6" y="T7"/>
                    </a:cxn>
                  </a:cxnLst>
                  <a:rect l="T12" t="T13" r="T14" b="T15"/>
                  <a:pathLst>
                    <a:path w="152" h="1469">
                      <a:moveTo>
                        <a:pt x="152" y="1469"/>
                      </a:moveTo>
                      <a:lnTo>
                        <a:pt x="0" y="1469"/>
                      </a:lnTo>
                      <a:lnTo>
                        <a:pt x="4" y="0"/>
                      </a:lnTo>
                      <a:lnTo>
                        <a:pt x="95" y="1"/>
                      </a:lnTo>
                    </a:path>
                  </a:pathLst>
                </a:custGeom>
                <a:noFill/>
                <a:ln w="57150">
                  <a:solidFill>
                    <a:schemeClr val="folHlink"/>
                  </a:solidFill>
                  <a:round/>
                  <a:headEnd/>
                  <a:tailEnd/>
                </a:ln>
              </p:spPr>
              <p:txBody>
                <a:bodyPr>
                  <a:spAutoFit/>
                </a:bodyPr>
                <a:lstStyle/>
                <a:p>
                  <a:endParaRPr lang="zh-CN" altLang="en-US"/>
                </a:p>
              </p:txBody>
            </p:sp>
            <p:sp>
              <p:nvSpPr>
                <p:cNvPr id="54385" name="Freeform 328"/>
                <p:cNvSpPr>
                  <a:spLocks/>
                </p:cNvSpPr>
                <p:nvPr/>
              </p:nvSpPr>
              <p:spPr bwMode="auto">
                <a:xfrm>
                  <a:off x="2207" y="1217"/>
                  <a:ext cx="152" cy="1467"/>
                </a:xfrm>
                <a:custGeom>
                  <a:avLst/>
                  <a:gdLst>
                    <a:gd name="T0" fmla="*/ 152 w 152"/>
                    <a:gd name="T1" fmla="*/ 1467 h 1467"/>
                    <a:gd name="T2" fmla="*/ 0 w 152"/>
                    <a:gd name="T3" fmla="*/ 1467 h 1467"/>
                    <a:gd name="T4" fmla="*/ 1 w 152"/>
                    <a:gd name="T5" fmla="*/ 1 h 1467"/>
                    <a:gd name="T6" fmla="*/ 86 w 152"/>
                    <a:gd name="T7" fmla="*/ 0 h 1467"/>
                    <a:gd name="T8" fmla="*/ 0 60000 65536"/>
                    <a:gd name="T9" fmla="*/ 0 60000 65536"/>
                    <a:gd name="T10" fmla="*/ 0 60000 65536"/>
                    <a:gd name="T11" fmla="*/ 0 60000 65536"/>
                    <a:gd name="T12" fmla="*/ 0 w 152"/>
                    <a:gd name="T13" fmla="*/ 0 h 1467"/>
                    <a:gd name="T14" fmla="*/ 152 w 152"/>
                    <a:gd name="T15" fmla="*/ 1467 h 1467"/>
                  </a:gdLst>
                  <a:ahLst/>
                  <a:cxnLst>
                    <a:cxn ang="T8">
                      <a:pos x="T0" y="T1"/>
                    </a:cxn>
                    <a:cxn ang="T9">
                      <a:pos x="T2" y="T3"/>
                    </a:cxn>
                    <a:cxn ang="T10">
                      <a:pos x="T4" y="T5"/>
                    </a:cxn>
                    <a:cxn ang="T11">
                      <a:pos x="T6" y="T7"/>
                    </a:cxn>
                  </a:cxnLst>
                  <a:rect l="T12" t="T13" r="T14" b="T15"/>
                  <a:pathLst>
                    <a:path w="152" h="1467">
                      <a:moveTo>
                        <a:pt x="152" y="1467"/>
                      </a:moveTo>
                      <a:lnTo>
                        <a:pt x="0" y="1467"/>
                      </a:lnTo>
                      <a:lnTo>
                        <a:pt x="1" y="1"/>
                      </a:lnTo>
                      <a:lnTo>
                        <a:pt x="86" y="0"/>
                      </a:lnTo>
                    </a:path>
                  </a:pathLst>
                </a:custGeom>
                <a:noFill/>
                <a:ln w="57150">
                  <a:solidFill>
                    <a:schemeClr val="folHlink"/>
                  </a:solidFill>
                  <a:round/>
                  <a:headEnd/>
                  <a:tailEnd/>
                </a:ln>
              </p:spPr>
              <p:txBody>
                <a:bodyPr>
                  <a:spAutoFit/>
                </a:bodyPr>
                <a:lstStyle/>
                <a:p>
                  <a:endParaRPr lang="zh-CN" altLang="en-US"/>
                </a:p>
              </p:txBody>
            </p:sp>
            <p:sp>
              <p:nvSpPr>
                <p:cNvPr id="54386" name="Freeform 329"/>
                <p:cNvSpPr>
                  <a:spLocks/>
                </p:cNvSpPr>
                <p:nvPr/>
              </p:nvSpPr>
              <p:spPr bwMode="auto">
                <a:xfrm>
                  <a:off x="3359" y="1218"/>
                  <a:ext cx="152" cy="1466"/>
                </a:xfrm>
                <a:custGeom>
                  <a:avLst/>
                  <a:gdLst>
                    <a:gd name="T0" fmla="*/ 152 w 152"/>
                    <a:gd name="T1" fmla="*/ 1466 h 1466"/>
                    <a:gd name="T2" fmla="*/ 0 w 152"/>
                    <a:gd name="T3" fmla="*/ 1466 h 1466"/>
                    <a:gd name="T4" fmla="*/ 1 w 152"/>
                    <a:gd name="T5" fmla="*/ 0 h 1466"/>
                    <a:gd name="T6" fmla="*/ 109 w 152"/>
                    <a:gd name="T7" fmla="*/ 0 h 1466"/>
                    <a:gd name="T8" fmla="*/ 0 60000 65536"/>
                    <a:gd name="T9" fmla="*/ 0 60000 65536"/>
                    <a:gd name="T10" fmla="*/ 0 60000 65536"/>
                    <a:gd name="T11" fmla="*/ 0 60000 65536"/>
                    <a:gd name="T12" fmla="*/ 0 w 152"/>
                    <a:gd name="T13" fmla="*/ 0 h 1466"/>
                    <a:gd name="T14" fmla="*/ 152 w 152"/>
                    <a:gd name="T15" fmla="*/ 1466 h 1466"/>
                  </a:gdLst>
                  <a:ahLst/>
                  <a:cxnLst>
                    <a:cxn ang="T8">
                      <a:pos x="T0" y="T1"/>
                    </a:cxn>
                    <a:cxn ang="T9">
                      <a:pos x="T2" y="T3"/>
                    </a:cxn>
                    <a:cxn ang="T10">
                      <a:pos x="T4" y="T5"/>
                    </a:cxn>
                    <a:cxn ang="T11">
                      <a:pos x="T6" y="T7"/>
                    </a:cxn>
                  </a:cxnLst>
                  <a:rect l="T12" t="T13" r="T14" b="T15"/>
                  <a:pathLst>
                    <a:path w="152" h="1466">
                      <a:moveTo>
                        <a:pt x="152" y="1466"/>
                      </a:moveTo>
                      <a:lnTo>
                        <a:pt x="0" y="1466"/>
                      </a:lnTo>
                      <a:lnTo>
                        <a:pt x="1" y="0"/>
                      </a:lnTo>
                      <a:lnTo>
                        <a:pt x="109" y="0"/>
                      </a:lnTo>
                    </a:path>
                  </a:pathLst>
                </a:custGeom>
                <a:noFill/>
                <a:ln w="57150">
                  <a:solidFill>
                    <a:schemeClr val="folHlink"/>
                  </a:solidFill>
                  <a:round/>
                  <a:headEnd/>
                  <a:tailEnd/>
                </a:ln>
              </p:spPr>
              <p:txBody>
                <a:bodyPr>
                  <a:spAutoFit/>
                </a:bodyPr>
                <a:lstStyle/>
                <a:p>
                  <a:endParaRPr lang="zh-CN" altLang="en-US"/>
                </a:p>
              </p:txBody>
            </p:sp>
            <p:sp>
              <p:nvSpPr>
                <p:cNvPr id="54387" name="Freeform 330"/>
                <p:cNvSpPr>
                  <a:spLocks/>
                </p:cNvSpPr>
                <p:nvPr/>
              </p:nvSpPr>
              <p:spPr bwMode="auto">
                <a:xfrm>
                  <a:off x="4505" y="1217"/>
                  <a:ext cx="158" cy="1467"/>
                </a:xfrm>
                <a:custGeom>
                  <a:avLst/>
                  <a:gdLst>
                    <a:gd name="T0" fmla="*/ 158 w 158"/>
                    <a:gd name="T1" fmla="*/ 1467 h 1467"/>
                    <a:gd name="T2" fmla="*/ 0 w 158"/>
                    <a:gd name="T3" fmla="*/ 1467 h 1467"/>
                    <a:gd name="T4" fmla="*/ 0 w 158"/>
                    <a:gd name="T5" fmla="*/ 0 h 1467"/>
                    <a:gd name="T6" fmla="*/ 95 w 158"/>
                    <a:gd name="T7" fmla="*/ 0 h 1467"/>
                    <a:gd name="T8" fmla="*/ 0 60000 65536"/>
                    <a:gd name="T9" fmla="*/ 0 60000 65536"/>
                    <a:gd name="T10" fmla="*/ 0 60000 65536"/>
                    <a:gd name="T11" fmla="*/ 0 60000 65536"/>
                    <a:gd name="T12" fmla="*/ 0 w 158"/>
                    <a:gd name="T13" fmla="*/ 0 h 1467"/>
                    <a:gd name="T14" fmla="*/ 158 w 158"/>
                    <a:gd name="T15" fmla="*/ 1467 h 1467"/>
                  </a:gdLst>
                  <a:ahLst/>
                  <a:cxnLst>
                    <a:cxn ang="T8">
                      <a:pos x="T0" y="T1"/>
                    </a:cxn>
                    <a:cxn ang="T9">
                      <a:pos x="T2" y="T3"/>
                    </a:cxn>
                    <a:cxn ang="T10">
                      <a:pos x="T4" y="T5"/>
                    </a:cxn>
                    <a:cxn ang="T11">
                      <a:pos x="T6" y="T7"/>
                    </a:cxn>
                  </a:cxnLst>
                  <a:rect l="T12" t="T13" r="T14" b="T15"/>
                  <a:pathLst>
                    <a:path w="158" h="1467">
                      <a:moveTo>
                        <a:pt x="158" y="1467"/>
                      </a:moveTo>
                      <a:lnTo>
                        <a:pt x="0" y="1467"/>
                      </a:lnTo>
                      <a:lnTo>
                        <a:pt x="0" y="0"/>
                      </a:lnTo>
                      <a:lnTo>
                        <a:pt x="95" y="0"/>
                      </a:lnTo>
                    </a:path>
                  </a:pathLst>
                </a:custGeom>
                <a:noFill/>
                <a:ln w="57150">
                  <a:solidFill>
                    <a:schemeClr val="folHlink"/>
                  </a:solidFill>
                  <a:round/>
                  <a:headEnd/>
                  <a:tailEnd/>
                </a:ln>
              </p:spPr>
              <p:txBody>
                <a:bodyPr>
                  <a:spAutoFit/>
                </a:bodyPr>
                <a:lstStyle/>
                <a:p>
                  <a:endParaRPr lang="zh-CN" altLang="en-US"/>
                </a:p>
              </p:txBody>
            </p:sp>
          </p:grpSp>
          <p:sp>
            <p:nvSpPr>
              <p:cNvPr id="54380" name="Freeform 331"/>
              <p:cNvSpPr>
                <a:spLocks/>
              </p:cNvSpPr>
              <p:nvPr/>
            </p:nvSpPr>
            <p:spPr bwMode="auto">
              <a:xfrm>
                <a:off x="1397" y="1202"/>
                <a:ext cx="145" cy="1466"/>
              </a:xfrm>
              <a:custGeom>
                <a:avLst/>
                <a:gdLst>
                  <a:gd name="T0" fmla="*/ 37 w 145"/>
                  <a:gd name="T1" fmla="*/ 0 h 1466"/>
                  <a:gd name="T2" fmla="*/ 145 w 145"/>
                  <a:gd name="T3" fmla="*/ 0 h 1466"/>
                  <a:gd name="T4" fmla="*/ 144 w 145"/>
                  <a:gd name="T5" fmla="*/ 1466 h 1466"/>
                  <a:gd name="T6" fmla="*/ 0 w 145"/>
                  <a:gd name="T7" fmla="*/ 1466 h 1466"/>
                  <a:gd name="T8" fmla="*/ 0 60000 65536"/>
                  <a:gd name="T9" fmla="*/ 0 60000 65536"/>
                  <a:gd name="T10" fmla="*/ 0 60000 65536"/>
                  <a:gd name="T11" fmla="*/ 0 60000 65536"/>
                  <a:gd name="T12" fmla="*/ 0 w 145"/>
                  <a:gd name="T13" fmla="*/ 0 h 1466"/>
                  <a:gd name="T14" fmla="*/ 145 w 145"/>
                  <a:gd name="T15" fmla="*/ 1466 h 1466"/>
                </a:gdLst>
                <a:ahLst/>
                <a:cxnLst>
                  <a:cxn ang="T8">
                    <a:pos x="T0" y="T1"/>
                  </a:cxn>
                  <a:cxn ang="T9">
                    <a:pos x="T2" y="T3"/>
                  </a:cxn>
                  <a:cxn ang="T10">
                    <a:pos x="T4" y="T5"/>
                  </a:cxn>
                  <a:cxn ang="T11">
                    <a:pos x="T6" y="T7"/>
                  </a:cxn>
                </a:cxnLst>
                <a:rect l="T12" t="T13" r="T14" b="T15"/>
                <a:pathLst>
                  <a:path w="145" h="1466">
                    <a:moveTo>
                      <a:pt x="37" y="0"/>
                    </a:moveTo>
                    <a:lnTo>
                      <a:pt x="145" y="0"/>
                    </a:lnTo>
                    <a:lnTo>
                      <a:pt x="144" y="1466"/>
                    </a:lnTo>
                    <a:lnTo>
                      <a:pt x="0" y="1466"/>
                    </a:lnTo>
                  </a:path>
                </a:pathLst>
              </a:custGeom>
              <a:noFill/>
              <a:ln w="57150">
                <a:solidFill>
                  <a:schemeClr val="folHlink"/>
                </a:solidFill>
                <a:round/>
                <a:headEnd/>
                <a:tailEnd/>
              </a:ln>
            </p:spPr>
            <p:txBody>
              <a:bodyPr>
                <a:spAutoFit/>
              </a:bodyPr>
              <a:lstStyle/>
              <a:p>
                <a:endParaRPr lang="zh-CN" altLang="en-US"/>
              </a:p>
            </p:txBody>
          </p:sp>
          <p:sp>
            <p:nvSpPr>
              <p:cNvPr id="54381" name="Freeform 332"/>
              <p:cNvSpPr>
                <a:spLocks/>
              </p:cNvSpPr>
              <p:nvPr/>
            </p:nvSpPr>
            <p:spPr bwMode="auto">
              <a:xfrm>
                <a:off x="2550" y="1199"/>
                <a:ext cx="150" cy="1474"/>
              </a:xfrm>
              <a:custGeom>
                <a:avLst/>
                <a:gdLst>
                  <a:gd name="T0" fmla="*/ 42 w 150"/>
                  <a:gd name="T1" fmla="*/ 0 h 1474"/>
                  <a:gd name="T2" fmla="*/ 150 w 150"/>
                  <a:gd name="T3" fmla="*/ 0 h 1474"/>
                  <a:gd name="T4" fmla="*/ 147 w 150"/>
                  <a:gd name="T5" fmla="*/ 1474 h 1474"/>
                  <a:gd name="T6" fmla="*/ 0 w 150"/>
                  <a:gd name="T7" fmla="*/ 1474 h 1474"/>
                  <a:gd name="T8" fmla="*/ 0 60000 65536"/>
                  <a:gd name="T9" fmla="*/ 0 60000 65536"/>
                  <a:gd name="T10" fmla="*/ 0 60000 65536"/>
                  <a:gd name="T11" fmla="*/ 0 60000 65536"/>
                  <a:gd name="T12" fmla="*/ 0 w 150"/>
                  <a:gd name="T13" fmla="*/ 0 h 1474"/>
                  <a:gd name="T14" fmla="*/ 150 w 150"/>
                  <a:gd name="T15" fmla="*/ 1474 h 1474"/>
                </a:gdLst>
                <a:ahLst/>
                <a:cxnLst>
                  <a:cxn ang="T8">
                    <a:pos x="T0" y="T1"/>
                  </a:cxn>
                  <a:cxn ang="T9">
                    <a:pos x="T2" y="T3"/>
                  </a:cxn>
                  <a:cxn ang="T10">
                    <a:pos x="T4" y="T5"/>
                  </a:cxn>
                  <a:cxn ang="T11">
                    <a:pos x="T6" y="T7"/>
                  </a:cxn>
                </a:cxnLst>
                <a:rect l="T12" t="T13" r="T14" b="T15"/>
                <a:pathLst>
                  <a:path w="150" h="1474">
                    <a:moveTo>
                      <a:pt x="42" y="0"/>
                    </a:moveTo>
                    <a:lnTo>
                      <a:pt x="150" y="0"/>
                    </a:lnTo>
                    <a:lnTo>
                      <a:pt x="147" y="1474"/>
                    </a:lnTo>
                    <a:lnTo>
                      <a:pt x="0" y="1474"/>
                    </a:lnTo>
                  </a:path>
                </a:pathLst>
              </a:custGeom>
              <a:noFill/>
              <a:ln w="57150">
                <a:solidFill>
                  <a:schemeClr val="folHlink"/>
                </a:solidFill>
                <a:round/>
                <a:headEnd/>
                <a:tailEnd/>
              </a:ln>
            </p:spPr>
            <p:txBody>
              <a:bodyPr>
                <a:spAutoFit/>
              </a:bodyPr>
              <a:lstStyle/>
              <a:p>
                <a:endParaRPr lang="zh-CN" altLang="en-US"/>
              </a:p>
            </p:txBody>
          </p:sp>
          <p:sp>
            <p:nvSpPr>
              <p:cNvPr id="54382" name="Freeform 333"/>
              <p:cNvSpPr>
                <a:spLocks/>
              </p:cNvSpPr>
              <p:nvPr/>
            </p:nvSpPr>
            <p:spPr bwMode="auto">
              <a:xfrm>
                <a:off x="3705" y="1199"/>
                <a:ext cx="141" cy="1471"/>
              </a:xfrm>
              <a:custGeom>
                <a:avLst/>
                <a:gdLst>
                  <a:gd name="T0" fmla="*/ 33 w 141"/>
                  <a:gd name="T1" fmla="*/ 0 h 1471"/>
                  <a:gd name="T2" fmla="*/ 141 w 141"/>
                  <a:gd name="T3" fmla="*/ 0 h 1471"/>
                  <a:gd name="T4" fmla="*/ 141 w 141"/>
                  <a:gd name="T5" fmla="*/ 1471 h 1471"/>
                  <a:gd name="T6" fmla="*/ 0 w 141"/>
                  <a:gd name="T7" fmla="*/ 1471 h 1471"/>
                  <a:gd name="T8" fmla="*/ 0 60000 65536"/>
                  <a:gd name="T9" fmla="*/ 0 60000 65536"/>
                  <a:gd name="T10" fmla="*/ 0 60000 65536"/>
                  <a:gd name="T11" fmla="*/ 0 60000 65536"/>
                  <a:gd name="T12" fmla="*/ 0 w 141"/>
                  <a:gd name="T13" fmla="*/ 0 h 1471"/>
                  <a:gd name="T14" fmla="*/ 141 w 141"/>
                  <a:gd name="T15" fmla="*/ 1471 h 1471"/>
                </a:gdLst>
                <a:ahLst/>
                <a:cxnLst>
                  <a:cxn ang="T8">
                    <a:pos x="T0" y="T1"/>
                  </a:cxn>
                  <a:cxn ang="T9">
                    <a:pos x="T2" y="T3"/>
                  </a:cxn>
                  <a:cxn ang="T10">
                    <a:pos x="T4" y="T5"/>
                  </a:cxn>
                  <a:cxn ang="T11">
                    <a:pos x="T6" y="T7"/>
                  </a:cxn>
                </a:cxnLst>
                <a:rect l="T12" t="T13" r="T14" b="T15"/>
                <a:pathLst>
                  <a:path w="141" h="1471">
                    <a:moveTo>
                      <a:pt x="33" y="0"/>
                    </a:moveTo>
                    <a:lnTo>
                      <a:pt x="141" y="0"/>
                    </a:lnTo>
                    <a:lnTo>
                      <a:pt x="141" y="1471"/>
                    </a:lnTo>
                    <a:lnTo>
                      <a:pt x="0" y="1471"/>
                    </a:lnTo>
                  </a:path>
                </a:pathLst>
              </a:custGeom>
              <a:noFill/>
              <a:ln w="57150">
                <a:solidFill>
                  <a:schemeClr val="folHlink"/>
                </a:solidFill>
                <a:round/>
                <a:headEnd/>
                <a:tailEnd/>
              </a:ln>
            </p:spPr>
            <p:txBody>
              <a:bodyPr>
                <a:spAutoFit/>
              </a:bodyPr>
              <a:lstStyle/>
              <a:p>
                <a:endParaRPr lang="zh-CN" altLang="en-US"/>
              </a:p>
            </p:txBody>
          </p:sp>
          <p:sp>
            <p:nvSpPr>
              <p:cNvPr id="54383" name="Freeform 334"/>
              <p:cNvSpPr>
                <a:spLocks/>
              </p:cNvSpPr>
              <p:nvPr/>
            </p:nvSpPr>
            <p:spPr bwMode="auto">
              <a:xfrm>
                <a:off x="4854" y="1199"/>
                <a:ext cx="150" cy="1480"/>
              </a:xfrm>
              <a:custGeom>
                <a:avLst/>
                <a:gdLst>
                  <a:gd name="T0" fmla="*/ 42 w 150"/>
                  <a:gd name="T1" fmla="*/ 0 h 1480"/>
                  <a:gd name="T2" fmla="*/ 150 w 150"/>
                  <a:gd name="T3" fmla="*/ 0 h 1480"/>
                  <a:gd name="T4" fmla="*/ 147 w 150"/>
                  <a:gd name="T5" fmla="*/ 1480 h 1480"/>
                  <a:gd name="T6" fmla="*/ 0 w 150"/>
                  <a:gd name="T7" fmla="*/ 1477 h 1480"/>
                  <a:gd name="T8" fmla="*/ 0 60000 65536"/>
                  <a:gd name="T9" fmla="*/ 0 60000 65536"/>
                  <a:gd name="T10" fmla="*/ 0 60000 65536"/>
                  <a:gd name="T11" fmla="*/ 0 60000 65536"/>
                  <a:gd name="T12" fmla="*/ 0 w 150"/>
                  <a:gd name="T13" fmla="*/ 0 h 1480"/>
                  <a:gd name="T14" fmla="*/ 150 w 150"/>
                  <a:gd name="T15" fmla="*/ 1480 h 1480"/>
                </a:gdLst>
                <a:ahLst/>
                <a:cxnLst>
                  <a:cxn ang="T8">
                    <a:pos x="T0" y="T1"/>
                  </a:cxn>
                  <a:cxn ang="T9">
                    <a:pos x="T2" y="T3"/>
                  </a:cxn>
                  <a:cxn ang="T10">
                    <a:pos x="T4" y="T5"/>
                  </a:cxn>
                  <a:cxn ang="T11">
                    <a:pos x="T6" y="T7"/>
                  </a:cxn>
                </a:cxnLst>
                <a:rect l="T12" t="T13" r="T14" b="T15"/>
                <a:pathLst>
                  <a:path w="150" h="1480">
                    <a:moveTo>
                      <a:pt x="42" y="0"/>
                    </a:moveTo>
                    <a:lnTo>
                      <a:pt x="150" y="0"/>
                    </a:lnTo>
                    <a:lnTo>
                      <a:pt x="147" y="1480"/>
                    </a:lnTo>
                    <a:lnTo>
                      <a:pt x="0" y="1477"/>
                    </a:lnTo>
                  </a:path>
                </a:pathLst>
              </a:custGeom>
              <a:noFill/>
              <a:ln w="57150">
                <a:solidFill>
                  <a:schemeClr val="folHlink"/>
                </a:solidFill>
                <a:round/>
                <a:headEnd/>
                <a:tailEnd/>
              </a:ln>
            </p:spPr>
            <p:txBody>
              <a:bodyPr>
                <a:spAutoFit/>
              </a:bodyPr>
              <a:lstStyle/>
              <a:p>
                <a:endParaRPr lang="zh-CN" altLang="en-US"/>
              </a:p>
            </p:txBody>
          </p:sp>
        </p:grpSp>
      </p:grpSp>
      <p:grpSp>
        <p:nvGrpSpPr>
          <p:cNvPr id="54282" name="Group 335"/>
          <p:cNvGrpSpPr>
            <a:grpSpLocks/>
          </p:cNvGrpSpPr>
          <p:nvPr/>
        </p:nvGrpSpPr>
        <p:grpSpPr bwMode="auto">
          <a:xfrm>
            <a:off x="1452563" y="4178300"/>
            <a:ext cx="6261100" cy="403225"/>
            <a:chOff x="915" y="2632"/>
            <a:chExt cx="3944" cy="254"/>
          </a:xfrm>
        </p:grpSpPr>
        <p:grpSp>
          <p:nvGrpSpPr>
            <p:cNvPr id="54337" name="Group 336"/>
            <p:cNvGrpSpPr>
              <a:grpSpLocks/>
            </p:cNvGrpSpPr>
            <p:nvPr/>
          </p:nvGrpSpPr>
          <p:grpSpPr bwMode="auto">
            <a:xfrm>
              <a:off x="915" y="2696"/>
              <a:ext cx="3858" cy="190"/>
              <a:chOff x="915" y="2696"/>
              <a:chExt cx="3858" cy="190"/>
            </a:xfrm>
          </p:grpSpPr>
          <p:sp>
            <p:nvSpPr>
              <p:cNvPr id="54370" name="Freeform 337"/>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71" name="Freeform 338"/>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72" name="Freeform 339"/>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73" name="Freeform 340"/>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4374" name="Freeform 341"/>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4338" name="Group 342"/>
            <p:cNvGrpSpPr>
              <a:grpSpLocks/>
            </p:cNvGrpSpPr>
            <p:nvPr/>
          </p:nvGrpSpPr>
          <p:grpSpPr bwMode="auto">
            <a:xfrm>
              <a:off x="1212" y="2632"/>
              <a:ext cx="192" cy="158"/>
              <a:chOff x="1212" y="2632"/>
              <a:chExt cx="192" cy="158"/>
            </a:xfrm>
          </p:grpSpPr>
          <p:grpSp>
            <p:nvGrpSpPr>
              <p:cNvPr id="54363" name="Group 343"/>
              <p:cNvGrpSpPr>
                <a:grpSpLocks/>
              </p:cNvGrpSpPr>
              <p:nvPr/>
            </p:nvGrpSpPr>
            <p:grpSpPr bwMode="auto">
              <a:xfrm>
                <a:off x="1356" y="2632"/>
                <a:ext cx="48" cy="158"/>
                <a:chOff x="1356" y="2632"/>
                <a:chExt cx="48" cy="158"/>
              </a:xfrm>
            </p:grpSpPr>
            <p:sp>
              <p:nvSpPr>
                <p:cNvPr id="54368" name="Line 344"/>
                <p:cNvSpPr>
                  <a:spLocks noChangeShapeType="1"/>
                </p:cNvSpPr>
                <p:nvPr/>
              </p:nvSpPr>
              <p:spPr bwMode="auto">
                <a:xfrm rot="5400000">
                  <a:off x="1325" y="2711"/>
                  <a:ext cx="158" cy="0"/>
                </a:xfrm>
                <a:prstGeom prst="line">
                  <a:avLst/>
                </a:prstGeom>
                <a:noFill/>
                <a:ln w="38100">
                  <a:solidFill>
                    <a:schemeClr val="folHlink"/>
                  </a:solidFill>
                  <a:round/>
                  <a:headEnd/>
                  <a:tailEnd/>
                </a:ln>
              </p:spPr>
              <p:txBody>
                <a:bodyPr wrap="none"/>
                <a:lstStyle/>
                <a:p>
                  <a:endParaRPr lang="zh-CN" altLang="en-US"/>
                </a:p>
              </p:txBody>
            </p:sp>
            <p:sp>
              <p:nvSpPr>
                <p:cNvPr id="54369" name="Line 345"/>
                <p:cNvSpPr>
                  <a:spLocks noChangeShapeType="1"/>
                </p:cNvSpPr>
                <p:nvPr/>
              </p:nvSpPr>
              <p:spPr bwMode="auto">
                <a:xfrm rot="5400000">
                  <a:off x="1308" y="2709"/>
                  <a:ext cx="96" cy="0"/>
                </a:xfrm>
                <a:prstGeom prst="line">
                  <a:avLst/>
                </a:prstGeom>
                <a:noFill/>
                <a:ln w="38100">
                  <a:solidFill>
                    <a:schemeClr val="folHlink"/>
                  </a:solidFill>
                  <a:round/>
                  <a:headEnd/>
                  <a:tailEnd/>
                </a:ln>
              </p:spPr>
              <p:txBody>
                <a:bodyPr wrap="none"/>
                <a:lstStyle/>
                <a:p>
                  <a:endParaRPr lang="zh-CN" altLang="en-US"/>
                </a:p>
              </p:txBody>
            </p:sp>
          </p:grpSp>
          <p:sp>
            <p:nvSpPr>
              <p:cNvPr id="54364" name="Freeform 346"/>
              <p:cNvSpPr>
                <a:spLocks/>
              </p:cNvSpPr>
              <p:nvPr/>
            </p:nvSpPr>
            <p:spPr bwMode="auto">
              <a:xfrm>
                <a:off x="1260" y="2708"/>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65" name="Group 347"/>
              <p:cNvGrpSpPr>
                <a:grpSpLocks/>
              </p:cNvGrpSpPr>
              <p:nvPr/>
            </p:nvGrpSpPr>
            <p:grpSpPr bwMode="auto">
              <a:xfrm>
                <a:off x="1212" y="2632"/>
                <a:ext cx="48" cy="158"/>
                <a:chOff x="1212" y="2632"/>
                <a:chExt cx="48" cy="158"/>
              </a:xfrm>
            </p:grpSpPr>
            <p:sp>
              <p:nvSpPr>
                <p:cNvPr id="54366" name="Line 348"/>
                <p:cNvSpPr>
                  <a:spLocks noChangeShapeType="1"/>
                </p:cNvSpPr>
                <p:nvPr/>
              </p:nvSpPr>
              <p:spPr bwMode="auto">
                <a:xfrm rot="-5400000">
                  <a:off x="1133" y="2711"/>
                  <a:ext cx="158" cy="0"/>
                </a:xfrm>
                <a:prstGeom prst="line">
                  <a:avLst/>
                </a:prstGeom>
                <a:noFill/>
                <a:ln w="38100">
                  <a:solidFill>
                    <a:schemeClr val="folHlink"/>
                  </a:solidFill>
                  <a:round/>
                  <a:headEnd/>
                  <a:tailEnd/>
                </a:ln>
              </p:spPr>
              <p:txBody>
                <a:bodyPr wrap="none"/>
                <a:lstStyle/>
                <a:p>
                  <a:endParaRPr lang="zh-CN" altLang="en-US"/>
                </a:p>
              </p:txBody>
            </p:sp>
            <p:sp>
              <p:nvSpPr>
                <p:cNvPr id="54367" name="Line 349"/>
                <p:cNvSpPr>
                  <a:spLocks noChangeShapeType="1"/>
                </p:cNvSpPr>
                <p:nvPr/>
              </p:nvSpPr>
              <p:spPr bwMode="auto">
                <a:xfrm rot="-5400000">
                  <a:off x="1212" y="2713"/>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4339" name="Group 350"/>
            <p:cNvGrpSpPr>
              <a:grpSpLocks/>
            </p:cNvGrpSpPr>
            <p:nvPr/>
          </p:nvGrpSpPr>
          <p:grpSpPr bwMode="auto">
            <a:xfrm>
              <a:off x="2364" y="2634"/>
              <a:ext cx="192" cy="158"/>
              <a:chOff x="2364" y="2634"/>
              <a:chExt cx="192" cy="158"/>
            </a:xfrm>
          </p:grpSpPr>
          <p:grpSp>
            <p:nvGrpSpPr>
              <p:cNvPr id="54356" name="Group 351"/>
              <p:cNvGrpSpPr>
                <a:grpSpLocks/>
              </p:cNvGrpSpPr>
              <p:nvPr/>
            </p:nvGrpSpPr>
            <p:grpSpPr bwMode="auto">
              <a:xfrm>
                <a:off x="2508" y="2634"/>
                <a:ext cx="48" cy="158"/>
                <a:chOff x="2508" y="2634"/>
                <a:chExt cx="48" cy="158"/>
              </a:xfrm>
            </p:grpSpPr>
            <p:sp>
              <p:nvSpPr>
                <p:cNvPr id="54361" name="Line 352"/>
                <p:cNvSpPr>
                  <a:spLocks noChangeShapeType="1"/>
                </p:cNvSpPr>
                <p:nvPr/>
              </p:nvSpPr>
              <p:spPr bwMode="auto">
                <a:xfrm rot="5400000">
                  <a:off x="2477" y="2713"/>
                  <a:ext cx="158" cy="0"/>
                </a:xfrm>
                <a:prstGeom prst="line">
                  <a:avLst/>
                </a:prstGeom>
                <a:noFill/>
                <a:ln w="38100">
                  <a:solidFill>
                    <a:schemeClr val="folHlink"/>
                  </a:solidFill>
                  <a:round/>
                  <a:headEnd/>
                  <a:tailEnd/>
                </a:ln>
              </p:spPr>
              <p:txBody>
                <a:bodyPr wrap="none"/>
                <a:lstStyle/>
                <a:p>
                  <a:endParaRPr lang="zh-CN" altLang="en-US"/>
                </a:p>
              </p:txBody>
            </p:sp>
            <p:sp>
              <p:nvSpPr>
                <p:cNvPr id="54362" name="Line 353"/>
                <p:cNvSpPr>
                  <a:spLocks noChangeShapeType="1"/>
                </p:cNvSpPr>
                <p:nvPr/>
              </p:nvSpPr>
              <p:spPr bwMode="auto">
                <a:xfrm rot="5400000">
                  <a:off x="2460" y="2711"/>
                  <a:ext cx="96" cy="0"/>
                </a:xfrm>
                <a:prstGeom prst="line">
                  <a:avLst/>
                </a:prstGeom>
                <a:noFill/>
                <a:ln w="38100">
                  <a:solidFill>
                    <a:schemeClr val="folHlink"/>
                  </a:solidFill>
                  <a:round/>
                  <a:headEnd/>
                  <a:tailEnd/>
                </a:ln>
              </p:spPr>
              <p:txBody>
                <a:bodyPr wrap="none"/>
                <a:lstStyle/>
                <a:p>
                  <a:endParaRPr lang="zh-CN" altLang="en-US"/>
                </a:p>
              </p:txBody>
            </p:sp>
          </p:grpSp>
          <p:sp>
            <p:nvSpPr>
              <p:cNvPr id="54357" name="Freeform 354"/>
              <p:cNvSpPr>
                <a:spLocks/>
              </p:cNvSpPr>
              <p:nvPr/>
            </p:nvSpPr>
            <p:spPr bwMode="auto">
              <a:xfrm>
                <a:off x="2412"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58" name="Group 355"/>
              <p:cNvGrpSpPr>
                <a:grpSpLocks/>
              </p:cNvGrpSpPr>
              <p:nvPr/>
            </p:nvGrpSpPr>
            <p:grpSpPr bwMode="auto">
              <a:xfrm>
                <a:off x="2364" y="2634"/>
                <a:ext cx="48" cy="158"/>
                <a:chOff x="2364" y="2634"/>
                <a:chExt cx="48" cy="158"/>
              </a:xfrm>
            </p:grpSpPr>
            <p:sp>
              <p:nvSpPr>
                <p:cNvPr id="54359" name="Line 356"/>
                <p:cNvSpPr>
                  <a:spLocks noChangeShapeType="1"/>
                </p:cNvSpPr>
                <p:nvPr/>
              </p:nvSpPr>
              <p:spPr bwMode="auto">
                <a:xfrm rot="-5400000">
                  <a:off x="2285" y="2713"/>
                  <a:ext cx="158" cy="0"/>
                </a:xfrm>
                <a:prstGeom prst="line">
                  <a:avLst/>
                </a:prstGeom>
                <a:noFill/>
                <a:ln w="38100">
                  <a:solidFill>
                    <a:schemeClr val="folHlink"/>
                  </a:solidFill>
                  <a:round/>
                  <a:headEnd/>
                  <a:tailEnd/>
                </a:ln>
              </p:spPr>
              <p:txBody>
                <a:bodyPr wrap="none"/>
                <a:lstStyle/>
                <a:p>
                  <a:endParaRPr lang="zh-CN" altLang="en-US"/>
                </a:p>
              </p:txBody>
            </p:sp>
            <p:sp>
              <p:nvSpPr>
                <p:cNvPr id="54360" name="Line 357"/>
                <p:cNvSpPr>
                  <a:spLocks noChangeShapeType="1"/>
                </p:cNvSpPr>
                <p:nvPr/>
              </p:nvSpPr>
              <p:spPr bwMode="auto">
                <a:xfrm rot="-5400000">
                  <a:off x="2364"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4340" name="Group 358"/>
            <p:cNvGrpSpPr>
              <a:grpSpLocks/>
            </p:cNvGrpSpPr>
            <p:nvPr/>
          </p:nvGrpSpPr>
          <p:grpSpPr bwMode="auto">
            <a:xfrm>
              <a:off x="3516" y="2634"/>
              <a:ext cx="192" cy="158"/>
              <a:chOff x="3516" y="2634"/>
              <a:chExt cx="192" cy="158"/>
            </a:xfrm>
          </p:grpSpPr>
          <p:grpSp>
            <p:nvGrpSpPr>
              <p:cNvPr id="54349" name="Group 359"/>
              <p:cNvGrpSpPr>
                <a:grpSpLocks/>
              </p:cNvGrpSpPr>
              <p:nvPr/>
            </p:nvGrpSpPr>
            <p:grpSpPr bwMode="auto">
              <a:xfrm>
                <a:off x="3660" y="2634"/>
                <a:ext cx="48" cy="158"/>
                <a:chOff x="3660" y="2634"/>
                <a:chExt cx="48" cy="158"/>
              </a:xfrm>
            </p:grpSpPr>
            <p:sp>
              <p:nvSpPr>
                <p:cNvPr id="54354" name="Line 360"/>
                <p:cNvSpPr>
                  <a:spLocks noChangeShapeType="1"/>
                </p:cNvSpPr>
                <p:nvPr/>
              </p:nvSpPr>
              <p:spPr bwMode="auto">
                <a:xfrm rot="5400000">
                  <a:off x="3629" y="2713"/>
                  <a:ext cx="158" cy="0"/>
                </a:xfrm>
                <a:prstGeom prst="line">
                  <a:avLst/>
                </a:prstGeom>
                <a:noFill/>
                <a:ln w="38100">
                  <a:solidFill>
                    <a:schemeClr val="folHlink"/>
                  </a:solidFill>
                  <a:round/>
                  <a:headEnd/>
                  <a:tailEnd/>
                </a:ln>
              </p:spPr>
              <p:txBody>
                <a:bodyPr wrap="none"/>
                <a:lstStyle/>
                <a:p>
                  <a:endParaRPr lang="zh-CN" altLang="en-US"/>
                </a:p>
              </p:txBody>
            </p:sp>
            <p:sp>
              <p:nvSpPr>
                <p:cNvPr id="54355" name="Line 361"/>
                <p:cNvSpPr>
                  <a:spLocks noChangeShapeType="1"/>
                </p:cNvSpPr>
                <p:nvPr/>
              </p:nvSpPr>
              <p:spPr bwMode="auto">
                <a:xfrm rot="5400000">
                  <a:off x="3612" y="2711"/>
                  <a:ext cx="96" cy="0"/>
                </a:xfrm>
                <a:prstGeom prst="line">
                  <a:avLst/>
                </a:prstGeom>
                <a:noFill/>
                <a:ln w="38100">
                  <a:solidFill>
                    <a:schemeClr val="folHlink"/>
                  </a:solidFill>
                  <a:round/>
                  <a:headEnd/>
                  <a:tailEnd/>
                </a:ln>
              </p:spPr>
              <p:txBody>
                <a:bodyPr wrap="none"/>
                <a:lstStyle/>
                <a:p>
                  <a:endParaRPr lang="zh-CN" altLang="en-US"/>
                </a:p>
              </p:txBody>
            </p:sp>
          </p:grpSp>
          <p:sp>
            <p:nvSpPr>
              <p:cNvPr id="54350" name="Freeform 362"/>
              <p:cNvSpPr>
                <a:spLocks/>
              </p:cNvSpPr>
              <p:nvPr/>
            </p:nvSpPr>
            <p:spPr bwMode="auto">
              <a:xfrm>
                <a:off x="3564"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51" name="Group 363"/>
              <p:cNvGrpSpPr>
                <a:grpSpLocks/>
              </p:cNvGrpSpPr>
              <p:nvPr/>
            </p:nvGrpSpPr>
            <p:grpSpPr bwMode="auto">
              <a:xfrm>
                <a:off x="3516" y="2634"/>
                <a:ext cx="48" cy="158"/>
                <a:chOff x="3516" y="2634"/>
                <a:chExt cx="48" cy="158"/>
              </a:xfrm>
            </p:grpSpPr>
            <p:sp>
              <p:nvSpPr>
                <p:cNvPr id="54352" name="Line 364"/>
                <p:cNvSpPr>
                  <a:spLocks noChangeShapeType="1"/>
                </p:cNvSpPr>
                <p:nvPr/>
              </p:nvSpPr>
              <p:spPr bwMode="auto">
                <a:xfrm rot="-5400000">
                  <a:off x="3437" y="2713"/>
                  <a:ext cx="158" cy="0"/>
                </a:xfrm>
                <a:prstGeom prst="line">
                  <a:avLst/>
                </a:prstGeom>
                <a:noFill/>
                <a:ln w="38100">
                  <a:solidFill>
                    <a:schemeClr val="folHlink"/>
                  </a:solidFill>
                  <a:round/>
                  <a:headEnd/>
                  <a:tailEnd/>
                </a:ln>
              </p:spPr>
              <p:txBody>
                <a:bodyPr wrap="none"/>
                <a:lstStyle/>
                <a:p>
                  <a:endParaRPr lang="zh-CN" altLang="en-US"/>
                </a:p>
              </p:txBody>
            </p:sp>
            <p:sp>
              <p:nvSpPr>
                <p:cNvPr id="54353" name="Line 365"/>
                <p:cNvSpPr>
                  <a:spLocks noChangeShapeType="1"/>
                </p:cNvSpPr>
                <p:nvPr/>
              </p:nvSpPr>
              <p:spPr bwMode="auto">
                <a:xfrm rot="-5400000">
                  <a:off x="3516" y="2715"/>
                  <a:ext cx="96" cy="0"/>
                </a:xfrm>
                <a:prstGeom prst="line">
                  <a:avLst/>
                </a:prstGeom>
                <a:noFill/>
                <a:ln w="38100">
                  <a:solidFill>
                    <a:schemeClr val="folHlink"/>
                  </a:solidFill>
                  <a:round/>
                  <a:headEnd/>
                  <a:tailEnd/>
                </a:ln>
              </p:spPr>
              <p:txBody>
                <a:bodyPr wrap="none"/>
                <a:lstStyle/>
                <a:p>
                  <a:endParaRPr lang="zh-CN" altLang="en-US"/>
                </a:p>
              </p:txBody>
            </p:sp>
          </p:grpSp>
        </p:grpSp>
        <p:grpSp>
          <p:nvGrpSpPr>
            <p:cNvPr id="54341" name="Group 366"/>
            <p:cNvGrpSpPr>
              <a:grpSpLocks/>
            </p:cNvGrpSpPr>
            <p:nvPr/>
          </p:nvGrpSpPr>
          <p:grpSpPr bwMode="auto">
            <a:xfrm>
              <a:off x="4667" y="2634"/>
              <a:ext cx="192" cy="158"/>
              <a:chOff x="4667" y="2634"/>
              <a:chExt cx="192" cy="158"/>
            </a:xfrm>
          </p:grpSpPr>
          <p:grpSp>
            <p:nvGrpSpPr>
              <p:cNvPr id="54342" name="Group 367"/>
              <p:cNvGrpSpPr>
                <a:grpSpLocks/>
              </p:cNvGrpSpPr>
              <p:nvPr/>
            </p:nvGrpSpPr>
            <p:grpSpPr bwMode="auto">
              <a:xfrm>
                <a:off x="4811" y="2634"/>
                <a:ext cx="48" cy="158"/>
                <a:chOff x="4811" y="2634"/>
                <a:chExt cx="48" cy="158"/>
              </a:xfrm>
            </p:grpSpPr>
            <p:sp>
              <p:nvSpPr>
                <p:cNvPr id="54347" name="Line 368"/>
                <p:cNvSpPr>
                  <a:spLocks noChangeShapeType="1"/>
                </p:cNvSpPr>
                <p:nvPr/>
              </p:nvSpPr>
              <p:spPr bwMode="auto">
                <a:xfrm rot="5400000">
                  <a:off x="4780" y="2713"/>
                  <a:ext cx="158" cy="0"/>
                </a:xfrm>
                <a:prstGeom prst="line">
                  <a:avLst/>
                </a:prstGeom>
                <a:noFill/>
                <a:ln w="38100">
                  <a:solidFill>
                    <a:schemeClr val="folHlink"/>
                  </a:solidFill>
                  <a:round/>
                  <a:headEnd/>
                  <a:tailEnd/>
                </a:ln>
              </p:spPr>
              <p:txBody>
                <a:bodyPr wrap="none"/>
                <a:lstStyle/>
                <a:p>
                  <a:endParaRPr lang="zh-CN" altLang="en-US"/>
                </a:p>
              </p:txBody>
            </p:sp>
            <p:sp>
              <p:nvSpPr>
                <p:cNvPr id="54348" name="Line 369"/>
                <p:cNvSpPr>
                  <a:spLocks noChangeShapeType="1"/>
                </p:cNvSpPr>
                <p:nvPr/>
              </p:nvSpPr>
              <p:spPr bwMode="auto">
                <a:xfrm rot="5400000">
                  <a:off x="4763" y="2711"/>
                  <a:ext cx="96" cy="0"/>
                </a:xfrm>
                <a:prstGeom prst="line">
                  <a:avLst/>
                </a:prstGeom>
                <a:noFill/>
                <a:ln w="38100">
                  <a:solidFill>
                    <a:schemeClr val="folHlink"/>
                  </a:solidFill>
                  <a:round/>
                  <a:headEnd/>
                  <a:tailEnd/>
                </a:ln>
              </p:spPr>
              <p:txBody>
                <a:bodyPr wrap="none"/>
                <a:lstStyle/>
                <a:p>
                  <a:endParaRPr lang="zh-CN" altLang="en-US"/>
                </a:p>
              </p:txBody>
            </p:sp>
          </p:grpSp>
          <p:sp>
            <p:nvSpPr>
              <p:cNvPr id="54343" name="Freeform 370"/>
              <p:cNvSpPr>
                <a:spLocks/>
              </p:cNvSpPr>
              <p:nvPr/>
            </p:nvSpPr>
            <p:spPr bwMode="auto">
              <a:xfrm>
                <a:off x="4715" y="2710"/>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44" name="Group 371"/>
              <p:cNvGrpSpPr>
                <a:grpSpLocks/>
              </p:cNvGrpSpPr>
              <p:nvPr/>
            </p:nvGrpSpPr>
            <p:grpSpPr bwMode="auto">
              <a:xfrm>
                <a:off x="4667" y="2634"/>
                <a:ext cx="48" cy="158"/>
                <a:chOff x="4667" y="2634"/>
                <a:chExt cx="48" cy="158"/>
              </a:xfrm>
            </p:grpSpPr>
            <p:sp>
              <p:nvSpPr>
                <p:cNvPr id="54345" name="Line 372"/>
                <p:cNvSpPr>
                  <a:spLocks noChangeShapeType="1"/>
                </p:cNvSpPr>
                <p:nvPr/>
              </p:nvSpPr>
              <p:spPr bwMode="auto">
                <a:xfrm rot="-5400000">
                  <a:off x="4588" y="2713"/>
                  <a:ext cx="158" cy="0"/>
                </a:xfrm>
                <a:prstGeom prst="line">
                  <a:avLst/>
                </a:prstGeom>
                <a:noFill/>
                <a:ln w="38100">
                  <a:solidFill>
                    <a:schemeClr val="folHlink"/>
                  </a:solidFill>
                  <a:round/>
                  <a:headEnd/>
                  <a:tailEnd/>
                </a:ln>
              </p:spPr>
              <p:txBody>
                <a:bodyPr wrap="none"/>
                <a:lstStyle/>
                <a:p>
                  <a:endParaRPr lang="zh-CN" altLang="en-US"/>
                </a:p>
              </p:txBody>
            </p:sp>
            <p:sp>
              <p:nvSpPr>
                <p:cNvPr id="54346" name="Line 373"/>
                <p:cNvSpPr>
                  <a:spLocks noChangeShapeType="1"/>
                </p:cNvSpPr>
                <p:nvPr/>
              </p:nvSpPr>
              <p:spPr bwMode="auto">
                <a:xfrm rot="-5400000">
                  <a:off x="4667" y="2715"/>
                  <a:ext cx="96" cy="0"/>
                </a:xfrm>
                <a:prstGeom prst="line">
                  <a:avLst/>
                </a:prstGeom>
                <a:noFill/>
                <a:ln w="38100">
                  <a:solidFill>
                    <a:schemeClr val="folHlink"/>
                  </a:solidFill>
                  <a:round/>
                  <a:headEnd/>
                  <a:tailEnd/>
                </a:ln>
              </p:spPr>
              <p:txBody>
                <a:bodyPr wrap="none"/>
                <a:lstStyle/>
                <a:p>
                  <a:endParaRPr lang="zh-CN" altLang="en-US"/>
                </a:p>
              </p:txBody>
            </p:sp>
          </p:grpSp>
        </p:grpSp>
      </p:grpSp>
      <p:grpSp>
        <p:nvGrpSpPr>
          <p:cNvPr id="230415" name="Group 374"/>
          <p:cNvGrpSpPr>
            <a:grpSpLocks/>
          </p:cNvGrpSpPr>
          <p:nvPr/>
        </p:nvGrpSpPr>
        <p:grpSpPr bwMode="auto">
          <a:xfrm>
            <a:off x="1828800" y="1608138"/>
            <a:ext cx="5934075" cy="434975"/>
            <a:chOff x="1156" y="1013"/>
            <a:chExt cx="3738" cy="274"/>
          </a:xfrm>
        </p:grpSpPr>
        <p:sp>
          <p:nvSpPr>
            <p:cNvPr id="54333" name="Rectangle 375"/>
            <p:cNvSpPr>
              <a:spLocks noChangeArrowheads="1"/>
            </p:cNvSpPr>
            <p:nvPr/>
          </p:nvSpPr>
          <p:spPr bwMode="auto">
            <a:xfrm>
              <a:off x="115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4334" name="Rectangle 376"/>
            <p:cNvSpPr>
              <a:spLocks noChangeArrowheads="1"/>
            </p:cNvSpPr>
            <p:nvPr/>
          </p:nvSpPr>
          <p:spPr bwMode="auto">
            <a:xfrm>
              <a:off x="229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16</a:t>
              </a:r>
            </a:p>
          </p:txBody>
        </p:sp>
        <p:sp>
          <p:nvSpPr>
            <p:cNvPr id="54335" name="Rectangle 377"/>
            <p:cNvSpPr>
              <a:spLocks noChangeArrowheads="1"/>
            </p:cNvSpPr>
            <p:nvPr/>
          </p:nvSpPr>
          <p:spPr bwMode="auto">
            <a:xfrm>
              <a:off x="3471"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32</a:t>
              </a:r>
            </a:p>
          </p:txBody>
        </p:sp>
        <p:sp>
          <p:nvSpPr>
            <p:cNvPr id="54336" name="Rectangle 378"/>
            <p:cNvSpPr>
              <a:spLocks noChangeArrowheads="1"/>
            </p:cNvSpPr>
            <p:nvPr/>
          </p:nvSpPr>
          <p:spPr bwMode="auto">
            <a:xfrm>
              <a:off x="4606" y="1013"/>
              <a:ext cx="288" cy="274"/>
            </a:xfrm>
            <a:prstGeom prst="rect">
              <a:avLst/>
            </a:prstGeom>
            <a:solidFill>
              <a:srgbClr val="CC9900"/>
            </a:solidFill>
            <a:ln w="38100">
              <a:solidFill>
                <a:srgbClr val="CC9900"/>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48</a:t>
              </a:r>
            </a:p>
          </p:txBody>
        </p:sp>
      </p:grpSp>
      <p:grpSp>
        <p:nvGrpSpPr>
          <p:cNvPr id="54284" name="Group 379"/>
          <p:cNvGrpSpPr>
            <a:grpSpLocks/>
          </p:cNvGrpSpPr>
          <p:nvPr/>
        </p:nvGrpSpPr>
        <p:grpSpPr bwMode="auto">
          <a:xfrm>
            <a:off x="1452563" y="2617788"/>
            <a:ext cx="6613525" cy="1963737"/>
            <a:chOff x="915" y="1649"/>
            <a:chExt cx="4166" cy="1237"/>
          </a:xfrm>
        </p:grpSpPr>
        <p:grpSp>
          <p:nvGrpSpPr>
            <p:cNvPr id="54286" name="Group 380"/>
            <p:cNvGrpSpPr>
              <a:grpSpLocks/>
            </p:cNvGrpSpPr>
            <p:nvPr/>
          </p:nvGrpSpPr>
          <p:grpSpPr bwMode="auto">
            <a:xfrm>
              <a:off x="915" y="2633"/>
              <a:ext cx="3945" cy="253"/>
              <a:chOff x="915" y="2633"/>
              <a:chExt cx="3945" cy="253"/>
            </a:xfrm>
          </p:grpSpPr>
          <p:grpSp>
            <p:nvGrpSpPr>
              <p:cNvPr id="54295" name="Group 381"/>
              <p:cNvGrpSpPr>
                <a:grpSpLocks/>
              </p:cNvGrpSpPr>
              <p:nvPr/>
            </p:nvGrpSpPr>
            <p:grpSpPr bwMode="auto">
              <a:xfrm>
                <a:off x="915" y="2696"/>
                <a:ext cx="3858" cy="190"/>
                <a:chOff x="915" y="2696"/>
                <a:chExt cx="3858" cy="190"/>
              </a:xfrm>
            </p:grpSpPr>
            <p:sp>
              <p:nvSpPr>
                <p:cNvPr id="54328" name="Freeform 382"/>
                <p:cNvSpPr>
                  <a:spLocks/>
                </p:cNvSpPr>
                <p:nvPr/>
              </p:nvSpPr>
              <p:spPr bwMode="auto">
                <a:xfrm>
                  <a:off x="1304" y="2707"/>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29" name="Freeform 383"/>
                <p:cNvSpPr>
                  <a:spLocks/>
                </p:cNvSpPr>
                <p:nvPr/>
              </p:nvSpPr>
              <p:spPr bwMode="auto">
                <a:xfrm>
                  <a:off x="2457" y="2710"/>
                  <a:ext cx="1" cy="166"/>
                </a:xfrm>
                <a:custGeom>
                  <a:avLst/>
                  <a:gdLst>
                    <a:gd name="T0" fmla="*/ 0 w 1"/>
                    <a:gd name="T1" fmla="*/ 0 h 166"/>
                    <a:gd name="T2" fmla="*/ 1 w 1"/>
                    <a:gd name="T3" fmla="*/ 166 h 166"/>
                    <a:gd name="T4" fmla="*/ 0 60000 65536"/>
                    <a:gd name="T5" fmla="*/ 0 60000 65536"/>
                    <a:gd name="T6" fmla="*/ 0 w 1"/>
                    <a:gd name="T7" fmla="*/ 0 h 166"/>
                    <a:gd name="T8" fmla="*/ 1 w 1"/>
                    <a:gd name="T9" fmla="*/ 166 h 166"/>
                  </a:gdLst>
                  <a:ahLst/>
                  <a:cxnLst>
                    <a:cxn ang="T4">
                      <a:pos x="T0" y="T1"/>
                    </a:cxn>
                    <a:cxn ang="T5">
                      <a:pos x="T2" y="T3"/>
                    </a:cxn>
                  </a:cxnLst>
                  <a:rect l="T6" t="T7" r="T8" b="T9"/>
                  <a:pathLst>
                    <a:path w="1" h="166">
                      <a:moveTo>
                        <a:pt x="0" y="0"/>
                      </a:moveTo>
                      <a:lnTo>
                        <a:pt x="1" y="16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30" name="Freeform 384"/>
                <p:cNvSpPr>
                  <a:spLocks/>
                </p:cNvSpPr>
                <p:nvPr/>
              </p:nvSpPr>
              <p:spPr bwMode="auto">
                <a:xfrm>
                  <a:off x="3609" y="2710"/>
                  <a:ext cx="1" cy="176"/>
                </a:xfrm>
                <a:custGeom>
                  <a:avLst/>
                  <a:gdLst>
                    <a:gd name="T0" fmla="*/ 0 w 1"/>
                    <a:gd name="T1" fmla="*/ 0 h 176"/>
                    <a:gd name="T2" fmla="*/ 0 w 1"/>
                    <a:gd name="T3" fmla="*/ 176 h 176"/>
                    <a:gd name="T4" fmla="*/ 0 60000 65536"/>
                    <a:gd name="T5" fmla="*/ 0 60000 65536"/>
                    <a:gd name="T6" fmla="*/ 0 w 1"/>
                    <a:gd name="T7" fmla="*/ 0 h 176"/>
                    <a:gd name="T8" fmla="*/ 1 w 1"/>
                    <a:gd name="T9" fmla="*/ 176 h 176"/>
                  </a:gdLst>
                  <a:ahLst/>
                  <a:cxnLst>
                    <a:cxn ang="T4">
                      <a:pos x="T0" y="T1"/>
                    </a:cxn>
                    <a:cxn ang="T5">
                      <a:pos x="T2" y="T3"/>
                    </a:cxn>
                  </a:cxnLst>
                  <a:rect l="T6" t="T7" r="T8" b="T9"/>
                  <a:pathLst>
                    <a:path w="1" h="176">
                      <a:moveTo>
                        <a:pt x="0" y="0"/>
                      </a:moveTo>
                      <a:lnTo>
                        <a:pt x="0" y="176"/>
                      </a:lnTo>
                    </a:path>
                  </a:pathLst>
                </a:custGeom>
                <a:noFill/>
                <a:ln w="38100">
                  <a:solidFill>
                    <a:schemeClr val="folHlink"/>
                  </a:solidFill>
                  <a:round/>
                  <a:headEnd type="oval" w="sm" len="sm"/>
                  <a:tailEnd type="oval" w="sm" len="sm"/>
                </a:ln>
              </p:spPr>
              <p:txBody>
                <a:bodyPr>
                  <a:spAutoFit/>
                </a:bodyPr>
                <a:lstStyle/>
                <a:p>
                  <a:endParaRPr lang="zh-CN" altLang="en-US"/>
                </a:p>
              </p:txBody>
            </p:sp>
            <p:sp>
              <p:nvSpPr>
                <p:cNvPr id="54331" name="Freeform 385"/>
                <p:cNvSpPr>
                  <a:spLocks/>
                </p:cNvSpPr>
                <p:nvPr/>
              </p:nvSpPr>
              <p:spPr bwMode="auto">
                <a:xfrm>
                  <a:off x="4761" y="2696"/>
                  <a:ext cx="1" cy="178"/>
                </a:xfrm>
                <a:custGeom>
                  <a:avLst/>
                  <a:gdLst>
                    <a:gd name="T0" fmla="*/ 0 w 1"/>
                    <a:gd name="T1" fmla="*/ 0 h 178"/>
                    <a:gd name="T2" fmla="*/ 0 w 1"/>
                    <a:gd name="T3" fmla="*/ 178 h 178"/>
                    <a:gd name="T4" fmla="*/ 0 60000 65536"/>
                    <a:gd name="T5" fmla="*/ 0 60000 65536"/>
                    <a:gd name="T6" fmla="*/ 0 w 1"/>
                    <a:gd name="T7" fmla="*/ 0 h 178"/>
                    <a:gd name="T8" fmla="*/ 1 w 1"/>
                    <a:gd name="T9" fmla="*/ 178 h 178"/>
                  </a:gdLst>
                  <a:ahLst/>
                  <a:cxnLst>
                    <a:cxn ang="T4">
                      <a:pos x="T0" y="T1"/>
                    </a:cxn>
                    <a:cxn ang="T5">
                      <a:pos x="T2" y="T3"/>
                    </a:cxn>
                  </a:cxnLst>
                  <a:rect l="T6" t="T7" r="T8" b="T9"/>
                  <a:pathLst>
                    <a:path w="1" h="178">
                      <a:moveTo>
                        <a:pt x="0" y="0"/>
                      </a:moveTo>
                      <a:lnTo>
                        <a:pt x="0" y="178"/>
                      </a:lnTo>
                    </a:path>
                  </a:pathLst>
                </a:custGeom>
                <a:noFill/>
                <a:ln w="38100">
                  <a:solidFill>
                    <a:schemeClr val="folHlink"/>
                  </a:solidFill>
                  <a:round/>
                  <a:headEnd type="oval" w="sm" len="sm"/>
                  <a:tailEnd/>
                </a:ln>
              </p:spPr>
              <p:txBody>
                <a:bodyPr>
                  <a:spAutoFit/>
                </a:bodyPr>
                <a:lstStyle/>
                <a:p>
                  <a:endParaRPr lang="zh-CN" altLang="en-US"/>
                </a:p>
              </p:txBody>
            </p:sp>
            <p:sp>
              <p:nvSpPr>
                <p:cNvPr id="54332" name="Freeform 386"/>
                <p:cNvSpPr>
                  <a:spLocks/>
                </p:cNvSpPr>
                <p:nvPr/>
              </p:nvSpPr>
              <p:spPr bwMode="auto">
                <a:xfrm>
                  <a:off x="915" y="2865"/>
                  <a:ext cx="3858" cy="2"/>
                </a:xfrm>
                <a:custGeom>
                  <a:avLst/>
                  <a:gdLst>
                    <a:gd name="T0" fmla="*/ 0 w 3858"/>
                    <a:gd name="T1" fmla="*/ 2 h 2"/>
                    <a:gd name="T2" fmla="*/ 3858 w 3858"/>
                    <a:gd name="T3" fmla="*/ 0 h 2"/>
                    <a:gd name="T4" fmla="*/ 0 60000 65536"/>
                    <a:gd name="T5" fmla="*/ 0 60000 65536"/>
                    <a:gd name="T6" fmla="*/ 0 w 3858"/>
                    <a:gd name="T7" fmla="*/ 0 h 2"/>
                    <a:gd name="T8" fmla="*/ 3858 w 3858"/>
                    <a:gd name="T9" fmla="*/ 2 h 2"/>
                  </a:gdLst>
                  <a:ahLst/>
                  <a:cxnLst>
                    <a:cxn ang="T4">
                      <a:pos x="T0" y="T1"/>
                    </a:cxn>
                    <a:cxn ang="T5">
                      <a:pos x="T2" y="T3"/>
                    </a:cxn>
                  </a:cxnLst>
                  <a:rect l="T6" t="T7" r="T8" b="T9"/>
                  <a:pathLst>
                    <a:path w="3858" h="2">
                      <a:moveTo>
                        <a:pt x="0" y="2"/>
                      </a:moveTo>
                      <a:lnTo>
                        <a:pt x="3858" y="0"/>
                      </a:lnTo>
                    </a:path>
                  </a:pathLst>
                </a:custGeom>
                <a:noFill/>
                <a:ln w="76200">
                  <a:solidFill>
                    <a:schemeClr val="folHlink"/>
                  </a:solidFill>
                  <a:round/>
                  <a:headEnd/>
                  <a:tailEnd/>
                </a:ln>
              </p:spPr>
              <p:txBody>
                <a:bodyPr>
                  <a:spAutoFit/>
                </a:bodyPr>
                <a:lstStyle/>
                <a:p>
                  <a:endParaRPr lang="zh-CN" altLang="en-US"/>
                </a:p>
              </p:txBody>
            </p:sp>
          </p:grpSp>
          <p:grpSp>
            <p:nvGrpSpPr>
              <p:cNvPr id="54296" name="Group 387"/>
              <p:cNvGrpSpPr>
                <a:grpSpLocks/>
              </p:cNvGrpSpPr>
              <p:nvPr/>
            </p:nvGrpSpPr>
            <p:grpSpPr bwMode="auto">
              <a:xfrm>
                <a:off x="1213" y="2633"/>
                <a:ext cx="192" cy="158"/>
                <a:chOff x="1440" y="2928"/>
                <a:chExt cx="192" cy="158"/>
              </a:xfrm>
            </p:grpSpPr>
            <p:grpSp>
              <p:nvGrpSpPr>
                <p:cNvPr id="54321" name="Group 388"/>
                <p:cNvGrpSpPr>
                  <a:grpSpLocks/>
                </p:cNvGrpSpPr>
                <p:nvPr/>
              </p:nvGrpSpPr>
              <p:grpSpPr bwMode="auto">
                <a:xfrm rot="5400000">
                  <a:off x="1529" y="2983"/>
                  <a:ext cx="158" cy="48"/>
                  <a:chOff x="3459" y="1296"/>
                  <a:chExt cx="243" cy="48"/>
                </a:xfrm>
              </p:grpSpPr>
              <p:sp>
                <p:nvSpPr>
                  <p:cNvPr id="54326" name="Line 38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27" name="Line 39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4322" name="Freeform 391"/>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23" name="Group 392"/>
                <p:cNvGrpSpPr>
                  <a:grpSpLocks/>
                </p:cNvGrpSpPr>
                <p:nvPr/>
              </p:nvGrpSpPr>
              <p:grpSpPr bwMode="auto">
                <a:xfrm rot="-5400000">
                  <a:off x="1385" y="2983"/>
                  <a:ext cx="158" cy="48"/>
                  <a:chOff x="3459" y="1296"/>
                  <a:chExt cx="243" cy="48"/>
                </a:xfrm>
              </p:grpSpPr>
              <p:sp>
                <p:nvSpPr>
                  <p:cNvPr id="54324" name="Line 39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25" name="Line 39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4297" name="Group 395"/>
              <p:cNvGrpSpPr>
                <a:grpSpLocks/>
              </p:cNvGrpSpPr>
              <p:nvPr/>
            </p:nvGrpSpPr>
            <p:grpSpPr bwMode="auto">
              <a:xfrm>
                <a:off x="2365" y="2635"/>
                <a:ext cx="192" cy="158"/>
                <a:chOff x="1440" y="2928"/>
                <a:chExt cx="192" cy="158"/>
              </a:xfrm>
            </p:grpSpPr>
            <p:grpSp>
              <p:nvGrpSpPr>
                <p:cNvPr id="54314" name="Group 396"/>
                <p:cNvGrpSpPr>
                  <a:grpSpLocks/>
                </p:cNvGrpSpPr>
                <p:nvPr/>
              </p:nvGrpSpPr>
              <p:grpSpPr bwMode="auto">
                <a:xfrm rot="5400000">
                  <a:off x="1529" y="2983"/>
                  <a:ext cx="158" cy="48"/>
                  <a:chOff x="3459" y="1296"/>
                  <a:chExt cx="243" cy="48"/>
                </a:xfrm>
              </p:grpSpPr>
              <p:sp>
                <p:nvSpPr>
                  <p:cNvPr id="54319" name="Line 39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20" name="Line 39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4315" name="Freeform 399"/>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16" name="Group 400"/>
                <p:cNvGrpSpPr>
                  <a:grpSpLocks/>
                </p:cNvGrpSpPr>
                <p:nvPr/>
              </p:nvGrpSpPr>
              <p:grpSpPr bwMode="auto">
                <a:xfrm rot="-5400000">
                  <a:off x="1385" y="2983"/>
                  <a:ext cx="158" cy="48"/>
                  <a:chOff x="3459" y="1296"/>
                  <a:chExt cx="243" cy="48"/>
                </a:xfrm>
              </p:grpSpPr>
              <p:sp>
                <p:nvSpPr>
                  <p:cNvPr id="54317" name="Line 401"/>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18" name="Line 402"/>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4298" name="Group 403"/>
              <p:cNvGrpSpPr>
                <a:grpSpLocks/>
              </p:cNvGrpSpPr>
              <p:nvPr/>
            </p:nvGrpSpPr>
            <p:grpSpPr bwMode="auto">
              <a:xfrm>
                <a:off x="3517" y="2635"/>
                <a:ext cx="192" cy="158"/>
                <a:chOff x="1440" y="2928"/>
                <a:chExt cx="192" cy="158"/>
              </a:xfrm>
            </p:grpSpPr>
            <p:grpSp>
              <p:nvGrpSpPr>
                <p:cNvPr id="54307" name="Group 404"/>
                <p:cNvGrpSpPr>
                  <a:grpSpLocks/>
                </p:cNvGrpSpPr>
                <p:nvPr/>
              </p:nvGrpSpPr>
              <p:grpSpPr bwMode="auto">
                <a:xfrm rot="5400000">
                  <a:off x="1529" y="2983"/>
                  <a:ext cx="158" cy="48"/>
                  <a:chOff x="3459" y="1296"/>
                  <a:chExt cx="243" cy="48"/>
                </a:xfrm>
              </p:grpSpPr>
              <p:sp>
                <p:nvSpPr>
                  <p:cNvPr id="54312" name="Line 405"/>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13" name="Line 406"/>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4308" name="Freeform 407"/>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09" name="Group 408"/>
                <p:cNvGrpSpPr>
                  <a:grpSpLocks/>
                </p:cNvGrpSpPr>
                <p:nvPr/>
              </p:nvGrpSpPr>
              <p:grpSpPr bwMode="auto">
                <a:xfrm rot="-5400000">
                  <a:off x="1385" y="2983"/>
                  <a:ext cx="158" cy="48"/>
                  <a:chOff x="3459" y="1296"/>
                  <a:chExt cx="243" cy="48"/>
                </a:xfrm>
              </p:grpSpPr>
              <p:sp>
                <p:nvSpPr>
                  <p:cNvPr id="54310" name="Line 409"/>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11" name="Line 410"/>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nvGrpSpPr>
              <p:cNvPr id="54299" name="Group 411"/>
              <p:cNvGrpSpPr>
                <a:grpSpLocks/>
              </p:cNvGrpSpPr>
              <p:nvPr/>
            </p:nvGrpSpPr>
            <p:grpSpPr bwMode="auto">
              <a:xfrm>
                <a:off x="4668" y="2635"/>
                <a:ext cx="192" cy="158"/>
                <a:chOff x="1440" y="2928"/>
                <a:chExt cx="192" cy="158"/>
              </a:xfrm>
            </p:grpSpPr>
            <p:grpSp>
              <p:nvGrpSpPr>
                <p:cNvPr id="54300" name="Group 412"/>
                <p:cNvGrpSpPr>
                  <a:grpSpLocks/>
                </p:cNvGrpSpPr>
                <p:nvPr/>
              </p:nvGrpSpPr>
              <p:grpSpPr bwMode="auto">
                <a:xfrm rot="5400000">
                  <a:off x="1529" y="2983"/>
                  <a:ext cx="158" cy="48"/>
                  <a:chOff x="3459" y="1296"/>
                  <a:chExt cx="243" cy="48"/>
                </a:xfrm>
              </p:grpSpPr>
              <p:sp>
                <p:nvSpPr>
                  <p:cNvPr id="54305" name="Line 413"/>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06" name="Line 414"/>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sp>
              <p:nvSpPr>
                <p:cNvPr id="54301" name="Freeform 415"/>
                <p:cNvSpPr>
                  <a:spLocks/>
                </p:cNvSpPr>
                <p:nvPr/>
              </p:nvSpPr>
              <p:spPr bwMode="auto">
                <a:xfrm>
                  <a:off x="1487" y="3003"/>
                  <a:ext cx="96" cy="2"/>
                </a:xfrm>
                <a:custGeom>
                  <a:avLst/>
                  <a:gdLst>
                    <a:gd name="T0" fmla="*/ 0 w 96"/>
                    <a:gd name="T1" fmla="*/ 2 h 2"/>
                    <a:gd name="T2" fmla="*/ 96 w 96"/>
                    <a:gd name="T3" fmla="*/ 0 h 2"/>
                    <a:gd name="T4" fmla="*/ 0 60000 65536"/>
                    <a:gd name="T5" fmla="*/ 0 60000 65536"/>
                    <a:gd name="T6" fmla="*/ 0 w 96"/>
                    <a:gd name="T7" fmla="*/ 0 h 2"/>
                    <a:gd name="T8" fmla="*/ 96 w 96"/>
                    <a:gd name="T9" fmla="*/ 2 h 2"/>
                  </a:gdLst>
                  <a:ahLst/>
                  <a:cxnLst>
                    <a:cxn ang="T4">
                      <a:pos x="T0" y="T1"/>
                    </a:cxn>
                    <a:cxn ang="T5">
                      <a:pos x="T2" y="T3"/>
                    </a:cxn>
                  </a:cxnLst>
                  <a:rect l="T6" t="T7" r="T8" b="T9"/>
                  <a:pathLst>
                    <a:path w="96" h="2">
                      <a:moveTo>
                        <a:pt x="0" y="2"/>
                      </a:moveTo>
                      <a:lnTo>
                        <a:pt x="96" y="0"/>
                      </a:lnTo>
                    </a:path>
                  </a:pathLst>
                </a:custGeom>
                <a:noFill/>
                <a:ln w="38100">
                  <a:solidFill>
                    <a:schemeClr val="folHlink"/>
                  </a:solidFill>
                  <a:round/>
                  <a:headEnd/>
                  <a:tailEnd/>
                </a:ln>
              </p:spPr>
              <p:txBody>
                <a:bodyPr wrap="none"/>
                <a:lstStyle/>
                <a:p>
                  <a:endParaRPr lang="zh-CN" altLang="en-US"/>
                </a:p>
              </p:txBody>
            </p:sp>
            <p:grpSp>
              <p:nvGrpSpPr>
                <p:cNvPr id="54302" name="Group 416"/>
                <p:cNvGrpSpPr>
                  <a:grpSpLocks/>
                </p:cNvGrpSpPr>
                <p:nvPr/>
              </p:nvGrpSpPr>
              <p:grpSpPr bwMode="auto">
                <a:xfrm rot="-5400000">
                  <a:off x="1385" y="2983"/>
                  <a:ext cx="158" cy="48"/>
                  <a:chOff x="3459" y="1296"/>
                  <a:chExt cx="243" cy="48"/>
                </a:xfrm>
              </p:grpSpPr>
              <p:sp>
                <p:nvSpPr>
                  <p:cNvPr id="54303" name="Line 417"/>
                  <p:cNvSpPr>
                    <a:spLocks noChangeShapeType="1"/>
                  </p:cNvSpPr>
                  <p:nvPr/>
                </p:nvSpPr>
                <p:spPr bwMode="auto">
                  <a:xfrm>
                    <a:off x="3459" y="1296"/>
                    <a:ext cx="243" cy="0"/>
                  </a:xfrm>
                  <a:prstGeom prst="line">
                    <a:avLst/>
                  </a:prstGeom>
                  <a:noFill/>
                  <a:ln w="38100">
                    <a:solidFill>
                      <a:schemeClr val="folHlink"/>
                    </a:solidFill>
                    <a:round/>
                    <a:headEnd/>
                    <a:tailEnd/>
                  </a:ln>
                </p:spPr>
                <p:txBody>
                  <a:bodyPr wrap="none"/>
                  <a:lstStyle/>
                  <a:p>
                    <a:endParaRPr lang="zh-CN" altLang="en-US"/>
                  </a:p>
                </p:txBody>
              </p:sp>
              <p:sp>
                <p:nvSpPr>
                  <p:cNvPr id="54304" name="Line 418"/>
                  <p:cNvSpPr>
                    <a:spLocks noChangeShapeType="1"/>
                  </p:cNvSpPr>
                  <p:nvPr/>
                </p:nvSpPr>
                <p:spPr bwMode="auto">
                  <a:xfrm>
                    <a:off x="3504" y="1344"/>
                    <a:ext cx="147" cy="0"/>
                  </a:xfrm>
                  <a:prstGeom prst="line">
                    <a:avLst/>
                  </a:prstGeom>
                  <a:noFill/>
                  <a:ln w="38100">
                    <a:solidFill>
                      <a:schemeClr val="folHlink"/>
                    </a:solidFill>
                    <a:round/>
                    <a:headEnd/>
                    <a:tailEnd/>
                  </a:ln>
                </p:spPr>
                <p:txBody>
                  <a:bodyPr wrap="none"/>
                  <a:lstStyle/>
                  <a:p>
                    <a:endParaRPr lang="zh-CN" altLang="en-US"/>
                  </a:p>
                </p:txBody>
              </p:sp>
            </p:grpSp>
          </p:grpSp>
        </p:grpSp>
        <p:sp>
          <p:nvSpPr>
            <p:cNvPr id="54287" name="Rectangle 419"/>
            <p:cNvSpPr>
              <a:spLocks noChangeArrowheads="1"/>
            </p:cNvSpPr>
            <p:nvPr/>
          </p:nvSpPr>
          <p:spPr bwMode="auto">
            <a:xfrm>
              <a:off x="1152"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zh-CN" altLang="en-US" sz="2000">
                  <a:solidFill>
                    <a:schemeClr val="bg2"/>
                  </a:solidFill>
                  <a:latin typeface="Times New Roman" pitchFamily="18" charset="0"/>
                </a:rPr>
                <a:t>0</a:t>
              </a:r>
            </a:p>
          </p:txBody>
        </p:sp>
        <p:sp>
          <p:nvSpPr>
            <p:cNvPr id="54288" name="Text Box 420"/>
            <p:cNvSpPr txBox="1">
              <a:spLocks noChangeArrowheads="1"/>
            </p:cNvSpPr>
            <p:nvPr/>
          </p:nvSpPr>
          <p:spPr bwMode="auto">
            <a:xfrm>
              <a:off x="1152"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4289" name="Rectangle 421"/>
            <p:cNvSpPr>
              <a:spLocks noChangeArrowheads="1"/>
            </p:cNvSpPr>
            <p:nvPr/>
          </p:nvSpPr>
          <p:spPr bwMode="auto">
            <a:xfrm>
              <a:off x="2293"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16</a:t>
              </a:r>
            </a:p>
          </p:txBody>
        </p:sp>
        <p:sp>
          <p:nvSpPr>
            <p:cNvPr id="54290" name="Rectangle 422"/>
            <p:cNvSpPr>
              <a:spLocks noChangeArrowheads="1"/>
            </p:cNvSpPr>
            <p:nvPr/>
          </p:nvSpPr>
          <p:spPr bwMode="auto">
            <a:xfrm>
              <a:off x="4604"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48</a:t>
              </a:r>
            </a:p>
          </p:txBody>
        </p:sp>
        <p:sp>
          <p:nvSpPr>
            <p:cNvPr id="54291" name="Rectangle 423"/>
            <p:cNvSpPr>
              <a:spLocks noChangeArrowheads="1"/>
            </p:cNvSpPr>
            <p:nvPr/>
          </p:nvSpPr>
          <p:spPr bwMode="auto">
            <a:xfrm>
              <a:off x="3466" y="2217"/>
              <a:ext cx="288" cy="274"/>
            </a:xfrm>
            <a:prstGeom prst="rect">
              <a:avLst/>
            </a:prstGeom>
            <a:solidFill>
              <a:schemeClr val="folHlink"/>
            </a:solidFill>
            <a:ln w="38100">
              <a:solidFill>
                <a:schemeClr val="folHlink"/>
              </a:solidFill>
              <a:miter lim="800000"/>
              <a:headEnd/>
              <a:tailEnd/>
            </a:ln>
          </p:spPr>
          <p:txBody>
            <a:bodyPr lIns="0" rIns="0" anchor="ctr">
              <a:spAutoFit/>
            </a:bodyPr>
            <a:lstStyle/>
            <a:p>
              <a:pPr eaLnBrk="1" hangingPunct="1">
                <a:spcBef>
                  <a:spcPct val="50000"/>
                </a:spcBef>
                <a:buClrTx/>
                <a:buSzTx/>
                <a:buFontTx/>
                <a:buNone/>
              </a:pPr>
              <a:r>
                <a:rPr lang="en-US" altLang="zh-CN" sz="2000">
                  <a:solidFill>
                    <a:schemeClr val="bg2"/>
                  </a:solidFill>
                  <a:latin typeface="Times New Roman" pitchFamily="18" charset="0"/>
                </a:rPr>
                <a:t>32</a:t>
              </a:r>
            </a:p>
          </p:txBody>
        </p:sp>
        <p:sp>
          <p:nvSpPr>
            <p:cNvPr id="54292" name="Text Box 424"/>
            <p:cNvSpPr txBox="1">
              <a:spLocks noChangeArrowheads="1"/>
            </p:cNvSpPr>
            <p:nvPr/>
          </p:nvSpPr>
          <p:spPr bwMode="auto">
            <a:xfrm>
              <a:off x="2316"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4293" name="Text Box 425"/>
            <p:cNvSpPr txBox="1">
              <a:spLocks noChangeArrowheads="1"/>
            </p:cNvSpPr>
            <p:nvPr/>
          </p:nvSpPr>
          <p:spPr bwMode="auto">
            <a:xfrm>
              <a:off x="3464"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sp>
          <p:nvSpPr>
            <p:cNvPr id="54294" name="Text Box 426"/>
            <p:cNvSpPr txBox="1">
              <a:spLocks noChangeArrowheads="1"/>
            </p:cNvSpPr>
            <p:nvPr/>
          </p:nvSpPr>
          <p:spPr bwMode="auto">
            <a:xfrm>
              <a:off x="4619" y="1649"/>
              <a:ext cx="462" cy="363"/>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4285" name="AutoShape 42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30415"/>
                                        </p:tgtEl>
                                        <p:attrNameLst>
                                          <p:attrName>style.visibility</p:attrName>
                                        </p:attrNameLst>
                                      </p:cBhvr>
                                      <p:to>
                                        <p:strVal val="visible"/>
                                      </p:to>
                                    </p:set>
                                    <p:animEffect transition="in" filter="blinds(horizontal)">
                                      <p:cBhvr>
                                        <p:cTn id="7" dur="500"/>
                                        <p:tgtEl>
                                          <p:spTgt spid="230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灯片编号占位符 1"/>
          <p:cNvSpPr>
            <a:spLocks noGrp="1"/>
          </p:cNvSpPr>
          <p:nvPr>
            <p:ph type="sldNum" sz="quarter" idx="10"/>
          </p:nvPr>
        </p:nvSpPr>
        <p:spPr bwMode="auto">
          <a:noFill/>
          <a:ln>
            <a:miter lim="800000"/>
            <a:headEnd/>
            <a:tailEnd/>
          </a:ln>
        </p:spPr>
        <p:txBody>
          <a:bodyPr/>
          <a:lstStyle/>
          <a:p>
            <a:fld id="{2423B3D4-B939-4A8C-8D93-22AF70EB93CC}" type="slidenum">
              <a:rPr lang="zh-CN" altLang="en-US" smtClean="0"/>
              <a:pPr/>
              <a:t>51</a:t>
            </a:fld>
            <a:endParaRPr lang="en-US" altLang="zh-CN"/>
          </a:p>
        </p:txBody>
      </p:sp>
      <p:grpSp>
        <p:nvGrpSpPr>
          <p:cNvPr id="55299" name="Group 119"/>
          <p:cNvGrpSpPr>
            <a:grpSpLocks/>
          </p:cNvGrpSpPr>
          <p:nvPr/>
        </p:nvGrpSpPr>
        <p:grpSpPr bwMode="auto">
          <a:xfrm>
            <a:off x="76200" y="1133475"/>
            <a:ext cx="8515350" cy="5029200"/>
            <a:chOff x="48" y="714"/>
            <a:chExt cx="5364" cy="3168"/>
          </a:xfrm>
        </p:grpSpPr>
        <p:grpSp>
          <p:nvGrpSpPr>
            <p:cNvPr id="55364" name="Group 118"/>
            <p:cNvGrpSpPr>
              <a:grpSpLocks/>
            </p:cNvGrpSpPr>
            <p:nvPr/>
          </p:nvGrpSpPr>
          <p:grpSpPr bwMode="auto">
            <a:xfrm>
              <a:off x="48" y="714"/>
              <a:ext cx="5364" cy="3168"/>
              <a:chOff x="48" y="714"/>
              <a:chExt cx="5364" cy="3168"/>
            </a:xfrm>
          </p:grpSpPr>
          <p:sp>
            <p:nvSpPr>
              <p:cNvPr id="55366" name="Line 4"/>
              <p:cNvSpPr>
                <a:spLocks noChangeShapeType="1"/>
              </p:cNvSpPr>
              <p:nvPr/>
            </p:nvSpPr>
            <p:spPr bwMode="auto">
              <a:xfrm>
                <a:off x="4752" y="2634"/>
                <a:ext cx="0" cy="768"/>
              </a:xfrm>
              <a:prstGeom prst="line">
                <a:avLst/>
              </a:prstGeom>
              <a:noFill/>
              <a:ln w="19050">
                <a:solidFill>
                  <a:schemeClr val="folHlink"/>
                </a:solidFill>
                <a:round/>
                <a:headEnd/>
                <a:tailEnd/>
              </a:ln>
            </p:spPr>
            <p:txBody>
              <a:bodyPr>
                <a:spAutoFit/>
              </a:bodyPr>
              <a:lstStyle/>
              <a:p>
                <a:endParaRPr lang="zh-CN" altLang="en-US"/>
              </a:p>
            </p:txBody>
          </p:sp>
          <p:grpSp>
            <p:nvGrpSpPr>
              <p:cNvPr id="55367" name="Group 117"/>
              <p:cNvGrpSpPr>
                <a:grpSpLocks/>
              </p:cNvGrpSpPr>
              <p:nvPr/>
            </p:nvGrpSpPr>
            <p:grpSpPr bwMode="auto">
              <a:xfrm>
                <a:off x="48" y="714"/>
                <a:ext cx="5364" cy="3168"/>
                <a:chOff x="48" y="714"/>
                <a:chExt cx="5364" cy="3168"/>
              </a:xfrm>
            </p:grpSpPr>
            <p:grpSp>
              <p:nvGrpSpPr>
                <p:cNvPr id="55368" name="Group 116"/>
                <p:cNvGrpSpPr>
                  <a:grpSpLocks/>
                </p:cNvGrpSpPr>
                <p:nvPr/>
              </p:nvGrpSpPr>
              <p:grpSpPr bwMode="auto">
                <a:xfrm>
                  <a:off x="48" y="1338"/>
                  <a:ext cx="5331" cy="1704"/>
                  <a:chOff x="48" y="1338"/>
                  <a:chExt cx="5331" cy="1704"/>
                </a:xfrm>
              </p:grpSpPr>
              <p:grpSp>
                <p:nvGrpSpPr>
                  <p:cNvPr id="55387" name="Group 7"/>
                  <p:cNvGrpSpPr>
                    <a:grpSpLocks/>
                  </p:cNvGrpSpPr>
                  <p:nvPr/>
                </p:nvGrpSpPr>
                <p:grpSpPr bwMode="auto">
                  <a:xfrm>
                    <a:off x="522" y="1338"/>
                    <a:ext cx="4757" cy="345"/>
                    <a:chOff x="522" y="1338"/>
                    <a:chExt cx="4757" cy="345"/>
                  </a:xfrm>
                </p:grpSpPr>
                <p:sp>
                  <p:nvSpPr>
                    <p:cNvPr id="55405" name="Freeform 8"/>
                    <p:cNvSpPr>
                      <a:spLocks/>
                    </p:cNvSpPr>
                    <p:nvPr/>
                  </p:nvSpPr>
                  <p:spPr bwMode="auto">
                    <a:xfrm>
                      <a:off x="1368" y="1339"/>
                      <a:ext cx="2771" cy="336"/>
                    </a:xfrm>
                    <a:custGeom>
                      <a:avLst/>
                      <a:gdLst>
                        <a:gd name="T0" fmla="*/ 168 w 2771"/>
                        <a:gd name="T1" fmla="*/ 0 h 336"/>
                        <a:gd name="T2" fmla="*/ 0 w 2771"/>
                        <a:gd name="T3" fmla="*/ 170 h 336"/>
                        <a:gd name="T4" fmla="*/ 168 w 2771"/>
                        <a:gd name="T5" fmla="*/ 336 h 336"/>
                        <a:gd name="T6" fmla="*/ 2603 w 2771"/>
                        <a:gd name="T7" fmla="*/ 336 h 336"/>
                        <a:gd name="T8" fmla="*/ 2771 w 2771"/>
                        <a:gd name="T9" fmla="*/ 170 h 336"/>
                        <a:gd name="T10" fmla="*/ 2603 w 2771"/>
                        <a:gd name="T11" fmla="*/ 0 h 336"/>
                        <a:gd name="T12" fmla="*/ 168 w 2771"/>
                        <a:gd name="T13" fmla="*/ 0 h 336"/>
                        <a:gd name="T14" fmla="*/ 0 60000 65536"/>
                        <a:gd name="T15" fmla="*/ 0 60000 65536"/>
                        <a:gd name="T16" fmla="*/ 0 60000 65536"/>
                        <a:gd name="T17" fmla="*/ 0 60000 65536"/>
                        <a:gd name="T18" fmla="*/ 0 60000 65536"/>
                        <a:gd name="T19" fmla="*/ 0 60000 65536"/>
                        <a:gd name="T20" fmla="*/ 0 60000 65536"/>
                        <a:gd name="T21" fmla="*/ 0 w 2771"/>
                        <a:gd name="T22" fmla="*/ 0 h 336"/>
                        <a:gd name="T23" fmla="*/ 2771 w 2771"/>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1" h="336">
                          <a:moveTo>
                            <a:pt x="168" y="0"/>
                          </a:moveTo>
                          <a:lnTo>
                            <a:pt x="0" y="170"/>
                          </a:lnTo>
                          <a:lnTo>
                            <a:pt x="168" y="336"/>
                          </a:lnTo>
                          <a:lnTo>
                            <a:pt x="2603" y="336"/>
                          </a:lnTo>
                          <a:lnTo>
                            <a:pt x="2771" y="170"/>
                          </a:lnTo>
                          <a:lnTo>
                            <a:pt x="2603" y="0"/>
                          </a:lnTo>
                          <a:lnTo>
                            <a:pt x="168" y="0"/>
                          </a:lnTo>
                          <a:close/>
                        </a:path>
                      </a:pathLst>
                    </a:custGeom>
                    <a:noFill/>
                    <a:ln w="38100">
                      <a:solidFill>
                        <a:schemeClr val="tx1"/>
                      </a:solidFill>
                      <a:round/>
                      <a:headEnd/>
                      <a:tailEnd/>
                    </a:ln>
                  </p:spPr>
                  <p:txBody>
                    <a:bodyPr/>
                    <a:lstStyle/>
                    <a:p>
                      <a:endParaRPr lang="zh-CN" altLang="en-US"/>
                    </a:p>
                  </p:txBody>
                </p:sp>
                <p:sp>
                  <p:nvSpPr>
                    <p:cNvPr id="55406" name="Freeform 9"/>
                    <p:cNvSpPr>
                      <a:spLocks/>
                    </p:cNvSpPr>
                    <p:nvPr/>
                  </p:nvSpPr>
                  <p:spPr bwMode="auto">
                    <a:xfrm>
                      <a:off x="531" y="1338"/>
                      <a:ext cx="848" cy="175"/>
                    </a:xfrm>
                    <a:custGeom>
                      <a:avLst/>
                      <a:gdLst>
                        <a:gd name="T0" fmla="*/ 848 w 848"/>
                        <a:gd name="T1" fmla="*/ 162 h 175"/>
                        <a:gd name="T2" fmla="*/ 840 w 848"/>
                        <a:gd name="T3" fmla="*/ 175 h 175"/>
                        <a:gd name="T4" fmla="*/ 665 w 848"/>
                        <a:gd name="T5" fmla="*/ 0 h 175"/>
                        <a:gd name="T6" fmla="*/ 0 w 848"/>
                        <a:gd name="T7" fmla="*/ 0 h 175"/>
                        <a:gd name="T8" fmla="*/ 0 60000 65536"/>
                        <a:gd name="T9" fmla="*/ 0 60000 65536"/>
                        <a:gd name="T10" fmla="*/ 0 60000 65536"/>
                        <a:gd name="T11" fmla="*/ 0 60000 65536"/>
                        <a:gd name="T12" fmla="*/ 0 w 848"/>
                        <a:gd name="T13" fmla="*/ 0 h 175"/>
                        <a:gd name="T14" fmla="*/ 848 w 848"/>
                        <a:gd name="T15" fmla="*/ 175 h 175"/>
                      </a:gdLst>
                      <a:ahLst/>
                      <a:cxnLst>
                        <a:cxn ang="T8">
                          <a:pos x="T0" y="T1"/>
                        </a:cxn>
                        <a:cxn ang="T9">
                          <a:pos x="T2" y="T3"/>
                        </a:cxn>
                        <a:cxn ang="T10">
                          <a:pos x="T4" y="T5"/>
                        </a:cxn>
                        <a:cxn ang="T11">
                          <a:pos x="T6" y="T7"/>
                        </a:cxn>
                      </a:cxnLst>
                      <a:rect l="T12" t="T13" r="T14" b="T15"/>
                      <a:pathLst>
                        <a:path w="848" h="175">
                          <a:moveTo>
                            <a:pt x="848" y="162"/>
                          </a:moveTo>
                          <a:lnTo>
                            <a:pt x="840" y="175"/>
                          </a:lnTo>
                          <a:lnTo>
                            <a:pt x="665" y="0"/>
                          </a:lnTo>
                          <a:lnTo>
                            <a:pt x="0" y="0"/>
                          </a:lnTo>
                        </a:path>
                      </a:pathLst>
                    </a:custGeom>
                    <a:noFill/>
                    <a:ln w="38100">
                      <a:solidFill>
                        <a:schemeClr val="tx1"/>
                      </a:solidFill>
                      <a:round/>
                      <a:headEnd/>
                      <a:tailEnd/>
                    </a:ln>
                  </p:spPr>
                  <p:txBody>
                    <a:bodyPr>
                      <a:spAutoFit/>
                    </a:bodyPr>
                    <a:lstStyle/>
                    <a:p>
                      <a:endParaRPr lang="zh-CN" altLang="en-US"/>
                    </a:p>
                  </p:txBody>
                </p:sp>
                <p:sp>
                  <p:nvSpPr>
                    <p:cNvPr id="55407" name="Freeform 10"/>
                    <p:cNvSpPr>
                      <a:spLocks/>
                    </p:cNvSpPr>
                    <p:nvPr/>
                  </p:nvSpPr>
                  <p:spPr bwMode="auto">
                    <a:xfrm>
                      <a:off x="522" y="1504"/>
                      <a:ext cx="846" cy="179"/>
                    </a:xfrm>
                    <a:custGeom>
                      <a:avLst/>
                      <a:gdLst>
                        <a:gd name="T0" fmla="*/ 846 w 846"/>
                        <a:gd name="T1" fmla="*/ 0 h 179"/>
                        <a:gd name="T2" fmla="*/ 669 w 846"/>
                        <a:gd name="T3" fmla="*/ 179 h 179"/>
                        <a:gd name="T4" fmla="*/ 0 w 846"/>
                        <a:gd name="T5" fmla="*/ 179 h 179"/>
                        <a:gd name="T6" fmla="*/ 0 60000 65536"/>
                        <a:gd name="T7" fmla="*/ 0 60000 65536"/>
                        <a:gd name="T8" fmla="*/ 0 60000 65536"/>
                        <a:gd name="T9" fmla="*/ 0 w 846"/>
                        <a:gd name="T10" fmla="*/ 0 h 179"/>
                        <a:gd name="T11" fmla="*/ 846 w 846"/>
                        <a:gd name="T12" fmla="*/ 179 h 179"/>
                      </a:gdLst>
                      <a:ahLst/>
                      <a:cxnLst>
                        <a:cxn ang="T6">
                          <a:pos x="T0" y="T1"/>
                        </a:cxn>
                        <a:cxn ang="T7">
                          <a:pos x="T2" y="T3"/>
                        </a:cxn>
                        <a:cxn ang="T8">
                          <a:pos x="T4" y="T5"/>
                        </a:cxn>
                      </a:cxnLst>
                      <a:rect l="T9" t="T10" r="T11" b="T12"/>
                      <a:pathLst>
                        <a:path w="846" h="179">
                          <a:moveTo>
                            <a:pt x="846" y="0"/>
                          </a:moveTo>
                          <a:lnTo>
                            <a:pt x="669" y="179"/>
                          </a:lnTo>
                          <a:lnTo>
                            <a:pt x="0" y="179"/>
                          </a:lnTo>
                        </a:path>
                      </a:pathLst>
                    </a:custGeom>
                    <a:noFill/>
                    <a:ln w="38100">
                      <a:solidFill>
                        <a:schemeClr val="tx1"/>
                      </a:solidFill>
                      <a:round/>
                      <a:headEnd/>
                      <a:tailEnd/>
                    </a:ln>
                  </p:spPr>
                  <p:txBody>
                    <a:bodyPr>
                      <a:spAutoFit/>
                    </a:bodyPr>
                    <a:lstStyle/>
                    <a:p>
                      <a:endParaRPr lang="zh-CN" altLang="en-US"/>
                    </a:p>
                  </p:txBody>
                </p:sp>
                <p:sp>
                  <p:nvSpPr>
                    <p:cNvPr id="55408" name="Freeform 11"/>
                    <p:cNvSpPr>
                      <a:spLocks/>
                    </p:cNvSpPr>
                    <p:nvPr/>
                  </p:nvSpPr>
                  <p:spPr bwMode="auto">
                    <a:xfrm>
                      <a:off x="4136" y="1338"/>
                      <a:ext cx="1140" cy="171"/>
                    </a:xfrm>
                    <a:custGeom>
                      <a:avLst/>
                      <a:gdLst>
                        <a:gd name="T0" fmla="*/ 0 w 1140"/>
                        <a:gd name="T1" fmla="*/ 171 h 171"/>
                        <a:gd name="T2" fmla="*/ 171 w 1140"/>
                        <a:gd name="T3" fmla="*/ 1 h 171"/>
                        <a:gd name="T4" fmla="*/ 268 w 1140"/>
                        <a:gd name="T5" fmla="*/ 1 h 171"/>
                        <a:gd name="T6" fmla="*/ 1140 w 1140"/>
                        <a:gd name="T7" fmla="*/ 0 h 171"/>
                        <a:gd name="T8" fmla="*/ 0 60000 65536"/>
                        <a:gd name="T9" fmla="*/ 0 60000 65536"/>
                        <a:gd name="T10" fmla="*/ 0 60000 65536"/>
                        <a:gd name="T11" fmla="*/ 0 60000 65536"/>
                        <a:gd name="T12" fmla="*/ 0 w 1140"/>
                        <a:gd name="T13" fmla="*/ 0 h 171"/>
                        <a:gd name="T14" fmla="*/ 1140 w 1140"/>
                        <a:gd name="T15" fmla="*/ 171 h 171"/>
                      </a:gdLst>
                      <a:ahLst/>
                      <a:cxnLst>
                        <a:cxn ang="T8">
                          <a:pos x="T0" y="T1"/>
                        </a:cxn>
                        <a:cxn ang="T9">
                          <a:pos x="T2" y="T3"/>
                        </a:cxn>
                        <a:cxn ang="T10">
                          <a:pos x="T4" y="T5"/>
                        </a:cxn>
                        <a:cxn ang="T11">
                          <a:pos x="T6" y="T7"/>
                        </a:cxn>
                      </a:cxnLst>
                      <a:rect l="T12" t="T13" r="T14" b="T15"/>
                      <a:pathLst>
                        <a:path w="1140" h="171">
                          <a:moveTo>
                            <a:pt x="0" y="171"/>
                          </a:moveTo>
                          <a:lnTo>
                            <a:pt x="171" y="1"/>
                          </a:lnTo>
                          <a:lnTo>
                            <a:pt x="268" y="1"/>
                          </a:lnTo>
                          <a:lnTo>
                            <a:pt x="1140" y="0"/>
                          </a:lnTo>
                        </a:path>
                      </a:pathLst>
                    </a:custGeom>
                    <a:noFill/>
                    <a:ln w="38100">
                      <a:solidFill>
                        <a:schemeClr val="tx1"/>
                      </a:solidFill>
                      <a:round/>
                      <a:headEnd/>
                      <a:tailEnd/>
                    </a:ln>
                  </p:spPr>
                  <p:txBody>
                    <a:bodyPr>
                      <a:spAutoFit/>
                    </a:bodyPr>
                    <a:lstStyle/>
                    <a:p>
                      <a:endParaRPr lang="zh-CN" altLang="en-US"/>
                    </a:p>
                  </p:txBody>
                </p:sp>
                <p:sp>
                  <p:nvSpPr>
                    <p:cNvPr id="55409" name="Freeform 12"/>
                    <p:cNvSpPr>
                      <a:spLocks/>
                    </p:cNvSpPr>
                    <p:nvPr/>
                  </p:nvSpPr>
                  <p:spPr bwMode="auto">
                    <a:xfrm>
                      <a:off x="4133" y="1504"/>
                      <a:ext cx="1146" cy="176"/>
                    </a:xfrm>
                    <a:custGeom>
                      <a:avLst/>
                      <a:gdLst>
                        <a:gd name="T0" fmla="*/ 0 w 1146"/>
                        <a:gd name="T1" fmla="*/ 0 h 176"/>
                        <a:gd name="T2" fmla="*/ 174 w 1146"/>
                        <a:gd name="T3" fmla="*/ 176 h 176"/>
                        <a:gd name="T4" fmla="*/ 1146 w 1146"/>
                        <a:gd name="T5" fmla="*/ 176 h 176"/>
                        <a:gd name="T6" fmla="*/ 0 60000 65536"/>
                        <a:gd name="T7" fmla="*/ 0 60000 65536"/>
                        <a:gd name="T8" fmla="*/ 0 60000 65536"/>
                        <a:gd name="T9" fmla="*/ 0 w 1146"/>
                        <a:gd name="T10" fmla="*/ 0 h 176"/>
                        <a:gd name="T11" fmla="*/ 1146 w 1146"/>
                        <a:gd name="T12" fmla="*/ 176 h 176"/>
                      </a:gdLst>
                      <a:ahLst/>
                      <a:cxnLst>
                        <a:cxn ang="T6">
                          <a:pos x="T0" y="T1"/>
                        </a:cxn>
                        <a:cxn ang="T7">
                          <a:pos x="T2" y="T3"/>
                        </a:cxn>
                        <a:cxn ang="T8">
                          <a:pos x="T4" y="T5"/>
                        </a:cxn>
                      </a:cxnLst>
                      <a:rect l="T9" t="T10" r="T11" b="T12"/>
                      <a:pathLst>
                        <a:path w="1146" h="176">
                          <a:moveTo>
                            <a:pt x="0" y="0"/>
                          </a:moveTo>
                          <a:lnTo>
                            <a:pt x="174" y="176"/>
                          </a:lnTo>
                          <a:lnTo>
                            <a:pt x="1146" y="176"/>
                          </a:lnTo>
                        </a:path>
                      </a:pathLst>
                    </a:custGeom>
                    <a:noFill/>
                    <a:ln w="38100">
                      <a:solidFill>
                        <a:schemeClr val="tx1"/>
                      </a:solidFill>
                      <a:round/>
                      <a:headEnd/>
                      <a:tailEnd/>
                    </a:ln>
                  </p:spPr>
                  <p:txBody>
                    <a:bodyPr>
                      <a:spAutoFit/>
                    </a:bodyPr>
                    <a:lstStyle/>
                    <a:p>
                      <a:endParaRPr lang="zh-CN" altLang="en-US"/>
                    </a:p>
                  </p:txBody>
                </p:sp>
              </p:grpSp>
              <p:grpSp>
                <p:nvGrpSpPr>
                  <p:cNvPr id="55388" name="Group 13"/>
                  <p:cNvGrpSpPr>
                    <a:grpSpLocks/>
                  </p:cNvGrpSpPr>
                  <p:nvPr/>
                </p:nvGrpSpPr>
                <p:grpSpPr bwMode="auto">
                  <a:xfrm>
                    <a:off x="528" y="2007"/>
                    <a:ext cx="4848" cy="249"/>
                    <a:chOff x="528" y="2007"/>
                    <a:chExt cx="4848" cy="249"/>
                  </a:xfrm>
                </p:grpSpPr>
                <p:sp>
                  <p:nvSpPr>
                    <p:cNvPr id="55402" name="Freeform 14"/>
                    <p:cNvSpPr>
                      <a:spLocks/>
                    </p:cNvSpPr>
                    <p:nvPr/>
                  </p:nvSpPr>
                  <p:spPr bwMode="auto">
                    <a:xfrm>
                      <a:off x="528" y="2007"/>
                      <a:ext cx="4844" cy="242"/>
                    </a:xfrm>
                    <a:custGeom>
                      <a:avLst/>
                      <a:gdLst>
                        <a:gd name="T0" fmla="*/ 0 w 4844"/>
                        <a:gd name="T1" fmla="*/ 0 h 242"/>
                        <a:gd name="T2" fmla="*/ 1301 w 4844"/>
                        <a:gd name="T3" fmla="*/ 5 h 242"/>
                        <a:gd name="T4" fmla="*/ 1539 w 4844"/>
                        <a:gd name="T5" fmla="*/ 242 h 242"/>
                        <a:gd name="T6" fmla="*/ 2210 w 4844"/>
                        <a:gd name="T7" fmla="*/ 242 h 242"/>
                        <a:gd name="T8" fmla="*/ 2448 w 4844"/>
                        <a:gd name="T9" fmla="*/ 3 h 242"/>
                        <a:gd name="T10" fmla="*/ 4844 w 4844"/>
                        <a:gd name="T11" fmla="*/ 5 h 242"/>
                        <a:gd name="T12" fmla="*/ 0 60000 65536"/>
                        <a:gd name="T13" fmla="*/ 0 60000 65536"/>
                        <a:gd name="T14" fmla="*/ 0 60000 65536"/>
                        <a:gd name="T15" fmla="*/ 0 60000 65536"/>
                        <a:gd name="T16" fmla="*/ 0 60000 65536"/>
                        <a:gd name="T17" fmla="*/ 0 60000 65536"/>
                        <a:gd name="T18" fmla="*/ 0 w 4844"/>
                        <a:gd name="T19" fmla="*/ 0 h 242"/>
                        <a:gd name="T20" fmla="*/ 4844 w 4844"/>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4844" h="242">
                          <a:moveTo>
                            <a:pt x="0" y="0"/>
                          </a:moveTo>
                          <a:lnTo>
                            <a:pt x="1301" y="5"/>
                          </a:lnTo>
                          <a:lnTo>
                            <a:pt x="1539" y="242"/>
                          </a:lnTo>
                          <a:lnTo>
                            <a:pt x="2210" y="242"/>
                          </a:lnTo>
                          <a:lnTo>
                            <a:pt x="2448" y="3"/>
                          </a:lnTo>
                          <a:lnTo>
                            <a:pt x="4844" y="5"/>
                          </a:lnTo>
                        </a:path>
                      </a:pathLst>
                    </a:custGeom>
                    <a:noFill/>
                    <a:ln w="38100">
                      <a:solidFill>
                        <a:schemeClr val="tx1"/>
                      </a:solidFill>
                      <a:round/>
                      <a:headEnd/>
                      <a:tailEnd/>
                    </a:ln>
                  </p:spPr>
                  <p:txBody>
                    <a:bodyPr>
                      <a:spAutoFit/>
                    </a:bodyPr>
                    <a:lstStyle/>
                    <a:p>
                      <a:endParaRPr lang="zh-CN" altLang="en-US"/>
                    </a:p>
                  </p:txBody>
                </p:sp>
                <p:sp>
                  <p:nvSpPr>
                    <p:cNvPr id="55403" name="Freeform 15"/>
                    <p:cNvSpPr>
                      <a:spLocks/>
                    </p:cNvSpPr>
                    <p:nvPr/>
                  </p:nvSpPr>
                  <p:spPr bwMode="auto">
                    <a:xfrm>
                      <a:off x="528" y="2016"/>
                      <a:ext cx="1536" cy="240"/>
                    </a:xfrm>
                    <a:custGeom>
                      <a:avLst/>
                      <a:gdLst>
                        <a:gd name="T0" fmla="*/ 0 w 1536"/>
                        <a:gd name="T1" fmla="*/ 0 h 240"/>
                        <a:gd name="T2" fmla="*/ 1296 w 1536"/>
                        <a:gd name="T3" fmla="*/ 0 h 240"/>
                        <a:gd name="T4" fmla="*/ 1536 w 1536"/>
                        <a:gd name="T5" fmla="*/ 240 h 240"/>
                        <a:gd name="T6" fmla="*/ 0 w 1536"/>
                        <a:gd name="T7" fmla="*/ 240 h 240"/>
                        <a:gd name="T8" fmla="*/ 0 60000 65536"/>
                        <a:gd name="T9" fmla="*/ 0 60000 65536"/>
                        <a:gd name="T10" fmla="*/ 0 60000 65536"/>
                        <a:gd name="T11" fmla="*/ 0 60000 65536"/>
                        <a:gd name="T12" fmla="*/ 0 w 1536"/>
                        <a:gd name="T13" fmla="*/ 0 h 240"/>
                        <a:gd name="T14" fmla="*/ 1536 w 1536"/>
                        <a:gd name="T15" fmla="*/ 240 h 240"/>
                      </a:gdLst>
                      <a:ahLst/>
                      <a:cxnLst>
                        <a:cxn ang="T8">
                          <a:pos x="T0" y="T1"/>
                        </a:cxn>
                        <a:cxn ang="T9">
                          <a:pos x="T2" y="T3"/>
                        </a:cxn>
                        <a:cxn ang="T10">
                          <a:pos x="T4" y="T5"/>
                        </a:cxn>
                        <a:cxn ang="T11">
                          <a:pos x="T6" y="T7"/>
                        </a:cxn>
                      </a:cxnLst>
                      <a:rect l="T12" t="T13" r="T14" b="T15"/>
                      <a:pathLst>
                        <a:path w="1536" h="240">
                          <a:moveTo>
                            <a:pt x="0" y="0"/>
                          </a:moveTo>
                          <a:lnTo>
                            <a:pt x="1296" y="0"/>
                          </a:lnTo>
                          <a:lnTo>
                            <a:pt x="1536" y="240"/>
                          </a:lnTo>
                          <a:lnTo>
                            <a:pt x="0" y="240"/>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sp>
                  <p:nvSpPr>
                    <p:cNvPr id="55404" name="Freeform 16"/>
                    <p:cNvSpPr>
                      <a:spLocks/>
                    </p:cNvSpPr>
                    <p:nvPr/>
                  </p:nvSpPr>
                  <p:spPr bwMode="auto">
                    <a:xfrm>
                      <a:off x="2736" y="2010"/>
                      <a:ext cx="2640" cy="240"/>
                    </a:xfrm>
                    <a:custGeom>
                      <a:avLst/>
                      <a:gdLst>
                        <a:gd name="T0" fmla="*/ 2640 w 2640"/>
                        <a:gd name="T1" fmla="*/ 0 h 240"/>
                        <a:gd name="T2" fmla="*/ 240 w 2640"/>
                        <a:gd name="T3" fmla="*/ 0 h 240"/>
                        <a:gd name="T4" fmla="*/ 0 w 2640"/>
                        <a:gd name="T5" fmla="*/ 240 h 240"/>
                        <a:gd name="T6" fmla="*/ 2640 w 2640"/>
                        <a:gd name="T7" fmla="*/ 240 h 240"/>
                        <a:gd name="T8" fmla="*/ 0 60000 65536"/>
                        <a:gd name="T9" fmla="*/ 0 60000 65536"/>
                        <a:gd name="T10" fmla="*/ 0 60000 65536"/>
                        <a:gd name="T11" fmla="*/ 0 60000 65536"/>
                        <a:gd name="T12" fmla="*/ 0 w 2640"/>
                        <a:gd name="T13" fmla="*/ 0 h 240"/>
                        <a:gd name="T14" fmla="*/ 2640 w 2640"/>
                        <a:gd name="T15" fmla="*/ 240 h 240"/>
                      </a:gdLst>
                      <a:ahLst/>
                      <a:cxnLst>
                        <a:cxn ang="T8">
                          <a:pos x="T0" y="T1"/>
                        </a:cxn>
                        <a:cxn ang="T9">
                          <a:pos x="T2" y="T3"/>
                        </a:cxn>
                        <a:cxn ang="T10">
                          <a:pos x="T4" y="T5"/>
                        </a:cxn>
                        <a:cxn ang="T11">
                          <a:pos x="T6" y="T7"/>
                        </a:cxn>
                      </a:cxnLst>
                      <a:rect l="T12" t="T13" r="T14" b="T15"/>
                      <a:pathLst>
                        <a:path w="2640" h="240">
                          <a:moveTo>
                            <a:pt x="2640" y="0"/>
                          </a:moveTo>
                          <a:lnTo>
                            <a:pt x="240" y="0"/>
                          </a:lnTo>
                          <a:lnTo>
                            <a:pt x="0" y="240"/>
                          </a:lnTo>
                          <a:lnTo>
                            <a:pt x="2640" y="240"/>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nvGrpSpPr>
                  <p:cNvPr id="55389" name="Group 17"/>
                  <p:cNvGrpSpPr>
                    <a:grpSpLocks/>
                  </p:cNvGrpSpPr>
                  <p:nvPr/>
                </p:nvGrpSpPr>
                <p:grpSpPr bwMode="auto">
                  <a:xfrm>
                    <a:off x="525" y="2685"/>
                    <a:ext cx="4854" cy="357"/>
                    <a:chOff x="525" y="2685"/>
                    <a:chExt cx="4854" cy="357"/>
                  </a:xfrm>
                </p:grpSpPr>
                <p:sp>
                  <p:nvSpPr>
                    <p:cNvPr id="55395" name="Freeform 18"/>
                    <p:cNvSpPr>
                      <a:spLocks/>
                    </p:cNvSpPr>
                    <p:nvPr/>
                  </p:nvSpPr>
                  <p:spPr bwMode="auto">
                    <a:xfrm>
                      <a:off x="4752" y="2865"/>
                      <a:ext cx="624" cy="1"/>
                    </a:xfrm>
                    <a:custGeom>
                      <a:avLst/>
                      <a:gdLst>
                        <a:gd name="T0" fmla="*/ 0 w 624"/>
                        <a:gd name="T1" fmla="*/ 0 h 1"/>
                        <a:gd name="T2" fmla="*/ 624 w 624"/>
                        <a:gd name="T3" fmla="*/ 0 h 1"/>
                        <a:gd name="T4" fmla="*/ 0 60000 65536"/>
                        <a:gd name="T5" fmla="*/ 0 60000 65536"/>
                        <a:gd name="T6" fmla="*/ 0 w 624"/>
                        <a:gd name="T7" fmla="*/ 0 h 1"/>
                        <a:gd name="T8" fmla="*/ 624 w 624"/>
                        <a:gd name="T9" fmla="*/ 1 h 1"/>
                      </a:gdLst>
                      <a:ahLst/>
                      <a:cxnLst>
                        <a:cxn ang="T4">
                          <a:pos x="T0" y="T1"/>
                        </a:cxn>
                        <a:cxn ang="T5">
                          <a:pos x="T2" y="T3"/>
                        </a:cxn>
                      </a:cxnLst>
                      <a:rect l="T6" t="T7" r="T8" b="T9"/>
                      <a:pathLst>
                        <a:path w="624" h="1">
                          <a:moveTo>
                            <a:pt x="0" y="0"/>
                          </a:moveTo>
                          <a:lnTo>
                            <a:pt x="624" y="0"/>
                          </a:lnTo>
                        </a:path>
                      </a:pathLst>
                    </a:custGeom>
                    <a:noFill/>
                    <a:ln w="38100">
                      <a:solidFill>
                        <a:schemeClr val="tx1"/>
                      </a:solidFill>
                      <a:round/>
                      <a:headEnd/>
                      <a:tailEnd/>
                    </a:ln>
                  </p:spPr>
                  <p:txBody>
                    <a:bodyPr>
                      <a:spAutoFit/>
                    </a:bodyPr>
                    <a:lstStyle/>
                    <a:p>
                      <a:endParaRPr lang="zh-CN" altLang="en-US"/>
                    </a:p>
                  </p:txBody>
                </p:sp>
                <p:grpSp>
                  <p:nvGrpSpPr>
                    <p:cNvPr id="55396" name="Group 19"/>
                    <p:cNvGrpSpPr>
                      <a:grpSpLocks/>
                    </p:cNvGrpSpPr>
                    <p:nvPr/>
                  </p:nvGrpSpPr>
                  <p:grpSpPr bwMode="auto">
                    <a:xfrm>
                      <a:off x="525" y="2685"/>
                      <a:ext cx="4854" cy="357"/>
                      <a:chOff x="525" y="2685"/>
                      <a:chExt cx="4854" cy="357"/>
                    </a:xfrm>
                  </p:grpSpPr>
                  <p:sp>
                    <p:nvSpPr>
                      <p:cNvPr id="55397" name="Freeform 20"/>
                      <p:cNvSpPr>
                        <a:spLocks/>
                      </p:cNvSpPr>
                      <p:nvPr/>
                    </p:nvSpPr>
                    <p:spPr bwMode="auto">
                      <a:xfrm>
                        <a:off x="527" y="2864"/>
                        <a:ext cx="2067" cy="1"/>
                      </a:xfrm>
                      <a:custGeom>
                        <a:avLst/>
                        <a:gdLst>
                          <a:gd name="T0" fmla="*/ 0 w 2067"/>
                          <a:gd name="T1" fmla="*/ 0 h 1"/>
                          <a:gd name="T2" fmla="*/ 2067 w 2067"/>
                          <a:gd name="T3" fmla="*/ 0 h 1"/>
                          <a:gd name="T4" fmla="*/ 0 60000 65536"/>
                          <a:gd name="T5" fmla="*/ 0 60000 65536"/>
                          <a:gd name="T6" fmla="*/ 0 w 2067"/>
                          <a:gd name="T7" fmla="*/ 0 h 1"/>
                          <a:gd name="T8" fmla="*/ 2067 w 2067"/>
                          <a:gd name="T9" fmla="*/ 1 h 1"/>
                        </a:gdLst>
                        <a:ahLst/>
                        <a:cxnLst>
                          <a:cxn ang="T4">
                            <a:pos x="T0" y="T1"/>
                          </a:cxn>
                          <a:cxn ang="T5">
                            <a:pos x="T2" y="T3"/>
                          </a:cxn>
                        </a:cxnLst>
                        <a:rect l="T6" t="T7" r="T8" b="T9"/>
                        <a:pathLst>
                          <a:path w="2067" h="1">
                            <a:moveTo>
                              <a:pt x="0" y="0"/>
                            </a:moveTo>
                            <a:lnTo>
                              <a:pt x="2067" y="0"/>
                            </a:lnTo>
                          </a:path>
                        </a:pathLst>
                      </a:custGeom>
                      <a:noFill/>
                      <a:ln w="38100">
                        <a:solidFill>
                          <a:schemeClr val="tx1"/>
                        </a:solidFill>
                        <a:round/>
                        <a:headEnd/>
                        <a:tailEnd/>
                      </a:ln>
                    </p:spPr>
                    <p:txBody>
                      <a:bodyPr>
                        <a:spAutoFit/>
                      </a:bodyPr>
                      <a:lstStyle/>
                      <a:p>
                        <a:endParaRPr lang="zh-CN" altLang="en-US"/>
                      </a:p>
                    </p:txBody>
                  </p:sp>
                  <p:grpSp>
                    <p:nvGrpSpPr>
                      <p:cNvPr id="55398" name="Group 21"/>
                      <p:cNvGrpSpPr>
                        <a:grpSpLocks/>
                      </p:cNvGrpSpPr>
                      <p:nvPr/>
                    </p:nvGrpSpPr>
                    <p:grpSpPr bwMode="auto">
                      <a:xfrm>
                        <a:off x="525" y="2685"/>
                        <a:ext cx="4854" cy="357"/>
                        <a:chOff x="525" y="2685"/>
                        <a:chExt cx="4854" cy="357"/>
                      </a:xfrm>
                    </p:grpSpPr>
                    <p:sp>
                      <p:nvSpPr>
                        <p:cNvPr id="55399" name="Freeform 22"/>
                        <p:cNvSpPr>
                          <a:spLocks/>
                        </p:cNvSpPr>
                        <p:nvPr/>
                      </p:nvSpPr>
                      <p:spPr bwMode="auto">
                        <a:xfrm>
                          <a:off x="2589" y="2691"/>
                          <a:ext cx="2160" cy="342"/>
                        </a:xfrm>
                        <a:custGeom>
                          <a:avLst/>
                          <a:gdLst>
                            <a:gd name="T0" fmla="*/ 170 w 2160"/>
                            <a:gd name="T1" fmla="*/ 0 h 342"/>
                            <a:gd name="T2" fmla="*/ 0 w 2160"/>
                            <a:gd name="T3" fmla="*/ 171 h 342"/>
                            <a:gd name="T4" fmla="*/ 170 w 2160"/>
                            <a:gd name="T5" fmla="*/ 342 h 342"/>
                            <a:gd name="T6" fmla="*/ 1991 w 2160"/>
                            <a:gd name="T7" fmla="*/ 342 h 342"/>
                            <a:gd name="T8" fmla="*/ 2160 w 2160"/>
                            <a:gd name="T9" fmla="*/ 171 h 342"/>
                            <a:gd name="T10" fmla="*/ 1991 w 2160"/>
                            <a:gd name="T11" fmla="*/ 0 h 342"/>
                            <a:gd name="T12" fmla="*/ 170 w 2160"/>
                            <a:gd name="T13" fmla="*/ 0 h 342"/>
                            <a:gd name="T14" fmla="*/ 0 60000 65536"/>
                            <a:gd name="T15" fmla="*/ 0 60000 65536"/>
                            <a:gd name="T16" fmla="*/ 0 60000 65536"/>
                            <a:gd name="T17" fmla="*/ 0 60000 65536"/>
                            <a:gd name="T18" fmla="*/ 0 60000 65536"/>
                            <a:gd name="T19" fmla="*/ 0 60000 65536"/>
                            <a:gd name="T20" fmla="*/ 0 60000 65536"/>
                            <a:gd name="T21" fmla="*/ 0 w 2160"/>
                            <a:gd name="T22" fmla="*/ 0 h 342"/>
                            <a:gd name="T23" fmla="*/ 2160 w 2160"/>
                            <a:gd name="T24" fmla="*/ 342 h 3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 h="342">
                              <a:moveTo>
                                <a:pt x="170" y="0"/>
                              </a:moveTo>
                              <a:lnTo>
                                <a:pt x="0" y="171"/>
                              </a:lnTo>
                              <a:lnTo>
                                <a:pt x="170" y="342"/>
                              </a:lnTo>
                              <a:lnTo>
                                <a:pt x="1991" y="342"/>
                              </a:lnTo>
                              <a:lnTo>
                                <a:pt x="2160" y="171"/>
                              </a:lnTo>
                              <a:lnTo>
                                <a:pt x="1991" y="0"/>
                              </a:lnTo>
                              <a:lnTo>
                                <a:pt x="170" y="0"/>
                              </a:lnTo>
                              <a:close/>
                            </a:path>
                          </a:pathLst>
                        </a:custGeom>
                        <a:noFill/>
                        <a:ln w="38100">
                          <a:solidFill>
                            <a:schemeClr val="tx1"/>
                          </a:solidFill>
                          <a:round/>
                          <a:headEnd/>
                          <a:tailEnd/>
                        </a:ln>
                      </p:spPr>
                      <p:txBody>
                        <a:bodyPr/>
                        <a:lstStyle/>
                        <a:p>
                          <a:endParaRPr lang="zh-CN" altLang="en-US"/>
                        </a:p>
                      </p:txBody>
                    </p:sp>
                    <p:sp>
                      <p:nvSpPr>
                        <p:cNvPr id="55400" name="Freeform 23"/>
                        <p:cNvSpPr>
                          <a:spLocks/>
                        </p:cNvSpPr>
                        <p:nvPr/>
                      </p:nvSpPr>
                      <p:spPr bwMode="auto">
                        <a:xfrm>
                          <a:off x="525" y="2685"/>
                          <a:ext cx="2244" cy="357"/>
                        </a:xfrm>
                        <a:custGeom>
                          <a:avLst/>
                          <a:gdLst>
                            <a:gd name="T0" fmla="*/ 2067 w 2244"/>
                            <a:gd name="T1" fmla="*/ 177 h 357"/>
                            <a:gd name="T2" fmla="*/ 2244 w 2244"/>
                            <a:gd name="T3" fmla="*/ 0 h 357"/>
                            <a:gd name="T4" fmla="*/ 3 w 2244"/>
                            <a:gd name="T5" fmla="*/ 0 h 357"/>
                            <a:gd name="T6" fmla="*/ 0 w 2244"/>
                            <a:gd name="T7" fmla="*/ 357 h 357"/>
                            <a:gd name="T8" fmla="*/ 2241 w 2244"/>
                            <a:gd name="T9" fmla="*/ 357 h 357"/>
                            <a:gd name="T10" fmla="*/ 0 60000 65536"/>
                            <a:gd name="T11" fmla="*/ 0 60000 65536"/>
                            <a:gd name="T12" fmla="*/ 0 60000 65536"/>
                            <a:gd name="T13" fmla="*/ 0 60000 65536"/>
                            <a:gd name="T14" fmla="*/ 0 60000 65536"/>
                            <a:gd name="T15" fmla="*/ 0 w 2244"/>
                            <a:gd name="T16" fmla="*/ 0 h 357"/>
                            <a:gd name="T17" fmla="*/ 2244 w 2244"/>
                            <a:gd name="T18" fmla="*/ 357 h 357"/>
                          </a:gdLst>
                          <a:ahLst/>
                          <a:cxnLst>
                            <a:cxn ang="T10">
                              <a:pos x="T0" y="T1"/>
                            </a:cxn>
                            <a:cxn ang="T11">
                              <a:pos x="T2" y="T3"/>
                            </a:cxn>
                            <a:cxn ang="T12">
                              <a:pos x="T4" y="T5"/>
                            </a:cxn>
                            <a:cxn ang="T13">
                              <a:pos x="T6" y="T7"/>
                            </a:cxn>
                            <a:cxn ang="T14">
                              <a:pos x="T8" y="T9"/>
                            </a:cxn>
                          </a:cxnLst>
                          <a:rect l="T15" t="T16" r="T17" b="T18"/>
                          <a:pathLst>
                            <a:path w="2244" h="357">
                              <a:moveTo>
                                <a:pt x="2067" y="177"/>
                              </a:moveTo>
                              <a:lnTo>
                                <a:pt x="2244" y="0"/>
                              </a:lnTo>
                              <a:lnTo>
                                <a:pt x="3" y="0"/>
                              </a:lnTo>
                              <a:lnTo>
                                <a:pt x="0" y="357"/>
                              </a:lnTo>
                              <a:lnTo>
                                <a:pt x="2241" y="357"/>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sp>
                      <p:nvSpPr>
                        <p:cNvPr id="55401" name="Freeform 24"/>
                        <p:cNvSpPr>
                          <a:spLocks/>
                        </p:cNvSpPr>
                        <p:nvPr/>
                      </p:nvSpPr>
                      <p:spPr bwMode="auto">
                        <a:xfrm>
                          <a:off x="4563" y="2685"/>
                          <a:ext cx="816" cy="357"/>
                        </a:xfrm>
                        <a:custGeom>
                          <a:avLst/>
                          <a:gdLst>
                            <a:gd name="T0" fmla="*/ 0 w 816"/>
                            <a:gd name="T1" fmla="*/ 0 h 357"/>
                            <a:gd name="T2" fmla="*/ 815 w 816"/>
                            <a:gd name="T3" fmla="*/ 0 h 357"/>
                            <a:gd name="T4" fmla="*/ 816 w 816"/>
                            <a:gd name="T5" fmla="*/ 357 h 357"/>
                            <a:gd name="T6" fmla="*/ 9 w 816"/>
                            <a:gd name="T7" fmla="*/ 357 h 357"/>
                            <a:gd name="T8" fmla="*/ 186 w 816"/>
                            <a:gd name="T9" fmla="*/ 180 h 357"/>
                            <a:gd name="T10" fmla="*/ 0 60000 65536"/>
                            <a:gd name="T11" fmla="*/ 0 60000 65536"/>
                            <a:gd name="T12" fmla="*/ 0 60000 65536"/>
                            <a:gd name="T13" fmla="*/ 0 60000 65536"/>
                            <a:gd name="T14" fmla="*/ 0 60000 65536"/>
                            <a:gd name="T15" fmla="*/ 0 w 816"/>
                            <a:gd name="T16" fmla="*/ 0 h 357"/>
                            <a:gd name="T17" fmla="*/ 816 w 816"/>
                            <a:gd name="T18" fmla="*/ 357 h 357"/>
                          </a:gdLst>
                          <a:ahLst/>
                          <a:cxnLst>
                            <a:cxn ang="T10">
                              <a:pos x="T0" y="T1"/>
                            </a:cxn>
                            <a:cxn ang="T11">
                              <a:pos x="T2" y="T3"/>
                            </a:cxn>
                            <a:cxn ang="T12">
                              <a:pos x="T4" y="T5"/>
                            </a:cxn>
                            <a:cxn ang="T13">
                              <a:pos x="T6" y="T7"/>
                            </a:cxn>
                            <a:cxn ang="T14">
                              <a:pos x="T8" y="T9"/>
                            </a:cxn>
                          </a:cxnLst>
                          <a:rect l="T15" t="T16" r="T17" b="T18"/>
                          <a:pathLst>
                            <a:path w="816" h="357">
                              <a:moveTo>
                                <a:pt x="0" y="0"/>
                              </a:moveTo>
                              <a:lnTo>
                                <a:pt x="815" y="0"/>
                              </a:lnTo>
                              <a:lnTo>
                                <a:pt x="816" y="357"/>
                              </a:lnTo>
                              <a:lnTo>
                                <a:pt x="9" y="357"/>
                              </a:lnTo>
                              <a:lnTo>
                                <a:pt x="186" y="180"/>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grpSp>
              <p:grpSp>
                <p:nvGrpSpPr>
                  <p:cNvPr id="55390" name="Group 25"/>
                  <p:cNvGrpSpPr>
                    <a:grpSpLocks/>
                  </p:cNvGrpSpPr>
                  <p:nvPr/>
                </p:nvGrpSpPr>
                <p:grpSpPr bwMode="auto">
                  <a:xfrm>
                    <a:off x="48" y="1400"/>
                    <a:ext cx="494" cy="1634"/>
                    <a:chOff x="48" y="1400"/>
                    <a:chExt cx="494" cy="1634"/>
                  </a:xfrm>
                </p:grpSpPr>
                <p:sp>
                  <p:nvSpPr>
                    <p:cNvPr id="55391" name="Text Box 26"/>
                    <p:cNvSpPr txBox="1">
                      <a:spLocks noChangeArrowheads="1"/>
                    </p:cNvSpPr>
                    <p:nvPr/>
                  </p:nvSpPr>
                  <p:spPr bwMode="auto">
                    <a:xfrm>
                      <a:off x="106" y="1400"/>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p>
                  </p:txBody>
                </p:sp>
                <p:sp>
                  <p:nvSpPr>
                    <p:cNvPr id="55392" name="Text Box 27"/>
                    <p:cNvSpPr txBox="1">
                      <a:spLocks noChangeArrowheads="1"/>
                    </p:cNvSpPr>
                    <p:nvPr/>
                  </p:nvSpPr>
                  <p:spPr bwMode="auto">
                    <a:xfrm>
                      <a:off x="48" y="2043"/>
                      <a:ext cx="36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CS</a:t>
                      </a:r>
                    </a:p>
                  </p:txBody>
                </p:sp>
                <p:sp>
                  <p:nvSpPr>
                    <p:cNvPr id="55393" name="Text Box 28"/>
                    <p:cNvSpPr txBox="1">
                      <a:spLocks noChangeArrowheads="1"/>
                    </p:cNvSpPr>
                    <p:nvPr/>
                  </p:nvSpPr>
                  <p:spPr bwMode="auto">
                    <a:xfrm>
                      <a:off x="48" y="2708"/>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55394" name="Text Box 29"/>
                    <p:cNvSpPr txBox="1">
                      <a:spLocks noChangeArrowheads="1"/>
                    </p:cNvSpPr>
                    <p:nvPr/>
                  </p:nvSpPr>
                  <p:spPr bwMode="auto">
                    <a:xfrm>
                      <a:off x="183" y="2842"/>
                      <a:ext cx="359"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latin typeface="Times New Roman" pitchFamily="18" charset="0"/>
                        </a:rPr>
                        <a:t>OUT</a:t>
                      </a:r>
                    </a:p>
                  </p:txBody>
                </p:sp>
              </p:grpSp>
            </p:grpSp>
            <p:grpSp>
              <p:nvGrpSpPr>
                <p:cNvPr id="55369" name="Group 115"/>
                <p:cNvGrpSpPr>
                  <a:grpSpLocks/>
                </p:cNvGrpSpPr>
                <p:nvPr/>
              </p:nvGrpSpPr>
              <p:grpSpPr bwMode="auto">
                <a:xfrm>
                  <a:off x="632" y="714"/>
                  <a:ext cx="4780" cy="3168"/>
                  <a:chOff x="632" y="714"/>
                  <a:chExt cx="4780" cy="3168"/>
                </a:xfrm>
              </p:grpSpPr>
              <p:sp>
                <p:nvSpPr>
                  <p:cNvPr id="55370" name="Line 31"/>
                  <p:cNvSpPr>
                    <a:spLocks noChangeShapeType="1"/>
                  </p:cNvSpPr>
                  <p:nvPr/>
                </p:nvSpPr>
                <p:spPr bwMode="auto">
                  <a:xfrm rot="10800000">
                    <a:off x="2880" y="3594"/>
                    <a:ext cx="480"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71" name="Line 32"/>
                  <p:cNvSpPr>
                    <a:spLocks noChangeShapeType="1"/>
                  </p:cNvSpPr>
                  <p:nvPr/>
                </p:nvSpPr>
                <p:spPr bwMode="auto">
                  <a:xfrm>
                    <a:off x="1366" y="810"/>
                    <a:ext cx="0" cy="2832"/>
                  </a:xfrm>
                  <a:prstGeom prst="line">
                    <a:avLst/>
                  </a:prstGeom>
                  <a:noFill/>
                  <a:ln w="19050">
                    <a:solidFill>
                      <a:schemeClr val="folHlink"/>
                    </a:solidFill>
                    <a:round/>
                    <a:headEnd/>
                    <a:tailEnd/>
                  </a:ln>
                </p:spPr>
                <p:txBody>
                  <a:bodyPr>
                    <a:spAutoFit/>
                  </a:bodyPr>
                  <a:lstStyle/>
                  <a:p>
                    <a:endParaRPr lang="zh-CN" altLang="en-US"/>
                  </a:p>
                </p:txBody>
              </p:sp>
              <p:sp>
                <p:nvSpPr>
                  <p:cNvPr id="55372" name="Line 33"/>
                  <p:cNvSpPr>
                    <a:spLocks noChangeShapeType="1"/>
                  </p:cNvSpPr>
                  <p:nvPr/>
                </p:nvSpPr>
                <p:spPr bwMode="auto">
                  <a:xfrm>
                    <a:off x="4128" y="810"/>
                    <a:ext cx="0" cy="1920"/>
                  </a:xfrm>
                  <a:prstGeom prst="line">
                    <a:avLst/>
                  </a:prstGeom>
                  <a:noFill/>
                  <a:ln w="19050">
                    <a:solidFill>
                      <a:schemeClr val="folHlink"/>
                    </a:solidFill>
                    <a:round/>
                    <a:headEnd/>
                    <a:tailEnd/>
                  </a:ln>
                </p:spPr>
                <p:txBody>
                  <a:bodyPr>
                    <a:spAutoFit/>
                  </a:bodyPr>
                  <a:lstStyle/>
                  <a:p>
                    <a:endParaRPr lang="zh-CN" altLang="en-US"/>
                  </a:p>
                </p:txBody>
              </p:sp>
              <p:sp>
                <p:nvSpPr>
                  <p:cNvPr id="55373" name="Text Box 34"/>
                  <p:cNvSpPr txBox="1">
                    <a:spLocks noChangeArrowheads="1"/>
                  </p:cNvSpPr>
                  <p:nvPr/>
                </p:nvSpPr>
                <p:spPr bwMode="auto">
                  <a:xfrm>
                    <a:off x="632" y="714"/>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地址有效 </a:t>
                    </a:r>
                  </a:p>
                </p:txBody>
              </p:sp>
              <p:sp>
                <p:nvSpPr>
                  <p:cNvPr id="55374" name="Text Box 35"/>
                  <p:cNvSpPr txBox="1">
                    <a:spLocks noChangeArrowheads="1"/>
                  </p:cNvSpPr>
                  <p:nvPr/>
                </p:nvSpPr>
                <p:spPr bwMode="auto">
                  <a:xfrm>
                    <a:off x="4104" y="747"/>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地址失效 </a:t>
                    </a:r>
                  </a:p>
                </p:txBody>
              </p:sp>
              <p:grpSp>
                <p:nvGrpSpPr>
                  <p:cNvPr id="55375" name="Group 114"/>
                  <p:cNvGrpSpPr>
                    <a:grpSpLocks/>
                  </p:cNvGrpSpPr>
                  <p:nvPr/>
                </p:nvGrpSpPr>
                <p:grpSpPr bwMode="auto">
                  <a:xfrm>
                    <a:off x="2976" y="1712"/>
                    <a:ext cx="1088" cy="250"/>
                    <a:chOff x="2976" y="1712"/>
                    <a:chExt cx="1088" cy="250"/>
                  </a:xfrm>
                </p:grpSpPr>
                <p:sp>
                  <p:nvSpPr>
                    <p:cNvPr id="55385" name="Line 37"/>
                    <p:cNvSpPr>
                      <a:spLocks noChangeShapeType="1"/>
                    </p:cNvSpPr>
                    <p:nvPr/>
                  </p:nvSpPr>
                  <p:spPr bwMode="auto">
                    <a:xfrm flipH="1">
                      <a:off x="2976" y="1856"/>
                      <a:ext cx="336"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86" name="Text Box 38"/>
                    <p:cNvSpPr txBox="1">
                      <a:spLocks noChangeArrowheads="1"/>
                    </p:cNvSpPr>
                    <p:nvPr/>
                  </p:nvSpPr>
                  <p:spPr bwMode="auto">
                    <a:xfrm>
                      <a:off x="3264" y="1712"/>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片选失效 </a:t>
                      </a:r>
                    </a:p>
                  </p:txBody>
                </p:sp>
              </p:grpSp>
              <p:sp>
                <p:nvSpPr>
                  <p:cNvPr id="55376" name="Line 39"/>
                  <p:cNvSpPr>
                    <a:spLocks noChangeShapeType="1"/>
                  </p:cNvSpPr>
                  <p:nvPr/>
                </p:nvSpPr>
                <p:spPr bwMode="auto">
                  <a:xfrm>
                    <a:off x="2976" y="1242"/>
                    <a:ext cx="0" cy="2352"/>
                  </a:xfrm>
                  <a:prstGeom prst="line">
                    <a:avLst/>
                  </a:prstGeom>
                  <a:noFill/>
                  <a:ln w="19050">
                    <a:solidFill>
                      <a:schemeClr val="folHlink"/>
                    </a:solidFill>
                    <a:round/>
                    <a:headEnd/>
                    <a:tailEnd/>
                  </a:ln>
                </p:spPr>
                <p:txBody>
                  <a:bodyPr>
                    <a:spAutoFit/>
                  </a:bodyPr>
                  <a:lstStyle/>
                  <a:p>
                    <a:endParaRPr lang="zh-CN" altLang="en-US"/>
                  </a:p>
                </p:txBody>
              </p:sp>
              <p:sp>
                <p:nvSpPr>
                  <p:cNvPr id="55377" name="Line 40"/>
                  <p:cNvSpPr>
                    <a:spLocks noChangeShapeType="1"/>
                  </p:cNvSpPr>
                  <p:nvPr/>
                </p:nvSpPr>
                <p:spPr bwMode="auto">
                  <a:xfrm>
                    <a:off x="2592" y="2682"/>
                    <a:ext cx="0" cy="1056"/>
                  </a:xfrm>
                  <a:prstGeom prst="line">
                    <a:avLst/>
                  </a:prstGeom>
                  <a:noFill/>
                  <a:ln w="19050">
                    <a:solidFill>
                      <a:schemeClr val="folHlink"/>
                    </a:solidFill>
                    <a:round/>
                    <a:headEnd/>
                    <a:tailEnd/>
                  </a:ln>
                </p:spPr>
                <p:txBody>
                  <a:bodyPr>
                    <a:spAutoFit/>
                  </a:bodyPr>
                  <a:lstStyle/>
                  <a:p>
                    <a:endParaRPr lang="zh-CN" altLang="en-US"/>
                  </a:p>
                </p:txBody>
              </p:sp>
              <p:grpSp>
                <p:nvGrpSpPr>
                  <p:cNvPr id="55378" name="Group 113"/>
                  <p:cNvGrpSpPr>
                    <a:grpSpLocks/>
                  </p:cNvGrpSpPr>
                  <p:nvPr/>
                </p:nvGrpSpPr>
                <p:grpSpPr bwMode="auto">
                  <a:xfrm>
                    <a:off x="1352" y="3440"/>
                    <a:ext cx="1240" cy="250"/>
                    <a:chOff x="1352" y="3440"/>
                    <a:chExt cx="1240" cy="250"/>
                  </a:xfrm>
                </p:grpSpPr>
                <p:sp>
                  <p:nvSpPr>
                    <p:cNvPr id="55383" name="Line 42"/>
                    <p:cNvSpPr>
                      <a:spLocks noChangeShapeType="1"/>
                    </p:cNvSpPr>
                    <p:nvPr/>
                  </p:nvSpPr>
                  <p:spPr bwMode="auto">
                    <a:xfrm>
                      <a:off x="2112" y="3594"/>
                      <a:ext cx="480"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84" name="Text Box 43"/>
                    <p:cNvSpPr txBox="1">
                      <a:spLocks noChangeArrowheads="1"/>
                    </p:cNvSpPr>
                    <p:nvPr/>
                  </p:nvSpPr>
                  <p:spPr bwMode="auto">
                    <a:xfrm>
                      <a:off x="1352" y="344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数据有效 </a:t>
                      </a:r>
                    </a:p>
                  </p:txBody>
                </p:sp>
              </p:grpSp>
              <p:sp>
                <p:nvSpPr>
                  <p:cNvPr id="55379" name="Line 44"/>
                  <p:cNvSpPr>
                    <a:spLocks noChangeShapeType="1"/>
                  </p:cNvSpPr>
                  <p:nvPr/>
                </p:nvSpPr>
                <p:spPr bwMode="auto">
                  <a:xfrm>
                    <a:off x="2880" y="1002"/>
                    <a:ext cx="0" cy="2880"/>
                  </a:xfrm>
                  <a:prstGeom prst="line">
                    <a:avLst/>
                  </a:prstGeom>
                  <a:noFill/>
                  <a:ln w="19050">
                    <a:solidFill>
                      <a:schemeClr val="folHlink"/>
                    </a:solidFill>
                    <a:round/>
                    <a:headEnd/>
                    <a:tailEnd/>
                  </a:ln>
                </p:spPr>
                <p:txBody>
                  <a:bodyPr>
                    <a:spAutoFit/>
                  </a:bodyPr>
                  <a:lstStyle/>
                  <a:p>
                    <a:endParaRPr lang="zh-CN" altLang="en-US"/>
                  </a:p>
                </p:txBody>
              </p:sp>
              <p:sp>
                <p:nvSpPr>
                  <p:cNvPr id="55380" name="Text Box 45"/>
                  <p:cNvSpPr txBox="1">
                    <a:spLocks noChangeArrowheads="1"/>
                  </p:cNvSpPr>
                  <p:nvPr/>
                </p:nvSpPr>
                <p:spPr bwMode="auto">
                  <a:xfrm>
                    <a:off x="3368" y="3450"/>
                    <a:ext cx="80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数据稳定 </a:t>
                    </a:r>
                    <a:endParaRPr lang="en-US" altLang="zh-CN" sz="2000">
                      <a:latin typeface="Times New Roman" pitchFamily="18" charset="0"/>
                    </a:endParaRPr>
                  </a:p>
                </p:txBody>
              </p:sp>
              <p:sp>
                <p:nvSpPr>
                  <p:cNvPr id="55381" name="Text Box 46"/>
                  <p:cNvSpPr txBox="1">
                    <a:spLocks noChangeArrowheads="1"/>
                  </p:cNvSpPr>
                  <p:nvPr/>
                </p:nvSpPr>
                <p:spPr bwMode="auto">
                  <a:xfrm>
                    <a:off x="4934" y="3237"/>
                    <a:ext cx="47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高阻 </a:t>
                    </a:r>
                  </a:p>
                </p:txBody>
              </p:sp>
              <p:sp>
                <p:nvSpPr>
                  <p:cNvPr id="55382" name="Line 47"/>
                  <p:cNvSpPr>
                    <a:spLocks noChangeShapeType="1"/>
                  </p:cNvSpPr>
                  <p:nvPr/>
                </p:nvSpPr>
                <p:spPr bwMode="auto">
                  <a:xfrm>
                    <a:off x="4752" y="2874"/>
                    <a:ext cx="336" cy="336"/>
                  </a:xfrm>
                  <a:prstGeom prst="line">
                    <a:avLst/>
                  </a:prstGeom>
                  <a:noFill/>
                  <a:ln w="38100">
                    <a:solidFill>
                      <a:schemeClr val="tx1"/>
                    </a:solidFill>
                    <a:round/>
                    <a:headEnd/>
                    <a:tailEnd/>
                  </a:ln>
                </p:spPr>
                <p:txBody>
                  <a:bodyPr>
                    <a:spAutoFit/>
                  </a:bodyPr>
                  <a:lstStyle/>
                  <a:p>
                    <a:endParaRPr lang="zh-CN" altLang="en-US"/>
                  </a:p>
                </p:txBody>
              </p:sp>
            </p:grpSp>
          </p:grpSp>
        </p:grpSp>
        <p:sp>
          <p:nvSpPr>
            <p:cNvPr id="55365" name="Line 48"/>
            <p:cNvSpPr>
              <a:spLocks noChangeShapeType="1"/>
            </p:cNvSpPr>
            <p:nvPr/>
          </p:nvSpPr>
          <p:spPr bwMode="auto">
            <a:xfrm>
              <a:off x="96" y="2064"/>
              <a:ext cx="288" cy="0"/>
            </a:xfrm>
            <a:prstGeom prst="line">
              <a:avLst/>
            </a:prstGeom>
            <a:noFill/>
            <a:ln w="28575">
              <a:solidFill>
                <a:schemeClr val="tx1"/>
              </a:solidFill>
              <a:round/>
              <a:headEnd/>
              <a:tailEnd/>
            </a:ln>
          </p:spPr>
          <p:txBody>
            <a:bodyPr wrap="none"/>
            <a:lstStyle/>
            <a:p>
              <a:endParaRPr lang="zh-CN" altLang="en-US"/>
            </a:p>
          </p:txBody>
        </p:sp>
      </p:grpSp>
      <p:sp>
        <p:nvSpPr>
          <p:cNvPr id="55300" name="Text Box 49"/>
          <p:cNvSpPr txBox="1">
            <a:spLocks noChangeArrowheads="1"/>
          </p:cNvSpPr>
          <p:nvPr/>
        </p:nvSpPr>
        <p:spPr bwMode="auto">
          <a:xfrm>
            <a:off x="533400" y="228600"/>
            <a:ext cx="5410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(3) 静态 </a:t>
            </a:r>
            <a:r>
              <a:rPr lang="en-US" altLang="zh-CN" sz="3200">
                <a:latin typeface="Times New Roman" pitchFamily="18" charset="0"/>
              </a:rPr>
              <a:t>RAM </a:t>
            </a:r>
            <a:r>
              <a:rPr lang="zh-CN" altLang="en-US" sz="3600">
                <a:solidFill>
                  <a:schemeClr val="folHlink"/>
                </a:solidFill>
                <a:latin typeface="Times New Roman" pitchFamily="18" charset="0"/>
              </a:rPr>
              <a:t>读 </a:t>
            </a:r>
            <a:r>
              <a:rPr lang="zh-CN" altLang="en-US" sz="3200">
                <a:latin typeface="Times New Roman" pitchFamily="18" charset="0"/>
              </a:rPr>
              <a:t>时序  </a:t>
            </a:r>
          </a:p>
        </p:txBody>
      </p:sp>
      <p:grpSp>
        <p:nvGrpSpPr>
          <p:cNvPr id="15" name="Group 50"/>
          <p:cNvGrpSpPr>
            <a:grpSpLocks/>
          </p:cNvGrpSpPr>
          <p:nvPr/>
        </p:nvGrpSpPr>
        <p:grpSpPr bwMode="auto">
          <a:xfrm>
            <a:off x="2209800" y="1457325"/>
            <a:ext cx="2362200" cy="631825"/>
            <a:chOff x="1392" y="918"/>
            <a:chExt cx="1488" cy="398"/>
          </a:xfrm>
        </p:grpSpPr>
        <p:grpSp>
          <p:nvGrpSpPr>
            <p:cNvPr id="55359" name="Group 51"/>
            <p:cNvGrpSpPr>
              <a:grpSpLocks/>
            </p:cNvGrpSpPr>
            <p:nvPr/>
          </p:nvGrpSpPr>
          <p:grpSpPr bwMode="auto">
            <a:xfrm>
              <a:off x="1968" y="918"/>
              <a:ext cx="290" cy="398"/>
              <a:chOff x="4455" y="588"/>
              <a:chExt cx="290" cy="398"/>
            </a:xfrm>
          </p:grpSpPr>
          <p:sp>
            <p:nvSpPr>
              <p:cNvPr id="55362" name="Text Box 52"/>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5363" name="Text Box 53"/>
              <p:cNvSpPr txBox="1">
                <a:spLocks noChangeArrowheads="1"/>
              </p:cNvSpPr>
              <p:nvPr/>
            </p:nvSpPr>
            <p:spPr bwMode="auto">
              <a:xfrm>
                <a:off x="4560" y="813"/>
                <a:ext cx="185"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A</a:t>
                </a:r>
              </a:p>
            </p:txBody>
          </p:sp>
        </p:grpSp>
        <p:sp>
          <p:nvSpPr>
            <p:cNvPr id="55360" name="Line 54"/>
            <p:cNvSpPr>
              <a:spLocks noChangeShapeType="1"/>
            </p:cNvSpPr>
            <p:nvPr/>
          </p:nvSpPr>
          <p:spPr bwMode="auto">
            <a:xfrm>
              <a:off x="2400" y="1146"/>
              <a:ext cx="480"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61" name="Line 55"/>
            <p:cNvSpPr>
              <a:spLocks noChangeShapeType="1"/>
            </p:cNvSpPr>
            <p:nvPr/>
          </p:nvSpPr>
          <p:spPr bwMode="auto">
            <a:xfrm rot="10800000">
              <a:off x="1392" y="1146"/>
              <a:ext cx="480" cy="0"/>
            </a:xfrm>
            <a:prstGeom prst="line">
              <a:avLst/>
            </a:prstGeom>
            <a:noFill/>
            <a:ln w="38100">
              <a:solidFill>
                <a:schemeClr val="folHlink"/>
              </a:solidFill>
              <a:round/>
              <a:headEnd/>
              <a:tailEnd type="stealth" w="med" len="med"/>
            </a:ln>
          </p:spPr>
          <p:txBody>
            <a:bodyPr>
              <a:spAutoFit/>
            </a:bodyPr>
            <a:lstStyle/>
            <a:p>
              <a:endParaRPr lang="zh-CN" altLang="en-US"/>
            </a:p>
          </p:txBody>
        </p:sp>
      </p:grpSp>
      <p:sp>
        <p:nvSpPr>
          <p:cNvPr id="231480" name="Line 56"/>
          <p:cNvSpPr>
            <a:spLocks noChangeShapeType="1"/>
          </p:cNvSpPr>
          <p:nvPr/>
        </p:nvSpPr>
        <p:spPr bwMode="auto">
          <a:xfrm>
            <a:off x="3048000" y="2895600"/>
            <a:ext cx="0" cy="2595563"/>
          </a:xfrm>
          <a:prstGeom prst="line">
            <a:avLst/>
          </a:prstGeom>
          <a:noFill/>
          <a:ln w="19050">
            <a:solidFill>
              <a:schemeClr val="folHlink"/>
            </a:solidFill>
            <a:round/>
            <a:headEnd/>
            <a:tailEnd/>
          </a:ln>
        </p:spPr>
        <p:txBody>
          <a:bodyPr>
            <a:spAutoFit/>
          </a:bodyPr>
          <a:lstStyle/>
          <a:p>
            <a:endParaRPr lang="zh-CN" altLang="en-US"/>
          </a:p>
        </p:txBody>
      </p:sp>
      <p:grpSp>
        <p:nvGrpSpPr>
          <p:cNvPr id="17" name="Group 57"/>
          <p:cNvGrpSpPr>
            <a:grpSpLocks/>
          </p:cNvGrpSpPr>
          <p:nvPr/>
        </p:nvGrpSpPr>
        <p:grpSpPr bwMode="auto">
          <a:xfrm>
            <a:off x="3048000" y="3590925"/>
            <a:ext cx="1524000" cy="631825"/>
            <a:chOff x="1920" y="2262"/>
            <a:chExt cx="960" cy="398"/>
          </a:xfrm>
        </p:grpSpPr>
        <p:grpSp>
          <p:nvGrpSpPr>
            <p:cNvPr id="55354" name="Group 58"/>
            <p:cNvGrpSpPr>
              <a:grpSpLocks/>
            </p:cNvGrpSpPr>
            <p:nvPr/>
          </p:nvGrpSpPr>
          <p:grpSpPr bwMode="auto">
            <a:xfrm>
              <a:off x="2208" y="2262"/>
              <a:ext cx="365" cy="398"/>
              <a:chOff x="4455" y="588"/>
              <a:chExt cx="365" cy="398"/>
            </a:xfrm>
          </p:grpSpPr>
          <p:sp>
            <p:nvSpPr>
              <p:cNvPr id="55357" name="Text Box 59"/>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5358" name="Text Box 60"/>
              <p:cNvSpPr txBox="1">
                <a:spLocks noChangeArrowheads="1"/>
              </p:cNvSpPr>
              <p:nvPr/>
            </p:nvSpPr>
            <p:spPr bwMode="auto">
              <a:xfrm>
                <a:off x="4560" y="813"/>
                <a:ext cx="260"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CO</a:t>
                </a:r>
              </a:p>
            </p:txBody>
          </p:sp>
        </p:grpSp>
        <p:sp>
          <p:nvSpPr>
            <p:cNvPr id="55355" name="Line 61"/>
            <p:cNvSpPr>
              <a:spLocks noChangeShapeType="1"/>
            </p:cNvSpPr>
            <p:nvPr/>
          </p:nvSpPr>
          <p:spPr bwMode="auto">
            <a:xfrm>
              <a:off x="2592" y="2440"/>
              <a:ext cx="288"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56" name="Line 62"/>
            <p:cNvSpPr>
              <a:spLocks noChangeShapeType="1"/>
            </p:cNvSpPr>
            <p:nvPr/>
          </p:nvSpPr>
          <p:spPr bwMode="auto">
            <a:xfrm rot="10800000">
              <a:off x="1920" y="2440"/>
              <a:ext cx="288" cy="0"/>
            </a:xfrm>
            <a:prstGeom prst="line">
              <a:avLst/>
            </a:prstGeom>
            <a:noFill/>
            <a:ln w="38100">
              <a:solidFill>
                <a:schemeClr val="folHlink"/>
              </a:solidFill>
              <a:round/>
              <a:headEnd/>
              <a:tailEnd type="stealth" w="med" len="med"/>
            </a:ln>
          </p:spPr>
          <p:txBody>
            <a:bodyPr>
              <a:spAutoFit/>
            </a:bodyPr>
            <a:lstStyle/>
            <a:p>
              <a:endParaRPr lang="zh-CN" altLang="en-US"/>
            </a:p>
          </p:txBody>
        </p:sp>
      </p:grpSp>
      <p:sp>
        <p:nvSpPr>
          <p:cNvPr id="231487" name="Line 63"/>
          <p:cNvSpPr>
            <a:spLocks noChangeShapeType="1"/>
          </p:cNvSpPr>
          <p:nvPr/>
        </p:nvSpPr>
        <p:spPr bwMode="auto">
          <a:xfrm>
            <a:off x="7315200" y="3738563"/>
            <a:ext cx="0" cy="762000"/>
          </a:xfrm>
          <a:prstGeom prst="line">
            <a:avLst/>
          </a:prstGeom>
          <a:noFill/>
          <a:ln w="19050">
            <a:solidFill>
              <a:schemeClr val="folHlink"/>
            </a:solidFill>
            <a:round/>
            <a:headEnd/>
            <a:tailEnd/>
          </a:ln>
        </p:spPr>
        <p:txBody>
          <a:bodyPr>
            <a:spAutoFit/>
          </a:bodyPr>
          <a:lstStyle/>
          <a:p>
            <a:endParaRPr lang="zh-CN" altLang="en-US"/>
          </a:p>
        </p:txBody>
      </p:sp>
      <p:grpSp>
        <p:nvGrpSpPr>
          <p:cNvPr id="19" name="Group 64"/>
          <p:cNvGrpSpPr>
            <a:grpSpLocks/>
          </p:cNvGrpSpPr>
          <p:nvPr/>
        </p:nvGrpSpPr>
        <p:grpSpPr bwMode="auto">
          <a:xfrm>
            <a:off x="6248400" y="3594100"/>
            <a:ext cx="1371600" cy="631825"/>
            <a:chOff x="3936" y="2264"/>
            <a:chExt cx="864" cy="398"/>
          </a:xfrm>
        </p:grpSpPr>
        <p:grpSp>
          <p:nvGrpSpPr>
            <p:cNvPr id="55349" name="Group 65"/>
            <p:cNvGrpSpPr>
              <a:grpSpLocks/>
            </p:cNvGrpSpPr>
            <p:nvPr/>
          </p:nvGrpSpPr>
          <p:grpSpPr bwMode="auto">
            <a:xfrm>
              <a:off x="4168" y="2264"/>
              <a:ext cx="440" cy="398"/>
              <a:chOff x="4455" y="588"/>
              <a:chExt cx="440" cy="398"/>
            </a:xfrm>
          </p:grpSpPr>
          <p:sp>
            <p:nvSpPr>
              <p:cNvPr id="55352" name="Text Box 66"/>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5353" name="Text Box 67"/>
              <p:cNvSpPr txBox="1">
                <a:spLocks noChangeArrowheads="1"/>
              </p:cNvSpPr>
              <p:nvPr/>
            </p:nvSpPr>
            <p:spPr bwMode="auto">
              <a:xfrm>
                <a:off x="4560" y="813"/>
                <a:ext cx="335"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OHA</a:t>
                </a:r>
              </a:p>
            </p:txBody>
          </p:sp>
        </p:grpSp>
        <p:sp>
          <p:nvSpPr>
            <p:cNvPr id="55350" name="Line 68"/>
            <p:cNvSpPr>
              <a:spLocks noChangeShapeType="1"/>
            </p:cNvSpPr>
            <p:nvPr/>
          </p:nvSpPr>
          <p:spPr bwMode="auto">
            <a:xfrm flipH="1">
              <a:off x="4608" y="2440"/>
              <a:ext cx="192"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51" name="Line 69"/>
            <p:cNvSpPr>
              <a:spLocks noChangeShapeType="1"/>
            </p:cNvSpPr>
            <p:nvPr/>
          </p:nvSpPr>
          <p:spPr bwMode="auto">
            <a:xfrm rot="10800000" flipH="1">
              <a:off x="3936" y="2440"/>
              <a:ext cx="192" cy="0"/>
            </a:xfrm>
            <a:prstGeom prst="line">
              <a:avLst/>
            </a:prstGeom>
            <a:noFill/>
            <a:ln w="38100">
              <a:solidFill>
                <a:schemeClr val="folHlink"/>
              </a:solidFill>
              <a:round/>
              <a:headEnd/>
              <a:tailEnd type="stealth" w="med" len="med"/>
            </a:ln>
          </p:spPr>
          <p:txBody>
            <a:bodyPr>
              <a:spAutoFit/>
            </a:bodyPr>
            <a:lstStyle/>
            <a:p>
              <a:endParaRPr lang="zh-CN" altLang="en-US"/>
            </a:p>
          </p:txBody>
        </p:sp>
      </p:grpSp>
      <p:grpSp>
        <p:nvGrpSpPr>
          <p:cNvPr id="21" name="Group 70"/>
          <p:cNvGrpSpPr>
            <a:grpSpLocks/>
          </p:cNvGrpSpPr>
          <p:nvPr/>
        </p:nvGrpSpPr>
        <p:grpSpPr bwMode="auto">
          <a:xfrm>
            <a:off x="4724400" y="4889500"/>
            <a:ext cx="2819400" cy="631825"/>
            <a:chOff x="2976" y="3080"/>
            <a:chExt cx="1776" cy="398"/>
          </a:xfrm>
        </p:grpSpPr>
        <p:sp>
          <p:nvSpPr>
            <p:cNvPr id="55344" name="Line 71"/>
            <p:cNvSpPr>
              <a:spLocks noChangeShapeType="1"/>
            </p:cNvSpPr>
            <p:nvPr/>
          </p:nvSpPr>
          <p:spPr bwMode="auto">
            <a:xfrm>
              <a:off x="4128" y="3210"/>
              <a:ext cx="624"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5345" name="Line 72"/>
            <p:cNvSpPr>
              <a:spLocks noChangeShapeType="1"/>
            </p:cNvSpPr>
            <p:nvPr/>
          </p:nvSpPr>
          <p:spPr bwMode="auto">
            <a:xfrm rot="10800000">
              <a:off x="2976" y="3210"/>
              <a:ext cx="624" cy="0"/>
            </a:xfrm>
            <a:prstGeom prst="line">
              <a:avLst/>
            </a:prstGeom>
            <a:noFill/>
            <a:ln w="38100">
              <a:solidFill>
                <a:schemeClr val="folHlink"/>
              </a:solidFill>
              <a:round/>
              <a:headEnd/>
              <a:tailEnd type="stealth" w="med" len="med"/>
            </a:ln>
          </p:spPr>
          <p:txBody>
            <a:bodyPr>
              <a:spAutoFit/>
            </a:bodyPr>
            <a:lstStyle/>
            <a:p>
              <a:endParaRPr lang="zh-CN" altLang="en-US"/>
            </a:p>
          </p:txBody>
        </p:sp>
        <p:grpSp>
          <p:nvGrpSpPr>
            <p:cNvPr id="55346" name="Group 73"/>
            <p:cNvGrpSpPr>
              <a:grpSpLocks/>
            </p:cNvGrpSpPr>
            <p:nvPr/>
          </p:nvGrpSpPr>
          <p:grpSpPr bwMode="auto">
            <a:xfrm>
              <a:off x="3651" y="3080"/>
              <a:ext cx="429" cy="398"/>
              <a:chOff x="4455" y="588"/>
              <a:chExt cx="429" cy="398"/>
            </a:xfrm>
          </p:grpSpPr>
          <p:sp>
            <p:nvSpPr>
              <p:cNvPr id="55347" name="Text Box 74"/>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5348" name="Text Box 75"/>
              <p:cNvSpPr txBox="1">
                <a:spLocks noChangeArrowheads="1"/>
              </p:cNvSpPr>
              <p:nvPr/>
            </p:nvSpPr>
            <p:spPr bwMode="auto">
              <a:xfrm>
                <a:off x="4560" y="813"/>
                <a:ext cx="324"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OTD</a:t>
                </a:r>
              </a:p>
            </p:txBody>
          </p:sp>
        </p:grpSp>
      </p:grpSp>
      <p:grpSp>
        <p:nvGrpSpPr>
          <p:cNvPr id="23" name="Group 76"/>
          <p:cNvGrpSpPr>
            <a:grpSpLocks/>
          </p:cNvGrpSpPr>
          <p:nvPr/>
        </p:nvGrpSpPr>
        <p:grpSpPr bwMode="auto">
          <a:xfrm>
            <a:off x="2171700" y="1027113"/>
            <a:ext cx="4343400" cy="631825"/>
            <a:chOff x="1368" y="647"/>
            <a:chExt cx="2736" cy="398"/>
          </a:xfrm>
        </p:grpSpPr>
        <p:sp>
          <p:nvSpPr>
            <p:cNvPr id="55339" name="Line 77"/>
            <p:cNvSpPr>
              <a:spLocks noChangeShapeType="1"/>
            </p:cNvSpPr>
            <p:nvPr/>
          </p:nvSpPr>
          <p:spPr bwMode="auto">
            <a:xfrm>
              <a:off x="3048" y="875"/>
              <a:ext cx="1056" cy="0"/>
            </a:xfrm>
            <a:prstGeom prst="line">
              <a:avLst/>
            </a:prstGeom>
            <a:noFill/>
            <a:ln w="38100">
              <a:solidFill>
                <a:schemeClr val="folHlink"/>
              </a:solidFill>
              <a:round/>
              <a:headEnd/>
              <a:tailEnd type="stealth" w="med" len="med"/>
            </a:ln>
          </p:spPr>
          <p:txBody>
            <a:bodyPr>
              <a:spAutoFit/>
            </a:bodyPr>
            <a:lstStyle/>
            <a:p>
              <a:endParaRPr lang="zh-CN" altLang="en-US"/>
            </a:p>
          </p:txBody>
        </p:sp>
        <p:grpSp>
          <p:nvGrpSpPr>
            <p:cNvPr id="2" name="Group 78"/>
            <p:cNvGrpSpPr>
              <a:grpSpLocks/>
            </p:cNvGrpSpPr>
            <p:nvPr/>
          </p:nvGrpSpPr>
          <p:grpSpPr bwMode="auto">
            <a:xfrm>
              <a:off x="2501" y="647"/>
              <a:ext cx="359" cy="398"/>
              <a:chOff x="4455" y="588"/>
              <a:chExt cx="359" cy="398"/>
            </a:xfrm>
          </p:grpSpPr>
          <p:sp>
            <p:nvSpPr>
              <p:cNvPr id="55342" name="Text Box 79"/>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5343" name="Text Box 80"/>
              <p:cNvSpPr txBox="1">
                <a:spLocks noChangeArrowheads="1"/>
              </p:cNvSpPr>
              <p:nvPr/>
            </p:nvSpPr>
            <p:spPr bwMode="auto">
              <a:xfrm>
                <a:off x="4560" y="813"/>
                <a:ext cx="254"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RC</a:t>
                </a:r>
              </a:p>
            </p:txBody>
          </p:sp>
        </p:grpSp>
        <p:sp>
          <p:nvSpPr>
            <p:cNvPr id="55341" name="Line 81"/>
            <p:cNvSpPr>
              <a:spLocks noChangeShapeType="1"/>
            </p:cNvSpPr>
            <p:nvPr/>
          </p:nvSpPr>
          <p:spPr bwMode="auto">
            <a:xfrm rot="10800000">
              <a:off x="1368" y="875"/>
              <a:ext cx="1056" cy="0"/>
            </a:xfrm>
            <a:prstGeom prst="line">
              <a:avLst/>
            </a:prstGeom>
            <a:noFill/>
            <a:ln w="38100">
              <a:solidFill>
                <a:schemeClr val="folHlink"/>
              </a:solidFill>
              <a:round/>
              <a:headEnd/>
              <a:tailEnd type="stealth" w="med" len="med"/>
            </a:ln>
          </p:spPr>
          <p:txBody>
            <a:bodyPr>
              <a:spAutoFit/>
            </a:bodyPr>
            <a:lstStyle/>
            <a:p>
              <a:endParaRPr lang="zh-CN" altLang="en-US"/>
            </a:p>
          </p:txBody>
        </p:sp>
      </p:grpSp>
      <p:grpSp>
        <p:nvGrpSpPr>
          <p:cNvPr id="25" name="Group 82"/>
          <p:cNvGrpSpPr>
            <a:grpSpLocks/>
          </p:cNvGrpSpPr>
          <p:nvPr/>
        </p:nvGrpSpPr>
        <p:grpSpPr bwMode="auto">
          <a:xfrm>
            <a:off x="1314450" y="2720975"/>
            <a:ext cx="1714500" cy="396875"/>
            <a:chOff x="828" y="1714"/>
            <a:chExt cx="1080" cy="250"/>
          </a:xfrm>
        </p:grpSpPr>
        <p:sp>
          <p:nvSpPr>
            <p:cNvPr id="55337" name="Text Box 83"/>
            <p:cNvSpPr txBox="1">
              <a:spLocks noChangeArrowheads="1"/>
            </p:cNvSpPr>
            <p:nvPr/>
          </p:nvSpPr>
          <p:spPr bwMode="auto">
            <a:xfrm>
              <a:off x="828" y="1714"/>
              <a:ext cx="80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片选有效 </a:t>
              </a:r>
            </a:p>
          </p:txBody>
        </p:sp>
        <p:sp>
          <p:nvSpPr>
            <p:cNvPr id="55338" name="Line 84"/>
            <p:cNvSpPr>
              <a:spLocks noChangeShapeType="1"/>
            </p:cNvSpPr>
            <p:nvPr/>
          </p:nvSpPr>
          <p:spPr bwMode="auto">
            <a:xfrm>
              <a:off x="1572" y="1848"/>
              <a:ext cx="336" cy="0"/>
            </a:xfrm>
            <a:prstGeom prst="line">
              <a:avLst/>
            </a:prstGeom>
            <a:noFill/>
            <a:ln w="38100">
              <a:solidFill>
                <a:schemeClr val="folHlink"/>
              </a:solidFill>
              <a:round/>
              <a:headEnd/>
              <a:tailEnd type="stealth" w="med" len="med"/>
            </a:ln>
          </p:spPr>
          <p:txBody>
            <a:bodyPr wrap="none"/>
            <a:lstStyle/>
            <a:p>
              <a:endParaRPr lang="zh-CN" altLang="en-US"/>
            </a:p>
          </p:txBody>
        </p:sp>
      </p:grpSp>
      <p:sp>
        <p:nvSpPr>
          <p:cNvPr id="231509" name="Rectangle 8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6" name="Group 86"/>
          <p:cNvGrpSpPr>
            <a:grpSpLocks/>
          </p:cNvGrpSpPr>
          <p:nvPr/>
        </p:nvGrpSpPr>
        <p:grpSpPr bwMode="auto">
          <a:xfrm>
            <a:off x="990600" y="6040438"/>
            <a:ext cx="6948488" cy="588962"/>
            <a:chOff x="624" y="3805"/>
            <a:chExt cx="4377" cy="371"/>
          </a:xfrm>
        </p:grpSpPr>
        <p:sp>
          <p:nvSpPr>
            <p:cNvPr id="55335" name="Rectangle 87"/>
            <p:cNvSpPr>
              <a:spLocks noChangeArrowheads="1"/>
            </p:cNvSpPr>
            <p:nvPr/>
          </p:nvSpPr>
          <p:spPr bwMode="auto">
            <a:xfrm>
              <a:off x="624" y="3805"/>
              <a:ext cx="4377" cy="371"/>
            </a:xfrm>
            <a:prstGeom prst="rect">
              <a:avLst/>
            </a:prstGeom>
            <a:solidFill>
              <a:schemeClr val="accent2"/>
            </a:solidFill>
            <a:ln w="9525">
              <a:solidFill>
                <a:schemeClr val="accent2"/>
              </a:solid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宋体" pitchFamily="2" charset="-122"/>
                </a:rPr>
                <a:t>读周期</a:t>
              </a:r>
              <a:r>
                <a:rPr lang="zh-CN" altLang="en-US" sz="2800">
                  <a:latin typeface="宋体" pitchFamily="2" charset="-122"/>
                </a:rPr>
                <a:t> </a:t>
              </a:r>
              <a:r>
                <a:rPr lang="en-US" altLang="zh-CN" sz="2800" i="1">
                  <a:solidFill>
                    <a:schemeClr val="folHlink"/>
                  </a:solidFill>
                  <a:latin typeface="宋体" pitchFamily="2" charset="-122"/>
                </a:rPr>
                <a:t>t</a:t>
              </a:r>
              <a:r>
                <a:rPr lang="en-US" altLang="zh-CN" sz="2400" baseline="-25000">
                  <a:solidFill>
                    <a:schemeClr val="folHlink"/>
                  </a:solidFill>
                  <a:latin typeface="宋体" pitchFamily="2" charset="-122"/>
                </a:rPr>
                <a:t>RC</a:t>
              </a:r>
              <a:r>
                <a:rPr lang="en-US" altLang="zh-CN" sz="2800" baseline="-25000">
                  <a:latin typeface="宋体" pitchFamily="2" charset="-122"/>
                </a:rPr>
                <a:t>  </a:t>
              </a:r>
              <a:r>
                <a:rPr lang="zh-CN" altLang="en-US" sz="2800">
                  <a:latin typeface="宋体" pitchFamily="2" charset="-122"/>
                </a:rPr>
                <a:t>地址有效    下一次地址有效</a:t>
              </a:r>
            </a:p>
          </p:txBody>
        </p:sp>
        <p:sp>
          <p:nvSpPr>
            <p:cNvPr id="55336" name="Line 88"/>
            <p:cNvSpPr>
              <a:spLocks noChangeShapeType="1"/>
            </p:cNvSpPr>
            <p:nvPr/>
          </p:nvSpPr>
          <p:spPr bwMode="auto">
            <a:xfrm>
              <a:off x="2985" y="4032"/>
              <a:ext cx="336" cy="0"/>
            </a:xfrm>
            <a:prstGeom prst="line">
              <a:avLst/>
            </a:prstGeom>
            <a:noFill/>
            <a:ln w="19050">
              <a:solidFill>
                <a:schemeClr val="tx1"/>
              </a:solidFill>
              <a:round/>
              <a:headEnd/>
              <a:tailEnd type="stealth" w="med" len="med"/>
            </a:ln>
          </p:spPr>
          <p:txBody>
            <a:bodyPr wrap="none"/>
            <a:lstStyle/>
            <a:p>
              <a:endParaRPr lang="zh-CN" altLang="en-US"/>
            </a:p>
          </p:txBody>
        </p:sp>
      </p:grpSp>
      <p:grpSp>
        <p:nvGrpSpPr>
          <p:cNvPr id="27" name="Group 89"/>
          <p:cNvGrpSpPr>
            <a:grpSpLocks/>
          </p:cNvGrpSpPr>
          <p:nvPr/>
        </p:nvGrpSpPr>
        <p:grpSpPr bwMode="auto">
          <a:xfrm>
            <a:off x="990600" y="6040438"/>
            <a:ext cx="7467600" cy="595312"/>
            <a:chOff x="624" y="3805"/>
            <a:chExt cx="4704" cy="375"/>
          </a:xfrm>
        </p:grpSpPr>
        <p:sp>
          <p:nvSpPr>
            <p:cNvPr id="55330" name="Rectangle 90"/>
            <p:cNvSpPr>
              <a:spLocks noChangeArrowheads="1"/>
            </p:cNvSpPr>
            <p:nvPr/>
          </p:nvSpPr>
          <p:spPr bwMode="auto">
            <a:xfrm>
              <a:off x="624" y="3844"/>
              <a:ext cx="4368" cy="336"/>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5331" name="Group 91"/>
            <p:cNvGrpSpPr>
              <a:grpSpLocks/>
            </p:cNvGrpSpPr>
            <p:nvPr/>
          </p:nvGrpSpPr>
          <p:grpSpPr bwMode="auto">
            <a:xfrm>
              <a:off x="853" y="3805"/>
              <a:ext cx="4475" cy="365"/>
              <a:chOff x="853" y="3805"/>
              <a:chExt cx="4475" cy="365"/>
            </a:xfrm>
          </p:grpSpPr>
          <p:sp>
            <p:nvSpPr>
              <p:cNvPr id="55332" name="Rectangle 92"/>
              <p:cNvSpPr>
                <a:spLocks noChangeArrowheads="1"/>
              </p:cNvSpPr>
              <p:nvPr/>
            </p:nvSpPr>
            <p:spPr bwMode="auto">
              <a:xfrm>
                <a:off x="853" y="3805"/>
                <a:ext cx="2891" cy="365"/>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宋体" pitchFamily="2" charset="-122"/>
                  </a:rPr>
                  <a:t>读时间</a:t>
                </a:r>
                <a:r>
                  <a:rPr lang="zh-CN" altLang="en-US" sz="2800">
                    <a:solidFill>
                      <a:schemeClr val="folHlink"/>
                    </a:solidFill>
                    <a:latin typeface="宋体" pitchFamily="2" charset="-122"/>
                  </a:rPr>
                  <a:t>  </a:t>
                </a:r>
                <a:r>
                  <a:rPr lang="en-US" altLang="zh-CN" sz="2800" i="1">
                    <a:solidFill>
                      <a:schemeClr val="folHlink"/>
                    </a:solidFill>
                    <a:latin typeface="宋体" pitchFamily="2" charset="-122"/>
                  </a:rPr>
                  <a:t>t</a:t>
                </a:r>
                <a:r>
                  <a:rPr lang="en-US" altLang="zh-CN" sz="2400" baseline="-25000">
                    <a:solidFill>
                      <a:schemeClr val="folHlink"/>
                    </a:solidFill>
                    <a:latin typeface="宋体" pitchFamily="2" charset="-122"/>
                  </a:rPr>
                  <a:t>A</a:t>
                </a:r>
                <a:r>
                  <a:rPr lang="en-US" altLang="zh-CN" sz="2800" baseline="-25000">
                    <a:latin typeface="宋体" pitchFamily="2" charset="-122"/>
                  </a:rPr>
                  <a:t>   </a:t>
                </a:r>
                <a:r>
                  <a:rPr lang="zh-CN" altLang="en-US" sz="2800">
                    <a:latin typeface="宋体" pitchFamily="2" charset="-122"/>
                  </a:rPr>
                  <a:t>地址有效</a:t>
                </a:r>
              </a:p>
            </p:txBody>
          </p:sp>
          <p:sp>
            <p:nvSpPr>
              <p:cNvPr id="55333" name="Line 93"/>
              <p:cNvSpPr>
                <a:spLocks noChangeShapeType="1"/>
              </p:cNvSpPr>
              <p:nvPr/>
            </p:nvSpPr>
            <p:spPr bwMode="auto">
              <a:xfrm>
                <a:off x="3312" y="4032"/>
                <a:ext cx="336" cy="0"/>
              </a:xfrm>
              <a:prstGeom prst="line">
                <a:avLst/>
              </a:prstGeom>
              <a:noFill/>
              <a:ln w="19050">
                <a:solidFill>
                  <a:schemeClr val="tx1"/>
                </a:solidFill>
                <a:round/>
                <a:headEnd/>
                <a:tailEnd type="stealth" w="med" len="med"/>
              </a:ln>
            </p:spPr>
            <p:txBody>
              <a:bodyPr wrap="none"/>
              <a:lstStyle/>
              <a:p>
                <a:endParaRPr lang="zh-CN" altLang="en-US"/>
              </a:p>
            </p:txBody>
          </p:sp>
          <p:sp>
            <p:nvSpPr>
              <p:cNvPr id="55334" name="Rectangle 94"/>
              <p:cNvSpPr>
                <a:spLocks noChangeArrowheads="1"/>
              </p:cNvSpPr>
              <p:nvPr/>
            </p:nvSpPr>
            <p:spPr bwMode="auto">
              <a:xfrm>
                <a:off x="3744" y="3835"/>
                <a:ext cx="1584"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宋体" pitchFamily="2" charset="-122"/>
                  </a:rPr>
                  <a:t>数据稳定 </a:t>
                </a:r>
                <a:endParaRPr lang="en-US" altLang="zh-CN" sz="2800">
                  <a:latin typeface="宋体" pitchFamily="2" charset="-122"/>
                </a:endParaRPr>
              </a:p>
            </p:txBody>
          </p:sp>
        </p:grpSp>
      </p:grpSp>
      <p:grpSp>
        <p:nvGrpSpPr>
          <p:cNvPr id="29" name="Group 95"/>
          <p:cNvGrpSpPr>
            <a:grpSpLocks/>
          </p:cNvGrpSpPr>
          <p:nvPr/>
        </p:nvGrpSpPr>
        <p:grpSpPr bwMode="auto">
          <a:xfrm>
            <a:off x="990600" y="6040438"/>
            <a:ext cx="6934200" cy="533400"/>
            <a:chOff x="624" y="3805"/>
            <a:chExt cx="4368" cy="336"/>
          </a:xfrm>
        </p:grpSpPr>
        <p:sp>
          <p:nvSpPr>
            <p:cNvPr id="55325" name="Rectangle 96"/>
            <p:cNvSpPr>
              <a:spLocks noChangeArrowheads="1"/>
            </p:cNvSpPr>
            <p:nvPr/>
          </p:nvSpPr>
          <p:spPr bwMode="auto">
            <a:xfrm>
              <a:off x="624" y="3805"/>
              <a:ext cx="4368" cy="336"/>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5326" name="Group 97"/>
            <p:cNvGrpSpPr>
              <a:grpSpLocks/>
            </p:cNvGrpSpPr>
            <p:nvPr/>
          </p:nvGrpSpPr>
          <p:grpSpPr bwMode="auto">
            <a:xfrm>
              <a:off x="1573" y="3805"/>
              <a:ext cx="2784" cy="327"/>
              <a:chOff x="1573" y="3805"/>
              <a:chExt cx="2784" cy="327"/>
            </a:xfrm>
          </p:grpSpPr>
          <p:sp>
            <p:nvSpPr>
              <p:cNvPr id="55327" name="Rectangle 98"/>
              <p:cNvSpPr>
                <a:spLocks noChangeArrowheads="1"/>
              </p:cNvSpPr>
              <p:nvPr/>
            </p:nvSpPr>
            <p:spPr bwMode="auto">
              <a:xfrm>
                <a:off x="1573" y="3805"/>
                <a:ext cx="1413"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CO</a:t>
                </a:r>
                <a:r>
                  <a:rPr lang="en-US" altLang="zh-CN" sz="2800" baseline="-25000">
                    <a:latin typeface="宋体" pitchFamily="2" charset="-122"/>
                  </a:rPr>
                  <a:t>  </a:t>
                </a:r>
                <a:r>
                  <a:rPr lang="zh-CN" altLang="en-US" sz="2800">
                    <a:latin typeface="宋体" pitchFamily="2" charset="-122"/>
                  </a:rPr>
                  <a:t>片选有效</a:t>
                </a:r>
              </a:p>
            </p:txBody>
          </p:sp>
          <p:sp>
            <p:nvSpPr>
              <p:cNvPr id="55328" name="Line 99"/>
              <p:cNvSpPr>
                <a:spLocks noChangeShapeType="1"/>
              </p:cNvSpPr>
              <p:nvPr/>
            </p:nvSpPr>
            <p:spPr bwMode="auto">
              <a:xfrm>
                <a:off x="3002" y="3984"/>
                <a:ext cx="336" cy="0"/>
              </a:xfrm>
              <a:prstGeom prst="line">
                <a:avLst/>
              </a:prstGeom>
              <a:noFill/>
              <a:ln w="19050">
                <a:solidFill>
                  <a:schemeClr val="tx1"/>
                </a:solidFill>
                <a:round/>
                <a:headEnd/>
                <a:tailEnd type="stealth" w="med" len="med"/>
              </a:ln>
            </p:spPr>
            <p:txBody>
              <a:bodyPr wrap="none"/>
              <a:lstStyle/>
              <a:p>
                <a:endParaRPr lang="zh-CN" altLang="en-US"/>
              </a:p>
            </p:txBody>
          </p:sp>
          <p:sp>
            <p:nvSpPr>
              <p:cNvPr id="55329" name="Rectangle 100"/>
              <p:cNvSpPr>
                <a:spLocks noChangeArrowheads="1"/>
              </p:cNvSpPr>
              <p:nvPr/>
            </p:nvSpPr>
            <p:spPr bwMode="auto">
              <a:xfrm>
                <a:off x="3341" y="3805"/>
                <a:ext cx="101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宋体" pitchFamily="2" charset="-122"/>
                  </a:rPr>
                  <a:t>数据稳定</a:t>
                </a:r>
              </a:p>
            </p:txBody>
          </p:sp>
        </p:grpSp>
      </p:grpSp>
      <p:grpSp>
        <p:nvGrpSpPr>
          <p:cNvPr id="31" name="Group 101"/>
          <p:cNvGrpSpPr>
            <a:grpSpLocks/>
          </p:cNvGrpSpPr>
          <p:nvPr/>
        </p:nvGrpSpPr>
        <p:grpSpPr bwMode="auto">
          <a:xfrm>
            <a:off x="990600" y="6040438"/>
            <a:ext cx="7010400" cy="533400"/>
            <a:chOff x="624" y="3805"/>
            <a:chExt cx="4416" cy="336"/>
          </a:xfrm>
        </p:grpSpPr>
        <p:sp>
          <p:nvSpPr>
            <p:cNvPr id="55320" name="Rectangle 102"/>
            <p:cNvSpPr>
              <a:spLocks noChangeArrowheads="1"/>
            </p:cNvSpPr>
            <p:nvPr/>
          </p:nvSpPr>
          <p:spPr bwMode="auto">
            <a:xfrm>
              <a:off x="624" y="3805"/>
              <a:ext cx="4368" cy="336"/>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5321" name="Group 103"/>
            <p:cNvGrpSpPr>
              <a:grpSpLocks/>
            </p:cNvGrpSpPr>
            <p:nvPr/>
          </p:nvGrpSpPr>
          <p:grpSpPr bwMode="auto">
            <a:xfrm>
              <a:off x="1536" y="3805"/>
              <a:ext cx="3504" cy="327"/>
              <a:chOff x="1536" y="3805"/>
              <a:chExt cx="3504" cy="327"/>
            </a:xfrm>
          </p:grpSpPr>
          <p:sp>
            <p:nvSpPr>
              <p:cNvPr id="55322" name="Rectangle 104"/>
              <p:cNvSpPr>
                <a:spLocks noChangeArrowheads="1"/>
              </p:cNvSpPr>
              <p:nvPr/>
            </p:nvSpPr>
            <p:spPr bwMode="auto">
              <a:xfrm>
                <a:off x="1536" y="3805"/>
                <a:ext cx="140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OTD</a:t>
                </a:r>
                <a:r>
                  <a:rPr lang="zh-CN" altLang="en-US" sz="2800" baseline="-25000">
                    <a:latin typeface="宋体" pitchFamily="2" charset="-122"/>
                  </a:rPr>
                  <a:t> </a:t>
                </a:r>
                <a:r>
                  <a:rPr lang="zh-CN" altLang="en-US" sz="2800">
                    <a:latin typeface="宋体" pitchFamily="2" charset="-122"/>
                  </a:rPr>
                  <a:t>片选失效</a:t>
                </a:r>
              </a:p>
            </p:txBody>
          </p:sp>
          <p:sp>
            <p:nvSpPr>
              <p:cNvPr id="55323" name="Line 105"/>
              <p:cNvSpPr>
                <a:spLocks noChangeShapeType="1"/>
              </p:cNvSpPr>
              <p:nvPr/>
            </p:nvSpPr>
            <p:spPr bwMode="auto">
              <a:xfrm>
                <a:off x="2965" y="3984"/>
                <a:ext cx="336" cy="0"/>
              </a:xfrm>
              <a:prstGeom prst="line">
                <a:avLst/>
              </a:prstGeom>
              <a:noFill/>
              <a:ln w="28575">
                <a:solidFill>
                  <a:schemeClr val="tx1"/>
                </a:solidFill>
                <a:round/>
                <a:headEnd/>
                <a:tailEnd type="stealth" w="med" len="med"/>
              </a:ln>
            </p:spPr>
            <p:txBody>
              <a:bodyPr wrap="none"/>
              <a:lstStyle/>
              <a:p>
                <a:endParaRPr lang="zh-CN" altLang="en-US"/>
              </a:p>
            </p:txBody>
          </p:sp>
          <p:sp>
            <p:nvSpPr>
              <p:cNvPr id="55324" name="Rectangle 106"/>
              <p:cNvSpPr>
                <a:spLocks noChangeArrowheads="1"/>
              </p:cNvSpPr>
              <p:nvPr/>
            </p:nvSpPr>
            <p:spPr bwMode="auto">
              <a:xfrm>
                <a:off x="3304" y="3805"/>
                <a:ext cx="1736"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宋体" pitchFamily="2" charset="-122"/>
                  </a:rPr>
                  <a:t>输出高阻</a:t>
                </a:r>
              </a:p>
            </p:txBody>
          </p:sp>
        </p:grpSp>
      </p:grpSp>
      <p:grpSp>
        <p:nvGrpSpPr>
          <p:cNvPr id="55340" name="Group 107"/>
          <p:cNvGrpSpPr>
            <a:grpSpLocks/>
          </p:cNvGrpSpPr>
          <p:nvPr/>
        </p:nvGrpSpPr>
        <p:grpSpPr bwMode="auto">
          <a:xfrm>
            <a:off x="990600" y="6040438"/>
            <a:ext cx="6934200" cy="542925"/>
            <a:chOff x="624" y="3805"/>
            <a:chExt cx="4368" cy="342"/>
          </a:xfrm>
        </p:grpSpPr>
        <p:sp>
          <p:nvSpPr>
            <p:cNvPr id="55316" name="Rectangle 108"/>
            <p:cNvSpPr>
              <a:spLocks noChangeArrowheads="1"/>
            </p:cNvSpPr>
            <p:nvPr/>
          </p:nvSpPr>
          <p:spPr bwMode="auto">
            <a:xfrm>
              <a:off x="624" y="3811"/>
              <a:ext cx="4368" cy="336"/>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5317" name="Group 109"/>
            <p:cNvGrpSpPr>
              <a:grpSpLocks/>
            </p:cNvGrpSpPr>
            <p:nvPr/>
          </p:nvGrpSpPr>
          <p:grpSpPr bwMode="auto">
            <a:xfrm>
              <a:off x="1573" y="3805"/>
              <a:ext cx="3347" cy="327"/>
              <a:chOff x="1573" y="3805"/>
              <a:chExt cx="3347" cy="327"/>
            </a:xfrm>
          </p:grpSpPr>
          <p:sp>
            <p:nvSpPr>
              <p:cNvPr id="55318" name="Rectangle 110"/>
              <p:cNvSpPr>
                <a:spLocks noChangeArrowheads="1"/>
              </p:cNvSpPr>
              <p:nvPr/>
            </p:nvSpPr>
            <p:spPr bwMode="auto">
              <a:xfrm>
                <a:off x="1573" y="3805"/>
                <a:ext cx="1964"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OHA</a:t>
                </a:r>
                <a:r>
                  <a:rPr lang="zh-CN" altLang="en-US" sz="2800" baseline="-25000">
                    <a:latin typeface="宋体" pitchFamily="2" charset="-122"/>
                  </a:rPr>
                  <a:t> </a:t>
                </a:r>
                <a:r>
                  <a:rPr lang="zh-CN" altLang="en-US" sz="2800">
                    <a:latin typeface="宋体" pitchFamily="2" charset="-122"/>
                  </a:rPr>
                  <a:t>地址失效后的 </a:t>
                </a:r>
              </a:p>
            </p:txBody>
          </p:sp>
          <p:sp>
            <p:nvSpPr>
              <p:cNvPr id="55319" name="Rectangle 111"/>
              <p:cNvSpPr>
                <a:spLocks noChangeArrowheads="1"/>
              </p:cNvSpPr>
              <p:nvPr/>
            </p:nvSpPr>
            <p:spPr bwMode="auto">
              <a:xfrm>
                <a:off x="3341" y="3805"/>
                <a:ext cx="1579"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宋体" pitchFamily="2" charset="-122"/>
                  </a:rPr>
                  <a:t>数据维持时间 </a:t>
                </a:r>
              </a:p>
            </p:txBody>
          </p:sp>
        </p:grpSp>
      </p:grpSp>
      <p:sp>
        <p:nvSpPr>
          <p:cNvPr id="55315" name="AutoShape 11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outVertic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231480"/>
                                        </p:tgtEl>
                                        <p:attrNameLst>
                                          <p:attrName>style.visibility</p:attrName>
                                        </p:attrNameLst>
                                      </p:cBhvr>
                                      <p:to>
                                        <p:strVal val="visible"/>
                                      </p:to>
                                    </p:set>
                                    <p:animEffect transition="in" filter="strips(downLeft)">
                                      <p:cBhvr>
                                        <p:cTn id="32" dur="500"/>
                                        <p:tgtEl>
                                          <p:spTgt spid="231480"/>
                                        </p:tgtEl>
                                      </p:cBhvr>
                                    </p:animEffect>
                                  </p:childTnLst>
                                </p:cTn>
                              </p:par>
                            </p:childTnLst>
                          </p:cTn>
                        </p:par>
                        <p:par>
                          <p:cTn id="33" fill="hold">
                            <p:stCondLst>
                              <p:cond delay="500"/>
                            </p:stCondLst>
                            <p:childTnLst>
                              <p:par>
                                <p:cTn id="34" presetID="3" presetClass="entr" presetSubtype="1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linds(horizontal)">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37"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outVertical)">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blinds(horizontal)">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37"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55340"/>
                                        </p:tgtEl>
                                        <p:attrNameLst>
                                          <p:attrName>style.visibility</p:attrName>
                                        </p:attrNameLst>
                                      </p:cBhvr>
                                      <p:to>
                                        <p:strVal val="visible"/>
                                      </p:to>
                                    </p:set>
                                    <p:animEffect transition="in" filter="blinds(horizontal)">
                                      <p:cBhvr>
                                        <p:cTn id="56" dur="500"/>
                                        <p:tgtEl>
                                          <p:spTgt spid="55340"/>
                                        </p:tgtEl>
                                      </p:cBhvr>
                                    </p:animEffect>
                                  </p:childTnLst>
                                </p:cTn>
                              </p:par>
                            </p:childTnLst>
                          </p:cTn>
                        </p:par>
                      </p:childTnLst>
                    </p:cTn>
                  </p:par>
                  <p:par>
                    <p:cTn id="57" fill="hold">
                      <p:stCondLst>
                        <p:cond delay="indefinite"/>
                      </p:stCondLst>
                      <p:childTnLst>
                        <p:par>
                          <p:cTn id="58" fill="hold">
                            <p:stCondLst>
                              <p:cond delay="0"/>
                            </p:stCondLst>
                            <p:childTnLst>
                              <p:par>
                                <p:cTn id="59" presetID="18" presetClass="entr" presetSubtype="12" fill="hold" grpId="0" nodeType="clickEffect">
                                  <p:stCondLst>
                                    <p:cond delay="0"/>
                                  </p:stCondLst>
                                  <p:childTnLst>
                                    <p:set>
                                      <p:cBhvr>
                                        <p:cTn id="60" dur="1" fill="hold">
                                          <p:stCondLst>
                                            <p:cond delay="0"/>
                                          </p:stCondLst>
                                        </p:cTn>
                                        <p:tgtEl>
                                          <p:spTgt spid="231487"/>
                                        </p:tgtEl>
                                        <p:attrNameLst>
                                          <p:attrName>style.visibility</p:attrName>
                                        </p:attrNameLst>
                                      </p:cBhvr>
                                      <p:to>
                                        <p:strVal val="visible"/>
                                      </p:to>
                                    </p:set>
                                    <p:animEffect transition="in" filter="strips(downLeft)">
                                      <p:cBhvr>
                                        <p:cTn id="61" dur="500"/>
                                        <p:tgtEl>
                                          <p:spTgt spid="231487"/>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37"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arn(outVertical)">
                                      <p:cBhvr>
                                        <p:cTn id="6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80" grpId="0" animBg="1"/>
      <p:bldP spid="23148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1"/>
          <p:cNvSpPr>
            <a:spLocks noGrp="1"/>
          </p:cNvSpPr>
          <p:nvPr>
            <p:ph type="sldNum" sz="quarter" idx="10"/>
          </p:nvPr>
        </p:nvSpPr>
        <p:spPr bwMode="auto">
          <a:noFill/>
          <a:ln>
            <a:miter lim="800000"/>
            <a:headEnd/>
            <a:tailEnd/>
          </a:ln>
        </p:spPr>
        <p:txBody>
          <a:bodyPr/>
          <a:lstStyle/>
          <a:p>
            <a:fld id="{59B69CC0-F98E-4A1C-9B89-B76CE30BE10C}" type="slidenum">
              <a:rPr lang="zh-CN" altLang="en-US" smtClean="0"/>
              <a:pPr/>
              <a:t>52</a:t>
            </a:fld>
            <a:endParaRPr lang="en-US" altLang="zh-CN"/>
          </a:p>
        </p:txBody>
      </p:sp>
      <p:grpSp>
        <p:nvGrpSpPr>
          <p:cNvPr id="56323" name="Group 2"/>
          <p:cNvGrpSpPr>
            <a:grpSpLocks/>
          </p:cNvGrpSpPr>
          <p:nvPr/>
        </p:nvGrpSpPr>
        <p:grpSpPr bwMode="auto">
          <a:xfrm>
            <a:off x="152400" y="1371600"/>
            <a:ext cx="8847138" cy="4554538"/>
            <a:chOff x="96" y="864"/>
            <a:chExt cx="5573" cy="2869"/>
          </a:xfrm>
        </p:grpSpPr>
        <p:grpSp>
          <p:nvGrpSpPr>
            <p:cNvPr id="56403" name="Group 3"/>
            <p:cNvGrpSpPr>
              <a:grpSpLocks/>
            </p:cNvGrpSpPr>
            <p:nvPr/>
          </p:nvGrpSpPr>
          <p:grpSpPr bwMode="auto">
            <a:xfrm>
              <a:off x="96" y="864"/>
              <a:ext cx="5573" cy="2869"/>
              <a:chOff x="96" y="864"/>
              <a:chExt cx="5573" cy="2869"/>
            </a:xfrm>
          </p:grpSpPr>
          <p:grpSp>
            <p:nvGrpSpPr>
              <p:cNvPr id="56405" name="Group 4"/>
              <p:cNvGrpSpPr>
                <a:grpSpLocks/>
              </p:cNvGrpSpPr>
              <p:nvPr/>
            </p:nvGrpSpPr>
            <p:grpSpPr bwMode="auto">
              <a:xfrm>
                <a:off x="525" y="1627"/>
                <a:ext cx="5139" cy="254"/>
                <a:chOff x="525" y="1627"/>
                <a:chExt cx="5139" cy="254"/>
              </a:xfrm>
            </p:grpSpPr>
            <p:sp>
              <p:nvSpPr>
                <p:cNvPr id="56440" name="Freeform 5"/>
                <p:cNvSpPr>
                  <a:spLocks/>
                </p:cNvSpPr>
                <p:nvPr/>
              </p:nvSpPr>
              <p:spPr bwMode="auto">
                <a:xfrm>
                  <a:off x="528" y="1627"/>
                  <a:ext cx="5121" cy="243"/>
                </a:xfrm>
                <a:custGeom>
                  <a:avLst/>
                  <a:gdLst>
                    <a:gd name="T0" fmla="*/ 0 w 5121"/>
                    <a:gd name="T1" fmla="*/ 3 h 243"/>
                    <a:gd name="T2" fmla="*/ 1104 w 5121"/>
                    <a:gd name="T3" fmla="*/ 0 h 243"/>
                    <a:gd name="T4" fmla="*/ 1346 w 5121"/>
                    <a:gd name="T5" fmla="*/ 243 h 243"/>
                    <a:gd name="T6" fmla="*/ 3273 w 5121"/>
                    <a:gd name="T7" fmla="*/ 242 h 243"/>
                    <a:gd name="T8" fmla="*/ 3509 w 5121"/>
                    <a:gd name="T9" fmla="*/ 6 h 243"/>
                    <a:gd name="T10" fmla="*/ 5121 w 5121"/>
                    <a:gd name="T11" fmla="*/ 5 h 243"/>
                    <a:gd name="T12" fmla="*/ 0 60000 65536"/>
                    <a:gd name="T13" fmla="*/ 0 60000 65536"/>
                    <a:gd name="T14" fmla="*/ 0 60000 65536"/>
                    <a:gd name="T15" fmla="*/ 0 60000 65536"/>
                    <a:gd name="T16" fmla="*/ 0 60000 65536"/>
                    <a:gd name="T17" fmla="*/ 0 60000 65536"/>
                    <a:gd name="T18" fmla="*/ 0 w 5121"/>
                    <a:gd name="T19" fmla="*/ 0 h 243"/>
                    <a:gd name="T20" fmla="*/ 5121 w 5121"/>
                    <a:gd name="T21" fmla="*/ 243 h 243"/>
                  </a:gdLst>
                  <a:ahLst/>
                  <a:cxnLst>
                    <a:cxn ang="T12">
                      <a:pos x="T0" y="T1"/>
                    </a:cxn>
                    <a:cxn ang="T13">
                      <a:pos x="T2" y="T3"/>
                    </a:cxn>
                    <a:cxn ang="T14">
                      <a:pos x="T4" y="T5"/>
                    </a:cxn>
                    <a:cxn ang="T15">
                      <a:pos x="T6" y="T7"/>
                    </a:cxn>
                    <a:cxn ang="T16">
                      <a:pos x="T8" y="T9"/>
                    </a:cxn>
                    <a:cxn ang="T17">
                      <a:pos x="T10" y="T11"/>
                    </a:cxn>
                  </a:cxnLst>
                  <a:rect l="T18" t="T19" r="T20" b="T21"/>
                  <a:pathLst>
                    <a:path w="5121" h="243">
                      <a:moveTo>
                        <a:pt x="0" y="3"/>
                      </a:moveTo>
                      <a:lnTo>
                        <a:pt x="1104" y="0"/>
                      </a:lnTo>
                      <a:lnTo>
                        <a:pt x="1346" y="243"/>
                      </a:lnTo>
                      <a:lnTo>
                        <a:pt x="3273" y="242"/>
                      </a:lnTo>
                      <a:lnTo>
                        <a:pt x="3509" y="6"/>
                      </a:lnTo>
                      <a:lnTo>
                        <a:pt x="5121" y="5"/>
                      </a:lnTo>
                    </a:path>
                  </a:pathLst>
                </a:custGeom>
                <a:noFill/>
                <a:ln w="38100">
                  <a:solidFill>
                    <a:schemeClr val="tx1"/>
                  </a:solidFill>
                  <a:round/>
                  <a:headEnd/>
                  <a:tailEnd/>
                </a:ln>
              </p:spPr>
              <p:txBody>
                <a:bodyPr>
                  <a:spAutoFit/>
                </a:bodyPr>
                <a:lstStyle/>
                <a:p>
                  <a:endParaRPr lang="zh-CN" altLang="en-US"/>
                </a:p>
              </p:txBody>
            </p:sp>
            <p:sp>
              <p:nvSpPr>
                <p:cNvPr id="56441" name="Freeform 6"/>
                <p:cNvSpPr>
                  <a:spLocks/>
                </p:cNvSpPr>
                <p:nvPr/>
              </p:nvSpPr>
              <p:spPr bwMode="auto">
                <a:xfrm>
                  <a:off x="525" y="1627"/>
                  <a:ext cx="1349" cy="254"/>
                </a:xfrm>
                <a:custGeom>
                  <a:avLst/>
                  <a:gdLst>
                    <a:gd name="T0" fmla="*/ 3 w 1349"/>
                    <a:gd name="T1" fmla="*/ 0 h 254"/>
                    <a:gd name="T2" fmla="*/ 1097 w 1349"/>
                    <a:gd name="T3" fmla="*/ 0 h 254"/>
                    <a:gd name="T4" fmla="*/ 1349 w 1349"/>
                    <a:gd name="T5" fmla="*/ 254 h 254"/>
                    <a:gd name="T6" fmla="*/ 0 w 1349"/>
                    <a:gd name="T7" fmla="*/ 254 h 254"/>
                    <a:gd name="T8" fmla="*/ 0 60000 65536"/>
                    <a:gd name="T9" fmla="*/ 0 60000 65536"/>
                    <a:gd name="T10" fmla="*/ 0 60000 65536"/>
                    <a:gd name="T11" fmla="*/ 0 60000 65536"/>
                    <a:gd name="T12" fmla="*/ 0 w 1349"/>
                    <a:gd name="T13" fmla="*/ 0 h 254"/>
                    <a:gd name="T14" fmla="*/ 1349 w 1349"/>
                    <a:gd name="T15" fmla="*/ 254 h 254"/>
                  </a:gdLst>
                  <a:ahLst/>
                  <a:cxnLst>
                    <a:cxn ang="T8">
                      <a:pos x="T0" y="T1"/>
                    </a:cxn>
                    <a:cxn ang="T9">
                      <a:pos x="T2" y="T3"/>
                    </a:cxn>
                    <a:cxn ang="T10">
                      <a:pos x="T4" y="T5"/>
                    </a:cxn>
                    <a:cxn ang="T11">
                      <a:pos x="T6" y="T7"/>
                    </a:cxn>
                  </a:cxnLst>
                  <a:rect l="T12" t="T13" r="T14" b="T15"/>
                  <a:pathLst>
                    <a:path w="1349" h="254">
                      <a:moveTo>
                        <a:pt x="3" y="0"/>
                      </a:moveTo>
                      <a:lnTo>
                        <a:pt x="1097" y="0"/>
                      </a:lnTo>
                      <a:lnTo>
                        <a:pt x="1349" y="254"/>
                      </a:lnTo>
                      <a:lnTo>
                        <a:pt x="0" y="254"/>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sp>
              <p:nvSpPr>
                <p:cNvPr id="56442" name="Freeform 7"/>
                <p:cNvSpPr>
                  <a:spLocks/>
                </p:cNvSpPr>
                <p:nvPr/>
              </p:nvSpPr>
              <p:spPr bwMode="auto">
                <a:xfrm>
                  <a:off x="3791" y="1627"/>
                  <a:ext cx="1873" cy="254"/>
                </a:xfrm>
                <a:custGeom>
                  <a:avLst/>
                  <a:gdLst>
                    <a:gd name="T0" fmla="*/ 1873 w 1873"/>
                    <a:gd name="T1" fmla="*/ 0 h 254"/>
                    <a:gd name="T2" fmla="*/ 258 w 1873"/>
                    <a:gd name="T3" fmla="*/ 0 h 254"/>
                    <a:gd name="T4" fmla="*/ 0 w 1873"/>
                    <a:gd name="T5" fmla="*/ 254 h 254"/>
                    <a:gd name="T6" fmla="*/ 1870 w 1873"/>
                    <a:gd name="T7" fmla="*/ 254 h 254"/>
                    <a:gd name="T8" fmla="*/ 0 60000 65536"/>
                    <a:gd name="T9" fmla="*/ 0 60000 65536"/>
                    <a:gd name="T10" fmla="*/ 0 60000 65536"/>
                    <a:gd name="T11" fmla="*/ 0 60000 65536"/>
                    <a:gd name="T12" fmla="*/ 0 w 1873"/>
                    <a:gd name="T13" fmla="*/ 0 h 254"/>
                    <a:gd name="T14" fmla="*/ 1873 w 1873"/>
                    <a:gd name="T15" fmla="*/ 254 h 254"/>
                  </a:gdLst>
                  <a:ahLst/>
                  <a:cxnLst>
                    <a:cxn ang="T8">
                      <a:pos x="T0" y="T1"/>
                    </a:cxn>
                    <a:cxn ang="T9">
                      <a:pos x="T2" y="T3"/>
                    </a:cxn>
                    <a:cxn ang="T10">
                      <a:pos x="T4" y="T5"/>
                    </a:cxn>
                    <a:cxn ang="T11">
                      <a:pos x="T6" y="T7"/>
                    </a:cxn>
                  </a:cxnLst>
                  <a:rect l="T12" t="T13" r="T14" b="T15"/>
                  <a:pathLst>
                    <a:path w="1873" h="254">
                      <a:moveTo>
                        <a:pt x="1873" y="0"/>
                      </a:moveTo>
                      <a:lnTo>
                        <a:pt x="258" y="0"/>
                      </a:lnTo>
                      <a:lnTo>
                        <a:pt x="0" y="254"/>
                      </a:lnTo>
                      <a:lnTo>
                        <a:pt x="1870" y="254"/>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nvGrpSpPr>
              <p:cNvPr id="56406" name="Group 8"/>
              <p:cNvGrpSpPr>
                <a:grpSpLocks/>
              </p:cNvGrpSpPr>
              <p:nvPr/>
            </p:nvGrpSpPr>
            <p:grpSpPr bwMode="auto">
              <a:xfrm>
                <a:off x="558" y="864"/>
                <a:ext cx="5055" cy="342"/>
                <a:chOff x="558" y="864"/>
                <a:chExt cx="5055" cy="342"/>
              </a:xfrm>
            </p:grpSpPr>
            <p:sp>
              <p:nvSpPr>
                <p:cNvPr id="56435" name="Freeform 9"/>
                <p:cNvSpPr>
                  <a:spLocks/>
                </p:cNvSpPr>
                <p:nvPr/>
              </p:nvSpPr>
              <p:spPr bwMode="auto">
                <a:xfrm>
                  <a:off x="723" y="864"/>
                  <a:ext cx="4329" cy="333"/>
                </a:xfrm>
                <a:custGeom>
                  <a:avLst/>
                  <a:gdLst>
                    <a:gd name="T0" fmla="*/ 168 w 4329"/>
                    <a:gd name="T1" fmla="*/ 1 h 333"/>
                    <a:gd name="T2" fmla="*/ 0 w 4329"/>
                    <a:gd name="T3" fmla="*/ 167 h 333"/>
                    <a:gd name="T4" fmla="*/ 167 w 4329"/>
                    <a:gd name="T5" fmla="*/ 332 h 333"/>
                    <a:gd name="T6" fmla="*/ 4167 w 4329"/>
                    <a:gd name="T7" fmla="*/ 333 h 333"/>
                    <a:gd name="T8" fmla="*/ 4329 w 4329"/>
                    <a:gd name="T9" fmla="*/ 174 h 333"/>
                    <a:gd name="T10" fmla="*/ 4152 w 4329"/>
                    <a:gd name="T11" fmla="*/ 0 h 333"/>
                    <a:gd name="T12" fmla="*/ 168 w 4329"/>
                    <a:gd name="T13" fmla="*/ 1 h 333"/>
                    <a:gd name="T14" fmla="*/ 0 60000 65536"/>
                    <a:gd name="T15" fmla="*/ 0 60000 65536"/>
                    <a:gd name="T16" fmla="*/ 0 60000 65536"/>
                    <a:gd name="T17" fmla="*/ 0 60000 65536"/>
                    <a:gd name="T18" fmla="*/ 0 60000 65536"/>
                    <a:gd name="T19" fmla="*/ 0 60000 65536"/>
                    <a:gd name="T20" fmla="*/ 0 60000 65536"/>
                    <a:gd name="T21" fmla="*/ 0 w 4329"/>
                    <a:gd name="T22" fmla="*/ 0 h 333"/>
                    <a:gd name="T23" fmla="*/ 4329 w 4329"/>
                    <a:gd name="T24" fmla="*/ 333 h 3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9" h="333">
                      <a:moveTo>
                        <a:pt x="168" y="1"/>
                      </a:moveTo>
                      <a:lnTo>
                        <a:pt x="0" y="167"/>
                      </a:lnTo>
                      <a:lnTo>
                        <a:pt x="167" y="332"/>
                      </a:lnTo>
                      <a:lnTo>
                        <a:pt x="4167" y="333"/>
                      </a:lnTo>
                      <a:lnTo>
                        <a:pt x="4329" y="174"/>
                      </a:lnTo>
                      <a:lnTo>
                        <a:pt x="4152" y="0"/>
                      </a:lnTo>
                      <a:lnTo>
                        <a:pt x="168" y="1"/>
                      </a:lnTo>
                      <a:close/>
                    </a:path>
                  </a:pathLst>
                </a:custGeom>
                <a:noFill/>
                <a:ln w="38100">
                  <a:solidFill>
                    <a:schemeClr val="tx1"/>
                  </a:solidFill>
                  <a:round/>
                  <a:headEnd/>
                  <a:tailEnd/>
                </a:ln>
              </p:spPr>
              <p:txBody>
                <a:bodyPr/>
                <a:lstStyle/>
                <a:p>
                  <a:endParaRPr lang="zh-CN" altLang="en-US"/>
                </a:p>
              </p:txBody>
            </p:sp>
            <p:sp>
              <p:nvSpPr>
                <p:cNvPr id="56436" name="Freeform 10"/>
                <p:cNvSpPr>
                  <a:spLocks/>
                </p:cNvSpPr>
                <p:nvPr/>
              </p:nvSpPr>
              <p:spPr bwMode="auto">
                <a:xfrm>
                  <a:off x="5040" y="866"/>
                  <a:ext cx="561" cy="170"/>
                </a:xfrm>
                <a:custGeom>
                  <a:avLst/>
                  <a:gdLst>
                    <a:gd name="T0" fmla="*/ 0 w 561"/>
                    <a:gd name="T1" fmla="*/ 170 h 170"/>
                    <a:gd name="T2" fmla="*/ 171 w 561"/>
                    <a:gd name="T3" fmla="*/ 0 h 170"/>
                    <a:gd name="T4" fmla="*/ 268 w 561"/>
                    <a:gd name="T5" fmla="*/ 0 h 170"/>
                    <a:gd name="T6" fmla="*/ 561 w 561"/>
                    <a:gd name="T7" fmla="*/ 1 h 170"/>
                    <a:gd name="T8" fmla="*/ 0 60000 65536"/>
                    <a:gd name="T9" fmla="*/ 0 60000 65536"/>
                    <a:gd name="T10" fmla="*/ 0 60000 65536"/>
                    <a:gd name="T11" fmla="*/ 0 60000 65536"/>
                    <a:gd name="T12" fmla="*/ 0 w 561"/>
                    <a:gd name="T13" fmla="*/ 0 h 170"/>
                    <a:gd name="T14" fmla="*/ 561 w 561"/>
                    <a:gd name="T15" fmla="*/ 170 h 170"/>
                  </a:gdLst>
                  <a:ahLst/>
                  <a:cxnLst>
                    <a:cxn ang="T8">
                      <a:pos x="T0" y="T1"/>
                    </a:cxn>
                    <a:cxn ang="T9">
                      <a:pos x="T2" y="T3"/>
                    </a:cxn>
                    <a:cxn ang="T10">
                      <a:pos x="T4" y="T5"/>
                    </a:cxn>
                    <a:cxn ang="T11">
                      <a:pos x="T6" y="T7"/>
                    </a:cxn>
                  </a:cxnLst>
                  <a:rect l="T12" t="T13" r="T14" b="T15"/>
                  <a:pathLst>
                    <a:path w="561" h="170">
                      <a:moveTo>
                        <a:pt x="0" y="170"/>
                      </a:moveTo>
                      <a:lnTo>
                        <a:pt x="171" y="0"/>
                      </a:lnTo>
                      <a:lnTo>
                        <a:pt x="268" y="0"/>
                      </a:lnTo>
                      <a:lnTo>
                        <a:pt x="561" y="1"/>
                      </a:lnTo>
                    </a:path>
                  </a:pathLst>
                </a:custGeom>
                <a:noFill/>
                <a:ln w="38100">
                  <a:solidFill>
                    <a:schemeClr val="tx1"/>
                  </a:solidFill>
                  <a:round/>
                  <a:headEnd/>
                  <a:tailEnd/>
                </a:ln>
              </p:spPr>
              <p:txBody>
                <a:bodyPr>
                  <a:spAutoFit/>
                </a:bodyPr>
                <a:lstStyle/>
                <a:p>
                  <a:endParaRPr lang="zh-CN" altLang="en-US"/>
                </a:p>
              </p:txBody>
            </p:sp>
            <p:sp>
              <p:nvSpPr>
                <p:cNvPr id="56437" name="Freeform 11"/>
                <p:cNvSpPr>
                  <a:spLocks/>
                </p:cNvSpPr>
                <p:nvPr/>
              </p:nvSpPr>
              <p:spPr bwMode="auto">
                <a:xfrm>
                  <a:off x="5040" y="1031"/>
                  <a:ext cx="573" cy="175"/>
                </a:xfrm>
                <a:custGeom>
                  <a:avLst/>
                  <a:gdLst>
                    <a:gd name="T0" fmla="*/ 0 w 573"/>
                    <a:gd name="T1" fmla="*/ 0 h 175"/>
                    <a:gd name="T2" fmla="*/ 177 w 573"/>
                    <a:gd name="T3" fmla="*/ 175 h 175"/>
                    <a:gd name="T4" fmla="*/ 573 w 573"/>
                    <a:gd name="T5" fmla="*/ 175 h 175"/>
                    <a:gd name="T6" fmla="*/ 0 60000 65536"/>
                    <a:gd name="T7" fmla="*/ 0 60000 65536"/>
                    <a:gd name="T8" fmla="*/ 0 60000 65536"/>
                    <a:gd name="T9" fmla="*/ 0 w 573"/>
                    <a:gd name="T10" fmla="*/ 0 h 175"/>
                    <a:gd name="T11" fmla="*/ 573 w 573"/>
                    <a:gd name="T12" fmla="*/ 175 h 175"/>
                  </a:gdLst>
                  <a:ahLst/>
                  <a:cxnLst>
                    <a:cxn ang="T6">
                      <a:pos x="T0" y="T1"/>
                    </a:cxn>
                    <a:cxn ang="T7">
                      <a:pos x="T2" y="T3"/>
                    </a:cxn>
                    <a:cxn ang="T8">
                      <a:pos x="T4" y="T5"/>
                    </a:cxn>
                  </a:cxnLst>
                  <a:rect l="T9" t="T10" r="T11" b="T12"/>
                  <a:pathLst>
                    <a:path w="573" h="175">
                      <a:moveTo>
                        <a:pt x="0" y="0"/>
                      </a:moveTo>
                      <a:lnTo>
                        <a:pt x="177" y="175"/>
                      </a:lnTo>
                      <a:lnTo>
                        <a:pt x="573" y="175"/>
                      </a:lnTo>
                    </a:path>
                  </a:pathLst>
                </a:custGeom>
                <a:noFill/>
                <a:ln w="38100">
                  <a:solidFill>
                    <a:schemeClr val="tx1"/>
                  </a:solidFill>
                  <a:round/>
                  <a:headEnd/>
                  <a:tailEnd/>
                </a:ln>
              </p:spPr>
              <p:txBody>
                <a:bodyPr>
                  <a:spAutoFit/>
                </a:bodyPr>
                <a:lstStyle/>
                <a:p>
                  <a:endParaRPr lang="zh-CN" altLang="en-US"/>
                </a:p>
              </p:txBody>
            </p:sp>
            <p:sp>
              <p:nvSpPr>
                <p:cNvPr id="56438" name="Freeform 12"/>
                <p:cNvSpPr>
                  <a:spLocks/>
                </p:cNvSpPr>
                <p:nvPr/>
              </p:nvSpPr>
              <p:spPr bwMode="auto">
                <a:xfrm>
                  <a:off x="558" y="864"/>
                  <a:ext cx="170" cy="170"/>
                </a:xfrm>
                <a:custGeom>
                  <a:avLst/>
                  <a:gdLst>
                    <a:gd name="T0" fmla="*/ 170 w 170"/>
                    <a:gd name="T1" fmla="*/ 170 h 170"/>
                    <a:gd name="T2" fmla="*/ 0 w 170"/>
                    <a:gd name="T3" fmla="*/ 0 h 170"/>
                    <a:gd name="T4" fmla="*/ 0 60000 65536"/>
                    <a:gd name="T5" fmla="*/ 0 60000 65536"/>
                    <a:gd name="T6" fmla="*/ 0 w 170"/>
                    <a:gd name="T7" fmla="*/ 0 h 170"/>
                    <a:gd name="T8" fmla="*/ 170 w 170"/>
                    <a:gd name="T9" fmla="*/ 170 h 170"/>
                  </a:gdLst>
                  <a:ahLst/>
                  <a:cxnLst>
                    <a:cxn ang="T4">
                      <a:pos x="T0" y="T1"/>
                    </a:cxn>
                    <a:cxn ang="T5">
                      <a:pos x="T2" y="T3"/>
                    </a:cxn>
                  </a:cxnLst>
                  <a:rect l="T6" t="T7" r="T8" b="T9"/>
                  <a:pathLst>
                    <a:path w="170" h="170">
                      <a:moveTo>
                        <a:pt x="170" y="170"/>
                      </a:moveTo>
                      <a:lnTo>
                        <a:pt x="0" y="0"/>
                      </a:lnTo>
                    </a:path>
                  </a:pathLst>
                </a:custGeom>
                <a:noFill/>
                <a:ln w="38100">
                  <a:solidFill>
                    <a:schemeClr val="tx1"/>
                  </a:solidFill>
                  <a:round/>
                  <a:headEnd/>
                  <a:tailEnd/>
                </a:ln>
              </p:spPr>
              <p:txBody>
                <a:bodyPr>
                  <a:spAutoFit/>
                </a:bodyPr>
                <a:lstStyle/>
                <a:p>
                  <a:endParaRPr lang="zh-CN" altLang="en-US"/>
                </a:p>
              </p:txBody>
            </p:sp>
            <p:sp>
              <p:nvSpPr>
                <p:cNvPr id="56439" name="Freeform 13"/>
                <p:cNvSpPr>
                  <a:spLocks/>
                </p:cNvSpPr>
                <p:nvPr/>
              </p:nvSpPr>
              <p:spPr bwMode="auto">
                <a:xfrm>
                  <a:off x="560" y="1038"/>
                  <a:ext cx="162" cy="163"/>
                </a:xfrm>
                <a:custGeom>
                  <a:avLst/>
                  <a:gdLst>
                    <a:gd name="T0" fmla="*/ 0 w 162"/>
                    <a:gd name="T1" fmla="*/ 163 h 163"/>
                    <a:gd name="T2" fmla="*/ 162 w 162"/>
                    <a:gd name="T3" fmla="*/ 0 h 163"/>
                    <a:gd name="T4" fmla="*/ 0 60000 65536"/>
                    <a:gd name="T5" fmla="*/ 0 60000 65536"/>
                    <a:gd name="T6" fmla="*/ 0 w 162"/>
                    <a:gd name="T7" fmla="*/ 0 h 163"/>
                    <a:gd name="T8" fmla="*/ 162 w 162"/>
                    <a:gd name="T9" fmla="*/ 163 h 163"/>
                  </a:gdLst>
                  <a:ahLst/>
                  <a:cxnLst>
                    <a:cxn ang="T4">
                      <a:pos x="T0" y="T1"/>
                    </a:cxn>
                    <a:cxn ang="T5">
                      <a:pos x="T2" y="T3"/>
                    </a:cxn>
                  </a:cxnLst>
                  <a:rect l="T6" t="T7" r="T8" b="T9"/>
                  <a:pathLst>
                    <a:path w="162" h="163">
                      <a:moveTo>
                        <a:pt x="0" y="163"/>
                      </a:moveTo>
                      <a:lnTo>
                        <a:pt x="162" y="0"/>
                      </a:lnTo>
                    </a:path>
                  </a:pathLst>
                </a:custGeom>
                <a:noFill/>
                <a:ln w="38100">
                  <a:solidFill>
                    <a:schemeClr val="tx1"/>
                  </a:solidFill>
                  <a:round/>
                  <a:headEnd/>
                  <a:tailEnd/>
                </a:ln>
              </p:spPr>
              <p:txBody>
                <a:bodyPr>
                  <a:spAutoFit/>
                </a:bodyPr>
                <a:lstStyle/>
                <a:p>
                  <a:endParaRPr lang="zh-CN" altLang="en-US"/>
                </a:p>
              </p:txBody>
            </p:sp>
          </p:grpSp>
          <p:grpSp>
            <p:nvGrpSpPr>
              <p:cNvPr id="56407" name="Group 14"/>
              <p:cNvGrpSpPr>
                <a:grpSpLocks/>
              </p:cNvGrpSpPr>
              <p:nvPr/>
            </p:nvGrpSpPr>
            <p:grpSpPr bwMode="auto">
              <a:xfrm>
                <a:off x="527" y="3312"/>
                <a:ext cx="5142" cy="363"/>
                <a:chOff x="527" y="3312"/>
                <a:chExt cx="5142" cy="363"/>
              </a:xfrm>
            </p:grpSpPr>
            <p:sp>
              <p:nvSpPr>
                <p:cNvPr id="56431" name="Freeform 15"/>
                <p:cNvSpPr>
                  <a:spLocks/>
                </p:cNvSpPr>
                <p:nvPr/>
              </p:nvSpPr>
              <p:spPr bwMode="auto">
                <a:xfrm>
                  <a:off x="3030" y="3317"/>
                  <a:ext cx="2634" cy="176"/>
                </a:xfrm>
                <a:custGeom>
                  <a:avLst/>
                  <a:gdLst>
                    <a:gd name="T0" fmla="*/ 0 w 2634"/>
                    <a:gd name="T1" fmla="*/ 176 h 176"/>
                    <a:gd name="T2" fmla="*/ 176 w 2634"/>
                    <a:gd name="T3" fmla="*/ 3 h 176"/>
                    <a:gd name="T4" fmla="*/ 272 w 2634"/>
                    <a:gd name="T5" fmla="*/ 3 h 176"/>
                    <a:gd name="T6" fmla="*/ 2634 w 2634"/>
                    <a:gd name="T7" fmla="*/ 0 h 176"/>
                    <a:gd name="T8" fmla="*/ 0 60000 65536"/>
                    <a:gd name="T9" fmla="*/ 0 60000 65536"/>
                    <a:gd name="T10" fmla="*/ 0 60000 65536"/>
                    <a:gd name="T11" fmla="*/ 0 60000 65536"/>
                    <a:gd name="T12" fmla="*/ 0 w 2634"/>
                    <a:gd name="T13" fmla="*/ 0 h 176"/>
                    <a:gd name="T14" fmla="*/ 2634 w 2634"/>
                    <a:gd name="T15" fmla="*/ 176 h 176"/>
                  </a:gdLst>
                  <a:ahLst/>
                  <a:cxnLst>
                    <a:cxn ang="T8">
                      <a:pos x="T0" y="T1"/>
                    </a:cxn>
                    <a:cxn ang="T9">
                      <a:pos x="T2" y="T3"/>
                    </a:cxn>
                    <a:cxn ang="T10">
                      <a:pos x="T4" y="T5"/>
                    </a:cxn>
                    <a:cxn ang="T11">
                      <a:pos x="T6" y="T7"/>
                    </a:cxn>
                  </a:cxnLst>
                  <a:rect l="T12" t="T13" r="T14" b="T15"/>
                  <a:pathLst>
                    <a:path w="2634" h="176">
                      <a:moveTo>
                        <a:pt x="0" y="176"/>
                      </a:moveTo>
                      <a:lnTo>
                        <a:pt x="176" y="3"/>
                      </a:lnTo>
                      <a:lnTo>
                        <a:pt x="272" y="3"/>
                      </a:lnTo>
                      <a:lnTo>
                        <a:pt x="2634" y="0"/>
                      </a:lnTo>
                    </a:path>
                  </a:pathLst>
                </a:custGeom>
                <a:noFill/>
                <a:ln w="38100">
                  <a:solidFill>
                    <a:schemeClr val="tx1"/>
                  </a:solidFill>
                  <a:round/>
                  <a:headEnd/>
                  <a:tailEnd/>
                </a:ln>
              </p:spPr>
              <p:txBody>
                <a:bodyPr>
                  <a:spAutoFit/>
                </a:bodyPr>
                <a:lstStyle/>
                <a:p>
                  <a:endParaRPr lang="zh-CN" altLang="en-US"/>
                </a:p>
              </p:txBody>
            </p:sp>
            <p:sp>
              <p:nvSpPr>
                <p:cNvPr id="56432" name="Freeform 16"/>
                <p:cNvSpPr>
                  <a:spLocks/>
                </p:cNvSpPr>
                <p:nvPr/>
              </p:nvSpPr>
              <p:spPr bwMode="auto">
                <a:xfrm>
                  <a:off x="3027" y="3488"/>
                  <a:ext cx="2642" cy="178"/>
                </a:xfrm>
                <a:custGeom>
                  <a:avLst/>
                  <a:gdLst>
                    <a:gd name="T0" fmla="*/ 0 w 2642"/>
                    <a:gd name="T1" fmla="*/ 0 h 178"/>
                    <a:gd name="T2" fmla="*/ 174 w 2642"/>
                    <a:gd name="T3" fmla="*/ 176 h 178"/>
                    <a:gd name="T4" fmla="*/ 2642 w 2642"/>
                    <a:gd name="T5" fmla="*/ 178 h 178"/>
                    <a:gd name="T6" fmla="*/ 0 60000 65536"/>
                    <a:gd name="T7" fmla="*/ 0 60000 65536"/>
                    <a:gd name="T8" fmla="*/ 0 60000 65536"/>
                    <a:gd name="T9" fmla="*/ 0 w 2642"/>
                    <a:gd name="T10" fmla="*/ 0 h 178"/>
                    <a:gd name="T11" fmla="*/ 2642 w 2642"/>
                    <a:gd name="T12" fmla="*/ 178 h 178"/>
                  </a:gdLst>
                  <a:ahLst/>
                  <a:cxnLst>
                    <a:cxn ang="T6">
                      <a:pos x="T0" y="T1"/>
                    </a:cxn>
                    <a:cxn ang="T7">
                      <a:pos x="T2" y="T3"/>
                    </a:cxn>
                    <a:cxn ang="T8">
                      <a:pos x="T4" y="T5"/>
                    </a:cxn>
                  </a:cxnLst>
                  <a:rect l="T9" t="T10" r="T11" b="T12"/>
                  <a:pathLst>
                    <a:path w="2642" h="178">
                      <a:moveTo>
                        <a:pt x="0" y="0"/>
                      </a:moveTo>
                      <a:lnTo>
                        <a:pt x="174" y="176"/>
                      </a:lnTo>
                      <a:lnTo>
                        <a:pt x="2642" y="178"/>
                      </a:lnTo>
                    </a:path>
                  </a:pathLst>
                </a:custGeom>
                <a:noFill/>
                <a:ln w="38100">
                  <a:solidFill>
                    <a:schemeClr val="tx1"/>
                  </a:solidFill>
                  <a:round/>
                  <a:headEnd/>
                  <a:tailEnd/>
                </a:ln>
              </p:spPr>
              <p:txBody>
                <a:bodyPr>
                  <a:spAutoFit/>
                </a:bodyPr>
                <a:lstStyle/>
                <a:p>
                  <a:endParaRPr lang="zh-CN" altLang="en-US"/>
                </a:p>
              </p:txBody>
            </p:sp>
            <p:sp>
              <p:nvSpPr>
                <p:cNvPr id="56433" name="Freeform 17"/>
                <p:cNvSpPr>
                  <a:spLocks/>
                </p:cNvSpPr>
                <p:nvPr/>
              </p:nvSpPr>
              <p:spPr bwMode="auto">
                <a:xfrm>
                  <a:off x="527" y="3486"/>
                  <a:ext cx="2513" cy="2"/>
                </a:xfrm>
                <a:custGeom>
                  <a:avLst/>
                  <a:gdLst>
                    <a:gd name="T0" fmla="*/ 2513 w 2513"/>
                    <a:gd name="T1" fmla="*/ 2 h 2"/>
                    <a:gd name="T2" fmla="*/ 0 w 2513"/>
                    <a:gd name="T3" fmla="*/ 0 h 2"/>
                    <a:gd name="T4" fmla="*/ 0 60000 65536"/>
                    <a:gd name="T5" fmla="*/ 0 60000 65536"/>
                    <a:gd name="T6" fmla="*/ 0 w 2513"/>
                    <a:gd name="T7" fmla="*/ 0 h 2"/>
                    <a:gd name="T8" fmla="*/ 2513 w 2513"/>
                    <a:gd name="T9" fmla="*/ 2 h 2"/>
                  </a:gdLst>
                  <a:ahLst/>
                  <a:cxnLst>
                    <a:cxn ang="T4">
                      <a:pos x="T0" y="T1"/>
                    </a:cxn>
                    <a:cxn ang="T5">
                      <a:pos x="T2" y="T3"/>
                    </a:cxn>
                  </a:cxnLst>
                  <a:rect l="T6" t="T7" r="T8" b="T9"/>
                  <a:pathLst>
                    <a:path w="2513" h="2">
                      <a:moveTo>
                        <a:pt x="2513" y="2"/>
                      </a:moveTo>
                      <a:lnTo>
                        <a:pt x="0" y="0"/>
                      </a:lnTo>
                    </a:path>
                  </a:pathLst>
                </a:custGeom>
                <a:noFill/>
                <a:ln w="38100">
                  <a:solidFill>
                    <a:schemeClr val="tx1"/>
                  </a:solidFill>
                  <a:round/>
                  <a:headEnd/>
                  <a:tailEnd/>
                </a:ln>
              </p:spPr>
              <p:txBody>
                <a:bodyPr>
                  <a:spAutoFit/>
                </a:bodyPr>
                <a:lstStyle/>
                <a:p>
                  <a:endParaRPr lang="zh-CN" altLang="en-US"/>
                </a:p>
              </p:txBody>
            </p:sp>
            <p:sp>
              <p:nvSpPr>
                <p:cNvPr id="56434" name="Freeform 18"/>
                <p:cNvSpPr>
                  <a:spLocks/>
                </p:cNvSpPr>
                <p:nvPr/>
              </p:nvSpPr>
              <p:spPr bwMode="auto">
                <a:xfrm>
                  <a:off x="528" y="3312"/>
                  <a:ext cx="2685" cy="363"/>
                </a:xfrm>
                <a:custGeom>
                  <a:avLst/>
                  <a:gdLst>
                    <a:gd name="T0" fmla="*/ 2514 w 2685"/>
                    <a:gd name="T1" fmla="*/ 180 h 363"/>
                    <a:gd name="T2" fmla="*/ 2685 w 2685"/>
                    <a:gd name="T3" fmla="*/ 0 h 363"/>
                    <a:gd name="T4" fmla="*/ 0 w 2685"/>
                    <a:gd name="T5" fmla="*/ 0 h 363"/>
                    <a:gd name="T6" fmla="*/ 0 w 2685"/>
                    <a:gd name="T7" fmla="*/ 362 h 363"/>
                    <a:gd name="T8" fmla="*/ 2682 w 2685"/>
                    <a:gd name="T9" fmla="*/ 363 h 363"/>
                    <a:gd name="T10" fmla="*/ 0 60000 65536"/>
                    <a:gd name="T11" fmla="*/ 0 60000 65536"/>
                    <a:gd name="T12" fmla="*/ 0 60000 65536"/>
                    <a:gd name="T13" fmla="*/ 0 60000 65536"/>
                    <a:gd name="T14" fmla="*/ 0 60000 65536"/>
                    <a:gd name="T15" fmla="*/ 0 w 2685"/>
                    <a:gd name="T16" fmla="*/ 0 h 363"/>
                    <a:gd name="T17" fmla="*/ 2685 w 2685"/>
                    <a:gd name="T18" fmla="*/ 363 h 363"/>
                  </a:gdLst>
                  <a:ahLst/>
                  <a:cxnLst>
                    <a:cxn ang="T10">
                      <a:pos x="T0" y="T1"/>
                    </a:cxn>
                    <a:cxn ang="T11">
                      <a:pos x="T2" y="T3"/>
                    </a:cxn>
                    <a:cxn ang="T12">
                      <a:pos x="T4" y="T5"/>
                    </a:cxn>
                    <a:cxn ang="T13">
                      <a:pos x="T6" y="T7"/>
                    </a:cxn>
                    <a:cxn ang="T14">
                      <a:pos x="T8" y="T9"/>
                    </a:cxn>
                  </a:cxnLst>
                  <a:rect l="T15" t="T16" r="T17" b="T18"/>
                  <a:pathLst>
                    <a:path w="2685" h="363">
                      <a:moveTo>
                        <a:pt x="2514" y="180"/>
                      </a:moveTo>
                      <a:lnTo>
                        <a:pt x="2685" y="0"/>
                      </a:lnTo>
                      <a:lnTo>
                        <a:pt x="0" y="0"/>
                      </a:lnTo>
                      <a:lnTo>
                        <a:pt x="0" y="362"/>
                      </a:lnTo>
                      <a:lnTo>
                        <a:pt x="2682" y="363"/>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nvGrpSpPr>
              <p:cNvPr id="56408" name="Group 19"/>
              <p:cNvGrpSpPr>
                <a:grpSpLocks/>
              </p:cNvGrpSpPr>
              <p:nvPr/>
            </p:nvGrpSpPr>
            <p:grpSpPr bwMode="auto">
              <a:xfrm>
                <a:off x="516" y="2496"/>
                <a:ext cx="5151" cy="354"/>
                <a:chOff x="516" y="2496"/>
                <a:chExt cx="5151" cy="354"/>
              </a:xfrm>
            </p:grpSpPr>
            <p:sp>
              <p:nvSpPr>
                <p:cNvPr id="56427" name="Freeform 20"/>
                <p:cNvSpPr>
                  <a:spLocks/>
                </p:cNvSpPr>
                <p:nvPr/>
              </p:nvSpPr>
              <p:spPr bwMode="auto">
                <a:xfrm>
                  <a:off x="525" y="2674"/>
                  <a:ext cx="1966" cy="170"/>
                </a:xfrm>
                <a:custGeom>
                  <a:avLst/>
                  <a:gdLst>
                    <a:gd name="T0" fmla="*/ 1966 w 1966"/>
                    <a:gd name="T1" fmla="*/ 0 h 170"/>
                    <a:gd name="T2" fmla="*/ 1795 w 1966"/>
                    <a:gd name="T3" fmla="*/ 170 h 170"/>
                    <a:gd name="T4" fmla="*/ 1698 w 1966"/>
                    <a:gd name="T5" fmla="*/ 170 h 170"/>
                    <a:gd name="T6" fmla="*/ 0 w 1966"/>
                    <a:gd name="T7" fmla="*/ 167 h 170"/>
                    <a:gd name="T8" fmla="*/ 0 60000 65536"/>
                    <a:gd name="T9" fmla="*/ 0 60000 65536"/>
                    <a:gd name="T10" fmla="*/ 0 60000 65536"/>
                    <a:gd name="T11" fmla="*/ 0 60000 65536"/>
                    <a:gd name="T12" fmla="*/ 0 w 1966"/>
                    <a:gd name="T13" fmla="*/ 0 h 170"/>
                    <a:gd name="T14" fmla="*/ 1966 w 1966"/>
                    <a:gd name="T15" fmla="*/ 170 h 170"/>
                  </a:gdLst>
                  <a:ahLst/>
                  <a:cxnLst>
                    <a:cxn ang="T8">
                      <a:pos x="T0" y="T1"/>
                    </a:cxn>
                    <a:cxn ang="T9">
                      <a:pos x="T2" y="T3"/>
                    </a:cxn>
                    <a:cxn ang="T10">
                      <a:pos x="T4" y="T5"/>
                    </a:cxn>
                    <a:cxn ang="T11">
                      <a:pos x="T6" y="T7"/>
                    </a:cxn>
                  </a:cxnLst>
                  <a:rect l="T12" t="T13" r="T14" b="T15"/>
                  <a:pathLst>
                    <a:path w="1966" h="170">
                      <a:moveTo>
                        <a:pt x="1966" y="0"/>
                      </a:moveTo>
                      <a:lnTo>
                        <a:pt x="1795" y="170"/>
                      </a:lnTo>
                      <a:lnTo>
                        <a:pt x="1698" y="170"/>
                      </a:lnTo>
                      <a:lnTo>
                        <a:pt x="0" y="167"/>
                      </a:lnTo>
                    </a:path>
                  </a:pathLst>
                </a:custGeom>
                <a:noFill/>
                <a:ln w="38100">
                  <a:solidFill>
                    <a:schemeClr val="tx1"/>
                  </a:solidFill>
                  <a:round/>
                  <a:headEnd/>
                  <a:tailEnd/>
                </a:ln>
              </p:spPr>
              <p:txBody>
                <a:bodyPr>
                  <a:spAutoFit/>
                </a:bodyPr>
                <a:lstStyle/>
                <a:p>
                  <a:endParaRPr lang="zh-CN" altLang="en-US"/>
                </a:p>
              </p:txBody>
            </p:sp>
            <p:sp>
              <p:nvSpPr>
                <p:cNvPr id="56428" name="Freeform 21"/>
                <p:cNvSpPr>
                  <a:spLocks/>
                </p:cNvSpPr>
                <p:nvPr/>
              </p:nvSpPr>
              <p:spPr bwMode="auto">
                <a:xfrm>
                  <a:off x="516" y="2503"/>
                  <a:ext cx="1978" cy="176"/>
                </a:xfrm>
                <a:custGeom>
                  <a:avLst/>
                  <a:gdLst>
                    <a:gd name="T0" fmla="*/ 1978 w 1978"/>
                    <a:gd name="T1" fmla="*/ 176 h 176"/>
                    <a:gd name="T2" fmla="*/ 1804 w 1978"/>
                    <a:gd name="T3" fmla="*/ 0 h 176"/>
                    <a:gd name="T4" fmla="*/ 0 w 1978"/>
                    <a:gd name="T5" fmla="*/ 2 h 176"/>
                    <a:gd name="T6" fmla="*/ 0 60000 65536"/>
                    <a:gd name="T7" fmla="*/ 0 60000 65536"/>
                    <a:gd name="T8" fmla="*/ 0 60000 65536"/>
                    <a:gd name="T9" fmla="*/ 0 w 1978"/>
                    <a:gd name="T10" fmla="*/ 0 h 176"/>
                    <a:gd name="T11" fmla="*/ 1978 w 1978"/>
                    <a:gd name="T12" fmla="*/ 176 h 176"/>
                  </a:gdLst>
                  <a:ahLst/>
                  <a:cxnLst>
                    <a:cxn ang="T6">
                      <a:pos x="T0" y="T1"/>
                    </a:cxn>
                    <a:cxn ang="T7">
                      <a:pos x="T2" y="T3"/>
                    </a:cxn>
                    <a:cxn ang="T8">
                      <a:pos x="T4" y="T5"/>
                    </a:cxn>
                  </a:cxnLst>
                  <a:rect l="T9" t="T10" r="T11" b="T12"/>
                  <a:pathLst>
                    <a:path w="1978" h="176">
                      <a:moveTo>
                        <a:pt x="1978" y="176"/>
                      </a:moveTo>
                      <a:lnTo>
                        <a:pt x="1804" y="0"/>
                      </a:lnTo>
                      <a:lnTo>
                        <a:pt x="0" y="2"/>
                      </a:lnTo>
                    </a:path>
                  </a:pathLst>
                </a:custGeom>
                <a:noFill/>
                <a:ln w="38100">
                  <a:solidFill>
                    <a:schemeClr val="tx1"/>
                  </a:solidFill>
                  <a:round/>
                  <a:headEnd/>
                  <a:tailEnd/>
                </a:ln>
              </p:spPr>
              <p:txBody>
                <a:bodyPr>
                  <a:spAutoFit/>
                </a:bodyPr>
                <a:lstStyle/>
                <a:p>
                  <a:endParaRPr lang="zh-CN" altLang="en-US"/>
                </a:p>
              </p:txBody>
            </p:sp>
            <p:sp>
              <p:nvSpPr>
                <p:cNvPr id="56429" name="Freeform 22"/>
                <p:cNvSpPr>
                  <a:spLocks/>
                </p:cNvSpPr>
                <p:nvPr/>
              </p:nvSpPr>
              <p:spPr bwMode="auto">
                <a:xfrm>
                  <a:off x="2481" y="2675"/>
                  <a:ext cx="3186" cy="4"/>
                </a:xfrm>
                <a:custGeom>
                  <a:avLst/>
                  <a:gdLst>
                    <a:gd name="T0" fmla="*/ 0 w 3186"/>
                    <a:gd name="T1" fmla="*/ 4 h 4"/>
                    <a:gd name="T2" fmla="*/ 3186 w 3186"/>
                    <a:gd name="T3" fmla="*/ 0 h 4"/>
                    <a:gd name="T4" fmla="*/ 0 60000 65536"/>
                    <a:gd name="T5" fmla="*/ 0 60000 65536"/>
                    <a:gd name="T6" fmla="*/ 0 w 3186"/>
                    <a:gd name="T7" fmla="*/ 0 h 4"/>
                    <a:gd name="T8" fmla="*/ 3186 w 3186"/>
                    <a:gd name="T9" fmla="*/ 4 h 4"/>
                  </a:gdLst>
                  <a:ahLst/>
                  <a:cxnLst>
                    <a:cxn ang="T4">
                      <a:pos x="T0" y="T1"/>
                    </a:cxn>
                    <a:cxn ang="T5">
                      <a:pos x="T2" y="T3"/>
                    </a:cxn>
                  </a:cxnLst>
                  <a:rect l="T6" t="T7" r="T8" b="T9"/>
                  <a:pathLst>
                    <a:path w="3186" h="4">
                      <a:moveTo>
                        <a:pt x="0" y="4"/>
                      </a:moveTo>
                      <a:lnTo>
                        <a:pt x="3186" y="0"/>
                      </a:lnTo>
                    </a:path>
                  </a:pathLst>
                </a:custGeom>
                <a:noFill/>
                <a:ln w="38100">
                  <a:solidFill>
                    <a:schemeClr val="tx1"/>
                  </a:solidFill>
                  <a:round/>
                  <a:headEnd/>
                  <a:tailEnd/>
                </a:ln>
              </p:spPr>
              <p:txBody>
                <a:bodyPr>
                  <a:spAutoFit/>
                </a:bodyPr>
                <a:lstStyle/>
                <a:p>
                  <a:endParaRPr lang="zh-CN" altLang="en-US"/>
                </a:p>
              </p:txBody>
            </p:sp>
            <p:sp>
              <p:nvSpPr>
                <p:cNvPr id="56430" name="Freeform 23"/>
                <p:cNvSpPr>
                  <a:spLocks/>
                </p:cNvSpPr>
                <p:nvPr/>
              </p:nvSpPr>
              <p:spPr bwMode="auto">
                <a:xfrm>
                  <a:off x="2304" y="2496"/>
                  <a:ext cx="3360" cy="354"/>
                </a:xfrm>
                <a:custGeom>
                  <a:avLst/>
                  <a:gdLst>
                    <a:gd name="T0" fmla="*/ 6 w 3360"/>
                    <a:gd name="T1" fmla="*/ 0 h 354"/>
                    <a:gd name="T2" fmla="*/ 3360 w 3360"/>
                    <a:gd name="T3" fmla="*/ 3 h 354"/>
                    <a:gd name="T4" fmla="*/ 3360 w 3360"/>
                    <a:gd name="T5" fmla="*/ 354 h 354"/>
                    <a:gd name="T6" fmla="*/ 15 w 3360"/>
                    <a:gd name="T7" fmla="*/ 354 h 354"/>
                    <a:gd name="T8" fmla="*/ 0 w 3360"/>
                    <a:gd name="T9" fmla="*/ 351 h 354"/>
                    <a:gd name="T10" fmla="*/ 183 w 3360"/>
                    <a:gd name="T11" fmla="*/ 177 h 354"/>
                    <a:gd name="T12" fmla="*/ 0 60000 65536"/>
                    <a:gd name="T13" fmla="*/ 0 60000 65536"/>
                    <a:gd name="T14" fmla="*/ 0 60000 65536"/>
                    <a:gd name="T15" fmla="*/ 0 60000 65536"/>
                    <a:gd name="T16" fmla="*/ 0 60000 65536"/>
                    <a:gd name="T17" fmla="*/ 0 60000 65536"/>
                    <a:gd name="T18" fmla="*/ 0 w 3360"/>
                    <a:gd name="T19" fmla="*/ 0 h 354"/>
                    <a:gd name="T20" fmla="*/ 3360 w 3360"/>
                    <a:gd name="T21" fmla="*/ 354 h 354"/>
                  </a:gdLst>
                  <a:ahLst/>
                  <a:cxnLst>
                    <a:cxn ang="T12">
                      <a:pos x="T0" y="T1"/>
                    </a:cxn>
                    <a:cxn ang="T13">
                      <a:pos x="T2" y="T3"/>
                    </a:cxn>
                    <a:cxn ang="T14">
                      <a:pos x="T4" y="T5"/>
                    </a:cxn>
                    <a:cxn ang="T15">
                      <a:pos x="T6" y="T7"/>
                    </a:cxn>
                    <a:cxn ang="T16">
                      <a:pos x="T8" y="T9"/>
                    </a:cxn>
                    <a:cxn ang="T17">
                      <a:pos x="T10" y="T11"/>
                    </a:cxn>
                  </a:cxnLst>
                  <a:rect l="T18" t="T19" r="T20" b="T21"/>
                  <a:pathLst>
                    <a:path w="3360" h="354">
                      <a:moveTo>
                        <a:pt x="6" y="0"/>
                      </a:moveTo>
                      <a:lnTo>
                        <a:pt x="3360" y="3"/>
                      </a:lnTo>
                      <a:lnTo>
                        <a:pt x="3360" y="354"/>
                      </a:lnTo>
                      <a:lnTo>
                        <a:pt x="15" y="354"/>
                      </a:lnTo>
                      <a:lnTo>
                        <a:pt x="0" y="351"/>
                      </a:lnTo>
                      <a:lnTo>
                        <a:pt x="183" y="177"/>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nvGrpSpPr>
              <p:cNvPr id="56409" name="Group 24"/>
              <p:cNvGrpSpPr>
                <a:grpSpLocks/>
              </p:cNvGrpSpPr>
              <p:nvPr/>
            </p:nvGrpSpPr>
            <p:grpSpPr bwMode="auto">
              <a:xfrm>
                <a:off x="96" y="896"/>
                <a:ext cx="507" cy="2837"/>
                <a:chOff x="96" y="896"/>
                <a:chExt cx="507" cy="2837"/>
              </a:xfrm>
            </p:grpSpPr>
            <p:sp>
              <p:nvSpPr>
                <p:cNvPr id="56414" name="Text Box 25"/>
                <p:cNvSpPr txBox="1">
                  <a:spLocks noChangeArrowheads="1"/>
                </p:cNvSpPr>
                <p:nvPr/>
              </p:nvSpPr>
              <p:spPr bwMode="auto">
                <a:xfrm>
                  <a:off x="202" y="896"/>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A</a:t>
                  </a:r>
                </a:p>
              </p:txBody>
            </p:sp>
            <p:grpSp>
              <p:nvGrpSpPr>
                <p:cNvPr id="56415" name="Group 26"/>
                <p:cNvGrpSpPr>
                  <a:grpSpLocks/>
                </p:cNvGrpSpPr>
                <p:nvPr/>
              </p:nvGrpSpPr>
              <p:grpSpPr bwMode="auto">
                <a:xfrm>
                  <a:off x="138" y="1664"/>
                  <a:ext cx="362" cy="288"/>
                  <a:chOff x="138" y="1664"/>
                  <a:chExt cx="362" cy="288"/>
                </a:xfrm>
              </p:grpSpPr>
              <p:sp>
                <p:nvSpPr>
                  <p:cNvPr id="56425" name="Text Box 27"/>
                  <p:cNvSpPr txBox="1">
                    <a:spLocks noChangeArrowheads="1"/>
                  </p:cNvSpPr>
                  <p:nvPr/>
                </p:nvSpPr>
                <p:spPr bwMode="auto">
                  <a:xfrm>
                    <a:off x="138" y="1664"/>
                    <a:ext cx="36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CS</a:t>
                    </a:r>
                  </a:p>
                </p:txBody>
              </p:sp>
              <p:sp>
                <p:nvSpPr>
                  <p:cNvPr id="56426" name="Line 28"/>
                  <p:cNvSpPr>
                    <a:spLocks noChangeShapeType="1"/>
                  </p:cNvSpPr>
                  <p:nvPr/>
                </p:nvSpPr>
                <p:spPr bwMode="auto">
                  <a:xfrm>
                    <a:off x="196" y="1686"/>
                    <a:ext cx="240" cy="0"/>
                  </a:xfrm>
                  <a:prstGeom prst="line">
                    <a:avLst/>
                  </a:prstGeom>
                  <a:noFill/>
                  <a:ln w="9525">
                    <a:solidFill>
                      <a:schemeClr val="tx1"/>
                    </a:solidFill>
                    <a:round/>
                    <a:headEnd/>
                    <a:tailEnd/>
                  </a:ln>
                </p:spPr>
                <p:txBody>
                  <a:bodyPr>
                    <a:spAutoFit/>
                  </a:bodyPr>
                  <a:lstStyle/>
                  <a:p>
                    <a:endParaRPr lang="zh-CN" altLang="en-US"/>
                  </a:p>
                </p:txBody>
              </p:sp>
            </p:grpSp>
            <p:grpSp>
              <p:nvGrpSpPr>
                <p:cNvPr id="56416" name="Group 29"/>
                <p:cNvGrpSpPr>
                  <a:grpSpLocks/>
                </p:cNvGrpSpPr>
                <p:nvPr/>
              </p:nvGrpSpPr>
              <p:grpSpPr bwMode="auto">
                <a:xfrm>
                  <a:off x="96" y="2016"/>
                  <a:ext cx="436" cy="288"/>
                  <a:chOff x="138" y="2138"/>
                  <a:chExt cx="436" cy="288"/>
                </a:xfrm>
              </p:grpSpPr>
              <p:sp>
                <p:nvSpPr>
                  <p:cNvPr id="56423" name="Text Box 30"/>
                  <p:cNvSpPr txBox="1">
                    <a:spLocks noChangeArrowheads="1"/>
                  </p:cNvSpPr>
                  <p:nvPr/>
                </p:nvSpPr>
                <p:spPr bwMode="auto">
                  <a:xfrm>
                    <a:off x="138" y="2138"/>
                    <a:ext cx="436"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WE</a:t>
                    </a:r>
                  </a:p>
                </p:txBody>
              </p:sp>
              <p:sp>
                <p:nvSpPr>
                  <p:cNvPr id="56424" name="Line 31"/>
                  <p:cNvSpPr>
                    <a:spLocks noChangeShapeType="1"/>
                  </p:cNvSpPr>
                  <p:nvPr/>
                </p:nvSpPr>
                <p:spPr bwMode="auto">
                  <a:xfrm>
                    <a:off x="186" y="2160"/>
                    <a:ext cx="288" cy="0"/>
                  </a:xfrm>
                  <a:prstGeom prst="line">
                    <a:avLst/>
                  </a:prstGeom>
                  <a:noFill/>
                  <a:ln w="9525">
                    <a:solidFill>
                      <a:schemeClr val="tx1"/>
                    </a:solidFill>
                    <a:round/>
                    <a:headEnd/>
                    <a:tailEnd/>
                  </a:ln>
                </p:spPr>
                <p:txBody>
                  <a:bodyPr>
                    <a:spAutoFit/>
                  </a:bodyPr>
                  <a:lstStyle/>
                  <a:p>
                    <a:endParaRPr lang="zh-CN" altLang="en-US"/>
                  </a:p>
                </p:txBody>
              </p:sp>
            </p:grpSp>
            <p:grpSp>
              <p:nvGrpSpPr>
                <p:cNvPr id="56417" name="Group 32"/>
                <p:cNvGrpSpPr>
                  <a:grpSpLocks/>
                </p:cNvGrpSpPr>
                <p:nvPr/>
              </p:nvGrpSpPr>
              <p:grpSpPr bwMode="auto">
                <a:xfrm>
                  <a:off x="138" y="2640"/>
                  <a:ext cx="465" cy="398"/>
                  <a:chOff x="138" y="2714"/>
                  <a:chExt cx="465" cy="398"/>
                </a:xfrm>
              </p:grpSpPr>
              <p:sp>
                <p:nvSpPr>
                  <p:cNvPr id="56421" name="Text Box 33"/>
                  <p:cNvSpPr txBox="1">
                    <a:spLocks noChangeArrowheads="1"/>
                  </p:cNvSpPr>
                  <p:nvPr/>
                </p:nvSpPr>
                <p:spPr bwMode="auto">
                  <a:xfrm>
                    <a:off x="138" y="271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56422" name="Text Box 34"/>
                  <p:cNvSpPr txBox="1">
                    <a:spLocks noChangeArrowheads="1"/>
                  </p:cNvSpPr>
                  <p:nvPr/>
                </p:nvSpPr>
                <p:spPr bwMode="auto">
                  <a:xfrm>
                    <a:off x="244" y="2920"/>
                    <a:ext cx="359"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latin typeface="Times New Roman" pitchFamily="18" charset="0"/>
                      </a:rPr>
                      <a:t>OUT</a:t>
                    </a:r>
                  </a:p>
                </p:txBody>
              </p:sp>
            </p:grpSp>
            <p:grpSp>
              <p:nvGrpSpPr>
                <p:cNvPr id="56418" name="Group 35"/>
                <p:cNvGrpSpPr>
                  <a:grpSpLocks/>
                </p:cNvGrpSpPr>
                <p:nvPr/>
              </p:nvGrpSpPr>
              <p:grpSpPr bwMode="auto">
                <a:xfrm>
                  <a:off x="138" y="3344"/>
                  <a:ext cx="395" cy="389"/>
                  <a:chOff x="138" y="3344"/>
                  <a:chExt cx="395" cy="389"/>
                </a:xfrm>
              </p:grpSpPr>
              <p:sp>
                <p:nvSpPr>
                  <p:cNvPr id="56419" name="Text Box 36"/>
                  <p:cNvSpPr txBox="1">
                    <a:spLocks noChangeArrowheads="1"/>
                  </p:cNvSpPr>
                  <p:nvPr/>
                </p:nvSpPr>
                <p:spPr bwMode="auto">
                  <a:xfrm>
                    <a:off x="138" y="334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56420" name="Text Box 37"/>
                  <p:cNvSpPr txBox="1">
                    <a:spLocks noChangeArrowheads="1"/>
                  </p:cNvSpPr>
                  <p:nvPr/>
                </p:nvSpPr>
                <p:spPr bwMode="auto">
                  <a:xfrm>
                    <a:off x="292" y="3541"/>
                    <a:ext cx="241"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latin typeface="Times New Roman" pitchFamily="18" charset="0"/>
                      </a:rPr>
                      <a:t>IN</a:t>
                    </a:r>
                  </a:p>
                </p:txBody>
              </p:sp>
            </p:grpSp>
          </p:grpSp>
          <p:grpSp>
            <p:nvGrpSpPr>
              <p:cNvPr id="56410" name="Group 38"/>
              <p:cNvGrpSpPr>
                <a:grpSpLocks/>
              </p:cNvGrpSpPr>
              <p:nvPr/>
            </p:nvGrpSpPr>
            <p:grpSpPr bwMode="auto">
              <a:xfrm>
                <a:off x="527" y="2013"/>
                <a:ext cx="5140" cy="255"/>
                <a:chOff x="527" y="2013"/>
                <a:chExt cx="5140" cy="255"/>
              </a:xfrm>
            </p:grpSpPr>
            <p:sp>
              <p:nvSpPr>
                <p:cNvPr id="56411" name="Freeform 39"/>
                <p:cNvSpPr>
                  <a:spLocks/>
                </p:cNvSpPr>
                <p:nvPr/>
              </p:nvSpPr>
              <p:spPr bwMode="auto">
                <a:xfrm>
                  <a:off x="528" y="2016"/>
                  <a:ext cx="5139" cy="243"/>
                </a:xfrm>
                <a:custGeom>
                  <a:avLst/>
                  <a:gdLst>
                    <a:gd name="T0" fmla="*/ 0 w 5139"/>
                    <a:gd name="T1" fmla="*/ 3 h 243"/>
                    <a:gd name="T2" fmla="*/ 1104 w 5139"/>
                    <a:gd name="T3" fmla="*/ 0 h 243"/>
                    <a:gd name="T4" fmla="*/ 1346 w 5139"/>
                    <a:gd name="T5" fmla="*/ 243 h 243"/>
                    <a:gd name="T6" fmla="*/ 3273 w 5139"/>
                    <a:gd name="T7" fmla="*/ 242 h 243"/>
                    <a:gd name="T8" fmla="*/ 3509 w 5139"/>
                    <a:gd name="T9" fmla="*/ 6 h 243"/>
                    <a:gd name="T10" fmla="*/ 5139 w 5139"/>
                    <a:gd name="T11" fmla="*/ 6 h 243"/>
                    <a:gd name="T12" fmla="*/ 0 60000 65536"/>
                    <a:gd name="T13" fmla="*/ 0 60000 65536"/>
                    <a:gd name="T14" fmla="*/ 0 60000 65536"/>
                    <a:gd name="T15" fmla="*/ 0 60000 65536"/>
                    <a:gd name="T16" fmla="*/ 0 60000 65536"/>
                    <a:gd name="T17" fmla="*/ 0 60000 65536"/>
                    <a:gd name="T18" fmla="*/ 0 w 5139"/>
                    <a:gd name="T19" fmla="*/ 0 h 243"/>
                    <a:gd name="T20" fmla="*/ 5139 w 5139"/>
                    <a:gd name="T21" fmla="*/ 243 h 243"/>
                  </a:gdLst>
                  <a:ahLst/>
                  <a:cxnLst>
                    <a:cxn ang="T12">
                      <a:pos x="T0" y="T1"/>
                    </a:cxn>
                    <a:cxn ang="T13">
                      <a:pos x="T2" y="T3"/>
                    </a:cxn>
                    <a:cxn ang="T14">
                      <a:pos x="T4" y="T5"/>
                    </a:cxn>
                    <a:cxn ang="T15">
                      <a:pos x="T6" y="T7"/>
                    </a:cxn>
                    <a:cxn ang="T16">
                      <a:pos x="T8" y="T9"/>
                    </a:cxn>
                    <a:cxn ang="T17">
                      <a:pos x="T10" y="T11"/>
                    </a:cxn>
                  </a:cxnLst>
                  <a:rect l="T18" t="T19" r="T20" b="T21"/>
                  <a:pathLst>
                    <a:path w="5139" h="243">
                      <a:moveTo>
                        <a:pt x="0" y="3"/>
                      </a:moveTo>
                      <a:lnTo>
                        <a:pt x="1104" y="0"/>
                      </a:lnTo>
                      <a:lnTo>
                        <a:pt x="1346" y="243"/>
                      </a:lnTo>
                      <a:lnTo>
                        <a:pt x="3273" y="242"/>
                      </a:lnTo>
                      <a:lnTo>
                        <a:pt x="3509" y="6"/>
                      </a:lnTo>
                      <a:lnTo>
                        <a:pt x="5139" y="6"/>
                      </a:lnTo>
                    </a:path>
                  </a:pathLst>
                </a:custGeom>
                <a:noFill/>
                <a:ln w="38100">
                  <a:solidFill>
                    <a:schemeClr val="tx1"/>
                  </a:solidFill>
                  <a:round/>
                  <a:headEnd/>
                  <a:tailEnd/>
                </a:ln>
              </p:spPr>
              <p:txBody>
                <a:bodyPr>
                  <a:spAutoFit/>
                </a:bodyPr>
                <a:lstStyle/>
                <a:p>
                  <a:endParaRPr lang="zh-CN" altLang="en-US"/>
                </a:p>
              </p:txBody>
            </p:sp>
            <p:sp>
              <p:nvSpPr>
                <p:cNvPr id="56412" name="Freeform 40"/>
                <p:cNvSpPr>
                  <a:spLocks/>
                </p:cNvSpPr>
                <p:nvPr/>
              </p:nvSpPr>
              <p:spPr bwMode="auto">
                <a:xfrm>
                  <a:off x="527" y="2016"/>
                  <a:ext cx="1350" cy="252"/>
                </a:xfrm>
                <a:custGeom>
                  <a:avLst/>
                  <a:gdLst>
                    <a:gd name="T0" fmla="*/ 1 w 1350"/>
                    <a:gd name="T1" fmla="*/ 0 h 252"/>
                    <a:gd name="T2" fmla="*/ 1095 w 1350"/>
                    <a:gd name="T3" fmla="*/ 0 h 252"/>
                    <a:gd name="T4" fmla="*/ 1350 w 1350"/>
                    <a:gd name="T5" fmla="*/ 252 h 252"/>
                    <a:gd name="T6" fmla="*/ 0 w 1350"/>
                    <a:gd name="T7" fmla="*/ 252 h 252"/>
                    <a:gd name="T8" fmla="*/ 0 60000 65536"/>
                    <a:gd name="T9" fmla="*/ 0 60000 65536"/>
                    <a:gd name="T10" fmla="*/ 0 60000 65536"/>
                    <a:gd name="T11" fmla="*/ 0 60000 65536"/>
                    <a:gd name="T12" fmla="*/ 0 w 1350"/>
                    <a:gd name="T13" fmla="*/ 0 h 252"/>
                    <a:gd name="T14" fmla="*/ 1350 w 1350"/>
                    <a:gd name="T15" fmla="*/ 252 h 252"/>
                  </a:gdLst>
                  <a:ahLst/>
                  <a:cxnLst>
                    <a:cxn ang="T8">
                      <a:pos x="T0" y="T1"/>
                    </a:cxn>
                    <a:cxn ang="T9">
                      <a:pos x="T2" y="T3"/>
                    </a:cxn>
                    <a:cxn ang="T10">
                      <a:pos x="T4" y="T5"/>
                    </a:cxn>
                    <a:cxn ang="T11">
                      <a:pos x="T6" y="T7"/>
                    </a:cxn>
                  </a:cxnLst>
                  <a:rect l="T12" t="T13" r="T14" b="T15"/>
                  <a:pathLst>
                    <a:path w="1350" h="252">
                      <a:moveTo>
                        <a:pt x="1" y="0"/>
                      </a:moveTo>
                      <a:lnTo>
                        <a:pt x="1095" y="0"/>
                      </a:lnTo>
                      <a:lnTo>
                        <a:pt x="1350" y="252"/>
                      </a:lnTo>
                      <a:lnTo>
                        <a:pt x="0" y="252"/>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sp>
              <p:nvSpPr>
                <p:cNvPr id="56413" name="Freeform 41"/>
                <p:cNvSpPr>
                  <a:spLocks/>
                </p:cNvSpPr>
                <p:nvPr/>
              </p:nvSpPr>
              <p:spPr bwMode="auto">
                <a:xfrm>
                  <a:off x="3794" y="2013"/>
                  <a:ext cx="1867" cy="255"/>
                </a:xfrm>
                <a:custGeom>
                  <a:avLst/>
                  <a:gdLst>
                    <a:gd name="T0" fmla="*/ 1867 w 1867"/>
                    <a:gd name="T1" fmla="*/ 12 h 255"/>
                    <a:gd name="T2" fmla="*/ 262 w 1867"/>
                    <a:gd name="T3" fmla="*/ 0 h 255"/>
                    <a:gd name="T4" fmla="*/ 0 w 1867"/>
                    <a:gd name="T5" fmla="*/ 255 h 255"/>
                    <a:gd name="T6" fmla="*/ 1867 w 1867"/>
                    <a:gd name="T7" fmla="*/ 255 h 255"/>
                    <a:gd name="T8" fmla="*/ 0 60000 65536"/>
                    <a:gd name="T9" fmla="*/ 0 60000 65536"/>
                    <a:gd name="T10" fmla="*/ 0 60000 65536"/>
                    <a:gd name="T11" fmla="*/ 0 60000 65536"/>
                    <a:gd name="T12" fmla="*/ 0 w 1867"/>
                    <a:gd name="T13" fmla="*/ 0 h 255"/>
                    <a:gd name="T14" fmla="*/ 1867 w 1867"/>
                    <a:gd name="T15" fmla="*/ 255 h 255"/>
                  </a:gdLst>
                  <a:ahLst/>
                  <a:cxnLst>
                    <a:cxn ang="T8">
                      <a:pos x="T0" y="T1"/>
                    </a:cxn>
                    <a:cxn ang="T9">
                      <a:pos x="T2" y="T3"/>
                    </a:cxn>
                    <a:cxn ang="T10">
                      <a:pos x="T4" y="T5"/>
                    </a:cxn>
                    <a:cxn ang="T11">
                      <a:pos x="T6" y="T7"/>
                    </a:cxn>
                  </a:cxnLst>
                  <a:rect l="T12" t="T13" r="T14" b="T15"/>
                  <a:pathLst>
                    <a:path w="1867" h="255">
                      <a:moveTo>
                        <a:pt x="1867" y="12"/>
                      </a:moveTo>
                      <a:lnTo>
                        <a:pt x="262" y="0"/>
                      </a:lnTo>
                      <a:lnTo>
                        <a:pt x="0" y="255"/>
                      </a:lnTo>
                      <a:lnTo>
                        <a:pt x="1867" y="255"/>
                      </a:lnTo>
                    </a:path>
                  </a:pathLst>
                </a:custGeom>
                <a:solidFill>
                  <a:schemeClr val="tx1">
                    <a:alpha val="50195"/>
                  </a:schemeClr>
                </a:solidFill>
                <a:ln w="9525">
                  <a:solidFill>
                    <a:schemeClr val="tx1"/>
                  </a:solidFill>
                  <a:round/>
                  <a:headEnd/>
                  <a:tailEnd/>
                </a:ln>
              </p:spPr>
              <p:txBody>
                <a:bodyPr>
                  <a:spAutoFit/>
                </a:bodyPr>
                <a:lstStyle/>
                <a:p>
                  <a:endParaRPr lang="zh-CN" altLang="en-US"/>
                </a:p>
              </p:txBody>
            </p:sp>
          </p:grpSp>
        </p:grpSp>
        <p:sp>
          <p:nvSpPr>
            <p:cNvPr id="56404" name="Rectangle 42"/>
            <p:cNvSpPr>
              <a:spLocks noChangeArrowheads="1"/>
            </p:cNvSpPr>
            <p:nvPr/>
          </p:nvSpPr>
          <p:spPr bwMode="auto">
            <a:xfrm>
              <a:off x="4830" y="3312"/>
              <a:ext cx="834" cy="363"/>
            </a:xfrm>
            <a:prstGeom prst="rect">
              <a:avLst/>
            </a:prstGeom>
            <a:solidFill>
              <a:schemeClr val="tx1">
                <a:alpha val="50195"/>
              </a:schemeClr>
            </a:solidFill>
            <a:ln w="9525">
              <a:solidFill>
                <a:schemeClr val="tx1"/>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sp>
        <p:nvSpPr>
          <p:cNvPr id="56324" name="Text Box 43"/>
          <p:cNvSpPr txBox="1">
            <a:spLocks noChangeArrowheads="1"/>
          </p:cNvSpPr>
          <p:nvPr/>
        </p:nvSpPr>
        <p:spPr bwMode="auto">
          <a:xfrm>
            <a:off x="533400" y="228600"/>
            <a:ext cx="56388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(4) 静态 </a:t>
            </a:r>
            <a:r>
              <a:rPr lang="en-US" altLang="zh-CN" sz="3200">
                <a:latin typeface="Times New Roman" pitchFamily="18" charset="0"/>
              </a:rPr>
              <a:t>RAM (2114) </a:t>
            </a:r>
            <a:r>
              <a:rPr lang="zh-CN" altLang="en-US" sz="3600">
                <a:solidFill>
                  <a:schemeClr val="folHlink"/>
                </a:solidFill>
                <a:latin typeface="Times New Roman" pitchFamily="18" charset="0"/>
              </a:rPr>
              <a:t>写</a:t>
            </a:r>
            <a:r>
              <a:rPr lang="zh-CN" altLang="en-US" sz="3200">
                <a:solidFill>
                  <a:schemeClr val="folHlink"/>
                </a:solidFill>
                <a:latin typeface="Times New Roman" pitchFamily="18" charset="0"/>
              </a:rPr>
              <a:t> </a:t>
            </a:r>
            <a:r>
              <a:rPr lang="zh-CN" altLang="en-US" sz="3200">
                <a:latin typeface="Times New Roman" pitchFamily="18" charset="0"/>
              </a:rPr>
              <a:t>时序  </a:t>
            </a:r>
          </a:p>
        </p:txBody>
      </p:sp>
      <p:grpSp>
        <p:nvGrpSpPr>
          <p:cNvPr id="14" name="Group 44"/>
          <p:cNvGrpSpPr>
            <a:grpSpLocks/>
          </p:cNvGrpSpPr>
          <p:nvPr/>
        </p:nvGrpSpPr>
        <p:grpSpPr bwMode="auto">
          <a:xfrm>
            <a:off x="1143000" y="784225"/>
            <a:ext cx="6858000" cy="631825"/>
            <a:chOff x="720" y="494"/>
            <a:chExt cx="4320" cy="398"/>
          </a:xfrm>
        </p:grpSpPr>
        <p:sp>
          <p:nvSpPr>
            <p:cNvPr id="56398" name="Line 45"/>
            <p:cNvSpPr>
              <a:spLocks noChangeShapeType="1"/>
            </p:cNvSpPr>
            <p:nvPr/>
          </p:nvSpPr>
          <p:spPr bwMode="auto">
            <a:xfrm flipV="1">
              <a:off x="3600" y="720"/>
              <a:ext cx="1440" cy="2"/>
            </a:xfrm>
            <a:prstGeom prst="line">
              <a:avLst/>
            </a:prstGeom>
            <a:noFill/>
            <a:ln w="38100">
              <a:solidFill>
                <a:schemeClr val="folHlink"/>
              </a:solidFill>
              <a:round/>
              <a:headEnd/>
              <a:tailEnd type="stealth" w="med" len="med"/>
            </a:ln>
          </p:spPr>
          <p:txBody>
            <a:bodyPr>
              <a:spAutoFit/>
            </a:bodyPr>
            <a:lstStyle/>
            <a:p>
              <a:endParaRPr lang="zh-CN" altLang="en-US"/>
            </a:p>
          </p:txBody>
        </p:sp>
        <p:grpSp>
          <p:nvGrpSpPr>
            <p:cNvPr id="56399" name="Group 46"/>
            <p:cNvGrpSpPr>
              <a:grpSpLocks/>
            </p:cNvGrpSpPr>
            <p:nvPr/>
          </p:nvGrpSpPr>
          <p:grpSpPr bwMode="auto">
            <a:xfrm>
              <a:off x="2808" y="494"/>
              <a:ext cx="386" cy="398"/>
              <a:chOff x="4455" y="588"/>
              <a:chExt cx="386" cy="398"/>
            </a:xfrm>
          </p:grpSpPr>
          <p:sp>
            <p:nvSpPr>
              <p:cNvPr id="56401" name="Text Box 47"/>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402" name="Text Box 48"/>
              <p:cNvSpPr txBox="1">
                <a:spLocks noChangeArrowheads="1"/>
              </p:cNvSpPr>
              <p:nvPr/>
            </p:nvSpPr>
            <p:spPr bwMode="auto">
              <a:xfrm>
                <a:off x="4560" y="813"/>
                <a:ext cx="281"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WC</a:t>
                </a:r>
              </a:p>
            </p:txBody>
          </p:sp>
        </p:grpSp>
        <p:sp>
          <p:nvSpPr>
            <p:cNvPr id="56400" name="Line 49"/>
            <p:cNvSpPr>
              <a:spLocks noChangeShapeType="1"/>
            </p:cNvSpPr>
            <p:nvPr/>
          </p:nvSpPr>
          <p:spPr bwMode="auto">
            <a:xfrm rot="10800000">
              <a:off x="720" y="720"/>
              <a:ext cx="1728" cy="2"/>
            </a:xfrm>
            <a:prstGeom prst="line">
              <a:avLst/>
            </a:prstGeom>
            <a:noFill/>
            <a:ln w="38100">
              <a:solidFill>
                <a:schemeClr val="folHlink"/>
              </a:solidFill>
              <a:round/>
              <a:headEnd/>
              <a:tailEnd type="stealth" w="med" len="med"/>
            </a:ln>
          </p:spPr>
          <p:txBody>
            <a:bodyPr>
              <a:spAutoFit/>
            </a:bodyPr>
            <a:lstStyle/>
            <a:p>
              <a:endParaRPr lang="zh-CN" altLang="en-US"/>
            </a:p>
          </p:txBody>
        </p:sp>
      </p:grpSp>
      <p:grpSp>
        <p:nvGrpSpPr>
          <p:cNvPr id="16" name="Group 50"/>
          <p:cNvGrpSpPr>
            <a:grpSpLocks/>
          </p:cNvGrpSpPr>
          <p:nvPr/>
        </p:nvGrpSpPr>
        <p:grpSpPr bwMode="auto">
          <a:xfrm>
            <a:off x="2965450" y="2003425"/>
            <a:ext cx="3278188" cy="631825"/>
            <a:chOff x="1868" y="1262"/>
            <a:chExt cx="2065" cy="398"/>
          </a:xfrm>
        </p:grpSpPr>
        <p:sp>
          <p:nvSpPr>
            <p:cNvPr id="56393" name="Freeform 51"/>
            <p:cNvSpPr>
              <a:spLocks/>
            </p:cNvSpPr>
            <p:nvPr/>
          </p:nvSpPr>
          <p:spPr bwMode="auto">
            <a:xfrm>
              <a:off x="3072" y="1394"/>
              <a:ext cx="861" cy="4"/>
            </a:xfrm>
            <a:custGeom>
              <a:avLst/>
              <a:gdLst>
                <a:gd name="T0" fmla="*/ 0 w 861"/>
                <a:gd name="T1" fmla="*/ 0 h 4"/>
                <a:gd name="T2" fmla="*/ 861 w 861"/>
                <a:gd name="T3" fmla="*/ 4 h 4"/>
                <a:gd name="T4" fmla="*/ 0 60000 65536"/>
                <a:gd name="T5" fmla="*/ 0 60000 65536"/>
                <a:gd name="T6" fmla="*/ 0 w 861"/>
                <a:gd name="T7" fmla="*/ 0 h 4"/>
                <a:gd name="T8" fmla="*/ 861 w 861"/>
                <a:gd name="T9" fmla="*/ 4 h 4"/>
              </a:gdLst>
              <a:ahLst/>
              <a:cxnLst>
                <a:cxn ang="T4">
                  <a:pos x="T0" y="T1"/>
                </a:cxn>
                <a:cxn ang="T5">
                  <a:pos x="T2" y="T3"/>
                </a:cxn>
              </a:cxnLst>
              <a:rect l="T6" t="T7" r="T8" b="T9"/>
              <a:pathLst>
                <a:path w="861" h="4">
                  <a:moveTo>
                    <a:pt x="0" y="0"/>
                  </a:moveTo>
                  <a:lnTo>
                    <a:pt x="861" y="4"/>
                  </a:lnTo>
                </a:path>
              </a:pathLst>
            </a:custGeom>
            <a:noFill/>
            <a:ln w="38100">
              <a:solidFill>
                <a:schemeClr val="folHlink"/>
              </a:solidFill>
              <a:round/>
              <a:headEnd/>
              <a:tailEnd type="stealth" w="med" len="med"/>
            </a:ln>
          </p:spPr>
          <p:txBody>
            <a:bodyPr>
              <a:spAutoFit/>
            </a:bodyPr>
            <a:lstStyle/>
            <a:p>
              <a:endParaRPr lang="zh-CN" altLang="en-US"/>
            </a:p>
          </p:txBody>
        </p:sp>
        <p:grpSp>
          <p:nvGrpSpPr>
            <p:cNvPr id="56394" name="Group 52"/>
            <p:cNvGrpSpPr>
              <a:grpSpLocks/>
            </p:cNvGrpSpPr>
            <p:nvPr/>
          </p:nvGrpSpPr>
          <p:grpSpPr bwMode="auto">
            <a:xfrm>
              <a:off x="2707" y="1262"/>
              <a:ext cx="317" cy="398"/>
              <a:chOff x="4455" y="588"/>
              <a:chExt cx="317" cy="398"/>
            </a:xfrm>
          </p:grpSpPr>
          <p:sp>
            <p:nvSpPr>
              <p:cNvPr id="56396" name="Text Box 53"/>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397" name="Text Box 54"/>
              <p:cNvSpPr txBox="1">
                <a:spLocks noChangeArrowheads="1"/>
              </p:cNvSpPr>
              <p:nvPr/>
            </p:nvSpPr>
            <p:spPr bwMode="auto">
              <a:xfrm>
                <a:off x="4560" y="813"/>
                <a:ext cx="212"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W</a:t>
                </a:r>
              </a:p>
            </p:txBody>
          </p:sp>
        </p:grpSp>
        <p:sp>
          <p:nvSpPr>
            <p:cNvPr id="56395" name="Freeform 55"/>
            <p:cNvSpPr>
              <a:spLocks/>
            </p:cNvSpPr>
            <p:nvPr/>
          </p:nvSpPr>
          <p:spPr bwMode="auto">
            <a:xfrm>
              <a:off x="1868" y="1391"/>
              <a:ext cx="724" cy="1"/>
            </a:xfrm>
            <a:custGeom>
              <a:avLst/>
              <a:gdLst>
                <a:gd name="T0" fmla="*/ 724 w 724"/>
                <a:gd name="T1" fmla="*/ 1 h 1"/>
                <a:gd name="T2" fmla="*/ 0 w 724"/>
                <a:gd name="T3" fmla="*/ 0 h 1"/>
                <a:gd name="T4" fmla="*/ 0 60000 65536"/>
                <a:gd name="T5" fmla="*/ 0 60000 65536"/>
                <a:gd name="T6" fmla="*/ 0 w 724"/>
                <a:gd name="T7" fmla="*/ 0 h 1"/>
                <a:gd name="T8" fmla="*/ 724 w 724"/>
                <a:gd name="T9" fmla="*/ 1 h 1"/>
              </a:gdLst>
              <a:ahLst/>
              <a:cxnLst>
                <a:cxn ang="T4">
                  <a:pos x="T0" y="T1"/>
                </a:cxn>
                <a:cxn ang="T5">
                  <a:pos x="T2" y="T3"/>
                </a:cxn>
              </a:cxnLst>
              <a:rect l="T6" t="T7" r="T8" b="T9"/>
              <a:pathLst>
                <a:path w="724" h="1">
                  <a:moveTo>
                    <a:pt x="724" y="1"/>
                  </a:moveTo>
                  <a:lnTo>
                    <a:pt x="0" y="0"/>
                  </a:lnTo>
                </a:path>
              </a:pathLst>
            </a:custGeom>
            <a:noFill/>
            <a:ln w="38100">
              <a:solidFill>
                <a:schemeClr val="folHlink"/>
              </a:solidFill>
              <a:round/>
              <a:headEnd/>
              <a:tailEnd type="stealth" w="med" len="med"/>
            </a:ln>
          </p:spPr>
          <p:txBody>
            <a:bodyPr>
              <a:spAutoFit/>
            </a:bodyPr>
            <a:lstStyle/>
            <a:p>
              <a:endParaRPr lang="zh-CN" altLang="en-US"/>
            </a:p>
          </p:txBody>
        </p:sp>
      </p:grpSp>
      <p:grpSp>
        <p:nvGrpSpPr>
          <p:cNvPr id="18" name="Group 56"/>
          <p:cNvGrpSpPr>
            <a:grpSpLocks/>
          </p:cNvGrpSpPr>
          <p:nvPr/>
        </p:nvGrpSpPr>
        <p:grpSpPr bwMode="auto">
          <a:xfrm>
            <a:off x="1143000" y="2003425"/>
            <a:ext cx="1828800" cy="631825"/>
            <a:chOff x="720" y="1262"/>
            <a:chExt cx="1152" cy="398"/>
          </a:xfrm>
        </p:grpSpPr>
        <p:grpSp>
          <p:nvGrpSpPr>
            <p:cNvPr id="56388" name="Group 57"/>
            <p:cNvGrpSpPr>
              <a:grpSpLocks/>
            </p:cNvGrpSpPr>
            <p:nvPr/>
          </p:nvGrpSpPr>
          <p:grpSpPr bwMode="auto">
            <a:xfrm>
              <a:off x="1115" y="1262"/>
              <a:ext cx="386" cy="398"/>
              <a:chOff x="4455" y="588"/>
              <a:chExt cx="386" cy="398"/>
            </a:xfrm>
          </p:grpSpPr>
          <p:sp>
            <p:nvSpPr>
              <p:cNvPr id="56391" name="Text Box 58"/>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392" name="Text Box 59"/>
              <p:cNvSpPr txBox="1">
                <a:spLocks noChangeArrowheads="1"/>
              </p:cNvSpPr>
              <p:nvPr/>
            </p:nvSpPr>
            <p:spPr bwMode="auto">
              <a:xfrm>
                <a:off x="4560" y="813"/>
                <a:ext cx="281"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AW</a:t>
                </a:r>
              </a:p>
            </p:txBody>
          </p:sp>
        </p:grpSp>
        <p:sp>
          <p:nvSpPr>
            <p:cNvPr id="56389" name="Line 60"/>
            <p:cNvSpPr>
              <a:spLocks noChangeShapeType="1"/>
            </p:cNvSpPr>
            <p:nvPr/>
          </p:nvSpPr>
          <p:spPr bwMode="auto">
            <a:xfrm>
              <a:off x="1584" y="1392"/>
              <a:ext cx="288"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6390" name="Line 61"/>
            <p:cNvSpPr>
              <a:spLocks noChangeShapeType="1"/>
            </p:cNvSpPr>
            <p:nvPr/>
          </p:nvSpPr>
          <p:spPr bwMode="auto">
            <a:xfrm rot="10800000">
              <a:off x="720" y="1392"/>
              <a:ext cx="288" cy="0"/>
            </a:xfrm>
            <a:prstGeom prst="line">
              <a:avLst/>
            </a:prstGeom>
            <a:noFill/>
            <a:ln w="38100">
              <a:solidFill>
                <a:schemeClr val="folHlink"/>
              </a:solidFill>
              <a:round/>
              <a:headEnd/>
              <a:tailEnd type="stealth" w="med" len="med"/>
            </a:ln>
          </p:spPr>
          <p:txBody>
            <a:bodyPr>
              <a:spAutoFit/>
            </a:bodyPr>
            <a:lstStyle/>
            <a:p>
              <a:endParaRPr lang="zh-CN" altLang="en-US"/>
            </a:p>
          </p:txBody>
        </p:sp>
      </p:grpSp>
      <p:grpSp>
        <p:nvGrpSpPr>
          <p:cNvPr id="20" name="Group 62"/>
          <p:cNvGrpSpPr>
            <a:grpSpLocks/>
          </p:cNvGrpSpPr>
          <p:nvPr/>
        </p:nvGrpSpPr>
        <p:grpSpPr bwMode="auto">
          <a:xfrm>
            <a:off x="5086350" y="4678363"/>
            <a:ext cx="1162050" cy="631825"/>
            <a:chOff x="3204" y="2947"/>
            <a:chExt cx="732" cy="398"/>
          </a:xfrm>
        </p:grpSpPr>
        <p:sp>
          <p:nvSpPr>
            <p:cNvPr id="56385" name="Text Box 63"/>
            <p:cNvSpPr txBox="1">
              <a:spLocks noChangeArrowheads="1"/>
            </p:cNvSpPr>
            <p:nvPr/>
          </p:nvSpPr>
          <p:spPr bwMode="auto">
            <a:xfrm>
              <a:off x="3391" y="2947"/>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386" name="Text Box 64"/>
            <p:cNvSpPr txBox="1">
              <a:spLocks noChangeArrowheads="1"/>
            </p:cNvSpPr>
            <p:nvPr/>
          </p:nvSpPr>
          <p:spPr bwMode="auto">
            <a:xfrm>
              <a:off x="3496" y="3172"/>
              <a:ext cx="281"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DW</a:t>
              </a:r>
            </a:p>
          </p:txBody>
        </p:sp>
        <p:sp>
          <p:nvSpPr>
            <p:cNvPr id="56387" name="Freeform 65"/>
            <p:cNvSpPr>
              <a:spLocks/>
            </p:cNvSpPr>
            <p:nvPr/>
          </p:nvSpPr>
          <p:spPr bwMode="auto">
            <a:xfrm>
              <a:off x="3204" y="2976"/>
              <a:ext cx="732" cy="5"/>
            </a:xfrm>
            <a:custGeom>
              <a:avLst/>
              <a:gdLst>
                <a:gd name="T0" fmla="*/ 0 w 732"/>
                <a:gd name="T1" fmla="*/ 0 h 5"/>
                <a:gd name="T2" fmla="*/ 723 w 732"/>
                <a:gd name="T3" fmla="*/ 0 h 5"/>
                <a:gd name="T4" fmla="*/ 732 w 732"/>
                <a:gd name="T5" fmla="*/ 5 h 5"/>
                <a:gd name="T6" fmla="*/ 0 60000 65536"/>
                <a:gd name="T7" fmla="*/ 0 60000 65536"/>
                <a:gd name="T8" fmla="*/ 0 60000 65536"/>
                <a:gd name="T9" fmla="*/ 0 w 732"/>
                <a:gd name="T10" fmla="*/ 0 h 5"/>
                <a:gd name="T11" fmla="*/ 732 w 732"/>
                <a:gd name="T12" fmla="*/ 5 h 5"/>
              </a:gdLst>
              <a:ahLst/>
              <a:cxnLst>
                <a:cxn ang="T6">
                  <a:pos x="T0" y="T1"/>
                </a:cxn>
                <a:cxn ang="T7">
                  <a:pos x="T2" y="T3"/>
                </a:cxn>
                <a:cxn ang="T8">
                  <a:pos x="T4" y="T5"/>
                </a:cxn>
              </a:cxnLst>
              <a:rect l="T9" t="T10" r="T11" b="T12"/>
              <a:pathLst>
                <a:path w="732" h="5">
                  <a:moveTo>
                    <a:pt x="0" y="0"/>
                  </a:moveTo>
                  <a:lnTo>
                    <a:pt x="723" y="0"/>
                  </a:lnTo>
                  <a:lnTo>
                    <a:pt x="732" y="5"/>
                  </a:lnTo>
                </a:path>
              </a:pathLst>
            </a:custGeom>
            <a:noFill/>
            <a:ln w="38100">
              <a:solidFill>
                <a:schemeClr val="folHlink"/>
              </a:solidFill>
              <a:round/>
              <a:headEnd type="stealth" w="med" len="med"/>
              <a:tailEnd type="stealth" w="med" len="med"/>
            </a:ln>
          </p:spPr>
          <p:txBody>
            <a:bodyPr>
              <a:spAutoFit/>
            </a:bodyPr>
            <a:lstStyle/>
            <a:p>
              <a:endParaRPr lang="zh-CN" altLang="en-US"/>
            </a:p>
          </p:txBody>
        </p:sp>
      </p:grpSp>
      <p:grpSp>
        <p:nvGrpSpPr>
          <p:cNvPr id="21" name="Group 66"/>
          <p:cNvGrpSpPr>
            <a:grpSpLocks/>
          </p:cNvGrpSpPr>
          <p:nvPr/>
        </p:nvGrpSpPr>
        <p:grpSpPr bwMode="auto">
          <a:xfrm>
            <a:off x="6248400" y="4670425"/>
            <a:ext cx="1403350" cy="631825"/>
            <a:chOff x="3936" y="2942"/>
            <a:chExt cx="1002" cy="398"/>
          </a:xfrm>
        </p:grpSpPr>
        <p:grpSp>
          <p:nvGrpSpPr>
            <p:cNvPr id="56381" name="Group 67"/>
            <p:cNvGrpSpPr>
              <a:grpSpLocks/>
            </p:cNvGrpSpPr>
            <p:nvPr/>
          </p:nvGrpSpPr>
          <p:grpSpPr bwMode="auto">
            <a:xfrm>
              <a:off x="4243" y="2942"/>
              <a:ext cx="400" cy="398"/>
              <a:chOff x="4455" y="588"/>
              <a:chExt cx="400" cy="398"/>
            </a:xfrm>
          </p:grpSpPr>
          <p:sp>
            <p:nvSpPr>
              <p:cNvPr id="56383" name="Text Box 68"/>
              <p:cNvSpPr txBox="1">
                <a:spLocks noChangeArrowheads="1"/>
              </p:cNvSpPr>
              <p:nvPr/>
            </p:nvSpPr>
            <p:spPr bwMode="auto">
              <a:xfrm>
                <a:off x="4455" y="588"/>
                <a:ext cx="21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384" name="Text Box 69"/>
              <p:cNvSpPr txBox="1">
                <a:spLocks noChangeArrowheads="1"/>
              </p:cNvSpPr>
              <p:nvPr/>
            </p:nvSpPr>
            <p:spPr bwMode="auto">
              <a:xfrm>
                <a:off x="4560" y="813"/>
                <a:ext cx="295"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DH</a:t>
                </a:r>
              </a:p>
            </p:txBody>
          </p:sp>
        </p:grpSp>
        <p:sp>
          <p:nvSpPr>
            <p:cNvPr id="56382" name="Freeform 70"/>
            <p:cNvSpPr>
              <a:spLocks/>
            </p:cNvSpPr>
            <p:nvPr/>
          </p:nvSpPr>
          <p:spPr bwMode="auto">
            <a:xfrm>
              <a:off x="3936" y="2970"/>
              <a:ext cx="1002" cy="1"/>
            </a:xfrm>
            <a:custGeom>
              <a:avLst/>
              <a:gdLst>
                <a:gd name="T0" fmla="*/ 0 w 1002"/>
                <a:gd name="T1" fmla="*/ 0 h 1"/>
                <a:gd name="T2" fmla="*/ 1002 w 1002"/>
                <a:gd name="T3" fmla="*/ 0 h 1"/>
                <a:gd name="T4" fmla="*/ 0 60000 65536"/>
                <a:gd name="T5" fmla="*/ 0 60000 65536"/>
                <a:gd name="T6" fmla="*/ 0 w 1002"/>
                <a:gd name="T7" fmla="*/ 0 h 1"/>
                <a:gd name="T8" fmla="*/ 1002 w 1002"/>
                <a:gd name="T9" fmla="*/ 1 h 1"/>
              </a:gdLst>
              <a:ahLst/>
              <a:cxnLst>
                <a:cxn ang="T4">
                  <a:pos x="T0" y="T1"/>
                </a:cxn>
                <a:cxn ang="T5">
                  <a:pos x="T2" y="T3"/>
                </a:cxn>
              </a:cxnLst>
              <a:rect l="T6" t="T7" r="T8" b="T9"/>
              <a:pathLst>
                <a:path w="1002" h="1">
                  <a:moveTo>
                    <a:pt x="0" y="0"/>
                  </a:moveTo>
                  <a:lnTo>
                    <a:pt x="1002" y="0"/>
                  </a:lnTo>
                </a:path>
              </a:pathLst>
            </a:custGeom>
            <a:noFill/>
            <a:ln w="38100">
              <a:solidFill>
                <a:schemeClr val="folHlink"/>
              </a:solidFill>
              <a:round/>
              <a:headEnd type="stealth" w="med" len="med"/>
              <a:tailEnd type="stealth" w="med" len="med"/>
            </a:ln>
          </p:spPr>
          <p:txBody>
            <a:bodyPr>
              <a:spAutoFit/>
            </a:bodyPr>
            <a:lstStyle/>
            <a:p>
              <a:endParaRPr lang="zh-CN" altLang="en-US"/>
            </a:p>
          </p:txBody>
        </p:sp>
      </p:grpSp>
      <p:grpSp>
        <p:nvGrpSpPr>
          <p:cNvPr id="23" name="Group 71"/>
          <p:cNvGrpSpPr>
            <a:grpSpLocks/>
          </p:cNvGrpSpPr>
          <p:nvPr/>
        </p:nvGrpSpPr>
        <p:grpSpPr bwMode="auto">
          <a:xfrm>
            <a:off x="6248400" y="2003425"/>
            <a:ext cx="1752600" cy="631825"/>
            <a:chOff x="3936" y="1262"/>
            <a:chExt cx="1104" cy="398"/>
          </a:xfrm>
        </p:grpSpPr>
        <p:grpSp>
          <p:nvGrpSpPr>
            <p:cNvPr id="56376" name="Group 72"/>
            <p:cNvGrpSpPr>
              <a:grpSpLocks/>
            </p:cNvGrpSpPr>
            <p:nvPr/>
          </p:nvGrpSpPr>
          <p:grpSpPr bwMode="auto">
            <a:xfrm>
              <a:off x="4291" y="1262"/>
              <a:ext cx="386" cy="398"/>
              <a:chOff x="4455" y="588"/>
              <a:chExt cx="386" cy="398"/>
            </a:xfrm>
          </p:grpSpPr>
          <p:sp>
            <p:nvSpPr>
              <p:cNvPr id="56379" name="Text Box 73"/>
              <p:cNvSpPr txBox="1">
                <a:spLocks noChangeArrowheads="1"/>
              </p:cNvSpPr>
              <p:nvPr/>
            </p:nvSpPr>
            <p:spPr bwMode="auto">
              <a:xfrm>
                <a:off x="4455" y="588"/>
                <a:ext cx="187"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3200" i="1">
                    <a:solidFill>
                      <a:schemeClr val="folHlink"/>
                    </a:solidFill>
                    <a:latin typeface="Times New Roman" pitchFamily="18" charset="0"/>
                  </a:rPr>
                  <a:t>t</a:t>
                </a:r>
              </a:p>
            </p:txBody>
          </p:sp>
          <p:sp>
            <p:nvSpPr>
              <p:cNvPr id="56380" name="Text Box 74"/>
              <p:cNvSpPr txBox="1">
                <a:spLocks noChangeArrowheads="1"/>
              </p:cNvSpPr>
              <p:nvPr/>
            </p:nvSpPr>
            <p:spPr bwMode="auto">
              <a:xfrm>
                <a:off x="4560" y="813"/>
                <a:ext cx="281" cy="17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200">
                    <a:solidFill>
                      <a:schemeClr val="folHlink"/>
                    </a:solidFill>
                    <a:latin typeface="Times New Roman" pitchFamily="18" charset="0"/>
                  </a:rPr>
                  <a:t>WR</a:t>
                </a:r>
              </a:p>
            </p:txBody>
          </p:sp>
        </p:grpSp>
        <p:sp>
          <p:nvSpPr>
            <p:cNvPr id="56377" name="Line 75"/>
            <p:cNvSpPr>
              <a:spLocks noChangeShapeType="1"/>
            </p:cNvSpPr>
            <p:nvPr/>
          </p:nvSpPr>
          <p:spPr bwMode="auto">
            <a:xfrm>
              <a:off x="4752" y="1392"/>
              <a:ext cx="288" cy="0"/>
            </a:xfrm>
            <a:prstGeom prst="line">
              <a:avLst/>
            </a:prstGeom>
            <a:noFill/>
            <a:ln w="38100">
              <a:solidFill>
                <a:schemeClr val="folHlink"/>
              </a:solidFill>
              <a:round/>
              <a:headEnd/>
              <a:tailEnd type="stealth" w="med" len="med"/>
            </a:ln>
          </p:spPr>
          <p:txBody>
            <a:bodyPr>
              <a:spAutoFit/>
            </a:bodyPr>
            <a:lstStyle/>
            <a:p>
              <a:endParaRPr lang="zh-CN" altLang="en-US"/>
            </a:p>
          </p:txBody>
        </p:sp>
        <p:sp>
          <p:nvSpPr>
            <p:cNvPr id="56378" name="Line 76"/>
            <p:cNvSpPr>
              <a:spLocks noChangeShapeType="1"/>
            </p:cNvSpPr>
            <p:nvPr/>
          </p:nvSpPr>
          <p:spPr bwMode="auto">
            <a:xfrm rot="10800000">
              <a:off x="3936" y="1392"/>
              <a:ext cx="288" cy="0"/>
            </a:xfrm>
            <a:prstGeom prst="line">
              <a:avLst/>
            </a:prstGeom>
            <a:noFill/>
            <a:ln w="38100">
              <a:solidFill>
                <a:schemeClr val="folHlink"/>
              </a:solidFill>
              <a:round/>
              <a:headEnd/>
              <a:tailEnd type="stealth" w="med" len="med"/>
            </a:ln>
          </p:spPr>
          <p:txBody>
            <a:bodyPr>
              <a:spAutoFit/>
            </a:bodyPr>
            <a:lstStyle/>
            <a:p>
              <a:endParaRPr lang="zh-CN" altLang="en-US"/>
            </a:p>
          </p:txBody>
        </p:sp>
      </p:grpSp>
      <p:grpSp>
        <p:nvGrpSpPr>
          <p:cNvPr id="25" name="Group 77"/>
          <p:cNvGrpSpPr>
            <a:grpSpLocks/>
          </p:cNvGrpSpPr>
          <p:nvPr/>
        </p:nvGrpSpPr>
        <p:grpSpPr bwMode="auto">
          <a:xfrm>
            <a:off x="1143000" y="1066800"/>
            <a:ext cx="6858000" cy="2133600"/>
            <a:chOff x="720" y="672"/>
            <a:chExt cx="4320" cy="1344"/>
          </a:xfrm>
        </p:grpSpPr>
        <p:sp>
          <p:nvSpPr>
            <p:cNvPr id="56374" name="Line 78"/>
            <p:cNvSpPr>
              <a:spLocks noChangeShapeType="1"/>
            </p:cNvSpPr>
            <p:nvPr/>
          </p:nvSpPr>
          <p:spPr bwMode="auto">
            <a:xfrm>
              <a:off x="720" y="672"/>
              <a:ext cx="0" cy="1344"/>
            </a:xfrm>
            <a:prstGeom prst="line">
              <a:avLst/>
            </a:prstGeom>
            <a:noFill/>
            <a:ln w="19050">
              <a:solidFill>
                <a:schemeClr val="folHlink"/>
              </a:solidFill>
              <a:round/>
              <a:headEnd/>
              <a:tailEnd/>
            </a:ln>
          </p:spPr>
          <p:txBody>
            <a:bodyPr>
              <a:spAutoFit/>
            </a:bodyPr>
            <a:lstStyle/>
            <a:p>
              <a:endParaRPr lang="zh-CN" altLang="en-US"/>
            </a:p>
          </p:txBody>
        </p:sp>
        <p:sp>
          <p:nvSpPr>
            <p:cNvPr id="56375" name="Line 79"/>
            <p:cNvSpPr>
              <a:spLocks noChangeShapeType="1"/>
            </p:cNvSpPr>
            <p:nvPr/>
          </p:nvSpPr>
          <p:spPr bwMode="auto">
            <a:xfrm>
              <a:off x="5040" y="672"/>
              <a:ext cx="0" cy="912"/>
            </a:xfrm>
            <a:prstGeom prst="line">
              <a:avLst/>
            </a:prstGeom>
            <a:noFill/>
            <a:ln w="19050">
              <a:solidFill>
                <a:schemeClr val="folHlink"/>
              </a:solidFill>
              <a:round/>
              <a:headEnd/>
              <a:tailEnd/>
            </a:ln>
          </p:spPr>
          <p:txBody>
            <a:bodyPr>
              <a:spAutoFit/>
            </a:bodyPr>
            <a:lstStyle/>
            <a:p>
              <a:endParaRPr lang="zh-CN" altLang="en-US"/>
            </a:p>
          </p:txBody>
        </p:sp>
      </p:grpSp>
      <p:grpSp>
        <p:nvGrpSpPr>
          <p:cNvPr id="26" name="Group 80"/>
          <p:cNvGrpSpPr>
            <a:grpSpLocks/>
          </p:cNvGrpSpPr>
          <p:nvPr/>
        </p:nvGrpSpPr>
        <p:grpSpPr bwMode="auto">
          <a:xfrm>
            <a:off x="2971800" y="2057400"/>
            <a:ext cx="3276600" cy="3124200"/>
            <a:chOff x="1872" y="1296"/>
            <a:chExt cx="2064" cy="1968"/>
          </a:xfrm>
        </p:grpSpPr>
        <p:sp>
          <p:nvSpPr>
            <p:cNvPr id="56372" name="Line 81"/>
            <p:cNvSpPr>
              <a:spLocks noChangeShapeType="1"/>
            </p:cNvSpPr>
            <p:nvPr/>
          </p:nvSpPr>
          <p:spPr bwMode="auto">
            <a:xfrm>
              <a:off x="1872" y="1296"/>
              <a:ext cx="0" cy="1200"/>
            </a:xfrm>
            <a:prstGeom prst="line">
              <a:avLst/>
            </a:prstGeom>
            <a:noFill/>
            <a:ln w="19050">
              <a:solidFill>
                <a:schemeClr val="folHlink"/>
              </a:solidFill>
              <a:round/>
              <a:headEnd/>
              <a:tailEnd/>
            </a:ln>
          </p:spPr>
          <p:txBody>
            <a:bodyPr>
              <a:spAutoFit/>
            </a:bodyPr>
            <a:lstStyle/>
            <a:p>
              <a:endParaRPr lang="zh-CN" altLang="en-US"/>
            </a:p>
          </p:txBody>
        </p:sp>
        <p:sp>
          <p:nvSpPr>
            <p:cNvPr id="56373" name="Line 82"/>
            <p:cNvSpPr>
              <a:spLocks noChangeShapeType="1"/>
            </p:cNvSpPr>
            <p:nvPr/>
          </p:nvSpPr>
          <p:spPr bwMode="auto">
            <a:xfrm>
              <a:off x="3936" y="1344"/>
              <a:ext cx="0" cy="1920"/>
            </a:xfrm>
            <a:prstGeom prst="line">
              <a:avLst/>
            </a:prstGeom>
            <a:noFill/>
            <a:ln w="19050">
              <a:solidFill>
                <a:schemeClr val="folHlink"/>
              </a:solidFill>
              <a:round/>
              <a:headEnd/>
              <a:tailEnd/>
            </a:ln>
          </p:spPr>
          <p:txBody>
            <a:bodyPr>
              <a:spAutoFit/>
            </a:bodyPr>
            <a:lstStyle/>
            <a:p>
              <a:endParaRPr lang="zh-CN" altLang="en-US"/>
            </a:p>
          </p:txBody>
        </p:sp>
      </p:grpSp>
      <p:sp>
        <p:nvSpPr>
          <p:cNvPr id="232531" name="Line 83"/>
          <p:cNvSpPr>
            <a:spLocks noChangeShapeType="1"/>
          </p:cNvSpPr>
          <p:nvPr/>
        </p:nvSpPr>
        <p:spPr bwMode="auto">
          <a:xfrm>
            <a:off x="5105400" y="3886200"/>
            <a:ext cx="0" cy="1981200"/>
          </a:xfrm>
          <a:prstGeom prst="line">
            <a:avLst/>
          </a:prstGeom>
          <a:noFill/>
          <a:ln w="19050">
            <a:solidFill>
              <a:schemeClr val="folHlink"/>
            </a:solidFill>
            <a:round/>
            <a:headEnd/>
            <a:tailEnd/>
          </a:ln>
        </p:spPr>
        <p:txBody>
          <a:bodyPr>
            <a:spAutoFit/>
          </a:bodyPr>
          <a:lstStyle/>
          <a:p>
            <a:endParaRPr lang="zh-CN" altLang="en-US"/>
          </a:p>
        </p:txBody>
      </p:sp>
      <p:sp>
        <p:nvSpPr>
          <p:cNvPr id="232532" name="Line 84"/>
          <p:cNvSpPr>
            <a:spLocks noChangeShapeType="1"/>
          </p:cNvSpPr>
          <p:nvPr/>
        </p:nvSpPr>
        <p:spPr bwMode="auto">
          <a:xfrm>
            <a:off x="7667625" y="3886200"/>
            <a:ext cx="0" cy="1295400"/>
          </a:xfrm>
          <a:prstGeom prst="line">
            <a:avLst/>
          </a:prstGeom>
          <a:noFill/>
          <a:ln w="19050">
            <a:solidFill>
              <a:schemeClr val="folHlink"/>
            </a:solidFill>
            <a:round/>
            <a:headEnd/>
            <a:tailEnd/>
          </a:ln>
        </p:spPr>
        <p:txBody>
          <a:bodyPr>
            <a:spAutoFit/>
          </a:bodyPr>
          <a:lstStyle/>
          <a:p>
            <a:endParaRPr lang="zh-CN" altLang="en-US"/>
          </a:p>
        </p:txBody>
      </p:sp>
      <p:grpSp>
        <p:nvGrpSpPr>
          <p:cNvPr id="27" name="Group 85"/>
          <p:cNvGrpSpPr>
            <a:grpSpLocks/>
          </p:cNvGrpSpPr>
          <p:nvPr/>
        </p:nvGrpSpPr>
        <p:grpSpPr bwMode="auto">
          <a:xfrm>
            <a:off x="990600" y="6048375"/>
            <a:ext cx="7391400" cy="581025"/>
            <a:chOff x="624" y="3810"/>
            <a:chExt cx="4656" cy="366"/>
          </a:xfrm>
        </p:grpSpPr>
        <p:sp>
          <p:nvSpPr>
            <p:cNvPr id="56367" name="Rectangle 86"/>
            <p:cNvSpPr>
              <a:spLocks noChangeArrowheads="1"/>
            </p:cNvSpPr>
            <p:nvPr/>
          </p:nvSpPr>
          <p:spPr bwMode="auto">
            <a:xfrm>
              <a:off x="624" y="3834"/>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68" name="Group 87"/>
            <p:cNvGrpSpPr>
              <a:grpSpLocks/>
            </p:cNvGrpSpPr>
            <p:nvPr/>
          </p:nvGrpSpPr>
          <p:grpSpPr bwMode="auto">
            <a:xfrm>
              <a:off x="672" y="3810"/>
              <a:ext cx="4523" cy="365"/>
              <a:chOff x="672" y="3810"/>
              <a:chExt cx="4523" cy="365"/>
            </a:xfrm>
          </p:grpSpPr>
          <p:sp>
            <p:nvSpPr>
              <p:cNvPr id="56369" name="Rectangle 88"/>
              <p:cNvSpPr>
                <a:spLocks noChangeArrowheads="1"/>
              </p:cNvSpPr>
              <p:nvPr/>
            </p:nvSpPr>
            <p:spPr bwMode="auto">
              <a:xfrm>
                <a:off x="672" y="3810"/>
                <a:ext cx="2487"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宋体" pitchFamily="2" charset="-122"/>
                  </a:rPr>
                  <a:t>写周期</a:t>
                </a:r>
                <a:r>
                  <a:rPr lang="zh-CN" altLang="en-US" sz="2800">
                    <a:latin typeface="宋体" pitchFamily="2" charset="-122"/>
                  </a:rPr>
                  <a:t>  </a:t>
                </a:r>
                <a:r>
                  <a:rPr lang="en-US" altLang="zh-CN" sz="2800" i="1">
                    <a:solidFill>
                      <a:schemeClr val="folHlink"/>
                    </a:solidFill>
                    <a:latin typeface="宋体" pitchFamily="2" charset="-122"/>
                  </a:rPr>
                  <a:t>t</a:t>
                </a:r>
                <a:r>
                  <a:rPr lang="en-US" altLang="zh-CN" sz="2400" baseline="-25000">
                    <a:solidFill>
                      <a:schemeClr val="folHlink"/>
                    </a:solidFill>
                    <a:latin typeface="宋体" pitchFamily="2" charset="-122"/>
                  </a:rPr>
                  <a:t>WC</a:t>
                </a:r>
                <a:r>
                  <a:rPr lang="en-US" altLang="zh-CN" sz="2800" baseline="-25000">
                    <a:latin typeface="宋体" pitchFamily="2" charset="-122"/>
                  </a:rPr>
                  <a:t>   </a:t>
                </a:r>
                <a:r>
                  <a:rPr lang="zh-CN" altLang="en-US" sz="2800">
                    <a:latin typeface="宋体" pitchFamily="2" charset="-122"/>
                  </a:rPr>
                  <a:t>地址有效</a:t>
                </a:r>
              </a:p>
            </p:txBody>
          </p:sp>
          <p:sp>
            <p:nvSpPr>
              <p:cNvPr id="56370" name="Line 89"/>
              <p:cNvSpPr>
                <a:spLocks noChangeShapeType="1"/>
              </p:cNvSpPr>
              <p:nvPr/>
            </p:nvSpPr>
            <p:spPr bwMode="auto">
              <a:xfrm>
                <a:off x="3168" y="4023"/>
                <a:ext cx="336" cy="0"/>
              </a:xfrm>
              <a:prstGeom prst="line">
                <a:avLst/>
              </a:prstGeom>
              <a:noFill/>
              <a:ln w="19050">
                <a:solidFill>
                  <a:schemeClr val="tx1"/>
                </a:solidFill>
                <a:round/>
                <a:headEnd/>
                <a:tailEnd type="stealth" w="med" len="med"/>
              </a:ln>
            </p:spPr>
            <p:txBody>
              <a:bodyPr wrap="none"/>
              <a:lstStyle/>
              <a:p>
                <a:endParaRPr lang="zh-CN" altLang="en-US"/>
              </a:p>
            </p:txBody>
          </p:sp>
          <p:sp>
            <p:nvSpPr>
              <p:cNvPr id="56371" name="Rectangle 90"/>
              <p:cNvSpPr>
                <a:spLocks noChangeArrowheads="1"/>
              </p:cNvSpPr>
              <p:nvPr/>
            </p:nvSpPr>
            <p:spPr bwMode="auto">
              <a:xfrm>
                <a:off x="3504" y="3843"/>
                <a:ext cx="1691"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宋体" pitchFamily="2" charset="-122"/>
                  </a:rPr>
                  <a:t>下一次地址有效</a:t>
                </a:r>
              </a:p>
            </p:txBody>
          </p:sp>
        </p:grpSp>
      </p:grpSp>
      <p:sp>
        <p:nvSpPr>
          <p:cNvPr id="232539" name="Rectangle 9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9" name="Group 92"/>
          <p:cNvGrpSpPr>
            <a:grpSpLocks/>
          </p:cNvGrpSpPr>
          <p:nvPr/>
        </p:nvGrpSpPr>
        <p:grpSpPr bwMode="auto">
          <a:xfrm>
            <a:off x="990600" y="6048375"/>
            <a:ext cx="7391400" cy="592138"/>
            <a:chOff x="672" y="4187"/>
            <a:chExt cx="4656" cy="373"/>
          </a:xfrm>
        </p:grpSpPr>
        <p:sp>
          <p:nvSpPr>
            <p:cNvPr id="56363" name="Rectangle 93"/>
            <p:cNvSpPr>
              <a:spLocks noChangeArrowheads="1"/>
            </p:cNvSpPr>
            <p:nvPr/>
          </p:nvSpPr>
          <p:spPr bwMode="auto">
            <a:xfrm>
              <a:off x="672" y="4187"/>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64" name="Group 94"/>
            <p:cNvGrpSpPr>
              <a:grpSpLocks/>
            </p:cNvGrpSpPr>
            <p:nvPr/>
          </p:nvGrpSpPr>
          <p:grpSpPr bwMode="auto">
            <a:xfrm>
              <a:off x="912" y="4195"/>
              <a:ext cx="4080" cy="365"/>
              <a:chOff x="912" y="4195"/>
              <a:chExt cx="4080" cy="365"/>
            </a:xfrm>
          </p:grpSpPr>
          <p:sp>
            <p:nvSpPr>
              <p:cNvPr id="56365" name="Rectangle 95"/>
              <p:cNvSpPr>
                <a:spLocks noChangeArrowheads="1"/>
              </p:cNvSpPr>
              <p:nvPr/>
            </p:nvSpPr>
            <p:spPr bwMode="auto">
              <a:xfrm>
                <a:off x="912" y="4195"/>
                <a:ext cx="4080" cy="365"/>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宋体" pitchFamily="2" charset="-122"/>
                  </a:rPr>
                  <a:t>写时间</a:t>
                </a:r>
                <a:r>
                  <a:rPr lang="zh-CN" altLang="en-US" sz="2800">
                    <a:latin typeface="宋体" pitchFamily="2" charset="-122"/>
                  </a:rPr>
                  <a:t>  </a:t>
                </a:r>
                <a:r>
                  <a:rPr lang="en-US" altLang="zh-CN" sz="2800" i="1">
                    <a:solidFill>
                      <a:schemeClr val="folHlink"/>
                    </a:solidFill>
                    <a:latin typeface="宋体" pitchFamily="2" charset="-122"/>
                  </a:rPr>
                  <a:t>t</a:t>
                </a:r>
                <a:r>
                  <a:rPr lang="en-US" altLang="zh-CN" sz="2400" baseline="-25000">
                    <a:solidFill>
                      <a:schemeClr val="folHlink"/>
                    </a:solidFill>
                    <a:latin typeface="宋体" pitchFamily="2" charset="-122"/>
                  </a:rPr>
                  <a:t>W</a:t>
                </a:r>
                <a:r>
                  <a:rPr lang="zh-CN" altLang="en-US" sz="2800">
                    <a:latin typeface="宋体" pitchFamily="2" charset="-122"/>
                  </a:rPr>
                  <a:t> </a:t>
                </a:r>
                <a:r>
                  <a:rPr lang="en-US" altLang="zh-CN" sz="2800" baseline="-25000">
                    <a:latin typeface="宋体" pitchFamily="2" charset="-122"/>
                  </a:rPr>
                  <a:t>  </a:t>
                </a:r>
                <a:r>
                  <a:rPr lang="zh-CN" altLang="en-US" sz="2800">
                    <a:latin typeface="宋体" pitchFamily="2" charset="-122"/>
                  </a:rPr>
                  <a:t>写命令 </a:t>
                </a:r>
                <a:r>
                  <a:rPr lang="en-US" altLang="zh-CN" sz="2200">
                    <a:latin typeface="宋体" pitchFamily="2" charset="-122"/>
                  </a:rPr>
                  <a:t>WE</a:t>
                </a:r>
                <a:r>
                  <a:rPr lang="en-US" altLang="zh-CN" sz="2000">
                    <a:latin typeface="宋体" pitchFamily="2" charset="-122"/>
                  </a:rPr>
                  <a:t> </a:t>
                </a:r>
                <a:r>
                  <a:rPr lang="zh-CN" altLang="en-US" sz="2800">
                    <a:latin typeface="宋体" pitchFamily="2" charset="-122"/>
                  </a:rPr>
                  <a:t>的有效时间</a:t>
                </a:r>
              </a:p>
            </p:txBody>
          </p:sp>
          <p:sp>
            <p:nvSpPr>
              <p:cNvPr id="56366" name="Line 96"/>
              <p:cNvSpPr>
                <a:spLocks noChangeShapeType="1"/>
              </p:cNvSpPr>
              <p:nvPr/>
            </p:nvSpPr>
            <p:spPr bwMode="auto">
              <a:xfrm>
                <a:off x="3168" y="4282"/>
                <a:ext cx="240" cy="0"/>
              </a:xfrm>
              <a:prstGeom prst="line">
                <a:avLst/>
              </a:prstGeom>
              <a:noFill/>
              <a:ln w="19050">
                <a:solidFill>
                  <a:schemeClr val="tx1"/>
                </a:solidFill>
                <a:round/>
                <a:headEnd/>
                <a:tailEnd/>
              </a:ln>
            </p:spPr>
            <p:txBody>
              <a:bodyPr>
                <a:spAutoFit/>
              </a:bodyPr>
              <a:lstStyle/>
              <a:p>
                <a:endParaRPr lang="zh-CN" altLang="en-US"/>
              </a:p>
            </p:txBody>
          </p:sp>
        </p:grpSp>
      </p:grpSp>
      <p:grpSp>
        <p:nvGrpSpPr>
          <p:cNvPr id="31" name="Group 97"/>
          <p:cNvGrpSpPr>
            <a:grpSpLocks/>
          </p:cNvGrpSpPr>
          <p:nvPr/>
        </p:nvGrpSpPr>
        <p:grpSpPr bwMode="auto">
          <a:xfrm>
            <a:off x="990600" y="6048375"/>
            <a:ext cx="7391400" cy="542925"/>
            <a:chOff x="624" y="3840"/>
            <a:chExt cx="4656" cy="342"/>
          </a:xfrm>
        </p:grpSpPr>
        <p:sp>
          <p:nvSpPr>
            <p:cNvPr id="56358" name="Rectangle 98"/>
            <p:cNvSpPr>
              <a:spLocks noChangeArrowheads="1"/>
            </p:cNvSpPr>
            <p:nvPr/>
          </p:nvSpPr>
          <p:spPr bwMode="auto">
            <a:xfrm>
              <a:off x="624" y="3840"/>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59" name="Group 99"/>
            <p:cNvGrpSpPr>
              <a:grpSpLocks/>
            </p:cNvGrpSpPr>
            <p:nvPr/>
          </p:nvGrpSpPr>
          <p:grpSpPr bwMode="auto">
            <a:xfrm>
              <a:off x="1008" y="3840"/>
              <a:ext cx="4032" cy="327"/>
              <a:chOff x="1008" y="3840"/>
              <a:chExt cx="4032" cy="327"/>
            </a:xfrm>
          </p:grpSpPr>
          <p:sp>
            <p:nvSpPr>
              <p:cNvPr id="56360" name="Rectangle 100"/>
              <p:cNvSpPr>
                <a:spLocks noChangeArrowheads="1"/>
              </p:cNvSpPr>
              <p:nvPr/>
            </p:nvSpPr>
            <p:spPr bwMode="auto">
              <a:xfrm>
                <a:off x="1008" y="3840"/>
                <a:ext cx="2016"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AW</a:t>
                </a:r>
                <a:r>
                  <a:rPr lang="zh-CN" altLang="en-US" sz="2800">
                    <a:latin typeface="宋体" pitchFamily="2" charset="-122"/>
                  </a:rPr>
                  <a:t>  地址有效</a:t>
                </a:r>
              </a:p>
            </p:txBody>
          </p:sp>
          <p:sp>
            <p:nvSpPr>
              <p:cNvPr id="56361" name="Line 101"/>
              <p:cNvSpPr>
                <a:spLocks noChangeShapeType="1"/>
              </p:cNvSpPr>
              <p:nvPr/>
            </p:nvSpPr>
            <p:spPr bwMode="auto">
              <a:xfrm>
                <a:off x="2544" y="4032"/>
                <a:ext cx="336" cy="0"/>
              </a:xfrm>
              <a:prstGeom prst="line">
                <a:avLst/>
              </a:prstGeom>
              <a:noFill/>
              <a:ln w="28575">
                <a:solidFill>
                  <a:schemeClr val="tx1"/>
                </a:solidFill>
                <a:round/>
                <a:headEnd/>
                <a:tailEnd type="stealth" w="med" len="med"/>
              </a:ln>
            </p:spPr>
            <p:txBody>
              <a:bodyPr wrap="none"/>
              <a:lstStyle/>
              <a:p>
                <a:endParaRPr lang="zh-CN" altLang="en-US"/>
              </a:p>
            </p:txBody>
          </p:sp>
          <p:sp>
            <p:nvSpPr>
              <p:cNvPr id="56362" name="Rectangle 102"/>
              <p:cNvSpPr>
                <a:spLocks noChangeArrowheads="1"/>
              </p:cNvSpPr>
              <p:nvPr/>
            </p:nvSpPr>
            <p:spPr bwMode="auto">
              <a:xfrm>
                <a:off x="2899" y="3840"/>
                <a:ext cx="21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宋体" pitchFamily="2" charset="-122"/>
                  </a:rPr>
                  <a:t>片选有效的滞后时间</a:t>
                </a:r>
              </a:p>
            </p:txBody>
          </p:sp>
        </p:grpSp>
      </p:grpSp>
      <p:grpSp>
        <p:nvGrpSpPr>
          <p:cNvPr id="232513" name="Group 103"/>
          <p:cNvGrpSpPr>
            <a:grpSpLocks/>
          </p:cNvGrpSpPr>
          <p:nvPr/>
        </p:nvGrpSpPr>
        <p:grpSpPr bwMode="auto">
          <a:xfrm>
            <a:off x="990600" y="6086475"/>
            <a:ext cx="7391400" cy="542925"/>
            <a:chOff x="624" y="3840"/>
            <a:chExt cx="4656" cy="342"/>
          </a:xfrm>
        </p:grpSpPr>
        <p:sp>
          <p:nvSpPr>
            <p:cNvPr id="56353" name="Rectangle 104"/>
            <p:cNvSpPr>
              <a:spLocks noChangeArrowheads="1"/>
            </p:cNvSpPr>
            <p:nvPr/>
          </p:nvSpPr>
          <p:spPr bwMode="auto">
            <a:xfrm>
              <a:off x="624" y="3840"/>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54" name="Group 105"/>
            <p:cNvGrpSpPr>
              <a:grpSpLocks/>
            </p:cNvGrpSpPr>
            <p:nvPr/>
          </p:nvGrpSpPr>
          <p:grpSpPr bwMode="auto">
            <a:xfrm>
              <a:off x="1296" y="3855"/>
              <a:ext cx="3582" cy="327"/>
              <a:chOff x="1296" y="3855"/>
              <a:chExt cx="3582" cy="327"/>
            </a:xfrm>
          </p:grpSpPr>
          <p:sp>
            <p:nvSpPr>
              <p:cNvPr id="56355" name="Rectangle 106"/>
              <p:cNvSpPr>
                <a:spLocks noChangeArrowheads="1"/>
              </p:cNvSpPr>
              <p:nvPr/>
            </p:nvSpPr>
            <p:spPr bwMode="auto">
              <a:xfrm>
                <a:off x="1296" y="3855"/>
                <a:ext cx="2016"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WR</a:t>
                </a:r>
                <a:r>
                  <a:rPr lang="zh-CN" altLang="en-US" sz="2800">
                    <a:latin typeface="宋体" pitchFamily="2" charset="-122"/>
                  </a:rPr>
                  <a:t>  片选失效</a:t>
                </a:r>
              </a:p>
            </p:txBody>
          </p:sp>
          <p:sp>
            <p:nvSpPr>
              <p:cNvPr id="56356" name="Line 107"/>
              <p:cNvSpPr>
                <a:spLocks noChangeShapeType="1"/>
              </p:cNvSpPr>
              <p:nvPr/>
            </p:nvSpPr>
            <p:spPr bwMode="auto">
              <a:xfrm>
                <a:off x="2832" y="4047"/>
                <a:ext cx="336" cy="0"/>
              </a:xfrm>
              <a:prstGeom prst="line">
                <a:avLst/>
              </a:prstGeom>
              <a:noFill/>
              <a:ln w="19050">
                <a:solidFill>
                  <a:schemeClr val="tx1"/>
                </a:solidFill>
                <a:round/>
                <a:headEnd/>
                <a:tailEnd type="stealth" w="med" len="med"/>
              </a:ln>
            </p:spPr>
            <p:txBody>
              <a:bodyPr wrap="none"/>
              <a:lstStyle/>
              <a:p>
                <a:endParaRPr lang="zh-CN" altLang="en-US"/>
              </a:p>
            </p:txBody>
          </p:sp>
          <p:sp>
            <p:nvSpPr>
              <p:cNvPr id="56357" name="Rectangle 108"/>
              <p:cNvSpPr>
                <a:spLocks noChangeArrowheads="1"/>
              </p:cNvSpPr>
              <p:nvPr/>
            </p:nvSpPr>
            <p:spPr bwMode="auto">
              <a:xfrm>
                <a:off x="3187" y="3855"/>
                <a:ext cx="169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宋体" pitchFamily="2" charset="-122"/>
                  </a:rPr>
                  <a:t>下一次地址有效</a:t>
                </a:r>
              </a:p>
            </p:txBody>
          </p:sp>
        </p:grpSp>
      </p:grpSp>
      <p:grpSp>
        <p:nvGrpSpPr>
          <p:cNvPr id="232515" name="Group 109"/>
          <p:cNvGrpSpPr>
            <a:grpSpLocks/>
          </p:cNvGrpSpPr>
          <p:nvPr/>
        </p:nvGrpSpPr>
        <p:grpSpPr bwMode="auto">
          <a:xfrm>
            <a:off x="990600" y="6096000"/>
            <a:ext cx="7391400" cy="542925"/>
            <a:chOff x="624" y="3840"/>
            <a:chExt cx="4656" cy="342"/>
          </a:xfrm>
        </p:grpSpPr>
        <p:sp>
          <p:nvSpPr>
            <p:cNvPr id="56347" name="Rectangle 110"/>
            <p:cNvSpPr>
              <a:spLocks noChangeArrowheads="1"/>
            </p:cNvSpPr>
            <p:nvPr/>
          </p:nvSpPr>
          <p:spPr bwMode="auto">
            <a:xfrm>
              <a:off x="624" y="3840"/>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48" name="Group 111"/>
            <p:cNvGrpSpPr>
              <a:grpSpLocks/>
            </p:cNvGrpSpPr>
            <p:nvPr/>
          </p:nvGrpSpPr>
          <p:grpSpPr bwMode="auto">
            <a:xfrm>
              <a:off x="1392" y="3855"/>
              <a:ext cx="2914" cy="327"/>
              <a:chOff x="1392" y="3855"/>
              <a:chExt cx="2914" cy="327"/>
            </a:xfrm>
          </p:grpSpPr>
          <p:sp>
            <p:nvSpPr>
              <p:cNvPr id="56349" name="Rectangle 112"/>
              <p:cNvSpPr>
                <a:spLocks noChangeArrowheads="1"/>
              </p:cNvSpPr>
              <p:nvPr/>
            </p:nvSpPr>
            <p:spPr bwMode="auto">
              <a:xfrm>
                <a:off x="1392" y="3855"/>
                <a:ext cx="1968"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DW   </a:t>
                </a:r>
                <a:r>
                  <a:rPr lang="zh-CN" altLang="en-US" sz="2800">
                    <a:latin typeface="宋体" pitchFamily="2" charset="-122"/>
                  </a:rPr>
                  <a:t>数据稳定</a:t>
                </a:r>
              </a:p>
            </p:txBody>
          </p:sp>
          <p:sp>
            <p:nvSpPr>
              <p:cNvPr id="56350" name="Line 113"/>
              <p:cNvSpPr>
                <a:spLocks noChangeShapeType="1"/>
              </p:cNvSpPr>
              <p:nvPr/>
            </p:nvSpPr>
            <p:spPr bwMode="auto">
              <a:xfrm>
                <a:off x="2976" y="4047"/>
                <a:ext cx="336" cy="0"/>
              </a:xfrm>
              <a:prstGeom prst="line">
                <a:avLst/>
              </a:prstGeom>
              <a:noFill/>
              <a:ln w="19050">
                <a:solidFill>
                  <a:schemeClr val="tx1"/>
                </a:solidFill>
                <a:round/>
                <a:headEnd/>
                <a:tailEnd type="stealth" w="med" len="med"/>
              </a:ln>
            </p:spPr>
            <p:txBody>
              <a:bodyPr wrap="none"/>
              <a:lstStyle/>
              <a:p>
                <a:endParaRPr lang="zh-CN" altLang="en-US"/>
              </a:p>
            </p:txBody>
          </p:sp>
          <p:sp>
            <p:nvSpPr>
              <p:cNvPr id="56351" name="Rectangle 114"/>
              <p:cNvSpPr>
                <a:spLocks noChangeArrowheads="1"/>
              </p:cNvSpPr>
              <p:nvPr/>
            </p:nvSpPr>
            <p:spPr bwMode="auto">
              <a:xfrm>
                <a:off x="3360" y="3855"/>
                <a:ext cx="94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宋体" pitchFamily="2" charset="-122"/>
                  </a:rPr>
                  <a:t> </a:t>
                </a:r>
                <a:r>
                  <a:rPr lang="en-US" altLang="zh-CN" sz="2200">
                    <a:latin typeface="宋体" pitchFamily="2" charset="-122"/>
                  </a:rPr>
                  <a:t>WE </a:t>
                </a:r>
                <a:r>
                  <a:rPr lang="zh-CN" altLang="en-US" sz="2800">
                    <a:latin typeface="宋体" pitchFamily="2" charset="-122"/>
                  </a:rPr>
                  <a:t>失效</a:t>
                </a:r>
                <a:endParaRPr lang="en-US" altLang="zh-CN" sz="2800">
                  <a:latin typeface="宋体" pitchFamily="2" charset="-122"/>
                </a:endParaRPr>
              </a:p>
            </p:txBody>
          </p:sp>
          <p:sp>
            <p:nvSpPr>
              <p:cNvPr id="56352" name="Line 115"/>
              <p:cNvSpPr>
                <a:spLocks noChangeShapeType="1"/>
              </p:cNvSpPr>
              <p:nvPr/>
            </p:nvSpPr>
            <p:spPr bwMode="auto">
              <a:xfrm>
                <a:off x="3504" y="3975"/>
                <a:ext cx="240" cy="0"/>
              </a:xfrm>
              <a:prstGeom prst="line">
                <a:avLst/>
              </a:prstGeom>
              <a:noFill/>
              <a:ln w="19050">
                <a:solidFill>
                  <a:schemeClr val="tx1"/>
                </a:solidFill>
                <a:round/>
                <a:headEnd/>
                <a:tailEnd/>
              </a:ln>
            </p:spPr>
            <p:txBody>
              <a:bodyPr>
                <a:spAutoFit/>
              </a:bodyPr>
              <a:lstStyle/>
              <a:p>
                <a:endParaRPr lang="zh-CN" altLang="en-US"/>
              </a:p>
            </p:txBody>
          </p:sp>
        </p:grpSp>
      </p:grpSp>
      <p:grpSp>
        <p:nvGrpSpPr>
          <p:cNvPr id="232517" name="Group 116"/>
          <p:cNvGrpSpPr>
            <a:grpSpLocks/>
          </p:cNvGrpSpPr>
          <p:nvPr/>
        </p:nvGrpSpPr>
        <p:grpSpPr bwMode="auto">
          <a:xfrm>
            <a:off x="990600" y="6086475"/>
            <a:ext cx="7391400" cy="542925"/>
            <a:chOff x="624" y="3978"/>
            <a:chExt cx="4656" cy="342"/>
          </a:xfrm>
        </p:grpSpPr>
        <p:sp>
          <p:nvSpPr>
            <p:cNvPr id="56343" name="Rectangle 117"/>
            <p:cNvSpPr>
              <a:spLocks noChangeArrowheads="1"/>
            </p:cNvSpPr>
            <p:nvPr/>
          </p:nvSpPr>
          <p:spPr bwMode="auto">
            <a:xfrm>
              <a:off x="624" y="3978"/>
              <a:ext cx="4656" cy="342"/>
            </a:xfrm>
            <a:prstGeom prst="rect">
              <a:avLst/>
            </a:prstGeom>
            <a:solidFill>
              <a:schemeClr val="accent2"/>
            </a:solidFill>
            <a:ln w="9525">
              <a:solidFill>
                <a:schemeClr val="accent2"/>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grpSp>
          <p:nvGrpSpPr>
            <p:cNvPr id="56344" name="Group 118"/>
            <p:cNvGrpSpPr>
              <a:grpSpLocks/>
            </p:cNvGrpSpPr>
            <p:nvPr/>
          </p:nvGrpSpPr>
          <p:grpSpPr bwMode="auto">
            <a:xfrm>
              <a:off x="1392" y="3993"/>
              <a:ext cx="3408" cy="327"/>
              <a:chOff x="1392" y="3849"/>
              <a:chExt cx="3408" cy="327"/>
            </a:xfrm>
          </p:grpSpPr>
          <p:sp>
            <p:nvSpPr>
              <p:cNvPr id="56345" name="Rectangle 119"/>
              <p:cNvSpPr>
                <a:spLocks noChangeArrowheads="1"/>
              </p:cNvSpPr>
              <p:nvPr/>
            </p:nvSpPr>
            <p:spPr bwMode="auto">
              <a:xfrm>
                <a:off x="1392" y="3849"/>
                <a:ext cx="3408"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宋体" pitchFamily="2" charset="-122"/>
                  </a:rPr>
                  <a:t>t</a:t>
                </a:r>
                <a:r>
                  <a:rPr lang="en-US" altLang="zh-CN" sz="2400" baseline="-25000">
                    <a:latin typeface="宋体" pitchFamily="2" charset="-122"/>
                  </a:rPr>
                  <a:t>DH</a:t>
                </a:r>
                <a:r>
                  <a:rPr lang="en-US" altLang="zh-CN" sz="2200">
                    <a:latin typeface="宋体" pitchFamily="2" charset="-122"/>
                  </a:rPr>
                  <a:t>  </a:t>
                </a:r>
                <a:r>
                  <a:rPr lang="en-US" altLang="zh-CN" sz="1000">
                    <a:latin typeface="宋体" pitchFamily="2" charset="-122"/>
                  </a:rPr>
                  <a:t> </a:t>
                </a:r>
                <a:r>
                  <a:rPr lang="en-US" altLang="zh-CN" sz="2200">
                    <a:latin typeface="宋体" pitchFamily="2" charset="-122"/>
                  </a:rPr>
                  <a:t>WE </a:t>
                </a:r>
                <a:r>
                  <a:rPr lang="zh-CN" altLang="en-US" sz="2800">
                    <a:latin typeface="宋体" pitchFamily="2" charset="-122"/>
                  </a:rPr>
                  <a:t>失效后的数据维持时间</a:t>
                </a:r>
              </a:p>
            </p:txBody>
          </p:sp>
          <p:sp>
            <p:nvSpPr>
              <p:cNvPr id="56346" name="Line 120"/>
              <p:cNvSpPr>
                <a:spLocks noChangeShapeType="1"/>
              </p:cNvSpPr>
              <p:nvPr/>
            </p:nvSpPr>
            <p:spPr bwMode="auto">
              <a:xfrm>
                <a:off x="1872" y="3936"/>
                <a:ext cx="284" cy="0"/>
              </a:xfrm>
              <a:prstGeom prst="line">
                <a:avLst/>
              </a:prstGeom>
              <a:noFill/>
              <a:ln w="19050">
                <a:solidFill>
                  <a:schemeClr val="tx1"/>
                </a:solidFill>
                <a:round/>
                <a:headEnd/>
                <a:tailEnd/>
              </a:ln>
            </p:spPr>
            <p:txBody>
              <a:bodyPr>
                <a:spAutoFit/>
              </a:bodyPr>
              <a:lstStyle/>
              <a:p>
                <a:endParaRPr lang="zh-CN" altLang="en-US"/>
              </a:p>
            </p:txBody>
          </p:sp>
        </p:grpSp>
      </p:grpSp>
      <p:sp>
        <p:nvSpPr>
          <p:cNvPr id="56342" name="AutoShape 12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slide(fromTop)">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out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Top)">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outVertic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outVertic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32513"/>
                                        </p:tgtEl>
                                        <p:attrNameLst>
                                          <p:attrName>style.visibility</p:attrName>
                                        </p:attrNameLst>
                                      </p:cBhvr>
                                      <p:to>
                                        <p:strVal val="visible"/>
                                      </p:to>
                                    </p:set>
                                    <p:animEffect transition="in" filter="blinds(horizontal)">
                                      <p:cBhvr>
                                        <p:cTn id="47" dur="500"/>
                                        <p:tgtEl>
                                          <p:spTgt spid="23251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out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32515"/>
                                        </p:tgtEl>
                                        <p:attrNameLst>
                                          <p:attrName>style.visibility</p:attrName>
                                        </p:attrNameLst>
                                      </p:cBhvr>
                                      <p:to>
                                        <p:strVal val="visible"/>
                                      </p:to>
                                    </p:set>
                                    <p:animEffect transition="in" filter="blinds(horizontal)">
                                      <p:cBhvr>
                                        <p:cTn id="57" dur="500"/>
                                        <p:tgtEl>
                                          <p:spTgt spid="232515"/>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grpId="0" nodeType="clickEffect">
                                  <p:stCondLst>
                                    <p:cond delay="0"/>
                                  </p:stCondLst>
                                  <p:childTnLst>
                                    <p:set>
                                      <p:cBhvr>
                                        <p:cTn id="61" dur="1" fill="hold">
                                          <p:stCondLst>
                                            <p:cond delay="0"/>
                                          </p:stCondLst>
                                        </p:cTn>
                                        <p:tgtEl>
                                          <p:spTgt spid="232531"/>
                                        </p:tgtEl>
                                        <p:attrNameLst>
                                          <p:attrName>style.visibility</p:attrName>
                                        </p:attrNameLst>
                                      </p:cBhvr>
                                      <p:to>
                                        <p:strVal val="visible"/>
                                      </p:to>
                                    </p:set>
                                    <p:animEffect transition="in" filter="strips(downLeft)">
                                      <p:cBhvr>
                                        <p:cTn id="62" dur="500"/>
                                        <p:tgtEl>
                                          <p:spTgt spid="23253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37"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out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32517"/>
                                        </p:tgtEl>
                                        <p:attrNameLst>
                                          <p:attrName>style.visibility</p:attrName>
                                        </p:attrNameLst>
                                      </p:cBhvr>
                                      <p:to>
                                        <p:strVal val="visible"/>
                                      </p:to>
                                    </p:set>
                                    <p:animEffect transition="in" filter="blinds(horizontal)">
                                      <p:cBhvr>
                                        <p:cTn id="72" dur="500"/>
                                        <p:tgtEl>
                                          <p:spTgt spid="232517"/>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12" fill="hold" grpId="0" nodeType="clickEffect">
                                  <p:stCondLst>
                                    <p:cond delay="0"/>
                                  </p:stCondLst>
                                  <p:childTnLst>
                                    <p:set>
                                      <p:cBhvr>
                                        <p:cTn id="76" dur="1" fill="hold">
                                          <p:stCondLst>
                                            <p:cond delay="0"/>
                                          </p:stCondLst>
                                        </p:cTn>
                                        <p:tgtEl>
                                          <p:spTgt spid="232532"/>
                                        </p:tgtEl>
                                        <p:attrNameLst>
                                          <p:attrName>style.visibility</p:attrName>
                                        </p:attrNameLst>
                                      </p:cBhvr>
                                      <p:to>
                                        <p:strVal val="visible"/>
                                      </p:to>
                                    </p:set>
                                    <p:animEffect transition="in" filter="strips(downLeft)">
                                      <p:cBhvr>
                                        <p:cTn id="77" dur="500"/>
                                        <p:tgtEl>
                                          <p:spTgt spid="232532"/>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37"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arn(outVertical)">
                                      <p:cBhvr>
                                        <p:cTn id="8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531" grpId="0" animBg="1"/>
      <p:bldP spid="23253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灯片编号占位符 1"/>
          <p:cNvSpPr>
            <a:spLocks noGrp="1"/>
          </p:cNvSpPr>
          <p:nvPr>
            <p:ph type="sldNum" sz="quarter" idx="10"/>
          </p:nvPr>
        </p:nvSpPr>
        <p:spPr bwMode="auto">
          <a:noFill/>
          <a:ln>
            <a:miter lim="800000"/>
            <a:headEnd/>
            <a:tailEnd/>
          </a:ln>
        </p:spPr>
        <p:txBody>
          <a:bodyPr/>
          <a:lstStyle/>
          <a:p>
            <a:fld id="{6C99DBF4-605A-4C21-AB23-641CBA9B8FAA}" type="slidenum">
              <a:rPr lang="zh-CN" altLang="en-US" smtClean="0"/>
              <a:pPr/>
              <a:t>53</a:t>
            </a:fld>
            <a:endParaRPr lang="en-US" altLang="zh-CN"/>
          </a:p>
        </p:txBody>
      </p:sp>
      <p:grpSp>
        <p:nvGrpSpPr>
          <p:cNvPr id="2" name="Group 2"/>
          <p:cNvGrpSpPr>
            <a:grpSpLocks/>
          </p:cNvGrpSpPr>
          <p:nvPr/>
        </p:nvGrpSpPr>
        <p:grpSpPr bwMode="auto">
          <a:xfrm>
            <a:off x="12700" y="1793875"/>
            <a:ext cx="5657850" cy="3784600"/>
            <a:chOff x="8" y="1130"/>
            <a:chExt cx="3564" cy="2384"/>
          </a:xfrm>
        </p:grpSpPr>
        <p:sp>
          <p:nvSpPr>
            <p:cNvPr id="57449" name="Text Box 3"/>
            <p:cNvSpPr txBox="1">
              <a:spLocks noChangeArrowheads="1"/>
            </p:cNvSpPr>
            <p:nvPr/>
          </p:nvSpPr>
          <p:spPr bwMode="auto">
            <a:xfrm>
              <a:off x="3328" y="1239"/>
              <a:ext cx="244" cy="164"/>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baseline="-25000">
                  <a:latin typeface="Times New Roman" pitchFamily="18" charset="0"/>
                </a:rPr>
                <a:t>DD</a:t>
              </a:r>
            </a:p>
          </p:txBody>
        </p:sp>
        <p:sp>
          <p:nvSpPr>
            <p:cNvPr id="57450" name="Line 4"/>
            <p:cNvSpPr>
              <a:spLocks noChangeShapeType="1"/>
            </p:cNvSpPr>
            <p:nvPr/>
          </p:nvSpPr>
          <p:spPr bwMode="auto">
            <a:xfrm>
              <a:off x="384" y="1440"/>
              <a:ext cx="2496" cy="0"/>
            </a:xfrm>
            <a:prstGeom prst="line">
              <a:avLst/>
            </a:prstGeom>
            <a:noFill/>
            <a:ln w="38100">
              <a:solidFill>
                <a:schemeClr val="tx1"/>
              </a:solidFill>
              <a:round/>
              <a:headEnd/>
              <a:tailEnd/>
            </a:ln>
          </p:spPr>
          <p:txBody>
            <a:bodyPr wrap="none"/>
            <a:lstStyle/>
            <a:p>
              <a:endParaRPr lang="zh-CN" altLang="en-US"/>
            </a:p>
          </p:txBody>
        </p:sp>
        <p:sp>
          <p:nvSpPr>
            <p:cNvPr id="57451" name="Freeform 5"/>
            <p:cNvSpPr>
              <a:spLocks/>
            </p:cNvSpPr>
            <p:nvPr/>
          </p:nvSpPr>
          <p:spPr bwMode="auto">
            <a:xfrm>
              <a:off x="384" y="2922"/>
              <a:ext cx="2502" cy="3"/>
            </a:xfrm>
            <a:custGeom>
              <a:avLst/>
              <a:gdLst>
                <a:gd name="T0" fmla="*/ 0 w 2502"/>
                <a:gd name="T1" fmla="*/ 3 h 3"/>
                <a:gd name="T2" fmla="*/ 2502 w 2502"/>
                <a:gd name="T3" fmla="*/ 0 h 3"/>
                <a:gd name="T4" fmla="*/ 0 60000 65536"/>
                <a:gd name="T5" fmla="*/ 0 60000 65536"/>
                <a:gd name="T6" fmla="*/ 0 w 2502"/>
                <a:gd name="T7" fmla="*/ 0 h 3"/>
                <a:gd name="T8" fmla="*/ 2502 w 2502"/>
                <a:gd name="T9" fmla="*/ 3 h 3"/>
              </a:gdLst>
              <a:ahLst/>
              <a:cxnLst>
                <a:cxn ang="T4">
                  <a:pos x="T0" y="T1"/>
                </a:cxn>
                <a:cxn ang="T5">
                  <a:pos x="T2" y="T3"/>
                </a:cxn>
              </a:cxnLst>
              <a:rect l="T6" t="T7" r="T8" b="T9"/>
              <a:pathLst>
                <a:path w="2502" h="3">
                  <a:moveTo>
                    <a:pt x="0" y="3"/>
                  </a:moveTo>
                  <a:lnTo>
                    <a:pt x="2502" y="0"/>
                  </a:lnTo>
                </a:path>
              </a:pathLst>
            </a:custGeom>
            <a:noFill/>
            <a:ln w="38100">
              <a:solidFill>
                <a:schemeClr val="tx1"/>
              </a:solidFill>
              <a:round/>
              <a:headEnd/>
              <a:tailEnd/>
            </a:ln>
          </p:spPr>
          <p:txBody>
            <a:bodyPr wrap="none"/>
            <a:lstStyle/>
            <a:p>
              <a:endParaRPr lang="zh-CN" altLang="en-US"/>
            </a:p>
          </p:txBody>
        </p:sp>
        <p:grpSp>
          <p:nvGrpSpPr>
            <p:cNvPr id="57452" name="Group 6"/>
            <p:cNvGrpSpPr>
              <a:grpSpLocks/>
            </p:cNvGrpSpPr>
            <p:nvPr/>
          </p:nvGrpSpPr>
          <p:grpSpPr bwMode="auto">
            <a:xfrm>
              <a:off x="1872" y="1632"/>
              <a:ext cx="49" cy="231"/>
              <a:chOff x="1872" y="1632"/>
              <a:chExt cx="49" cy="231"/>
            </a:xfrm>
          </p:grpSpPr>
          <p:sp>
            <p:nvSpPr>
              <p:cNvPr id="57493" name="Freeform 7"/>
              <p:cNvSpPr>
                <a:spLocks/>
              </p:cNvSpPr>
              <p:nvPr/>
            </p:nvSpPr>
            <p:spPr bwMode="auto">
              <a:xfrm>
                <a:off x="1872" y="1690"/>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57494" name="Freeform 8"/>
              <p:cNvSpPr>
                <a:spLocks/>
              </p:cNvSpPr>
              <p:nvPr/>
            </p:nvSpPr>
            <p:spPr bwMode="auto">
              <a:xfrm>
                <a:off x="1920" y="1632"/>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57453" name="Freeform 9"/>
            <p:cNvSpPr>
              <a:spLocks/>
            </p:cNvSpPr>
            <p:nvPr/>
          </p:nvSpPr>
          <p:spPr bwMode="auto">
            <a:xfrm>
              <a:off x="1584" y="1440"/>
              <a:ext cx="291" cy="308"/>
            </a:xfrm>
            <a:custGeom>
              <a:avLst/>
              <a:gdLst>
                <a:gd name="T0" fmla="*/ 0 w 291"/>
                <a:gd name="T1" fmla="*/ 0 h 212"/>
                <a:gd name="T2" fmla="*/ 0 w 291"/>
                <a:gd name="T3" fmla="*/ 6102 h 212"/>
                <a:gd name="T4" fmla="*/ 291 w 291"/>
                <a:gd name="T5" fmla="*/ 6102 h 212"/>
                <a:gd name="T6" fmla="*/ 0 60000 65536"/>
                <a:gd name="T7" fmla="*/ 0 60000 65536"/>
                <a:gd name="T8" fmla="*/ 0 60000 65536"/>
                <a:gd name="T9" fmla="*/ 0 w 291"/>
                <a:gd name="T10" fmla="*/ 0 h 212"/>
                <a:gd name="T11" fmla="*/ 291 w 291"/>
                <a:gd name="T12" fmla="*/ 212 h 212"/>
              </a:gdLst>
              <a:ahLst/>
              <a:cxnLst>
                <a:cxn ang="T6">
                  <a:pos x="T0" y="T1"/>
                </a:cxn>
                <a:cxn ang="T7">
                  <a:pos x="T2" y="T3"/>
                </a:cxn>
                <a:cxn ang="T8">
                  <a:pos x="T4" y="T5"/>
                </a:cxn>
              </a:cxnLst>
              <a:rect l="T9" t="T10" r="T11" b="T12"/>
              <a:pathLst>
                <a:path w="291" h="212">
                  <a:moveTo>
                    <a:pt x="0" y="0"/>
                  </a:moveTo>
                  <a:lnTo>
                    <a:pt x="0" y="212"/>
                  </a:lnTo>
                  <a:lnTo>
                    <a:pt x="291" y="212"/>
                  </a:lnTo>
                </a:path>
              </a:pathLst>
            </a:custGeom>
            <a:noFill/>
            <a:ln w="38100">
              <a:solidFill>
                <a:schemeClr val="tx1"/>
              </a:solidFill>
              <a:round/>
              <a:headEnd type="oval" w="sm" len="sm"/>
              <a:tailEnd/>
            </a:ln>
          </p:spPr>
          <p:txBody>
            <a:bodyPr wrap="none"/>
            <a:lstStyle/>
            <a:p>
              <a:endParaRPr lang="zh-CN" altLang="en-US"/>
            </a:p>
          </p:txBody>
        </p:sp>
        <p:sp>
          <p:nvSpPr>
            <p:cNvPr id="57454" name="Freeform 10"/>
            <p:cNvSpPr>
              <a:spLocks/>
            </p:cNvSpPr>
            <p:nvPr/>
          </p:nvSpPr>
          <p:spPr bwMode="auto">
            <a:xfrm>
              <a:off x="2447" y="1248"/>
              <a:ext cx="1" cy="2027"/>
            </a:xfrm>
            <a:custGeom>
              <a:avLst/>
              <a:gdLst>
                <a:gd name="T0" fmla="*/ 1 w 1"/>
                <a:gd name="T1" fmla="*/ 0 h 2027"/>
                <a:gd name="T2" fmla="*/ 0 w 1"/>
                <a:gd name="T3" fmla="*/ 2027 h 2027"/>
                <a:gd name="T4" fmla="*/ 0 60000 65536"/>
                <a:gd name="T5" fmla="*/ 0 60000 65536"/>
                <a:gd name="T6" fmla="*/ 0 w 1"/>
                <a:gd name="T7" fmla="*/ 0 h 2027"/>
                <a:gd name="T8" fmla="*/ 1 w 1"/>
                <a:gd name="T9" fmla="*/ 2027 h 2027"/>
              </a:gdLst>
              <a:ahLst/>
              <a:cxnLst>
                <a:cxn ang="T4">
                  <a:pos x="T0" y="T1"/>
                </a:cxn>
                <a:cxn ang="T5">
                  <a:pos x="T2" y="T3"/>
                </a:cxn>
              </a:cxnLst>
              <a:rect l="T6" t="T7" r="T8" b="T9"/>
              <a:pathLst>
                <a:path w="1" h="2027">
                  <a:moveTo>
                    <a:pt x="1" y="0"/>
                  </a:moveTo>
                  <a:lnTo>
                    <a:pt x="0" y="2027"/>
                  </a:lnTo>
                </a:path>
              </a:pathLst>
            </a:custGeom>
            <a:noFill/>
            <a:ln w="38100">
              <a:solidFill>
                <a:schemeClr val="tx1"/>
              </a:solidFill>
              <a:round/>
              <a:headEnd/>
              <a:tailEnd/>
            </a:ln>
          </p:spPr>
          <p:txBody>
            <a:bodyPr wrap="none"/>
            <a:lstStyle/>
            <a:p>
              <a:endParaRPr lang="zh-CN" altLang="en-US"/>
            </a:p>
          </p:txBody>
        </p:sp>
        <p:sp>
          <p:nvSpPr>
            <p:cNvPr id="57455" name="Freeform 11"/>
            <p:cNvSpPr>
              <a:spLocks/>
            </p:cNvSpPr>
            <p:nvPr/>
          </p:nvSpPr>
          <p:spPr bwMode="auto">
            <a:xfrm>
              <a:off x="1917" y="1697"/>
              <a:ext cx="536" cy="1"/>
            </a:xfrm>
            <a:custGeom>
              <a:avLst/>
              <a:gdLst>
                <a:gd name="T0" fmla="*/ 0 w 536"/>
                <a:gd name="T1" fmla="*/ 0 h 1"/>
                <a:gd name="T2" fmla="*/ 536 w 536"/>
                <a:gd name="T3" fmla="*/ 0 h 1"/>
                <a:gd name="T4" fmla="*/ 0 60000 65536"/>
                <a:gd name="T5" fmla="*/ 0 60000 65536"/>
                <a:gd name="T6" fmla="*/ 0 w 536"/>
                <a:gd name="T7" fmla="*/ 0 h 1"/>
                <a:gd name="T8" fmla="*/ 536 w 536"/>
                <a:gd name="T9" fmla="*/ 1 h 1"/>
              </a:gdLst>
              <a:ahLst/>
              <a:cxnLst>
                <a:cxn ang="T4">
                  <a:pos x="T0" y="T1"/>
                </a:cxn>
                <a:cxn ang="T5">
                  <a:pos x="T2" y="T3"/>
                </a:cxn>
              </a:cxnLst>
              <a:rect l="T6" t="T7" r="T8" b="T9"/>
              <a:pathLst>
                <a:path w="536" h="1">
                  <a:moveTo>
                    <a:pt x="0" y="0"/>
                  </a:moveTo>
                  <a:lnTo>
                    <a:pt x="536" y="0"/>
                  </a:lnTo>
                </a:path>
              </a:pathLst>
            </a:custGeom>
            <a:noFill/>
            <a:ln w="38100">
              <a:solidFill>
                <a:schemeClr val="tx1"/>
              </a:solidFill>
              <a:round/>
              <a:headEnd/>
              <a:tailEnd type="oval" w="sm" len="sm"/>
            </a:ln>
          </p:spPr>
          <p:txBody>
            <a:bodyPr wrap="none"/>
            <a:lstStyle/>
            <a:p>
              <a:endParaRPr lang="zh-CN" altLang="en-US"/>
            </a:p>
          </p:txBody>
        </p:sp>
        <p:grpSp>
          <p:nvGrpSpPr>
            <p:cNvPr id="57456" name="Group 12"/>
            <p:cNvGrpSpPr>
              <a:grpSpLocks/>
            </p:cNvGrpSpPr>
            <p:nvPr/>
          </p:nvGrpSpPr>
          <p:grpSpPr bwMode="auto">
            <a:xfrm>
              <a:off x="1872" y="2121"/>
              <a:ext cx="49" cy="231"/>
              <a:chOff x="1872" y="2121"/>
              <a:chExt cx="49" cy="231"/>
            </a:xfrm>
          </p:grpSpPr>
          <p:sp>
            <p:nvSpPr>
              <p:cNvPr id="57491" name="Freeform 13"/>
              <p:cNvSpPr>
                <a:spLocks/>
              </p:cNvSpPr>
              <p:nvPr/>
            </p:nvSpPr>
            <p:spPr bwMode="auto">
              <a:xfrm>
                <a:off x="1872" y="2179"/>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57492" name="Freeform 14"/>
              <p:cNvSpPr>
                <a:spLocks/>
              </p:cNvSpPr>
              <p:nvPr/>
            </p:nvSpPr>
            <p:spPr bwMode="auto">
              <a:xfrm>
                <a:off x="1920" y="2121"/>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57457" name="Freeform 15"/>
            <p:cNvSpPr>
              <a:spLocks/>
            </p:cNvSpPr>
            <p:nvPr/>
          </p:nvSpPr>
          <p:spPr bwMode="auto">
            <a:xfrm>
              <a:off x="1917" y="1797"/>
              <a:ext cx="288" cy="395"/>
            </a:xfrm>
            <a:custGeom>
              <a:avLst/>
              <a:gdLst>
                <a:gd name="T0" fmla="*/ 0 w 288"/>
                <a:gd name="T1" fmla="*/ 2 h 395"/>
                <a:gd name="T2" fmla="*/ 288 w 288"/>
                <a:gd name="T3" fmla="*/ 0 h 395"/>
                <a:gd name="T4" fmla="*/ 287 w 288"/>
                <a:gd name="T5" fmla="*/ 395 h 395"/>
                <a:gd name="T6" fmla="*/ 6 w 288"/>
                <a:gd name="T7" fmla="*/ 395 h 395"/>
                <a:gd name="T8" fmla="*/ 0 60000 65536"/>
                <a:gd name="T9" fmla="*/ 0 60000 65536"/>
                <a:gd name="T10" fmla="*/ 0 60000 65536"/>
                <a:gd name="T11" fmla="*/ 0 60000 65536"/>
                <a:gd name="T12" fmla="*/ 0 w 288"/>
                <a:gd name="T13" fmla="*/ 0 h 395"/>
                <a:gd name="T14" fmla="*/ 288 w 288"/>
                <a:gd name="T15" fmla="*/ 395 h 395"/>
              </a:gdLst>
              <a:ahLst/>
              <a:cxnLst>
                <a:cxn ang="T8">
                  <a:pos x="T0" y="T1"/>
                </a:cxn>
                <a:cxn ang="T9">
                  <a:pos x="T2" y="T3"/>
                </a:cxn>
                <a:cxn ang="T10">
                  <a:pos x="T4" y="T5"/>
                </a:cxn>
                <a:cxn ang="T11">
                  <a:pos x="T6" y="T7"/>
                </a:cxn>
              </a:cxnLst>
              <a:rect l="T12" t="T13" r="T14" b="T15"/>
              <a:pathLst>
                <a:path w="288" h="395">
                  <a:moveTo>
                    <a:pt x="0" y="2"/>
                  </a:moveTo>
                  <a:lnTo>
                    <a:pt x="288" y="0"/>
                  </a:lnTo>
                  <a:lnTo>
                    <a:pt x="287" y="395"/>
                  </a:lnTo>
                  <a:lnTo>
                    <a:pt x="6" y="395"/>
                  </a:lnTo>
                </a:path>
              </a:pathLst>
            </a:custGeom>
            <a:noFill/>
            <a:ln w="38100">
              <a:solidFill>
                <a:schemeClr val="tx1"/>
              </a:solidFill>
              <a:round/>
              <a:headEnd/>
              <a:tailEnd/>
            </a:ln>
          </p:spPr>
          <p:txBody>
            <a:bodyPr wrap="none"/>
            <a:lstStyle/>
            <a:p>
              <a:endParaRPr lang="zh-CN" altLang="en-US"/>
            </a:p>
          </p:txBody>
        </p:sp>
        <p:sp>
          <p:nvSpPr>
            <p:cNvPr id="57458" name="Freeform 16"/>
            <p:cNvSpPr>
              <a:spLocks/>
            </p:cNvSpPr>
            <p:nvPr/>
          </p:nvSpPr>
          <p:spPr bwMode="auto">
            <a:xfrm>
              <a:off x="1917" y="2291"/>
              <a:ext cx="291" cy="253"/>
            </a:xfrm>
            <a:custGeom>
              <a:avLst/>
              <a:gdLst>
                <a:gd name="T0" fmla="*/ 0 w 291"/>
                <a:gd name="T1" fmla="*/ 0 h 253"/>
                <a:gd name="T2" fmla="*/ 290 w 291"/>
                <a:gd name="T3" fmla="*/ 0 h 253"/>
                <a:gd name="T4" fmla="*/ 291 w 291"/>
                <a:gd name="T5" fmla="*/ 253 h 253"/>
                <a:gd name="T6" fmla="*/ 0 60000 65536"/>
                <a:gd name="T7" fmla="*/ 0 60000 65536"/>
                <a:gd name="T8" fmla="*/ 0 60000 65536"/>
                <a:gd name="T9" fmla="*/ 0 w 291"/>
                <a:gd name="T10" fmla="*/ 0 h 253"/>
                <a:gd name="T11" fmla="*/ 291 w 291"/>
                <a:gd name="T12" fmla="*/ 253 h 253"/>
              </a:gdLst>
              <a:ahLst/>
              <a:cxnLst>
                <a:cxn ang="T6">
                  <a:pos x="T0" y="T1"/>
                </a:cxn>
                <a:cxn ang="T7">
                  <a:pos x="T2" y="T3"/>
                </a:cxn>
                <a:cxn ang="T8">
                  <a:pos x="T4" y="T5"/>
                </a:cxn>
              </a:cxnLst>
              <a:rect l="T9" t="T10" r="T11" b="T12"/>
              <a:pathLst>
                <a:path w="291" h="253">
                  <a:moveTo>
                    <a:pt x="0" y="0"/>
                  </a:moveTo>
                  <a:lnTo>
                    <a:pt x="290" y="0"/>
                  </a:lnTo>
                  <a:lnTo>
                    <a:pt x="291" y="253"/>
                  </a:lnTo>
                </a:path>
              </a:pathLst>
            </a:custGeom>
            <a:noFill/>
            <a:ln w="38100">
              <a:solidFill>
                <a:schemeClr val="tx1"/>
              </a:solidFill>
              <a:round/>
              <a:headEnd/>
              <a:tailEnd/>
            </a:ln>
          </p:spPr>
          <p:txBody>
            <a:bodyPr wrap="none"/>
            <a:lstStyle/>
            <a:p>
              <a:endParaRPr lang="zh-CN" altLang="en-US"/>
            </a:p>
          </p:txBody>
        </p:sp>
        <p:sp>
          <p:nvSpPr>
            <p:cNvPr id="57459" name="Line 17"/>
            <p:cNvSpPr>
              <a:spLocks noChangeShapeType="1"/>
            </p:cNvSpPr>
            <p:nvPr/>
          </p:nvSpPr>
          <p:spPr bwMode="auto">
            <a:xfrm>
              <a:off x="2112" y="2544"/>
              <a:ext cx="192" cy="0"/>
            </a:xfrm>
            <a:prstGeom prst="line">
              <a:avLst/>
            </a:prstGeom>
            <a:noFill/>
            <a:ln w="38100">
              <a:solidFill>
                <a:schemeClr val="tx1"/>
              </a:solidFill>
              <a:round/>
              <a:headEnd/>
              <a:tailEnd/>
            </a:ln>
          </p:spPr>
          <p:txBody>
            <a:bodyPr wrap="none"/>
            <a:lstStyle/>
            <a:p>
              <a:endParaRPr lang="zh-CN" altLang="en-US"/>
            </a:p>
          </p:txBody>
        </p:sp>
        <p:sp>
          <p:nvSpPr>
            <p:cNvPr id="57460" name="Freeform 18"/>
            <p:cNvSpPr>
              <a:spLocks/>
            </p:cNvSpPr>
            <p:nvPr/>
          </p:nvSpPr>
          <p:spPr bwMode="auto">
            <a:xfrm>
              <a:off x="768" y="1248"/>
              <a:ext cx="1" cy="2037"/>
            </a:xfrm>
            <a:custGeom>
              <a:avLst/>
              <a:gdLst>
                <a:gd name="T0" fmla="*/ 0 w 1"/>
                <a:gd name="T1" fmla="*/ 0 h 2037"/>
                <a:gd name="T2" fmla="*/ 0 w 1"/>
                <a:gd name="T3" fmla="*/ 2037 h 2037"/>
                <a:gd name="T4" fmla="*/ 0 60000 65536"/>
                <a:gd name="T5" fmla="*/ 0 60000 65536"/>
                <a:gd name="T6" fmla="*/ 0 w 1"/>
                <a:gd name="T7" fmla="*/ 0 h 2037"/>
                <a:gd name="T8" fmla="*/ 1 w 1"/>
                <a:gd name="T9" fmla="*/ 2037 h 2037"/>
              </a:gdLst>
              <a:ahLst/>
              <a:cxnLst>
                <a:cxn ang="T4">
                  <a:pos x="T0" y="T1"/>
                </a:cxn>
                <a:cxn ang="T5">
                  <a:pos x="T2" y="T3"/>
                </a:cxn>
              </a:cxnLst>
              <a:rect l="T6" t="T7" r="T8" b="T9"/>
              <a:pathLst>
                <a:path w="1" h="2037">
                  <a:moveTo>
                    <a:pt x="0" y="0"/>
                  </a:moveTo>
                  <a:lnTo>
                    <a:pt x="0" y="2037"/>
                  </a:lnTo>
                </a:path>
              </a:pathLst>
            </a:custGeom>
            <a:noFill/>
            <a:ln w="38100">
              <a:solidFill>
                <a:schemeClr val="tx1"/>
              </a:solidFill>
              <a:round/>
              <a:headEnd/>
              <a:tailEnd/>
            </a:ln>
          </p:spPr>
          <p:txBody>
            <a:bodyPr wrap="none"/>
            <a:lstStyle/>
            <a:p>
              <a:endParaRPr lang="zh-CN" altLang="en-US"/>
            </a:p>
          </p:txBody>
        </p:sp>
        <p:grpSp>
          <p:nvGrpSpPr>
            <p:cNvPr id="57461" name="Group 19"/>
            <p:cNvGrpSpPr>
              <a:grpSpLocks/>
            </p:cNvGrpSpPr>
            <p:nvPr/>
          </p:nvGrpSpPr>
          <p:grpSpPr bwMode="auto">
            <a:xfrm>
              <a:off x="1007" y="2398"/>
              <a:ext cx="231" cy="49"/>
              <a:chOff x="1007" y="2398"/>
              <a:chExt cx="231" cy="49"/>
            </a:xfrm>
          </p:grpSpPr>
          <p:sp>
            <p:nvSpPr>
              <p:cNvPr id="57489" name="Freeform 20"/>
              <p:cNvSpPr>
                <a:spLocks/>
              </p:cNvSpPr>
              <p:nvPr/>
            </p:nvSpPr>
            <p:spPr bwMode="auto">
              <a:xfrm rot="-5400000">
                <a:off x="1124" y="2387"/>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57490" name="Freeform 21"/>
              <p:cNvSpPr>
                <a:spLocks/>
              </p:cNvSpPr>
              <p:nvPr/>
            </p:nvSpPr>
            <p:spPr bwMode="auto">
              <a:xfrm rot="-5400000">
                <a:off x="1122" y="2283"/>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57462" name="Freeform 22"/>
            <p:cNvSpPr>
              <a:spLocks/>
            </p:cNvSpPr>
            <p:nvPr/>
          </p:nvSpPr>
          <p:spPr bwMode="auto">
            <a:xfrm>
              <a:off x="1391" y="2495"/>
              <a:ext cx="282" cy="1"/>
            </a:xfrm>
            <a:custGeom>
              <a:avLst/>
              <a:gdLst>
                <a:gd name="T0" fmla="*/ 0 w 282"/>
                <a:gd name="T1" fmla="*/ 0 h 1"/>
                <a:gd name="T2" fmla="*/ 282 w 282"/>
                <a:gd name="T3" fmla="*/ 0 h 1"/>
                <a:gd name="T4" fmla="*/ 0 60000 65536"/>
                <a:gd name="T5" fmla="*/ 0 60000 65536"/>
                <a:gd name="T6" fmla="*/ 0 w 282"/>
                <a:gd name="T7" fmla="*/ 0 h 1"/>
                <a:gd name="T8" fmla="*/ 282 w 282"/>
                <a:gd name="T9" fmla="*/ 1 h 1"/>
              </a:gdLst>
              <a:ahLst/>
              <a:cxnLst>
                <a:cxn ang="T4">
                  <a:pos x="T0" y="T1"/>
                </a:cxn>
                <a:cxn ang="T5">
                  <a:pos x="T2" y="T3"/>
                </a:cxn>
              </a:cxnLst>
              <a:rect l="T6" t="T7" r="T8" b="T9"/>
              <a:pathLst>
                <a:path w="282" h="1">
                  <a:moveTo>
                    <a:pt x="0" y="0"/>
                  </a:moveTo>
                  <a:lnTo>
                    <a:pt x="282" y="0"/>
                  </a:lnTo>
                </a:path>
              </a:pathLst>
            </a:custGeom>
            <a:noFill/>
            <a:ln w="38100">
              <a:solidFill>
                <a:schemeClr val="tx1"/>
              </a:solidFill>
              <a:round/>
              <a:headEnd/>
              <a:tailEnd/>
            </a:ln>
          </p:spPr>
          <p:txBody>
            <a:bodyPr wrap="none"/>
            <a:lstStyle/>
            <a:p>
              <a:endParaRPr lang="zh-CN" altLang="en-US"/>
            </a:p>
          </p:txBody>
        </p:sp>
        <p:sp>
          <p:nvSpPr>
            <p:cNvPr id="57463" name="Freeform 23"/>
            <p:cNvSpPr>
              <a:spLocks/>
            </p:cNvSpPr>
            <p:nvPr/>
          </p:nvSpPr>
          <p:spPr bwMode="auto">
            <a:xfrm>
              <a:off x="1389" y="2591"/>
              <a:ext cx="284" cy="1"/>
            </a:xfrm>
            <a:custGeom>
              <a:avLst/>
              <a:gdLst>
                <a:gd name="T0" fmla="*/ 0 w 284"/>
                <a:gd name="T1" fmla="*/ 0 h 1"/>
                <a:gd name="T2" fmla="*/ 284 w 284"/>
                <a:gd name="T3" fmla="*/ 0 h 1"/>
                <a:gd name="T4" fmla="*/ 0 60000 65536"/>
                <a:gd name="T5" fmla="*/ 0 60000 65536"/>
                <a:gd name="T6" fmla="*/ 0 w 284"/>
                <a:gd name="T7" fmla="*/ 0 h 1"/>
                <a:gd name="T8" fmla="*/ 284 w 284"/>
                <a:gd name="T9" fmla="*/ 1 h 1"/>
              </a:gdLst>
              <a:ahLst/>
              <a:cxnLst>
                <a:cxn ang="T4">
                  <a:pos x="T0" y="T1"/>
                </a:cxn>
                <a:cxn ang="T5">
                  <a:pos x="T2" y="T3"/>
                </a:cxn>
              </a:cxnLst>
              <a:rect l="T6" t="T7" r="T8" b="T9"/>
              <a:pathLst>
                <a:path w="284" h="1">
                  <a:moveTo>
                    <a:pt x="0" y="0"/>
                  </a:moveTo>
                  <a:lnTo>
                    <a:pt x="284" y="0"/>
                  </a:lnTo>
                </a:path>
              </a:pathLst>
            </a:custGeom>
            <a:noFill/>
            <a:ln w="38100">
              <a:solidFill>
                <a:schemeClr val="tx1"/>
              </a:solidFill>
              <a:round/>
              <a:headEnd/>
              <a:tailEnd/>
            </a:ln>
          </p:spPr>
          <p:txBody>
            <a:bodyPr wrap="none"/>
            <a:lstStyle/>
            <a:p>
              <a:endParaRPr lang="zh-CN" altLang="en-US"/>
            </a:p>
          </p:txBody>
        </p:sp>
        <p:sp>
          <p:nvSpPr>
            <p:cNvPr id="57464" name="Freeform 24"/>
            <p:cNvSpPr>
              <a:spLocks/>
            </p:cNvSpPr>
            <p:nvPr/>
          </p:nvSpPr>
          <p:spPr bwMode="auto">
            <a:xfrm>
              <a:off x="1164" y="2235"/>
              <a:ext cx="707" cy="159"/>
            </a:xfrm>
            <a:custGeom>
              <a:avLst/>
              <a:gdLst>
                <a:gd name="T0" fmla="*/ 707 w 707"/>
                <a:gd name="T1" fmla="*/ 0 h 159"/>
                <a:gd name="T2" fmla="*/ 0 w 707"/>
                <a:gd name="T3" fmla="*/ 3 h 159"/>
                <a:gd name="T4" fmla="*/ 0 w 707"/>
                <a:gd name="T5" fmla="*/ 159 h 159"/>
                <a:gd name="T6" fmla="*/ 0 60000 65536"/>
                <a:gd name="T7" fmla="*/ 0 60000 65536"/>
                <a:gd name="T8" fmla="*/ 0 60000 65536"/>
                <a:gd name="T9" fmla="*/ 0 w 707"/>
                <a:gd name="T10" fmla="*/ 0 h 159"/>
                <a:gd name="T11" fmla="*/ 707 w 707"/>
                <a:gd name="T12" fmla="*/ 159 h 159"/>
              </a:gdLst>
              <a:ahLst/>
              <a:cxnLst>
                <a:cxn ang="T6">
                  <a:pos x="T0" y="T1"/>
                </a:cxn>
                <a:cxn ang="T7">
                  <a:pos x="T2" y="T3"/>
                </a:cxn>
                <a:cxn ang="T8">
                  <a:pos x="T4" y="T5"/>
                </a:cxn>
              </a:cxnLst>
              <a:rect l="T9" t="T10" r="T11" b="T12"/>
              <a:pathLst>
                <a:path w="707" h="159">
                  <a:moveTo>
                    <a:pt x="707" y="0"/>
                  </a:moveTo>
                  <a:lnTo>
                    <a:pt x="0" y="3"/>
                  </a:lnTo>
                  <a:lnTo>
                    <a:pt x="0" y="159"/>
                  </a:lnTo>
                </a:path>
              </a:pathLst>
            </a:custGeom>
            <a:noFill/>
            <a:ln w="38100">
              <a:solidFill>
                <a:schemeClr val="tx1"/>
              </a:solidFill>
              <a:round/>
              <a:headEnd/>
              <a:tailEnd/>
            </a:ln>
          </p:spPr>
          <p:txBody>
            <a:bodyPr wrap="none"/>
            <a:lstStyle/>
            <a:p>
              <a:endParaRPr lang="zh-CN" altLang="en-US"/>
            </a:p>
          </p:txBody>
        </p:sp>
        <p:sp>
          <p:nvSpPr>
            <p:cNvPr id="57465" name="Freeform 25"/>
            <p:cNvSpPr>
              <a:spLocks/>
            </p:cNvSpPr>
            <p:nvPr/>
          </p:nvSpPr>
          <p:spPr bwMode="auto">
            <a:xfrm>
              <a:off x="1535" y="2237"/>
              <a:ext cx="1" cy="259"/>
            </a:xfrm>
            <a:custGeom>
              <a:avLst/>
              <a:gdLst>
                <a:gd name="T0" fmla="*/ 0 w 1"/>
                <a:gd name="T1" fmla="*/ 0 h 259"/>
                <a:gd name="T2" fmla="*/ 0 w 1"/>
                <a:gd name="T3" fmla="*/ 259 h 259"/>
                <a:gd name="T4" fmla="*/ 0 60000 65536"/>
                <a:gd name="T5" fmla="*/ 0 60000 65536"/>
                <a:gd name="T6" fmla="*/ 0 w 1"/>
                <a:gd name="T7" fmla="*/ 0 h 259"/>
                <a:gd name="T8" fmla="*/ 1 w 1"/>
                <a:gd name="T9" fmla="*/ 259 h 259"/>
              </a:gdLst>
              <a:ahLst/>
              <a:cxnLst>
                <a:cxn ang="T4">
                  <a:pos x="T0" y="T1"/>
                </a:cxn>
                <a:cxn ang="T5">
                  <a:pos x="T2" y="T3"/>
                </a:cxn>
              </a:cxnLst>
              <a:rect l="T6" t="T7" r="T8" b="T9"/>
              <a:pathLst>
                <a:path w="1" h="259">
                  <a:moveTo>
                    <a:pt x="0" y="0"/>
                  </a:moveTo>
                  <a:lnTo>
                    <a:pt x="0" y="259"/>
                  </a:lnTo>
                </a:path>
              </a:pathLst>
            </a:custGeom>
            <a:noFill/>
            <a:ln w="38100">
              <a:solidFill>
                <a:schemeClr val="tx1"/>
              </a:solidFill>
              <a:round/>
              <a:headEnd type="oval" w="sm" len="sm"/>
              <a:tailEnd/>
            </a:ln>
          </p:spPr>
          <p:txBody>
            <a:bodyPr wrap="none"/>
            <a:lstStyle/>
            <a:p>
              <a:endParaRPr lang="zh-CN" altLang="en-US"/>
            </a:p>
          </p:txBody>
        </p:sp>
        <p:sp>
          <p:nvSpPr>
            <p:cNvPr id="57466" name="Freeform 26"/>
            <p:cNvSpPr>
              <a:spLocks/>
            </p:cNvSpPr>
            <p:nvPr/>
          </p:nvSpPr>
          <p:spPr bwMode="auto">
            <a:xfrm>
              <a:off x="1116" y="2454"/>
              <a:ext cx="3" cy="468"/>
            </a:xfrm>
            <a:custGeom>
              <a:avLst/>
              <a:gdLst>
                <a:gd name="T0" fmla="*/ 3 w 3"/>
                <a:gd name="T1" fmla="*/ 0 h 468"/>
                <a:gd name="T2" fmla="*/ 0 w 3"/>
                <a:gd name="T3" fmla="*/ 468 h 468"/>
                <a:gd name="T4" fmla="*/ 0 60000 65536"/>
                <a:gd name="T5" fmla="*/ 0 60000 65536"/>
                <a:gd name="T6" fmla="*/ 0 w 3"/>
                <a:gd name="T7" fmla="*/ 0 h 468"/>
                <a:gd name="T8" fmla="*/ 3 w 3"/>
                <a:gd name="T9" fmla="*/ 468 h 468"/>
              </a:gdLst>
              <a:ahLst/>
              <a:cxnLst>
                <a:cxn ang="T4">
                  <a:pos x="T0" y="T1"/>
                </a:cxn>
                <a:cxn ang="T5">
                  <a:pos x="T2" y="T3"/>
                </a:cxn>
              </a:cxnLst>
              <a:rect l="T6" t="T7" r="T8" b="T9"/>
              <a:pathLst>
                <a:path w="3" h="468">
                  <a:moveTo>
                    <a:pt x="3" y="0"/>
                  </a:moveTo>
                  <a:lnTo>
                    <a:pt x="0" y="468"/>
                  </a:lnTo>
                </a:path>
              </a:pathLst>
            </a:custGeom>
            <a:noFill/>
            <a:ln w="38100">
              <a:solidFill>
                <a:schemeClr val="tx1"/>
              </a:solidFill>
              <a:round/>
              <a:headEnd/>
              <a:tailEnd type="oval" w="sm" len="sm"/>
            </a:ln>
          </p:spPr>
          <p:txBody>
            <a:bodyPr wrap="none"/>
            <a:lstStyle/>
            <a:p>
              <a:endParaRPr lang="zh-CN" altLang="en-US"/>
            </a:p>
          </p:txBody>
        </p:sp>
        <p:sp>
          <p:nvSpPr>
            <p:cNvPr id="57467" name="Line 27"/>
            <p:cNvSpPr>
              <a:spLocks noChangeShapeType="1"/>
            </p:cNvSpPr>
            <p:nvPr/>
          </p:nvSpPr>
          <p:spPr bwMode="auto">
            <a:xfrm>
              <a:off x="1536" y="2592"/>
              <a:ext cx="0" cy="144"/>
            </a:xfrm>
            <a:prstGeom prst="line">
              <a:avLst/>
            </a:prstGeom>
            <a:noFill/>
            <a:ln w="38100">
              <a:solidFill>
                <a:schemeClr val="tx1"/>
              </a:solidFill>
              <a:round/>
              <a:headEnd/>
              <a:tailEnd/>
            </a:ln>
          </p:spPr>
          <p:txBody>
            <a:bodyPr wrap="none"/>
            <a:lstStyle/>
            <a:p>
              <a:endParaRPr lang="zh-CN" altLang="en-US"/>
            </a:p>
          </p:txBody>
        </p:sp>
        <p:sp>
          <p:nvSpPr>
            <p:cNvPr id="57468" name="Line 28"/>
            <p:cNvSpPr>
              <a:spLocks noChangeShapeType="1"/>
            </p:cNvSpPr>
            <p:nvPr/>
          </p:nvSpPr>
          <p:spPr bwMode="auto">
            <a:xfrm>
              <a:off x="1440" y="2736"/>
              <a:ext cx="192" cy="0"/>
            </a:xfrm>
            <a:prstGeom prst="line">
              <a:avLst/>
            </a:prstGeom>
            <a:noFill/>
            <a:ln w="38100">
              <a:solidFill>
                <a:schemeClr val="tx1"/>
              </a:solidFill>
              <a:round/>
              <a:headEnd/>
              <a:tailEnd/>
            </a:ln>
          </p:spPr>
          <p:txBody>
            <a:bodyPr wrap="none"/>
            <a:lstStyle/>
            <a:p>
              <a:endParaRPr lang="zh-CN" altLang="en-US"/>
            </a:p>
          </p:txBody>
        </p:sp>
        <p:sp>
          <p:nvSpPr>
            <p:cNvPr id="57469" name="Freeform 29"/>
            <p:cNvSpPr>
              <a:spLocks/>
            </p:cNvSpPr>
            <p:nvPr/>
          </p:nvSpPr>
          <p:spPr bwMode="auto">
            <a:xfrm>
              <a:off x="771" y="2235"/>
              <a:ext cx="306" cy="162"/>
            </a:xfrm>
            <a:custGeom>
              <a:avLst/>
              <a:gdLst>
                <a:gd name="T0" fmla="*/ 306 w 306"/>
                <a:gd name="T1" fmla="*/ 162 h 162"/>
                <a:gd name="T2" fmla="*/ 306 w 306"/>
                <a:gd name="T3" fmla="*/ 0 h 162"/>
                <a:gd name="T4" fmla="*/ 0 w 306"/>
                <a:gd name="T5" fmla="*/ 0 h 162"/>
                <a:gd name="T6" fmla="*/ 0 60000 65536"/>
                <a:gd name="T7" fmla="*/ 0 60000 65536"/>
                <a:gd name="T8" fmla="*/ 0 60000 65536"/>
                <a:gd name="T9" fmla="*/ 0 w 306"/>
                <a:gd name="T10" fmla="*/ 0 h 162"/>
                <a:gd name="T11" fmla="*/ 306 w 306"/>
                <a:gd name="T12" fmla="*/ 162 h 162"/>
              </a:gdLst>
              <a:ahLst/>
              <a:cxnLst>
                <a:cxn ang="T6">
                  <a:pos x="T0" y="T1"/>
                </a:cxn>
                <a:cxn ang="T7">
                  <a:pos x="T2" y="T3"/>
                </a:cxn>
                <a:cxn ang="T8">
                  <a:pos x="T4" y="T5"/>
                </a:cxn>
              </a:cxnLst>
              <a:rect l="T9" t="T10" r="T11" b="T12"/>
              <a:pathLst>
                <a:path w="306" h="162">
                  <a:moveTo>
                    <a:pt x="306" y="162"/>
                  </a:moveTo>
                  <a:lnTo>
                    <a:pt x="306" y="0"/>
                  </a:lnTo>
                  <a:lnTo>
                    <a:pt x="0" y="0"/>
                  </a:lnTo>
                </a:path>
              </a:pathLst>
            </a:custGeom>
            <a:noFill/>
            <a:ln w="38100">
              <a:solidFill>
                <a:schemeClr val="tx1"/>
              </a:solidFill>
              <a:round/>
              <a:headEnd/>
              <a:tailEnd type="oval" w="sm" len="sm"/>
            </a:ln>
          </p:spPr>
          <p:txBody>
            <a:bodyPr wrap="none"/>
            <a:lstStyle/>
            <a:p>
              <a:endParaRPr lang="zh-CN" altLang="en-US"/>
            </a:p>
          </p:txBody>
        </p:sp>
        <p:grpSp>
          <p:nvGrpSpPr>
            <p:cNvPr id="57470" name="Group 30"/>
            <p:cNvGrpSpPr>
              <a:grpSpLocks/>
            </p:cNvGrpSpPr>
            <p:nvPr/>
          </p:nvGrpSpPr>
          <p:grpSpPr bwMode="auto">
            <a:xfrm>
              <a:off x="2600" y="1871"/>
              <a:ext cx="231" cy="49"/>
              <a:chOff x="2600" y="1871"/>
              <a:chExt cx="231" cy="49"/>
            </a:xfrm>
          </p:grpSpPr>
          <p:sp>
            <p:nvSpPr>
              <p:cNvPr id="57487" name="Freeform 31"/>
              <p:cNvSpPr>
                <a:spLocks/>
              </p:cNvSpPr>
              <p:nvPr/>
            </p:nvSpPr>
            <p:spPr bwMode="auto">
              <a:xfrm rot="-5400000">
                <a:off x="2717" y="1860"/>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57488" name="Freeform 32"/>
              <p:cNvSpPr>
                <a:spLocks/>
              </p:cNvSpPr>
              <p:nvPr/>
            </p:nvSpPr>
            <p:spPr bwMode="auto">
              <a:xfrm rot="-5400000">
                <a:off x="2715" y="1756"/>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57471" name="Freeform 33"/>
            <p:cNvSpPr>
              <a:spLocks/>
            </p:cNvSpPr>
            <p:nvPr/>
          </p:nvSpPr>
          <p:spPr bwMode="auto">
            <a:xfrm>
              <a:off x="2457" y="1692"/>
              <a:ext cx="210" cy="183"/>
            </a:xfrm>
            <a:custGeom>
              <a:avLst/>
              <a:gdLst>
                <a:gd name="T0" fmla="*/ 0 w 210"/>
                <a:gd name="T1" fmla="*/ 0 h 183"/>
                <a:gd name="T2" fmla="*/ 210 w 210"/>
                <a:gd name="T3" fmla="*/ 0 h 183"/>
                <a:gd name="T4" fmla="*/ 210 w 210"/>
                <a:gd name="T5" fmla="*/ 183 h 183"/>
                <a:gd name="T6" fmla="*/ 0 60000 65536"/>
                <a:gd name="T7" fmla="*/ 0 60000 65536"/>
                <a:gd name="T8" fmla="*/ 0 60000 65536"/>
                <a:gd name="T9" fmla="*/ 0 w 210"/>
                <a:gd name="T10" fmla="*/ 0 h 183"/>
                <a:gd name="T11" fmla="*/ 210 w 210"/>
                <a:gd name="T12" fmla="*/ 183 h 183"/>
              </a:gdLst>
              <a:ahLst/>
              <a:cxnLst>
                <a:cxn ang="T6">
                  <a:pos x="T0" y="T1"/>
                </a:cxn>
                <a:cxn ang="T7">
                  <a:pos x="T2" y="T3"/>
                </a:cxn>
                <a:cxn ang="T8">
                  <a:pos x="T4" y="T5"/>
                </a:cxn>
              </a:cxnLst>
              <a:rect l="T9" t="T10" r="T11" b="T12"/>
              <a:pathLst>
                <a:path w="210" h="183">
                  <a:moveTo>
                    <a:pt x="0" y="0"/>
                  </a:moveTo>
                  <a:lnTo>
                    <a:pt x="210" y="0"/>
                  </a:lnTo>
                  <a:lnTo>
                    <a:pt x="210" y="183"/>
                  </a:lnTo>
                </a:path>
              </a:pathLst>
            </a:custGeom>
            <a:noFill/>
            <a:ln w="38100">
              <a:solidFill>
                <a:schemeClr val="tx1"/>
              </a:solidFill>
              <a:round/>
              <a:headEnd/>
              <a:tailEnd/>
            </a:ln>
          </p:spPr>
          <p:txBody>
            <a:bodyPr wrap="none"/>
            <a:lstStyle/>
            <a:p>
              <a:endParaRPr lang="zh-CN" altLang="en-US"/>
            </a:p>
          </p:txBody>
        </p:sp>
        <p:sp>
          <p:nvSpPr>
            <p:cNvPr id="57472" name="Freeform 34"/>
            <p:cNvSpPr>
              <a:spLocks/>
            </p:cNvSpPr>
            <p:nvPr/>
          </p:nvSpPr>
          <p:spPr bwMode="auto">
            <a:xfrm>
              <a:off x="2769" y="1230"/>
              <a:ext cx="414" cy="639"/>
            </a:xfrm>
            <a:custGeom>
              <a:avLst/>
              <a:gdLst>
                <a:gd name="T0" fmla="*/ 0 w 414"/>
                <a:gd name="T1" fmla="*/ 639 h 639"/>
                <a:gd name="T2" fmla="*/ 0 w 414"/>
                <a:gd name="T3" fmla="*/ 465 h 639"/>
                <a:gd name="T4" fmla="*/ 414 w 414"/>
                <a:gd name="T5" fmla="*/ 465 h 639"/>
                <a:gd name="T6" fmla="*/ 414 w 414"/>
                <a:gd name="T7" fmla="*/ 0 h 639"/>
                <a:gd name="T8" fmla="*/ 0 60000 65536"/>
                <a:gd name="T9" fmla="*/ 0 60000 65536"/>
                <a:gd name="T10" fmla="*/ 0 60000 65536"/>
                <a:gd name="T11" fmla="*/ 0 60000 65536"/>
                <a:gd name="T12" fmla="*/ 0 w 414"/>
                <a:gd name="T13" fmla="*/ 0 h 639"/>
                <a:gd name="T14" fmla="*/ 414 w 414"/>
                <a:gd name="T15" fmla="*/ 639 h 639"/>
              </a:gdLst>
              <a:ahLst/>
              <a:cxnLst>
                <a:cxn ang="T8">
                  <a:pos x="T0" y="T1"/>
                </a:cxn>
                <a:cxn ang="T9">
                  <a:pos x="T2" y="T3"/>
                </a:cxn>
                <a:cxn ang="T10">
                  <a:pos x="T4" y="T5"/>
                </a:cxn>
                <a:cxn ang="T11">
                  <a:pos x="T6" y="T7"/>
                </a:cxn>
              </a:cxnLst>
              <a:rect l="T12" t="T13" r="T14" b="T15"/>
              <a:pathLst>
                <a:path w="414" h="639">
                  <a:moveTo>
                    <a:pt x="0" y="639"/>
                  </a:moveTo>
                  <a:lnTo>
                    <a:pt x="0" y="465"/>
                  </a:lnTo>
                  <a:lnTo>
                    <a:pt x="414" y="465"/>
                  </a:lnTo>
                  <a:lnTo>
                    <a:pt x="414" y="0"/>
                  </a:lnTo>
                </a:path>
              </a:pathLst>
            </a:custGeom>
            <a:noFill/>
            <a:ln w="38100">
              <a:solidFill>
                <a:schemeClr val="tx1"/>
              </a:solidFill>
              <a:round/>
              <a:headEnd/>
              <a:tailEnd/>
            </a:ln>
          </p:spPr>
          <p:txBody>
            <a:bodyPr wrap="none"/>
            <a:lstStyle/>
            <a:p>
              <a:endParaRPr lang="zh-CN" altLang="en-US"/>
            </a:p>
          </p:txBody>
        </p:sp>
        <p:sp>
          <p:nvSpPr>
            <p:cNvPr id="57473" name="Freeform 35"/>
            <p:cNvSpPr>
              <a:spLocks/>
            </p:cNvSpPr>
            <p:nvPr/>
          </p:nvSpPr>
          <p:spPr bwMode="auto">
            <a:xfrm>
              <a:off x="2721" y="1923"/>
              <a:ext cx="441" cy="186"/>
            </a:xfrm>
            <a:custGeom>
              <a:avLst/>
              <a:gdLst>
                <a:gd name="T0" fmla="*/ 0 w 441"/>
                <a:gd name="T1" fmla="*/ 0 h 186"/>
                <a:gd name="T2" fmla="*/ 0 w 441"/>
                <a:gd name="T3" fmla="*/ 186 h 186"/>
                <a:gd name="T4" fmla="*/ 441 w 441"/>
                <a:gd name="T5" fmla="*/ 186 h 186"/>
                <a:gd name="T6" fmla="*/ 0 60000 65536"/>
                <a:gd name="T7" fmla="*/ 0 60000 65536"/>
                <a:gd name="T8" fmla="*/ 0 60000 65536"/>
                <a:gd name="T9" fmla="*/ 0 w 441"/>
                <a:gd name="T10" fmla="*/ 0 h 186"/>
                <a:gd name="T11" fmla="*/ 441 w 441"/>
                <a:gd name="T12" fmla="*/ 186 h 186"/>
              </a:gdLst>
              <a:ahLst/>
              <a:cxnLst>
                <a:cxn ang="T6">
                  <a:pos x="T0" y="T1"/>
                </a:cxn>
                <a:cxn ang="T7">
                  <a:pos x="T2" y="T3"/>
                </a:cxn>
                <a:cxn ang="T8">
                  <a:pos x="T4" y="T5"/>
                </a:cxn>
              </a:cxnLst>
              <a:rect l="T9" t="T10" r="T11" b="T12"/>
              <a:pathLst>
                <a:path w="441" h="186">
                  <a:moveTo>
                    <a:pt x="0" y="0"/>
                  </a:moveTo>
                  <a:lnTo>
                    <a:pt x="0" y="186"/>
                  </a:lnTo>
                  <a:lnTo>
                    <a:pt x="441" y="186"/>
                  </a:lnTo>
                </a:path>
              </a:pathLst>
            </a:custGeom>
            <a:noFill/>
            <a:ln w="38100">
              <a:solidFill>
                <a:schemeClr val="tx1"/>
              </a:solidFill>
              <a:round/>
              <a:headEnd/>
              <a:tailEnd/>
            </a:ln>
          </p:spPr>
          <p:txBody>
            <a:bodyPr wrap="none"/>
            <a:lstStyle/>
            <a:p>
              <a:endParaRPr lang="zh-CN" altLang="en-US"/>
            </a:p>
          </p:txBody>
        </p:sp>
        <p:sp>
          <p:nvSpPr>
            <p:cNvPr id="57474" name="Text Box 36"/>
            <p:cNvSpPr txBox="1">
              <a:spLocks noChangeArrowheads="1"/>
            </p:cNvSpPr>
            <p:nvPr/>
          </p:nvSpPr>
          <p:spPr bwMode="auto">
            <a:xfrm>
              <a:off x="2487" y="2112"/>
              <a:ext cx="921"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预充电信号</a:t>
              </a:r>
            </a:p>
          </p:txBody>
        </p:sp>
        <p:sp>
          <p:nvSpPr>
            <p:cNvPr id="57475" name="Text Box 37"/>
            <p:cNvSpPr txBox="1">
              <a:spLocks noChangeArrowheads="1"/>
            </p:cNvSpPr>
            <p:nvPr/>
          </p:nvSpPr>
          <p:spPr bwMode="auto">
            <a:xfrm>
              <a:off x="8" y="1440"/>
              <a:ext cx="760" cy="240"/>
            </a:xfrm>
            <a:prstGeom prst="rect">
              <a:avLst/>
            </a:prstGeom>
            <a:noFill/>
            <a:ln w="9525">
              <a:noFill/>
              <a:miter lim="800000"/>
              <a:headEnd/>
              <a:tailEnd/>
            </a:ln>
          </p:spPr>
          <p:txBody>
            <a:bodyPr wrap="none">
              <a:spAutoFit/>
            </a:bodyPr>
            <a:lstStyle/>
            <a:p>
              <a:pPr eaLnBrk="1" hangingPunct="1">
                <a:lnSpc>
                  <a:spcPct val="95000"/>
                </a:lnSpc>
                <a:spcBef>
                  <a:spcPct val="50000"/>
                </a:spcBef>
                <a:buClrTx/>
                <a:buSzTx/>
                <a:buFontTx/>
                <a:buNone/>
              </a:pPr>
              <a:r>
                <a:rPr lang="zh-CN" altLang="en-US" sz="2000">
                  <a:latin typeface="Times New Roman" pitchFamily="18" charset="0"/>
                </a:rPr>
                <a:t>读选择线</a:t>
              </a:r>
            </a:p>
          </p:txBody>
        </p:sp>
        <p:sp>
          <p:nvSpPr>
            <p:cNvPr id="57476" name="Text Box 38"/>
            <p:cNvSpPr txBox="1">
              <a:spLocks noChangeArrowheads="1"/>
            </p:cNvSpPr>
            <p:nvPr/>
          </p:nvSpPr>
          <p:spPr bwMode="auto">
            <a:xfrm>
              <a:off x="432" y="3264"/>
              <a:ext cx="760"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写数据线</a:t>
              </a:r>
            </a:p>
          </p:txBody>
        </p:sp>
        <p:sp>
          <p:nvSpPr>
            <p:cNvPr id="57477" name="Text Box 39"/>
            <p:cNvSpPr txBox="1">
              <a:spLocks noChangeArrowheads="1"/>
            </p:cNvSpPr>
            <p:nvPr/>
          </p:nvSpPr>
          <p:spPr bwMode="auto">
            <a:xfrm>
              <a:off x="8" y="2947"/>
              <a:ext cx="760" cy="221"/>
            </a:xfrm>
            <a:prstGeom prst="rect">
              <a:avLst/>
            </a:prstGeom>
            <a:noFill/>
            <a:ln w="9525">
              <a:noFill/>
              <a:miter lim="800000"/>
              <a:headEnd/>
              <a:tailEnd/>
            </a:ln>
          </p:spPr>
          <p:txBody>
            <a:bodyPr wrap="none">
              <a:spAutoFit/>
            </a:bodyPr>
            <a:lstStyle/>
            <a:p>
              <a:pPr eaLnBrk="1" hangingPunct="1">
                <a:lnSpc>
                  <a:spcPct val="85000"/>
                </a:lnSpc>
                <a:spcBef>
                  <a:spcPct val="50000"/>
                </a:spcBef>
                <a:buClrTx/>
                <a:buSzTx/>
                <a:buFontTx/>
                <a:buNone/>
              </a:pPr>
              <a:r>
                <a:rPr lang="zh-CN" altLang="en-US" sz="2000">
                  <a:latin typeface="Times New Roman" pitchFamily="18" charset="0"/>
                </a:rPr>
                <a:t>写选择线</a:t>
              </a:r>
            </a:p>
          </p:txBody>
        </p:sp>
        <p:sp>
          <p:nvSpPr>
            <p:cNvPr id="57478" name="Text Box 40"/>
            <p:cNvSpPr txBox="1">
              <a:spLocks noChangeArrowheads="1"/>
            </p:cNvSpPr>
            <p:nvPr/>
          </p:nvSpPr>
          <p:spPr bwMode="auto">
            <a:xfrm>
              <a:off x="1880" y="3264"/>
              <a:ext cx="760"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读数据线</a:t>
              </a:r>
            </a:p>
          </p:txBody>
        </p:sp>
        <p:sp>
          <p:nvSpPr>
            <p:cNvPr id="57479" name="Text Box 41"/>
            <p:cNvSpPr txBox="1">
              <a:spLocks noChangeArrowheads="1"/>
            </p:cNvSpPr>
            <p:nvPr/>
          </p:nvSpPr>
          <p:spPr bwMode="auto">
            <a:xfrm>
              <a:off x="3155" y="1130"/>
              <a:ext cx="244" cy="288"/>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400" i="1">
                  <a:latin typeface="Times New Roman" pitchFamily="18" charset="0"/>
                </a:rPr>
                <a:t>V</a:t>
              </a:r>
            </a:p>
          </p:txBody>
        </p:sp>
        <p:sp>
          <p:nvSpPr>
            <p:cNvPr id="57480" name="Text Box 42"/>
            <p:cNvSpPr txBox="1">
              <a:spLocks noChangeArrowheads="1"/>
            </p:cNvSpPr>
            <p:nvPr/>
          </p:nvSpPr>
          <p:spPr bwMode="auto">
            <a:xfrm>
              <a:off x="1167" y="2447"/>
              <a:ext cx="223"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i="1">
                  <a:solidFill>
                    <a:schemeClr val="folHlink"/>
                  </a:solidFill>
                  <a:latin typeface="Times New Roman" pitchFamily="18" charset="0"/>
                </a:rPr>
                <a:t>C</a:t>
              </a:r>
            </a:p>
          </p:txBody>
        </p:sp>
        <p:sp>
          <p:nvSpPr>
            <p:cNvPr id="57481" name="Text Box 43"/>
            <p:cNvSpPr txBox="1">
              <a:spLocks noChangeArrowheads="1"/>
            </p:cNvSpPr>
            <p:nvPr/>
          </p:nvSpPr>
          <p:spPr bwMode="auto">
            <a:xfrm>
              <a:off x="1283" y="2516"/>
              <a:ext cx="180" cy="21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a:solidFill>
                    <a:schemeClr val="folHlink"/>
                  </a:solidFill>
                  <a:latin typeface="Times New Roman" pitchFamily="18" charset="0"/>
                </a:rPr>
                <a:t>g</a:t>
              </a:r>
            </a:p>
          </p:txBody>
        </p:sp>
        <p:sp>
          <p:nvSpPr>
            <p:cNvPr id="57482" name="Text Box 44"/>
            <p:cNvSpPr txBox="1">
              <a:spLocks noChangeArrowheads="1"/>
            </p:cNvSpPr>
            <p:nvPr/>
          </p:nvSpPr>
          <p:spPr bwMode="auto">
            <a:xfrm>
              <a:off x="2816" y="1807"/>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T</a:t>
              </a:r>
              <a:r>
                <a:rPr lang="en-US" altLang="zh-CN" sz="2000" baseline="-25000">
                  <a:latin typeface="Times New Roman" pitchFamily="18" charset="0"/>
                </a:rPr>
                <a:t>4</a:t>
              </a:r>
            </a:p>
          </p:txBody>
        </p:sp>
        <p:sp>
          <p:nvSpPr>
            <p:cNvPr id="57483" name="Text Box 45"/>
            <p:cNvSpPr txBox="1">
              <a:spLocks noChangeArrowheads="1"/>
            </p:cNvSpPr>
            <p:nvPr/>
          </p:nvSpPr>
          <p:spPr bwMode="auto">
            <a:xfrm>
              <a:off x="2990" y="1835"/>
              <a:ext cx="116" cy="250"/>
            </a:xfrm>
            <a:prstGeom prst="rect">
              <a:avLst/>
            </a:prstGeom>
            <a:noFill/>
            <a:ln w="9525">
              <a:noFill/>
              <a:miter lim="800000"/>
              <a:headEnd/>
              <a:tailEnd/>
            </a:ln>
          </p:spPr>
          <p:txBody>
            <a:bodyPr wrap="none">
              <a:spAutoFit/>
            </a:bodyPr>
            <a:lstStyle/>
            <a:p>
              <a:pPr eaLnBrk="1" hangingPunct="1">
                <a:spcBef>
                  <a:spcPct val="50000"/>
                </a:spcBef>
                <a:buClrTx/>
                <a:buSzTx/>
                <a:buFontTx/>
                <a:buNone/>
              </a:pPr>
              <a:endParaRPr lang="zh-CN" altLang="en-US" sz="2000">
                <a:latin typeface="Times New Roman" pitchFamily="18" charset="0"/>
              </a:endParaRPr>
            </a:p>
          </p:txBody>
        </p:sp>
        <p:sp>
          <p:nvSpPr>
            <p:cNvPr id="57484" name="Text Box 46"/>
            <p:cNvSpPr txBox="1">
              <a:spLocks noChangeArrowheads="1"/>
            </p:cNvSpPr>
            <p:nvPr/>
          </p:nvSpPr>
          <p:spPr bwMode="auto">
            <a:xfrm>
              <a:off x="829" y="2306"/>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T</a:t>
              </a:r>
              <a:r>
                <a:rPr lang="en-US" altLang="zh-CN" sz="2000" baseline="-25000">
                  <a:latin typeface="Times New Roman" pitchFamily="18" charset="0"/>
                </a:rPr>
                <a:t>3</a:t>
              </a:r>
            </a:p>
          </p:txBody>
        </p:sp>
        <p:sp>
          <p:nvSpPr>
            <p:cNvPr id="57485" name="Text Box 47"/>
            <p:cNvSpPr txBox="1">
              <a:spLocks noChangeArrowheads="1"/>
            </p:cNvSpPr>
            <p:nvPr/>
          </p:nvSpPr>
          <p:spPr bwMode="auto">
            <a:xfrm>
              <a:off x="1632" y="1478"/>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T</a:t>
              </a:r>
              <a:r>
                <a:rPr lang="en-US" altLang="zh-CN" sz="2000" baseline="-25000">
                  <a:latin typeface="Times New Roman" pitchFamily="18" charset="0"/>
                </a:rPr>
                <a:t>2</a:t>
              </a:r>
            </a:p>
          </p:txBody>
        </p:sp>
        <p:sp>
          <p:nvSpPr>
            <p:cNvPr id="57486" name="Text Box 48"/>
            <p:cNvSpPr txBox="1">
              <a:spLocks noChangeArrowheads="1"/>
            </p:cNvSpPr>
            <p:nvPr/>
          </p:nvSpPr>
          <p:spPr bwMode="auto">
            <a:xfrm>
              <a:off x="1632" y="1968"/>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T</a:t>
              </a:r>
              <a:r>
                <a:rPr lang="en-US" altLang="zh-CN" sz="2000" baseline="-25000">
                  <a:latin typeface="Times New Roman" pitchFamily="18" charset="0"/>
                </a:rPr>
                <a:t>1</a:t>
              </a:r>
            </a:p>
          </p:txBody>
        </p:sp>
      </p:grpSp>
      <p:grpSp>
        <p:nvGrpSpPr>
          <p:cNvPr id="7" name="Group 49"/>
          <p:cNvGrpSpPr>
            <a:grpSpLocks/>
          </p:cNvGrpSpPr>
          <p:nvPr/>
        </p:nvGrpSpPr>
        <p:grpSpPr bwMode="auto">
          <a:xfrm>
            <a:off x="3886200" y="2667000"/>
            <a:ext cx="685800" cy="2532063"/>
            <a:chOff x="2448" y="1680"/>
            <a:chExt cx="432" cy="1595"/>
          </a:xfrm>
        </p:grpSpPr>
        <p:sp>
          <p:nvSpPr>
            <p:cNvPr id="57445" name="Freeform 50"/>
            <p:cNvSpPr>
              <a:spLocks/>
            </p:cNvSpPr>
            <p:nvPr/>
          </p:nvSpPr>
          <p:spPr bwMode="auto">
            <a:xfrm>
              <a:off x="2448" y="1680"/>
              <a:ext cx="1" cy="1595"/>
            </a:xfrm>
            <a:custGeom>
              <a:avLst/>
              <a:gdLst>
                <a:gd name="T0" fmla="*/ 0 w 1"/>
                <a:gd name="T1" fmla="*/ 0 h 1595"/>
                <a:gd name="T2" fmla="*/ 0 w 1"/>
                <a:gd name="T3" fmla="*/ 1595 h 1595"/>
                <a:gd name="T4" fmla="*/ 0 60000 65536"/>
                <a:gd name="T5" fmla="*/ 0 60000 65536"/>
                <a:gd name="T6" fmla="*/ 0 w 1"/>
                <a:gd name="T7" fmla="*/ 0 h 1595"/>
                <a:gd name="T8" fmla="*/ 1 w 1"/>
                <a:gd name="T9" fmla="*/ 1595 h 1595"/>
              </a:gdLst>
              <a:ahLst/>
              <a:cxnLst>
                <a:cxn ang="T4">
                  <a:pos x="T0" y="T1"/>
                </a:cxn>
                <a:cxn ang="T5">
                  <a:pos x="T2" y="T3"/>
                </a:cxn>
              </a:cxnLst>
              <a:rect l="T6" t="T7" r="T8" b="T9"/>
              <a:pathLst>
                <a:path w="1" h="1595">
                  <a:moveTo>
                    <a:pt x="0" y="0"/>
                  </a:moveTo>
                  <a:lnTo>
                    <a:pt x="0" y="1595"/>
                  </a:lnTo>
                </a:path>
              </a:pathLst>
            </a:custGeom>
            <a:noFill/>
            <a:ln w="76200">
              <a:solidFill>
                <a:schemeClr val="folHlink"/>
              </a:solidFill>
              <a:round/>
              <a:headEnd/>
              <a:tailEnd/>
            </a:ln>
          </p:spPr>
          <p:txBody>
            <a:bodyPr wrap="none"/>
            <a:lstStyle/>
            <a:p>
              <a:endParaRPr lang="zh-CN" altLang="en-US"/>
            </a:p>
          </p:txBody>
        </p:sp>
        <p:grpSp>
          <p:nvGrpSpPr>
            <p:cNvPr id="57446" name="Group 51"/>
            <p:cNvGrpSpPr>
              <a:grpSpLocks/>
            </p:cNvGrpSpPr>
            <p:nvPr/>
          </p:nvGrpSpPr>
          <p:grpSpPr bwMode="auto">
            <a:xfrm>
              <a:off x="2544" y="2371"/>
              <a:ext cx="336" cy="365"/>
              <a:chOff x="1680" y="2371"/>
              <a:chExt cx="336" cy="365"/>
            </a:xfrm>
          </p:grpSpPr>
          <p:sp>
            <p:nvSpPr>
              <p:cNvPr id="57447" name="Rectangle 52"/>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48" name="Text Box 53"/>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1</a:t>
                </a:r>
              </a:p>
            </p:txBody>
          </p:sp>
        </p:grpSp>
      </p:grpSp>
      <p:sp>
        <p:nvSpPr>
          <p:cNvPr id="233526" name="Text Box 54"/>
          <p:cNvSpPr txBox="1">
            <a:spLocks noChangeArrowheads="1"/>
          </p:cNvSpPr>
          <p:nvPr/>
        </p:nvSpPr>
        <p:spPr bwMode="auto">
          <a:xfrm>
            <a:off x="1066800" y="1143000"/>
            <a:ext cx="54102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(1)  动态 </a:t>
            </a:r>
            <a:r>
              <a:rPr lang="en-US" altLang="zh-CN" sz="3200">
                <a:latin typeface="Times New Roman" pitchFamily="18" charset="0"/>
              </a:rPr>
              <a:t>RAM </a:t>
            </a:r>
            <a:r>
              <a:rPr lang="zh-CN" altLang="en-US" sz="3200">
                <a:latin typeface="Times New Roman" pitchFamily="18" charset="0"/>
              </a:rPr>
              <a:t>基本单元电路</a:t>
            </a:r>
          </a:p>
        </p:txBody>
      </p:sp>
      <p:sp>
        <p:nvSpPr>
          <p:cNvPr id="57350" name="Text Box 55"/>
          <p:cNvSpPr txBox="1">
            <a:spLocks noChangeArrowheads="1"/>
          </p:cNvSpPr>
          <p:nvPr/>
        </p:nvSpPr>
        <p:spPr bwMode="auto">
          <a:xfrm>
            <a:off x="457200" y="188913"/>
            <a:ext cx="4421188" cy="57943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2. 动态 </a:t>
            </a:r>
            <a:r>
              <a:rPr lang="en-US" altLang="zh-CN" sz="3200">
                <a:latin typeface="Times New Roman" pitchFamily="18" charset="0"/>
              </a:rPr>
              <a:t>RAM ( DRAM )</a:t>
            </a:r>
          </a:p>
        </p:txBody>
      </p:sp>
      <p:sp>
        <p:nvSpPr>
          <p:cNvPr id="233528" name="Text Box 56"/>
          <p:cNvSpPr txBox="1">
            <a:spLocks noChangeArrowheads="1"/>
          </p:cNvSpPr>
          <p:nvPr/>
        </p:nvSpPr>
        <p:spPr bwMode="auto">
          <a:xfrm>
            <a:off x="533400" y="5619750"/>
            <a:ext cx="36576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读出与原存信息相反</a:t>
            </a:r>
          </a:p>
        </p:txBody>
      </p:sp>
      <p:sp>
        <p:nvSpPr>
          <p:cNvPr id="233529" name="Text Box 57"/>
          <p:cNvSpPr txBox="1">
            <a:spLocks noChangeArrowheads="1"/>
          </p:cNvSpPr>
          <p:nvPr/>
        </p:nvSpPr>
        <p:spPr bwMode="auto">
          <a:xfrm>
            <a:off x="4267200" y="5619750"/>
            <a:ext cx="48768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读出时数据线有电流 为 </a:t>
            </a:r>
            <a:r>
              <a:rPr lang="zh-CN" altLang="en-US" sz="2400">
                <a:solidFill>
                  <a:schemeClr val="folHlink"/>
                </a:solidFill>
                <a:latin typeface="Times New Roman" pitchFamily="18" charset="0"/>
              </a:rPr>
              <a:t>“1”</a:t>
            </a:r>
          </a:p>
        </p:txBody>
      </p:sp>
      <p:grpSp>
        <p:nvGrpSpPr>
          <p:cNvPr id="9" name="Group 58"/>
          <p:cNvGrpSpPr>
            <a:grpSpLocks/>
          </p:cNvGrpSpPr>
          <p:nvPr/>
        </p:nvGrpSpPr>
        <p:grpSpPr bwMode="auto">
          <a:xfrm>
            <a:off x="5445125" y="1978025"/>
            <a:ext cx="3013075" cy="2987675"/>
            <a:chOff x="3430" y="1246"/>
            <a:chExt cx="1898" cy="1882"/>
          </a:xfrm>
        </p:grpSpPr>
        <p:sp>
          <p:nvSpPr>
            <p:cNvPr id="57428" name="Line 59"/>
            <p:cNvSpPr>
              <a:spLocks noChangeShapeType="1"/>
            </p:cNvSpPr>
            <p:nvPr/>
          </p:nvSpPr>
          <p:spPr bwMode="auto">
            <a:xfrm>
              <a:off x="3744" y="1536"/>
              <a:ext cx="1584" cy="0"/>
            </a:xfrm>
            <a:prstGeom prst="line">
              <a:avLst/>
            </a:prstGeom>
            <a:noFill/>
            <a:ln w="38100">
              <a:solidFill>
                <a:schemeClr val="tx1"/>
              </a:solidFill>
              <a:round/>
              <a:headEnd/>
              <a:tailEnd/>
            </a:ln>
          </p:spPr>
          <p:txBody>
            <a:bodyPr wrap="none"/>
            <a:lstStyle/>
            <a:p>
              <a:endParaRPr lang="zh-CN" altLang="en-US"/>
            </a:p>
          </p:txBody>
        </p:sp>
        <p:sp>
          <p:nvSpPr>
            <p:cNvPr id="57429" name="Line 60"/>
            <p:cNvSpPr>
              <a:spLocks noChangeShapeType="1"/>
            </p:cNvSpPr>
            <p:nvPr/>
          </p:nvSpPr>
          <p:spPr bwMode="auto">
            <a:xfrm>
              <a:off x="3936" y="1248"/>
              <a:ext cx="0" cy="1776"/>
            </a:xfrm>
            <a:prstGeom prst="line">
              <a:avLst/>
            </a:prstGeom>
            <a:noFill/>
            <a:ln w="38100">
              <a:solidFill>
                <a:schemeClr val="tx1"/>
              </a:solidFill>
              <a:round/>
              <a:headEnd/>
              <a:tailEnd/>
            </a:ln>
          </p:spPr>
          <p:txBody>
            <a:bodyPr wrap="none"/>
            <a:lstStyle/>
            <a:p>
              <a:endParaRPr lang="zh-CN" altLang="en-US"/>
            </a:p>
          </p:txBody>
        </p:sp>
        <p:sp>
          <p:nvSpPr>
            <p:cNvPr id="57430" name="Freeform 61"/>
            <p:cNvSpPr>
              <a:spLocks/>
            </p:cNvSpPr>
            <p:nvPr/>
          </p:nvSpPr>
          <p:spPr bwMode="auto">
            <a:xfrm>
              <a:off x="4449" y="1536"/>
              <a:ext cx="351" cy="540"/>
            </a:xfrm>
            <a:custGeom>
              <a:avLst/>
              <a:gdLst>
                <a:gd name="T0" fmla="*/ 351 w 351"/>
                <a:gd name="T1" fmla="*/ 0 h 540"/>
                <a:gd name="T2" fmla="*/ 351 w 351"/>
                <a:gd name="T3" fmla="*/ 540 h 540"/>
                <a:gd name="T4" fmla="*/ 0 w 351"/>
                <a:gd name="T5" fmla="*/ 540 h 540"/>
                <a:gd name="T6" fmla="*/ 0 60000 65536"/>
                <a:gd name="T7" fmla="*/ 0 60000 65536"/>
                <a:gd name="T8" fmla="*/ 0 60000 65536"/>
                <a:gd name="T9" fmla="*/ 0 w 351"/>
                <a:gd name="T10" fmla="*/ 0 h 540"/>
                <a:gd name="T11" fmla="*/ 351 w 351"/>
                <a:gd name="T12" fmla="*/ 540 h 540"/>
              </a:gdLst>
              <a:ahLst/>
              <a:cxnLst>
                <a:cxn ang="T6">
                  <a:pos x="T0" y="T1"/>
                </a:cxn>
                <a:cxn ang="T7">
                  <a:pos x="T2" y="T3"/>
                </a:cxn>
                <a:cxn ang="T8">
                  <a:pos x="T4" y="T5"/>
                </a:cxn>
              </a:cxnLst>
              <a:rect l="T9" t="T10" r="T11" b="T12"/>
              <a:pathLst>
                <a:path w="351" h="540">
                  <a:moveTo>
                    <a:pt x="351" y="0"/>
                  </a:moveTo>
                  <a:lnTo>
                    <a:pt x="351" y="540"/>
                  </a:lnTo>
                  <a:lnTo>
                    <a:pt x="0" y="540"/>
                  </a:lnTo>
                </a:path>
              </a:pathLst>
            </a:custGeom>
            <a:noFill/>
            <a:ln w="38100">
              <a:solidFill>
                <a:schemeClr val="tx1"/>
              </a:solidFill>
              <a:round/>
              <a:headEnd type="oval" w="sm" len="sm"/>
              <a:tailEnd/>
            </a:ln>
          </p:spPr>
          <p:txBody>
            <a:bodyPr wrap="none"/>
            <a:lstStyle/>
            <a:p>
              <a:endParaRPr lang="zh-CN" altLang="en-US"/>
            </a:p>
          </p:txBody>
        </p:sp>
        <p:grpSp>
          <p:nvGrpSpPr>
            <p:cNvPr id="57431" name="Group 62"/>
            <p:cNvGrpSpPr>
              <a:grpSpLocks/>
            </p:cNvGrpSpPr>
            <p:nvPr/>
          </p:nvGrpSpPr>
          <p:grpSpPr bwMode="auto">
            <a:xfrm>
              <a:off x="4397" y="2004"/>
              <a:ext cx="49" cy="231"/>
              <a:chOff x="1586" y="1334"/>
              <a:chExt cx="49" cy="231"/>
            </a:xfrm>
          </p:grpSpPr>
          <p:sp>
            <p:nvSpPr>
              <p:cNvPr id="57443" name="Freeform 63"/>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57444" name="Freeform 64"/>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57432" name="Freeform 65"/>
            <p:cNvSpPr>
              <a:spLocks/>
            </p:cNvSpPr>
            <p:nvPr/>
          </p:nvSpPr>
          <p:spPr bwMode="auto">
            <a:xfrm rot="10800000">
              <a:off x="3936" y="2112"/>
              <a:ext cx="465" cy="1"/>
            </a:xfrm>
            <a:custGeom>
              <a:avLst/>
              <a:gdLst>
                <a:gd name="T0" fmla="*/ 465 w 465"/>
                <a:gd name="T1" fmla="*/ 0 h 1"/>
                <a:gd name="T2" fmla="*/ 0 w 465"/>
                <a:gd name="T3" fmla="*/ 0 h 1"/>
                <a:gd name="T4" fmla="*/ 0 60000 65536"/>
                <a:gd name="T5" fmla="*/ 0 60000 65536"/>
                <a:gd name="T6" fmla="*/ 0 w 465"/>
                <a:gd name="T7" fmla="*/ 0 h 1"/>
                <a:gd name="T8" fmla="*/ 465 w 465"/>
                <a:gd name="T9" fmla="*/ 1 h 1"/>
              </a:gdLst>
              <a:ahLst/>
              <a:cxnLst>
                <a:cxn ang="T4">
                  <a:pos x="T0" y="T1"/>
                </a:cxn>
                <a:cxn ang="T5">
                  <a:pos x="T2" y="T3"/>
                </a:cxn>
              </a:cxnLst>
              <a:rect l="T6" t="T7" r="T8" b="T9"/>
              <a:pathLst>
                <a:path w="465" h="1">
                  <a:moveTo>
                    <a:pt x="465" y="0"/>
                  </a:moveTo>
                  <a:lnTo>
                    <a:pt x="0" y="0"/>
                  </a:lnTo>
                </a:path>
              </a:pathLst>
            </a:custGeom>
            <a:noFill/>
            <a:ln w="38100">
              <a:solidFill>
                <a:schemeClr val="tx1"/>
              </a:solidFill>
              <a:round/>
              <a:headEnd type="oval" w="sm" len="sm"/>
              <a:tailEnd/>
            </a:ln>
          </p:spPr>
          <p:txBody>
            <a:bodyPr wrap="none"/>
            <a:lstStyle/>
            <a:p>
              <a:endParaRPr lang="zh-CN" altLang="en-US"/>
            </a:p>
          </p:txBody>
        </p:sp>
        <p:sp>
          <p:nvSpPr>
            <p:cNvPr id="57433" name="Freeform 66"/>
            <p:cNvSpPr>
              <a:spLocks/>
            </p:cNvSpPr>
            <p:nvPr/>
          </p:nvSpPr>
          <p:spPr bwMode="auto">
            <a:xfrm>
              <a:off x="4455" y="2163"/>
              <a:ext cx="342" cy="330"/>
            </a:xfrm>
            <a:custGeom>
              <a:avLst/>
              <a:gdLst>
                <a:gd name="T0" fmla="*/ 0 w 342"/>
                <a:gd name="T1" fmla="*/ 0 h 330"/>
                <a:gd name="T2" fmla="*/ 342 w 342"/>
                <a:gd name="T3" fmla="*/ 0 h 330"/>
                <a:gd name="T4" fmla="*/ 342 w 342"/>
                <a:gd name="T5" fmla="*/ 330 h 330"/>
                <a:gd name="T6" fmla="*/ 0 60000 65536"/>
                <a:gd name="T7" fmla="*/ 0 60000 65536"/>
                <a:gd name="T8" fmla="*/ 0 60000 65536"/>
                <a:gd name="T9" fmla="*/ 0 w 342"/>
                <a:gd name="T10" fmla="*/ 0 h 330"/>
                <a:gd name="T11" fmla="*/ 342 w 342"/>
                <a:gd name="T12" fmla="*/ 330 h 330"/>
              </a:gdLst>
              <a:ahLst/>
              <a:cxnLst>
                <a:cxn ang="T6">
                  <a:pos x="T0" y="T1"/>
                </a:cxn>
                <a:cxn ang="T7">
                  <a:pos x="T2" y="T3"/>
                </a:cxn>
                <a:cxn ang="T8">
                  <a:pos x="T4" y="T5"/>
                </a:cxn>
              </a:cxnLst>
              <a:rect l="T9" t="T10" r="T11" b="T12"/>
              <a:pathLst>
                <a:path w="342" h="330">
                  <a:moveTo>
                    <a:pt x="0" y="0"/>
                  </a:moveTo>
                  <a:lnTo>
                    <a:pt x="342" y="0"/>
                  </a:lnTo>
                  <a:lnTo>
                    <a:pt x="342" y="330"/>
                  </a:lnTo>
                </a:path>
              </a:pathLst>
            </a:custGeom>
            <a:noFill/>
            <a:ln w="38100">
              <a:solidFill>
                <a:schemeClr val="tx1"/>
              </a:solidFill>
              <a:round/>
              <a:headEnd/>
              <a:tailEnd/>
            </a:ln>
          </p:spPr>
          <p:txBody>
            <a:bodyPr wrap="none"/>
            <a:lstStyle/>
            <a:p>
              <a:endParaRPr lang="zh-CN" altLang="en-US"/>
            </a:p>
          </p:txBody>
        </p:sp>
        <p:sp>
          <p:nvSpPr>
            <p:cNvPr id="57434" name="Freeform 67"/>
            <p:cNvSpPr>
              <a:spLocks/>
            </p:cNvSpPr>
            <p:nvPr/>
          </p:nvSpPr>
          <p:spPr bwMode="auto">
            <a:xfrm>
              <a:off x="4656" y="2496"/>
              <a:ext cx="282" cy="1"/>
            </a:xfrm>
            <a:custGeom>
              <a:avLst/>
              <a:gdLst>
                <a:gd name="T0" fmla="*/ 0 w 282"/>
                <a:gd name="T1" fmla="*/ 0 h 1"/>
                <a:gd name="T2" fmla="*/ 282 w 282"/>
                <a:gd name="T3" fmla="*/ 0 h 1"/>
                <a:gd name="T4" fmla="*/ 0 60000 65536"/>
                <a:gd name="T5" fmla="*/ 0 60000 65536"/>
                <a:gd name="T6" fmla="*/ 0 w 282"/>
                <a:gd name="T7" fmla="*/ 0 h 1"/>
                <a:gd name="T8" fmla="*/ 282 w 282"/>
                <a:gd name="T9" fmla="*/ 1 h 1"/>
              </a:gdLst>
              <a:ahLst/>
              <a:cxnLst>
                <a:cxn ang="T4">
                  <a:pos x="T0" y="T1"/>
                </a:cxn>
                <a:cxn ang="T5">
                  <a:pos x="T2" y="T3"/>
                </a:cxn>
              </a:cxnLst>
              <a:rect l="T6" t="T7" r="T8" b="T9"/>
              <a:pathLst>
                <a:path w="282" h="1">
                  <a:moveTo>
                    <a:pt x="0" y="0"/>
                  </a:moveTo>
                  <a:lnTo>
                    <a:pt x="282" y="0"/>
                  </a:lnTo>
                </a:path>
              </a:pathLst>
            </a:custGeom>
            <a:noFill/>
            <a:ln w="38100">
              <a:solidFill>
                <a:schemeClr val="tx1"/>
              </a:solidFill>
              <a:round/>
              <a:headEnd/>
              <a:tailEnd/>
            </a:ln>
          </p:spPr>
          <p:txBody>
            <a:bodyPr wrap="none"/>
            <a:lstStyle/>
            <a:p>
              <a:endParaRPr lang="zh-CN" altLang="en-US"/>
            </a:p>
          </p:txBody>
        </p:sp>
        <p:sp>
          <p:nvSpPr>
            <p:cNvPr id="57435" name="Freeform 68"/>
            <p:cNvSpPr>
              <a:spLocks/>
            </p:cNvSpPr>
            <p:nvPr/>
          </p:nvSpPr>
          <p:spPr bwMode="auto">
            <a:xfrm>
              <a:off x="4656" y="2591"/>
              <a:ext cx="282" cy="1"/>
            </a:xfrm>
            <a:custGeom>
              <a:avLst/>
              <a:gdLst>
                <a:gd name="T0" fmla="*/ 0 w 282"/>
                <a:gd name="T1" fmla="*/ 0 h 1"/>
                <a:gd name="T2" fmla="*/ 282 w 282"/>
                <a:gd name="T3" fmla="*/ 0 h 1"/>
                <a:gd name="T4" fmla="*/ 0 60000 65536"/>
                <a:gd name="T5" fmla="*/ 0 60000 65536"/>
                <a:gd name="T6" fmla="*/ 0 w 282"/>
                <a:gd name="T7" fmla="*/ 0 h 1"/>
                <a:gd name="T8" fmla="*/ 282 w 282"/>
                <a:gd name="T9" fmla="*/ 1 h 1"/>
              </a:gdLst>
              <a:ahLst/>
              <a:cxnLst>
                <a:cxn ang="T4">
                  <a:pos x="T0" y="T1"/>
                </a:cxn>
                <a:cxn ang="T5">
                  <a:pos x="T2" y="T3"/>
                </a:cxn>
              </a:cxnLst>
              <a:rect l="T6" t="T7" r="T8" b="T9"/>
              <a:pathLst>
                <a:path w="282" h="1">
                  <a:moveTo>
                    <a:pt x="0" y="0"/>
                  </a:moveTo>
                  <a:lnTo>
                    <a:pt x="282" y="0"/>
                  </a:lnTo>
                </a:path>
              </a:pathLst>
            </a:custGeom>
            <a:noFill/>
            <a:ln w="38100">
              <a:solidFill>
                <a:schemeClr val="tx1"/>
              </a:solidFill>
              <a:round/>
              <a:headEnd/>
              <a:tailEnd/>
            </a:ln>
          </p:spPr>
          <p:txBody>
            <a:bodyPr wrap="none"/>
            <a:lstStyle/>
            <a:p>
              <a:endParaRPr lang="zh-CN" altLang="en-US"/>
            </a:p>
          </p:txBody>
        </p:sp>
        <p:sp>
          <p:nvSpPr>
            <p:cNvPr id="57436" name="Line 69"/>
            <p:cNvSpPr>
              <a:spLocks noChangeShapeType="1"/>
            </p:cNvSpPr>
            <p:nvPr/>
          </p:nvSpPr>
          <p:spPr bwMode="auto">
            <a:xfrm>
              <a:off x="4800" y="2592"/>
              <a:ext cx="0" cy="336"/>
            </a:xfrm>
            <a:prstGeom prst="line">
              <a:avLst/>
            </a:prstGeom>
            <a:noFill/>
            <a:ln w="38100">
              <a:solidFill>
                <a:schemeClr val="tx1"/>
              </a:solidFill>
              <a:round/>
              <a:headEnd/>
              <a:tailEnd/>
            </a:ln>
          </p:spPr>
          <p:txBody>
            <a:bodyPr wrap="none"/>
            <a:lstStyle/>
            <a:p>
              <a:endParaRPr lang="zh-CN" altLang="en-US"/>
            </a:p>
          </p:txBody>
        </p:sp>
        <p:sp>
          <p:nvSpPr>
            <p:cNvPr id="57437" name="Line 70"/>
            <p:cNvSpPr>
              <a:spLocks noChangeShapeType="1"/>
            </p:cNvSpPr>
            <p:nvPr/>
          </p:nvSpPr>
          <p:spPr bwMode="auto">
            <a:xfrm>
              <a:off x="4704" y="2928"/>
              <a:ext cx="192" cy="0"/>
            </a:xfrm>
            <a:prstGeom prst="line">
              <a:avLst/>
            </a:prstGeom>
            <a:noFill/>
            <a:ln w="38100">
              <a:solidFill>
                <a:schemeClr val="tx1"/>
              </a:solidFill>
              <a:round/>
              <a:headEnd/>
              <a:tailEnd/>
            </a:ln>
          </p:spPr>
          <p:txBody>
            <a:bodyPr wrap="none"/>
            <a:lstStyle/>
            <a:p>
              <a:endParaRPr lang="zh-CN" altLang="en-US"/>
            </a:p>
          </p:txBody>
        </p:sp>
        <p:sp>
          <p:nvSpPr>
            <p:cNvPr id="57438" name="Text Box 71"/>
            <p:cNvSpPr txBox="1">
              <a:spLocks noChangeArrowheads="1"/>
            </p:cNvSpPr>
            <p:nvPr/>
          </p:nvSpPr>
          <p:spPr bwMode="auto">
            <a:xfrm>
              <a:off x="4596" y="1246"/>
              <a:ext cx="599"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数据线</a:t>
              </a:r>
              <a:endParaRPr lang="zh-CN" altLang="en-US" sz="3200">
                <a:latin typeface="Times New Roman" pitchFamily="18" charset="0"/>
              </a:endParaRPr>
            </a:p>
          </p:txBody>
        </p:sp>
        <p:sp>
          <p:nvSpPr>
            <p:cNvPr id="57439" name="Text Box 72"/>
            <p:cNvSpPr txBox="1">
              <a:spLocks noChangeArrowheads="1"/>
            </p:cNvSpPr>
            <p:nvPr/>
          </p:nvSpPr>
          <p:spPr bwMode="auto">
            <a:xfrm>
              <a:off x="5007" y="2431"/>
              <a:ext cx="223"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i="1">
                  <a:solidFill>
                    <a:schemeClr val="folHlink"/>
                  </a:solidFill>
                  <a:latin typeface="Times New Roman" pitchFamily="18" charset="0"/>
                </a:rPr>
                <a:t>C</a:t>
              </a:r>
            </a:p>
          </p:txBody>
        </p:sp>
        <p:sp>
          <p:nvSpPr>
            <p:cNvPr id="57440" name="Text Box 73"/>
            <p:cNvSpPr txBox="1">
              <a:spLocks noChangeArrowheads="1"/>
            </p:cNvSpPr>
            <p:nvPr/>
          </p:nvSpPr>
          <p:spPr bwMode="auto">
            <a:xfrm>
              <a:off x="5124" y="2470"/>
              <a:ext cx="178"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s</a:t>
              </a:r>
            </a:p>
          </p:txBody>
        </p:sp>
        <p:sp>
          <p:nvSpPr>
            <p:cNvPr id="57441" name="Text Box 74"/>
            <p:cNvSpPr txBox="1">
              <a:spLocks noChangeArrowheads="1"/>
            </p:cNvSpPr>
            <p:nvPr/>
          </p:nvSpPr>
          <p:spPr bwMode="auto">
            <a:xfrm>
              <a:off x="4208" y="1785"/>
              <a:ext cx="223"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latin typeface="Times New Roman" pitchFamily="18" charset="0"/>
                </a:rPr>
                <a:t>T</a:t>
              </a:r>
              <a:endParaRPr lang="zh-CN" altLang="en-US" sz="2000">
                <a:latin typeface="Times New Roman" pitchFamily="18" charset="0"/>
              </a:endParaRPr>
            </a:p>
          </p:txBody>
        </p:sp>
        <p:sp>
          <p:nvSpPr>
            <p:cNvPr id="57442" name="Text Box 75"/>
            <p:cNvSpPr txBox="1">
              <a:spLocks noChangeArrowheads="1"/>
            </p:cNvSpPr>
            <p:nvPr/>
          </p:nvSpPr>
          <p:spPr bwMode="auto">
            <a:xfrm>
              <a:off x="3430" y="2878"/>
              <a:ext cx="438"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2000">
                  <a:latin typeface="Times New Roman" pitchFamily="18" charset="0"/>
                </a:rPr>
                <a:t>字线</a:t>
              </a:r>
            </a:p>
          </p:txBody>
        </p:sp>
      </p:grpSp>
      <p:grpSp>
        <p:nvGrpSpPr>
          <p:cNvPr id="11" name="Group 76"/>
          <p:cNvGrpSpPr>
            <a:grpSpLocks/>
          </p:cNvGrpSpPr>
          <p:nvPr/>
        </p:nvGrpSpPr>
        <p:grpSpPr bwMode="auto">
          <a:xfrm rot="-5400000">
            <a:off x="4273550" y="2827338"/>
            <a:ext cx="77788" cy="366712"/>
            <a:chOff x="1586" y="1334"/>
            <a:chExt cx="49" cy="231"/>
          </a:xfrm>
        </p:grpSpPr>
        <p:sp>
          <p:nvSpPr>
            <p:cNvPr id="57426" name="Freeform 77"/>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57427" name="Freeform 78"/>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sp>
        <p:nvSpPr>
          <p:cNvPr id="233551" name="Freeform 79"/>
          <p:cNvSpPr>
            <a:spLocks/>
          </p:cNvSpPr>
          <p:nvPr/>
        </p:nvSpPr>
        <p:spPr bwMode="auto">
          <a:xfrm>
            <a:off x="4319588" y="3052763"/>
            <a:ext cx="700087" cy="295275"/>
          </a:xfrm>
          <a:custGeom>
            <a:avLst/>
            <a:gdLst>
              <a:gd name="T0" fmla="*/ 0 w 441"/>
              <a:gd name="T1" fmla="*/ 0 h 186"/>
              <a:gd name="T2" fmla="*/ 0 w 441"/>
              <a:gd name="T3" fmla="*/ 2147483647 h 186"/>
              <a:gd name="T4" fmla="*/ 2147483647 w 441"/>
              <a:gd name="T5" fmla="*/ 2147483647 h 186"/>
              <a:gd name="T6" fmla="*/ 0 60000 65536"/>
              <a:gd name="T7" fmla="*/ 0 60000 65536"/>
              <a:gd name="T8" fmla="*/ 0 60000 65536"/>
              <a:gd name="T9" fmla="*/ 0 w 441"/>
              <a:gd name="T10" fmla="*/ 0 h 186"/>
              <a:gd name="T11" fmla="*/ 441 w 441"/>
              <a:gd name="T12" fmla="*/ 186 h 186"/>
            </a:gdLst>
            <a:ahLst/>
            <a:cxnLst>
              <a:cxn ang="T6">
                <a:pos x="T0" y="T1"/>
              </a:cxn>
              <a:cxn ang="T7">
                <a:pos x="T2" y="T3"/>
              </a:cxn>
              <a:cxn ang="T8">
                <a:pos x="T4" y="T5"/>
              </a:cxn>
            </a:cxnLst>
            <a:rect l="T9" t="T10" r="T11" b="T12"/>
            <a:pathLst>
              <a:path w="441" h="186">
                <a:moveTo>
                  <a:pt x="0" y="0"/>
                </a:moveTo>
                <a:lnTo>
                  <a:pt x="0" y="186"/>
                </a:lnTo>
                <a:lnTo>
                  <a:pt x="441" y="186"/>
                </a:lnTo>
              </a:path>
            </a:pathLst>
          </a:custGeom>
          <a:noFill/>
          <a:ln w="76200">
            <a:solidFill>
              <a:schemeClr val="folHlink"/>
            </a:solidFill>
            <a:round/>
            <a:headEnd/>
            <a:tailEnd/>
          </a:ln>
        </p:spPr>
        <p:txBody>
          <a:bodyPr wrap="none"/>
          <a:lstStyle/>
          <a:p>
            <a:endParaRPr lang="zh-CN" altLang="en-US"/>
          </a:p>
        </p:txBody>
      </p:sp>
      <p:grpSp>
        <p:nvGrpSpPr>
          <p:cNvPr id="12" name="Group 80"/>
          <p:cNvGrpSpPr>
            <a:grpSpLocks/>
          </p:cNvGrpSpPr>
          <p:nvPr/>
        </p:nvGrpSpPr>
        <p:grpSpPr bwMode="auto">
          <a:xfrm>
            <a:off x="4395788" y="1787525"/>
            <a:ext cx="1274762" cy="1173163"/>
            <a:chOff x="2769" y="1133"/>
            <a:chExt cx="803" cy="739"/>
          </a:xfrm>
        </p:grpSpPr>
        <p:sp>
          <p:nvSpPr>
            <p:cNvPr id="57423" name="Text Box 81"/>
            <p:cNvSpPr txBox="1">
              <a:spLocks noChangeArrowheads="1"/>
            </p:cNvSpPr>
            <p:nvPr/>
          </p:nvSpPr>
          <p:spPr bwMode="auto">
            <a:xfrm>
              <a:off x="3328" y="1242"/>
              <a:ext cx="244" cy="164"/>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600" baseline="-25000">
                  <a:solidFill>
                    <a:schemeClr val="folHlink"/>
                  </a:solidFill>
                  <a:latin typeface="Times New Roman" pitchFamily="18" charset="0"/>
                </a:rPr>
                <a:t>DD</a:t>
              </a:r>
            </a:p>
          </p:txBody>
        </p:sp>
        <p:sp>
          <p:nvSpPr>
            <p:cNvPr id="57424" name="Freeform 82"/>
            <p:cNvSpPr>
              <a:spLocks/>
            </p:cNvSpPr>
            <p:nvPr/>
          </p:nvSpPr>
          <p:spPr bwMode="auto">
            <a:xfrm>
              <a:off x="2769" y="1224"/>
              <a:ext cx="402" cy="648"/>
            </a:xfrm>
            <a:custGeom>
              <a:avLst/>
              <a:gdLst>
                <a:gd name="T0" fmla="*/ 0 w 402"/>
                <a:gd name="T1" fmla="*/ 648 h 648"/>
                <a:gd name="T2" fmla="*/ 0 w 402"/>
                <a:gd name="T3" fmla="*/ 465 h 648"/>
                <a:gd name="T4" fmla="*/ 402 w 402"/>
                <a:gd name="T5" fmla="*/ 465 h 648"/>
                <a:gd name="T6" fmla="*/ 402 w 402"/>
                <a:gd name="T7" fmla="*/ 0 h 648"/>
                <a:gd name="T8" fmla="*/ 0 60000 65536"/>
                <a:gd name="T9" fmla="*/ 0 60000 65536"/>
                <a:gd name="T10" fmla="*/ 0 60000 65536"/>
                <a:gd name="T11" fmla="*/ 0 60000 65536"/>
                <a:gd name="T12" fmla="*/ 0 w 402"/>
                <a:gd name="T13" fmla="*/ 0 h 648"/>
                <a:gd name="T14" fmla="*/ 402 w 402"/>
                <a:gd name="T15" fmla="*/ 648 h 648"/>
              </a:gdLst>
              <a:ahLst/>
              <a:cxnLst>
                <a:cxn ang="T8">
                  <a:pos x="T0" y="T1"/>
                </a:cxn>
                <a:cxn ang="T9">
                  <a:pos x="T2" y="T3"/>
                </a:cxn>
                <a:cxn ang="T10">
                  <a:pos x="T4" y="T5"/>
                </a:cxn>
                <a:cxn ang="T11">
                  <a:pos x="T6" y="T7"/>
                </a:cxn>
              </a:cxnLst>
              <a:rect l="T12" t="T13" r="T14" b="T15"/>
              <a:pathLst>
                <a:path w="402" h="648">
                  <a:moveTo>
                    <a:pt x="0" y="648"/>
                  </a:moveTo>
                  <a:lnTo>
                    <a:pt x="0" y="465"/>
                  </a:lnTo>
                  <a:lnTo>
                    <a:pt x="402" y="465"/>
                  </a:lnTo>
                  <a:lnTo>
                    <a:pt x="402" y="0"/>
                  </a:lnTo>
                </a:path>
              </a:pathLst>
            </a:custGeom>
            <a:noFill/>
            <a:ln w="76200">
              <a:solidFill>
                <a:schemeClr val="folHlink"/>
              </a:solidFill>
              <a:round/>
              <a:headEnd/>
              <a:tailEnd/>
            </a:ln>
          </p:spPr>
          <p:txBody>
            <a:bodyPr wrap="none"/>
            <a:lstStyle/>
            <a:p>
              <a:endParaRPr lang="zh-CN" altLang="en-US"/>
            </a:p>
          </p:txBody>
        </p:sp>
        <p:sp>
          <p:nvSpPr>
            <p:cNvPr id="57425" name="Text Box 83"/>
            <p:cNvSpPr txBox="1">
              <a:spLocks noChangeArrowheads="1"/>
            </p:cNvSpPr>
            <p:nvPr/>
          </p:nvSpPr>
          <p:spPr bwMode="auto">
            <a:xfrm>
              <a:off x="3155" y="1133"/>
              <a:ext cx="244" cy="288"/>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400" i="1">
                  <a:solidFill>
                    <a:schemeClr val="folHlink"/>
                  </a:solidFill>
                  <a:latin typeface="Times New Roman" pitchFamily="18" charset="0"/>
                </a:rPr>
                <a:t>V</a:t>
              </a:r>
            </a:p>
          </p:txBody>
        </p:sp>
      </p:grpSp>
      <p:sp>
        <p:nvSpPr>
          <p:cNvPr id="233556" name="Freeform 84"/>
          <p:cNvSpPr>
            <a:spLocks/>
          </p:cNvSpPr>
          <p:nvPr/>
        </p:nvSpPr>
        <p:spPr bwMode="auto">
          <a:xfrm>
            <a:off x="3900488" y="2686050"/>
            <a:ext cx="333375" cy="290513"/>
          </a:xfrm>
          <a:custGeom>
            <a:avLst/>
            <a:gdLst>
              <a:gd name="T0" fmla="*/ 0 w 210"/>
              <a:gd name="T1" fmla="*/ 0 h 183"/>
              <a:gd name="T2" fmla="*/ 2147483647 w 210"/>
              <a:gd name="T3" fmla="*/ 0 h 183"/>
              <a:gd name="T4" fmla="*/ 2147483647 w 210"/>
              <a:gd name="T5" fmla="*/ 2147483647 h 183"/>
              <a:gd name="T6" fmla="*/ 0 60000 65536"/>
              <a:gd name="T7" fmla="*/ 0 60000 65536"/>
              <a:gd name="T8" fmla="*/ 0 60000 65536"/>
              <a:gd name="T9" fmla="*/ 0 w 210"/>
              <a:gd name="T10" fmla="*/ 0 h 183"/>
              <a:gd name="T11" fmla="*/ 210 w 210"/>
              <a:gd name="T12" fmla="*/ 183 h 183"/>
            </a:gdLst>
            <a:ahLst/>
            <a:cxnLst>
              <a:cxn ang="T6">
                <a:pos x="T0" y="T1"/>
              </a:cxn>
              <a:cxn ang="T7">
                <a:pos x="T2" y="T3"/>
              </a:cxn>
              <a:cxn ang="T8">
                <a:pos x="T4" y="T5"/>
              </a:cxn>
            </a:cxnLst>
            <a:rect l="T9" t="T10" r="T11" b="T12"/>
            <a:pathLst>
              <a:path w="210" h="183">
                <a:moveTo>
                  <a:pt x="0" y="0"/>
                </a:moveTo>
                <a:lnTo>
                  <a:pt x="210" y="0"/>
                </a:lnTo>
                <a:lnTo>
                  <a:pt x="210" y="183"/>
                </a:lnTo>
              </a:path>
            </a:pathLst>
          </a:custGeom>
          <a:noFill/>
          <a:ln w="76200">
            <a:solidFill>
              <a:schemeClr val="folHlink"/>
            </a:solidFill>
            <a:round/>
            <a:headEnd/>
            <a:tailEnd/>
          </a:ln>
        </p:spPr>
        <p:txBody>
          <a:bodyPr wrap="none"/>
          <a:lstStyle/>
          <a:p>
            <a:endParaRPr lang="zh-CN" altLang="en-US"/>
          </a:p>
        </p:txBody>
      </p:sp>
      <p:sp>
        <p:nvSpPr>
          <p:cNvPr id="233557" name="Line 85"/>
          <p:cNvSpPr>
            <a:spLocks noChangeShapeType="1"/>
          </p:cNvSpPr>
          <p:nvPr/>
        </p:nvSpPr>
        <p:spPr bwMode="auto">
          <a:xfrm>
            <a:off x="609600" y="2286000"/>
            <a:ext cx="1905000" cy="0"/>
          </a:xfrm>
          <a:prstGeom prst="line">
            <a:avLst/>
          </a:prstGeom>
          <a:noFill/>
          <a:ln w="76200">
            <a:solidFill>
              <a:schemeClr val="folHlink"/>
            </a:solidFill>
            <a:round/>
            <a:headEnd/>
            <a:tailEnd/>
          </a:ln>
        </p:spPr>
        <p:txBody>
          <a:bodyPr wrap="none"/>
          <a:lstStyle/>
          <a:p>
            <a:endParaRPr lang="zh-CN" altLang="en-US"/>
          </a:p>
        </p:txBody>
      </p:sp>
      <p:grpSp>
        <p:nvGrpSpPr>
          <p:cNvPr id="13" name="Group 86"/>
          <p:cNvGrpSpPr>
            <a:grpSpLocks/>
          </p:cNvGrpSpPr>
          <p:nvPr/>
        </p:nvGrpSpPr>
        <p:grpSpPr bwMode="auto">
          <a:xfrm>
            <a:off x="2971800" y="2590800"/>
            <a:ext cx="77788" cy="366713"/>
            <a:chOff x="1586" y="1334"/>
            <a:chExt cx="49" cy="231"/>
          </a:xfrm>
        </p:grpSpPr>
        <p:sp>
          <p:nvSpPr>
            <p:cNvPr id="57421" name="Freeform 87"/>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57422" name="Freeform 88"/>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sp>
        <p:nvSpPr>
          <p:cNvPr id="233561" name="Freeform 89"/>
          <p:cNvSpPr>
            <a:spLocks/>
          </p:cNvSpPr>
          <p:nvPr/>
        </p:nvSpPr>
        <p:spPr bwMode="auto">
          <a:xfrm>
            <a:off x="3048000" y="2681288"/>
            <a:ext cx="857250" cy="1587"/>
          </a:xfrm>
          <a:custGeom>
            <a:avLst/>
            <a:gdLst>
              <a:gd name="T0" fmla="*/ 0 w 540"/>
              <a:gd name="T1" fmla="*/ 0 h 1"/>
              <a:gd name="T2" fmla="*/ 2147483647 w 540"/>
              <a:gd name="T3" fmla="*/ 0 h 1"/>
              <a:gd name="T4" fmla="*/ 0 60000 65536"/>
              <a:gd name="T5" fmla="*/ 0 60000 65536"/>
              <a:gd name="T6" fmla="*/ 0 w 540"/>
              <a:gd name="T7" fmla="*/ 0 h 1"/>
              <a:gd name="T8" fmla="*/ 540 w 540"/>
              <a:gd name="T9" fmla="*/ 1 h 1"/>
            </a:gdLst>
            <a:ahLst/>
            <a:cxnLst>
              <a:cxn ang="T4">
                <a:pos x="T0" y="T1"/>
              </a:cxn>
              <a:cxn ang="T5">
                <a:pos x="T2" y="T3"/>
              </a:cxn>
            </a:cxnLst>
            <a:rect l="T6" t="T7" r="T8" b="T9"/>
            <a:pathLst>
              <a:path w="540" h="1">
                <a:moveTo>
                  <a:pt x="0" y="0"/>
                </a:moveTo>
                <a:lnTo>
                  <a:pt x="540" y="0"/>
                </a:lnTo>
              </a:path>
            </a:pathLst>
          </a:custGeom>
          <a:noFill/>
          <a:ln w="76200">
            <a:solidFill>
              <a:schemeClr val="folHlink"/>
            </a:solidFill>
            <a:round/>
            <a:headEnd/>
            <a:tailEnd type="oval" w="sm" len="sm"/>
          </a:ln>
        </p:spPr>
        <p:txBody>
          <a:bodyPr wrap="none"/>
          <a:lstStyle/>
          <a:p>
            <a:endParaRPr lang="zh-CN" altLang="en-US"/>
          </a:p>
        </p:txBody>
      </p:sp>
      <p:grpSp>
        <p:nvGrpSpPr>
          <p:cNvPr id="14" name="Group 90"/>
          <p:cNvGrpSpPr>
            <a:grpSpLocks/>
          </p:cNvGrpSpPr>
          <p:nvPr/>
        </p:nvGrpSpPr>
        <p:grpSpPr bwMode="auto">
          <a:xfrm>
            <a:off x="2971800" y="3367088"/>
            <a:ext cx="77788" cy="366712"/>
            <a:chOff x="1586" y="1334"/>
            <a:chExt cx="49" cy="231"/>
          </a:xfrm>
        </p:grpSpPr>
        <p:sp>
          <p:nvSpPr>
            <p:cNvPr id="57419" name="Freeform 91"/>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57420" name="Freeform 92"/>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sp>
        <p:nvSpPr>
          <p:cNvPr id="233565" name="Freeform 93"/>
          <p:cNvSpPr>
            <a:spLocks/>
          </p:cNvSpPr>
          <p:nvPr/>
        </p:nvSpPr>
        <p:spPr bwMode="auto">
          <a:xfrm>
            <a:off x="3043238" y="2852738"/>
            <a:ext cx="457200" cy="627062"/>
          </a:xfrm>
          <a:custGeom>
            <a:avLst/>
            <a:gdLst>
              <a:gd name="T0" fmla="*/ 0 w 288"/>
              <a:gd name="T1" fmla="*/ 2147483647 h 395"/>
              <a:gd name="T2" fmla="*/ 2147483647 w 288"/>
              <a:gd name="T3" fmla="*/ 0 h 395"/>
              <a:gd name="T4" fmla="*/ 2147483647 w 288"/>
              <a:gd name="T5" fmla="*/ 2147483647 h 395"/>
              <a:gd name="T6" fmla="*/ 2147483647 w 288"/>
              <a:gd name="T7" fmla="*/ 2147483647 h 395"/>
              <a:gd name="T8" fmla="*/ 0 60000 65536"/>
              <a:gd name="T9" fmla="*/ 0 60000 65536"/>
              <a:gd name="T10" fmla="*/ 0 60000 65536"/>
              <a:gd name="T11" fmla="*/ 0 60000 65536"/>
              <a:gd name="T12" fmla="*/ 0 w 288"/>
              <a:gd name="T13" fmla="*/ 0 h 395"/>
              <a:gd name="T14" fmla="*/ 288 w 288"/>
              <a:gd name="T15" fmla="*/ 395 h 395"/>
            </a:gdLst>
            <a:ahLst/>
            <a:cxnLst>
              <a:cxn ang="T8">
                <a:pos x="T0" y="T1"/>
              </a:cxn>
              <a:cxn ang="T9">
                <a:pos x="T2" y="T3"/>
              </a:cxn>
              <a:cxn ang="T10">
                <a:pos x="T4" y="T5"/>
              </a:cxn>
              <a:cxn ang="T11">
                <a:pos x="T6" y="T7"/>
              </a:cxn>
            </a:cxnLst>
            <a:rect l="T12" t="T13" r="T14" b="T15"/>
            <a:pathLst>
              <a:path w="288" h="395">
                <a:moveTo>
                  <a:pt x="0" y="2"/>
                </a:moveTo>
                <a:lnTo>
                  <a:pt x="288" y="0"/>
                </a:lnTo>
                <a:lnTo>
                  <a:pt x="287" y="395"/>
                </a:lnTo>
                <a:lnTo>
                  <a:pt x="6" y="395"/>
                </a:lnTo>
              </a:path>
            </a:pathLst>
          </a:custGeom>
          <a:noFill/>
          <a:ln w="76200">
            <a:solidFill>
              <a:schemeClr val="folHlink"/>
            </a:solidFill>
            <a:round/>
            <a:headEnd/>
            <a:tailEnd/>
          </a:ln>
        </p:spPr>
        <p:txBody>
          <a:bodyPr wrap="none"/>
          <a:lstStyle/>
          <a:p>
            <a:endParaRPr lang="zh-CN" altLang="en-US"/>
          </a:p>
        </p:txBody>
      </p:sp>
      <p:sp>
        <p:nvSpPr>
          <p:cNvPr id="233566" name="Freeform 94"/>
          <p:cNvSpPr>
            <a:spLocks/>
          </p:cNvSpPr>
          <p:nvPr/>
        </p:nvSpPr>
        <p:spPr bwMode="auto">
          <a:xfrm>
            <a:off x="3043238" y="3636963"/>
            <a:ext cx="461962" cy="401637"/>
          </a:xfrm>
          <a:custGeom>
            <a:avLst/>
            <a:gdLst>
              <a:gd name="T0" fmla="*/ 0 w 291"/>
              <a:gd name="T1" fmla="*/ 0 h 253"/>
              <a:gd name="T2" fmla="*/ 2147483647 w 291"/>
              <a:gd name="T3" fmla="*/ 0 h 253"/>
              <a:gd name="T4" fmla="*/ 2147483647 w 291"/>
              <a:gd name="T5" fmla="*/ 2147483647 h 253"/>
              <a:gd name="T6" fmla="*/ 0 60000 65536"/>
              <a:gd name="T7" fmla="*/ 0 60000 65536"/>
              <a:gd name="T8" fmla="*/ 0 60000 65536"/>
              <a:gd name="T9" fmla="*/ 0 w 291"/>
              <a:gd name="T10" fmla="*/ 0 h 253"/>
              <a:gd name="T11" fmla="*/ 291 w 291"/>
              <a:gd name="T12" fmla="*/ 253 h 253"/>
            </a:gdLst>
            <a:ahLst/>
            <a:cxnLst>
              <a:cxn ang="T6">
                <a:pos x="T0" y="T1"/>
              </a:cxn>
              <a:cxn ang="T7">
                <a:pos x="T2" y="T3"/>
              </a:cxn>
              <a:cxn ang="T8">
                <a:pos x="T4" y="T5"/>
              </a:cxn>
            </a:cxnLst>
            <a:rect l="T9" t="T10" r="T11" b="T12"/>
            <a:pathLst>
              <a:path w="291" h="253">
                <a:moveTo>
                  <a:pt x="0" y="0"/>
                </a:moveTo>
                <a:lnTo>
                  <a:pt x="290" y="0"/>
                </a:lnTo>
                <a:lnTo>
                  <a:pt x="291" y="253"/>
                </a:lnTo>
              </a:path>
            </a:pathLst>
          </a:custGeom>
          <a:noFill/>
          <a:ln w="76200">
            <a:solidFill>
              <a:schemeClr val="folHlink"/>
            </a:solidFill>
            <a:round/>
            <a:headEnd/>
            <a:tailEnd/>
          </a:ln>
        </p:spPr>
        <p:txBody>
          <a:bodyPr wrap="none"/>
          <a:lstStyle/>
          <a:p>
            <a:endParaRPr lang="zh-CN" altLang="en-US"/>
          </a:p>
        </p:txBody>
      </p:sp>
      <p:sp>
        <p:nvSpPr>
          <p:cNvPr id="233567" name="Line 95"/>
          <p:cNvSpPr>
            <a:spLocks noChangeShapeType="1"/>
          </p:cNvSpPr>
          <p:nvPr/>
        </p:nvSpPr>
        <p:spPr bwMode="auto">
          <a:xfrm>
            <a:off x="3352800" y="4038600"/>
            <a:ext cx="304800" cy="0"/>
          </a:xfrm>
          <a:prstGeom prst="line">
            <a:avLst/>
          </a:prstGeom>
          <a:noFill/>
          <a:ln w="76200">
            <a:solidFill>
              <a:schemeClr val="folHlink"/>
            </a:solidFill>
            <a:round/>
            <a:headEnd/>
            <a:tailEnd/>
          </a:ln>
        </p:spPr>
        <p:txBody>
          <a:bodyPr wrap="none"/>
          <a:lstStyle/>
          <a:p>
            <a:endParaRPr lang="zh-CN" altLang="en-US"/>
          </a:p>
        </p:txBody>
      </p:sp>
      <p:grpSp>
        <p:nvGrpSpPr>
          <p:cNvPr id="15" name="Group 96"/>
          <p:cNvGrpSpPr>
            <a:grpSpLocks/>
          </p:cNvGrpSpPr>
          <p:nvPr/>
        </p:nvGrpSpPr>
        <p:grpSpPr bwMode="auto">
          <a:xfrm>
            <a:off x="2667000" y="3763963"/>
            <a:ext cx="533400" cy="579437"/>
            <a:chOff x="1680" y="2371"/>
            <a:chExt cx="336" cy="365"/>
          </a:xfrm>
        </p:grpSpPr>
        <p:sp>
          <p:nvSpPr>
            <p:cNvPr id="57417" name="Rectangle 97"/>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18" name="Text Box 98"/>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0</a:t>
              </a:r>
            </a:p>
          </p:txBody>
        </p:sp>
      </p:grpSp>
      <p:grpSp>
        <p:nvGrpSpPr>
          <p:cNvPr id="16" name="Group 99"/>
          <p:cNvGrpSpPr>
            <a:grpSpLocks/>
          </p:cNvGrpSpPr>
          <p:nvPr/>
        </p:nvGrpSpPr>
        <p:grpSpPr bwMode="auto">
          <a:xfrm>
            <a:off x="2667000" y="3763963"/>
            <a:ext cx="533400" cy="579437"/>
            <a:chOff x="1680" y="2371"/>
            <a:chExt cx="336" cy="365"/>
          </a:xfrm>
        </p:grpSpPr>
        <p:sp>
          <p:nvSpPr>
            <p:cNvPr id="57415" name="Rectangle 100"/>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16" name="Text Box 101"/>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1</a:t>
              </a:r>
            </a:p>
          </p:txBody>
        </p:sp>
      </p:grpSp>
      <p:grpSp>
        <p:nvGrpSpPr>
          <p:cNvPr id="17" name="Group 102"/>
          <p:cNvGrpSpPr>
            <a:grpSpLocks/>
          </p:cNvGrpSpPr>
          <p:nvPr/>
        </p:nvGrpSpPr>
        <p:grpSpPr bwMode="auto">
          <a:xfrm>
            <a:off x="6705600" y="3733800"/>
            <a:ext cx="533400" cy="579438"/>
            <a:chOff x="1680" y="2371"/>
            <a:chExt cx="336" cy="365"/>
          </a:xfrm>
        </p:grpSpPr>
        <p:sp>
          <p:nvSpPr>
            <p:cNvPr id="57413" name="Rectangle 103"/>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14" name="Text Box 104"/>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0</a:t>
              </a:r>
            </a:p>
          </p:txBody>
        </p:sp>
      </p:grpSp>
      <p:grpSp>
        <p:nvGrpSpPr>
          <p:cNvPr id="18" name="Group 105"/>
          <p:cNvGrpSpPr>
            <a:grpSpLocks/>
          </p:cNvGrpSpPr>
          <p:nvPr/>
        </p:nvGrpSpPr>
        <p:grpSpPr bwMode="auto">
          <a:xfrm>
            <a:off x="6705600" y="3733800"/>
            <a:ext cx="533400" cy="579438"/>
            <a:chOff x="1680" y="2371"/>
            <a:chExt cx="336" cy="365"/>
          </a:xfrm>
        </p:grpSpPr>
        <p:sp>
          <p:nvSpPr>
            <p:cNvPr id="57411" name="Rectangle 106"/>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12" name="Text Box 107"/>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1</a:t>
              </a:r>
            </a:p>
          </p:txBody>
        </p:sp>
      </p:grpSp>
      <p:grpSp>
        <p:nvGrpSpPr>
          <p:cNvPr id="19" name="Group 108"/>
          <p:cNvGrpSpPr>
            <a:grpSpLocks/>
          </p:cNvGrpSpPr>
          <p:nvPr/>
        </p:nvGrpSpPr>
        <p:grpSpPr bwMode="auto">
          <a:xfrm>
            <a:off x="6248400" y="1981200"/>
            <a:ext cx="738188" cy="2819400"/>
            <a:chOff x="3936" y="1248"/>
            <a:chExt cx="465" cy="1776"/>
          </a:xfrm>
        </p:grpSpPr>
        <p:sp>
          <p:nvSpPr>
            <p:cNvPr id="57409" name="Line 109"/>
            <p:cNvSpPr>
              <a:spLocks noChangeShapeType="1"/>
            </p:cNvSpPr>
            <p:nvPr/>
          </p:nvSpPr>
          <p:spPr bwMode="auto">
            <a:xfrm>
              <a:off x="3936" y="1248"/>
              <a:ext cx="0" cy="1776"/>
            </a:xfrm>
            <a:prstGeom prst="line">
              <a:avLst/>
            </a:prstGeom>
            <a:noFill/>
            <a:ln w="76200">
              <a:solidFill>
                <a:schemeClr val="folHlink"/>
              </a:solidFill>
              <a:round/>
              <a:headEnd/>
              <a:tailEnd/>
            </a:ln>
          </p:spPr>
          <p:txBody>
            <a:bodyPr wrap="none"/>
            <a:lstStyle/>
            <a:p>
              <a:endParaRPr lang="zh-CN" altLang="en-US"/>
            </a:p>
          </p:txBody>
        </p:sp>
        <p:sp>
          <p:nvSpPr>
            <p:cNvPr id="57410" name="Freeform 110"/>
            <p:cNvSpPr>
              <a:spLocks/>
            </p:cNvSpPr>
            <p:nvPr/>
          </p:nvSpPr>
          <p:spPr bwMode="auto">
            <a:xfrm rot="10800000">
              <a:off x="3936" y="2112"/>
              <a:ext cx="465" cy="1"/>
            </a:xfrm>
            <a:custGeom>
              <a:avLst/>
              <a:gdLst>
                <a:gd name="T0" fmla="*/ 465 w 465"/>
                <a:gd name="T1" fmla="*/ 0 h 1"/>
                <a:gd name="T2" fmla="*/ 0 w 465"/>
                <a:gd name="T3" fmla="*/ 0 h 1"/>
                <a:gd name="T4" fmla="*/ 0 60000 65536"/>
                <a:gd name="T5" fmla="*/ 0 60000 65536"/>
                <a:gd name="T6" fmla="*/ 0 w 465"/>
                <a:gd name="T7" fmla="*/ 0 h 1"/>
                <a:gd name="T8" fmla="*/ 465 w 465"/>
                <a:gd name="T9" fmla="*/ 1 h 1"/>
              </a:gdLst>
              <a:ahLst/>
              <a:cxnLst>
                <a:cxn ang="T4">
                  <a:pos x="T0" y="T1"/>
                </a:cxn>
                <a:cxn ang="T5">
                  <a:pos x="T2" y="T3"/>
                </a:cxn>
              </a:cxnLst>
              <a:rect l="T6" t="T7" r="T8" b="T9"/>
              <a:pathLst>
                <a:path w="465" h="1">
                  <a:moveTo>
                    <a:pt x="465" y="0"/>
                  </a:moveTo>
                  <a:lnTo>
                    <a:pt x="0" y="0"/>
                  </a:lnTo>
                </a:path>
              </a:pathLst>
            </a:custGeom>
            <a:noFill/>
            <a:ln w="76200">
              <a:solidFill>
                <a:schemeClr val="folHlink"/>
              </a:solidFill>
              <a:round/>
              <a:headEnd type="oval" w="sm" len="sm"/>
              <a:tailEnd/>
            </a:ln>
          </p:spPr>
          <p:txBody>
            <a:bodyPr wrap="none"/>
            <a:lstStyle/>
            <a:p>
              <a:endParaRPr lang="zh-CN" altLang="en-US"/>
            </a:p>
          </p:txBody>
        </p:sp>
      </p:grpSp>
      <p:grpSp>
        <p:nvGrpSpPr>
          <p:cNvPr id="20" name="Group 111"/>
          <p:cNvGrpSpPr>
            <a:grpSpLocks/>
          </p:cNvGrpSpPr>
          <p:nvPr/>
        </p:nvGrpSpPr>
        <p:grpSpPr bwMode="auto">
          <a:xfrm>
            <a:off x="6980238" y="3181350"/>
            <a:ext cx="77787" cy="366713"/>
            <a:chOff x="1586" y="1334"/>
            <a:chExt cx="49" cy="231"/>
          </a:xfrm>
        </p:grpSpPr>
        <p:sp>
          <p:nvSpPr>
            <p:cNvPr id="57407" name="Freeform 112"/>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57408" name="Freeform 113"/>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sp>
        <p:nvSpPr>
          <p:cNvPr id="233586" name="Freeform 114"/>
          <p:cNvSpPr>
            <a:spLocks/>
          </p:cNvSpPr>
          <p:nvPr/>
        </p:nvSpPr>
        <p:spPr bwMode="auto">
          <a:xfrm>
            <a:off x="7072313" y="3433763"/>
            <a:ext cx="542925" cy="523875"/>
          </a:xfrm>
          <a:custGeom>
            <a:avLst/>
            <a:gdLst>
              <a:gd name="T0" fmla="*/ 0 w 342"/>
              <a:gd name="T1" fmla="*/ 0 h 330"/>
              <a:gd name="T2" fmla="*/ 2147483647 w 342"/>
              <a:gd name="T3" fmla="*/ 0 h 330"/>
              <a:gd name="T4" fmla="*/ 2147483647 w 342"/>
              <a:gd name="T5" fmla="*/ 2147483647 h 330"/>
              <a:gd name="T6" fmla="*/ 0 60000 65536"/>
              <a:gd name="T7" fmla="*/ 0 60000 65536"/>
              <a:gd name="T8" fmla="*/ 0 60000 65536"/>
              <a:gd name="T9" fmla="*/ 0 w 342"/>
              <a:gd name="T10" fmla="*/ 0 h 330"/>
              <a:gd name="T11" fmla="*/ 342 w 342"/>
              <a:gd name="T12" fmla="*/ 330 h 330"/>
            </a:gdLst>
            <a:ahLst/>
            <a:cxnLst>
              <a:cxn ang="T6">
                <a:pos x="T0" y="T1"/>
              </a:cxn>
              <a:cxn ang="T7">
                <a:pos x="T2" y="T3"/>
              </a:cxn>
              <a:cxn ang="T8">
                <a:pos x="T4" y="T5"/>
              </a:cxn>
            </a:cxnLst>
            <a:rect l="T9" t="T10" r="T11" b="T12"/>
            <a:pathLst>
              <a:path w="342" h="330">
                <a:moveTo>
                  <a:pt x="0" y="0"/>
                </a:moveTo>
                <a:lnTo>
                  <a:pt x="342" y="0"/>
                </a:lnTo>
                <a:lnTo>
                  <a:pt x="342" y="330"/>
                </a:lnTo>
              </a:path>
            </a:pathLst>
          </a:custGeom>
          <a:noFill/>
          <a:ln w="76200">
            <a:solidFill>
              <a:schemeClr val="folHlink"/>
            </a:solidFill>
            <a:round/>
            <a:headEnd/>
            <a:tailEnd/>
          </a:ln>
        </p:spPr>
        <p:txBody>
          <a:bodyPr wrap="none"/>
          <a:lstStyle/>
          <a:p>
            <a:endParaRPr lang="zh-CN" altLang="en-US"/>
          </a:p>
        </p:txBody>
      </p:sp>
      <p:grpSp>
        <p:nvGrpSpPr>
          <p:cNvPr id="21" name="Group 115"/>
          <p:cNvGrpSpPr>
            <a:grpSpLocks/>
          </p:cNvGrpSpPr>
          <p:nvPr/>
        </p:nvGrpSpPr>
        <p:grpSpPr bwMode="auto">
          <a:xfrm>
            <a:off x="7391400" y="3962400"/>
            <a:ext cx="447675" cy="152400"/>
            <a:chOff x="4656" y="2496"/>
            <a:chExt cx="282" cy="96"/>
          </a:xfrm>
        </p:grpSpPr>
        <p:sp>
          <p:nvSpPr>
            <p:cNvPr id="57405" name="Freeform 116"/>
            <p:cNvSpPr>
              <a:spLocks/>
            </p:cNvSpPr>
            <p:nvPr/>
          </p:nvSpPr>
          <p:spPr bwMode="auto">
            <a:xfrm>
              <a:off x="4656" y="2496"/>
              <a:ext cx="282" cy="1"/>
            </a:xfrm>
            <a:custGeom>
              <a:avLst/>
              <a:gdLst>
                <a:gd name="T0" fmla="*/ 0 w 282"/>
                <a:gd name="T1" fmla="*/ 0 h 1"/>
                <a:gd name="T2" fmla="*/ 282 w 282"/>
                <a:gd name="T3" fmla="*/ 0 h 1"/>
                <a:gd name="T4" fmla="*/ 0 60000 65536"/>
                <a:gd name="T5" fmla="*/ 0 60000 65536"/>
                <a:gd name="T6" fmla="*/ 0 w 282"/>
                <a:gd name="T7" fmla="*/ 0 h 1"/>
                <a:gd name="T8" fmla="*/ 282 w 282"/>
                <a:gd name="T9" fmla="*/ 1 h 1"/>
              </a:gdLst>
              <a:ahLst/>
              <a:cxnLst>
                <a:cxn ang="T4">
                  <a:pos x="T0" y="T1"/>
                </a:cxn>
                <a:cxn ang="T5">
                  <a:pos x="T2" y="T3"/>
                </a:cxn>
              </a:cxnLst>
              <a:rect l="T6" t="T7" r="T8" b="T9"/>
              <a:pathLst>
                <a:path w="282" h="1">
                  <a:moveTo>
                    <a:pt x="0" y="0"/>
                  </a:moveTo>
                  <a:lnTo>
                    <a:pt x="282" y="0"/>
                  </a:lnTo>
                </a:path>
              </a:pathLst>
            </a:custGeom>
            <a:noFill/>
            <a:ln w="76200">
              <a:solidFill>
                <a:schemeClr val="folHlink"/>
              </a:solidFill>
              <a:round/>
              <a:headEnd/>
              <a:tailEnd/>
            </a:ln>
          </p:spPr>
          <p:txBody>
            <a:bodyPr wrap="none"/>
            <a:lstStyle/>
            <a:p>
              <a:endParaRPr lang="zh-CN" altLang="en-US"/>
            </a:p>
          </p:txBody>
        </p:sp>
        <p:sp>
          <p:nvSpPr>
            <p:cNvPr id="57406" name="Freeform 117"/>
            <p:cNvSpPr>
              <a:spLocks/>
            </p:cNvSpPr>
            <p:nvPr/>
          </p:nvSpPr>
          <p:spPr bwMode="auto">
            <a:xfrm>
              <a:off x="4656" y="2591"/>
              <a:ext cx="282" cy="1"/>
            </a:xfrm>
            <a:custGeom>
              <a:avLst/>
              <a:gdLst>
                <a:gd name="T0" fmla="*/ 0 w 282"/>
                <a:gd name="T1" fmla="*/ 0 h 1"/>
                <a:gd name="T2" fmla="*/ 282 w 282"/>
                <a:gd name="T3" fmla="*/ 0 h 1"/>
                <a:gd name="T4" fmla="*/ 0 60000 65536"/>
                <a:gd name="T5" fmla="*/ 0 60000 65536"/>
                <a:gd name="T6" fmla="*/ 0 w 282"/>
                <a:gd name="T7" fmla="*/ 0 h 1"/>
                <a:gd name="T8" fmla="*/ 282 w 282"/>
                <a:gd name="T9" fmla="*/ 1 h 1"/>
              </a:gdLst>
              <a:ahLst/>
              <a:cxnLst>
                <a:cxn ang="T4">
                  <a:pos x="T0" y="T1"/>
                </a:cxn>
                <a:cxn ang="T5">
                  <a:pos x="T2" y="T3"/>
                </a:cxn>
              </a:cxnLst>
              <a:rect l="T6" t="T7" r="T8" b="T9"/>
              <a:pathLst>
                <a:path w="282" h="1">
                  <a:moveTo>
                    <a:pt x="0" y="0"/>
                  </a:moveTo>
                  <a:lnTo>
                    <a:pt x="282" y="0"/>
                  </a:lnTo>
                </a:path>
              </a:pathLst>
            </a:custGeom>
            <a:noFill/>
            <a:ln w="76200">
              <a:solidFill>
                <a:schemeClr val="folHlink"/>
              </a:solidFill>
              <a:round/>
              <a:headEnd/>
              <a:tailEnd/>
            </a:ln>
          </p:spPr>
          <p:txBody>
            <a:bodyPr wrap="none"/>
            <a:lstStyle/>
            <a:p>
              <a:endParaRPr lang="zh-CN" altLang="en-US"/>
            </a:p>
          </p:txBody>
        </p:sp>
      </p:grpSp>
      <p:sp>
        <p:nvSpPr>
          <p:cNvPr id="233590" name="Line 118"/>
          <p:cNvSpPr>
            <a:spLocks noChangeShapeType="1"/>
          </p:cNvSpPr>
          <p:nvPr/>
        </p:nvSpPr>
        <p:spPr bwMode="auto">
          <a:xfrm>
            <a:off x="7620000" y="4114800"/>
            <a:ext cx="0" cy="533400"/>
          </a:xfrm>
          <a:prstGeom prst="line">
            <a:avLst/>
          </a:prstGeom>
          <a:noFill/>
          <a:ln w="76200">
            <a:solidFill>
              <a:schemeClr val="folHlink"/>
            </a:solidFill>
            <a:round/>
            <a:headEnd/>
            <a:tailEnd/>
          </a:ln>
        </p:spPr>
        <p:txBody>
          <a:bodyPr wrap="none"/>
          <a:lstStyle/>
          <a:p>
            <a:endParaRPr lang="zh-CN" altLang="en-US"/>
          </a:p>
        </p:txBody>
      </p:sp>
      <p:sp>
        <p:nvSpPr>
          <p:cNvPr id="233591" name="Line 119"/>
          <p:cNvSpPr>
            <a:spLocks noChangeShapeType="1"/>
          </p:cNvSpPr>
          <p:nvPr/>
        </p:nvSpPr>
        <p:spPr bwMode="auto">
          <a:xfrm>
            <a:off x="7467600" y="4648200"/>
            <a:ext cx="304800" cy="0"/>
          </a:xfrm>
          <a:prstGeom prst="line">
            <a:avLst/>
          </a:prstGeom>
          <a:noFill/>
          <a:ln w="76200">
            <a:solidFill>
              <a:schemeClr val="folHlink"/>
            </a:solidFill>
            <a:round/>
            <a:headEnd/>
            <a:tailEnd/>
          </a:ln>
        </p:spPr>
        <p:txBody>
          <a:bodyPr wrap="none"/>
          <a:lstStyle/>
          <a:p>
            <a:endParaRPr lang="zh-CN" altLang="en-US"/>
          </a:p>
        </p:txBody>
      </p:sp>
      <p:sp>
        <p:nvSpPr>
          <p:cNvPr id="233592" name="Line 120"/>
          <p:cNvSpPr>
            <a:spLocks noChangeShapeType="1"/>
          </p:cNvSpPr>
          <p:nvPr/>
        </p:nvSpPr>
        <p:spPr bwMode="auto">
          <a:xfrm>
            <a:off x="5943600" y="2438400"/>
            <a:ext cx="2590800" cy="0"/>
          </a:xfrm>
          <a:prstGeom prst="line">
            <a:avLst/>
          </a:prstGeom>
          <a:noFill/>
          <a:ln w="76200">
            <a:solidFill>
              <a:schemeClr val="folHlink"/>
            </a:solidFill>
            <a:round/>
            <a:headEnd/>
            <a:tailEnd/>
          </a:ln>
        </p:spPr>
        <p:txBody>
          <a:bodyPr wrap="none"/>
          <a:lstStyle/>
          <a:p>
            <a:endParaRPr lang="zh-CN" altLang="en-US"/>
          </a:p>
        </p:txBody>
      </p:sp>
      <p:sp>
        <p:nvSpPr>
          <p:cNvPr id="233593" name="Freeform 121"/>
          <p:cNvSpPr>
            <a:spLocks/>
          </p:cNvSpPr>
          <p:nvPr/>
        </p:nvSpPr>
        <p:spPr bwMode="auto">
          <a:xfrm>
            <a:off x="7062788" y="2438400"/>
            <a:ext cx="557212" cy="857250"/>
          </a:xfrm>
          <a:custGeom>
            <a:avLst/>
            <a:gdLst>
              <a:gd name="T0" fmla="*/ 2147483647 w 351"/>
              <a:gd name="T1" fmla="*/ 0 h 540"/>
              <a:gd name="T2" fmla="*/ 2147483647 w 351"/>
              <a:gd name="T3" fmla="*/ 2147483647 h 540"/>
              <a:gd name="T4" fmla="*/ 0 w 351"/>
              <a:gd name="T5" fmla="*/ 2147483647 h 540"/>
              <a:gd name="T6" fmla="*/ 0 60000 65536"/>
              <a:gd name="T7" fmla="*/ 0 60000 65536"/>
              <a:gd name="T8" fmla="*/ 0 60000 65536"/>
              <a:gd name="T9" fmla="*/ 0 w 351"/>
              <a:gd name="T10" fmla="*/ 0 h 540"/>
              <a:gd name="T11" fmla="*/ 351 w 351"/>
              <a:gd name="T12" fmla="*/ 540 h 540"/>
            </a:gdLst>
            <a:ahLst/>
            <a:cxnLst>
              <a:cxn ang="T6">
                <a:pos x="T0" y="T1"/>
              </a:cxn>
              <a:cxn ang="T7">
                <a:pos x="T2" y="T3"/>
              </a:cxn>
              <a:cxn ang="T8">
                <a:pos x="T4" y="T5"/>
              </a:cxn>
            </a:cxnLst>
            <a:rect l="T9" t="T10" r="T11" b="T12"/>
            <a:pathLst>
              <a:path w="351" h="540">
                <a:moveTo>
                  <a:pt x="351" y="0"/>
                </a:moveTo>
                <a:lnTo>
                  <a:pt x="351" y="540"/>
                </a:lnTo>
                <a:lnTo>
                  <a:pt x="0" y="540"/>
                </a:lnTo>
              </a:path>
            </a:pathLst>
          </a:custGeom>
          <a:noFill/>
          <a:ln w="76200">
            <a:solidFill>
              <a:schemeClr val="folHlink"/>
            </a:solidFill>
            <a:round/>
            <a:headEnd type="oval" w="sm" len="sm"/>
            <a:tailEnd/>
          </a:ln>
        </p:spPr>
        <p:txBody>
          <a:bodyPr wrap="none"/>
          <a:lstStyle/>
          <a:p>
            <a:endParaRPr lang="zh-CN" altLang="en-US"/>
          </a:p>
        </p:txBody>
      </p:sp>
      <p:grpSp>
        <p:nvGrpSpPr>
          <p:cNvPr id="22" name="Group 122"/>
          <p:cNvGrpSpPr>
            <a:grpSpLocks/>
          </p:cNvGrpSpPr>
          <p:nvPr/>
        </p:nvGrpSpPr>
        <p:grpSpPr bwMode="auto">
          <a:xfrm>
            <a:off x="4038600" y="3752850"/>
            <a:ext cx="533400" cy="590550"/>
            <a:chOff x="3168" y="2352"/>
            <a:chExt cx="336" cy="384"/>
          </a:xfrm>
        </p:grpSpPr>
        <p:sp>
          <p:nvSpPr>
            <p:cNvPr id="57403" name="Rectangle 123"/>
            <p:cNvSpPr>
              <a:spLocks noChangeArrowheads="1"/>
            </p:cNvSpPr>
            <p:nvPr/>
          </p:nvSpPr>
          <p:spPr bwMode="auto">
            <a:xfrm>
              <a:off x="3168" y="2383"/>
              <a:ext cx="336" cy="353"/>
            </a:xfrm>
            <a:prstGeom prst="rect">
              <a:avLst/>
            </a:prstGeom>
            <a:solidFill>
              <a:schemeClr val="tx1"/>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04" name="Text Box 124"/>
            <p:cNvSpPr txBox="1">
              <a:spLocks noChangeArrowheads="1"/>
            </p:cNvSpPr>
            <p:nvPr/>
          </p:nvSpPr>
          <p:spPr bwMode="auto">
            <a:xfrm>
              <a:off x="3216" y="2352"/>
              <a:ext cx="244" cy="377"/>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solidFill>
                    <a:schemeClr val="bg1"/>
                  </a:solidFill>
                  <a:latin typeface="Times New Roman" pitchFamily="18" charset="0"/>
                </a:rPr>
                <a:t>1</a:t>
              </a:r>
            </a:p>
          </p:txBody>
        </p:sp>
      </p:grpSp>
      <p:sp>
        <p:nvSpPr>
          <p:cNvPr id="233597" name="Freeform 125"/>
          <p:cNvSpPr>
            <a:spLocks/>
          </p:cNvSpPr>
          <p:nvPr/>
        </p:nvSpPr>
        <p:spPr bwMode="auto">
          <a:xfrm>
            <a:off x="3886200" y="2667000"/>
            <a:ext cx="1588" cy="2528888"/>
          </a:xfrm>
          <a:custGeom>
            <a:avLst/>
            <a:gdLst>
              <a:gd name="T0" fmla="*/ 0 w 1"/>
              <a:gd name="T1" fmla="*/ 0 h 1593"/>
              <a:gd name="T2" fmla="*/ 0 w 1"/>
              <a:gd name="T3" fmla="*/ 2147483647 h 1593"/>
              <a:gd name="T4" fmla="*/ 0 60000 65536"/>
              <a:gd name="T5" fmla="*/ 0 60000 65536"/>
              <a:gd name="T6" fmla="*/ 0 w 1"/>
              <a:gd name="T7" fmla="*/ 0 h 1593"/>
              <a:gd name="T8" fmla="*/ 1 w 1"/>
              <a:gd name="T9" fmla="*/ 1593 h 1593"/>
            </a:gdLst>
            <a:ahLst/>
            <a:cxnLst>
              <a:cxn ang="T4">
                <a:pos x="T0" y="T1"/>
              </a:cxn>
              <a:cxn ang="T5">
                <a:pos x="T2" y="T3"/>
              </a:cxn>
            </a:cxnLst>
            <a:rect l="T6" t="T7" r="T8" b="T9"/>
            <a:pathLst>
              <a:path w="1" h="1593">
                <a:moveTo>
                  <a:pt x="0" y="0"/>
                </a:moveTo>
                <a:lnTo>
                  <a:pt x="0" y="1593"/>
                </a:lnTo>
              </a:path>
            </a:pathLst>
          </a:custGeom>
          <a:noFill/>
          <a:ln w="76200">
            <a:solidFill>
              <a:srgbClr val="C28F00"/>
            </a:solidFill>
            <a:round/>
            <a:headEnd/>
            <a:tailEnd/>
          </a:ln>
        </p:spPr>
        <p:txBody>
          <a:bodyPr wrap="none"/>
          <a:lstStyle/>
          <a:p>
            <a:endParaRPr lang="zh-CN" altLang="en-US"/>
          </a:p>
        </p:txBody>
      </p:sp>
      <p:grpSp>
        <p:nvGrpSpPr>
          <p:cNvPr id="23" name="Group 126"/>
          <p:cNvGrpSpPr>
            <a:grpSpLocks/>
          </p:cNvGrpSpPr>
          <p:nvPr/>
        </p:nvGrpSpPr>
        <p:grpSpPr bwMode="auto">
          <a:xfrm>
            <a:off x="4038600" y="3760788"/>
            <a:ext cx="533400" cy="579437"/>
            <a:chOff x="1680" y="2371"/>
            <a:chExt cx="336" cy="365"/>
          </a:xfrm>
        </p:grpSpPr>
        <p:sp>
          <p:nvSpPr>
            <p:cNvPr id="57401" name="Rectangle 127"/>
            <p:cNvSpPr>
              <a:spLocks noChangeArrowheads="1"/>
            </p:cNvSpPr>
            <p:nvPr/>
          </p:nvSpPr>
          <p:spPr bwMode="auto">
            <a:xfrm>
              <a:off x="1680" y="2400"/>
              <a:ext cx="336" cy="336"/>
            </a:xfrm>
            <a:prstGeom prst="rect">
              <a:avLst/>
            </a:prstGeom>
            <a:solidFill>
              <a:schemeClr val="accent2"/>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57402" name="Text Box 128"/>
            <p:cNvSpPr txBox="1">
              <a:spLocks noChangeArrowheads="1"/>
            </p:cNvSpPr>
            <p:nvPr/>
          </p:nvSpPr>
          <p:spPr bwMode="auto">
            <a:xfrm>
              <a:off x="1728" y="2371"/>
              <a:ext cx="244" cy="36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zh-CN" altLang="en-US" sz="3200">
                  <a:latin typeface="Times New Roman" pitchFamily="18" charset="0"/>
                </a:rPr>
                <a:t>0</a:t>
              </a:r>
            </a:p>
          </p:txBody>
        </p:sp>
      </p:grpSp>
      <p:sp>
        <p:nvSpPr>
          <p:cNvPr id="233601" name="Line 129"/>
          <p:cNvSpPr>
            <a:spLocks noChangeShapeType="1"/>
          </p:cNvSpPr>
          <p:nvPr/>
        </p:nvSpPr>
        <p:spPr bwMode="auto">
          <a:xfrm flipV="1">
            <a:off x="3886200" y="1981200"/>
            <a:ext cx="0" cy="685800"/>
          </a:xfrm>
          <a:prstGeom prst="line">
            <a:avLst/>
          </a:prstGeom>
          <a:noFill/>
          <a:ln w="76200">
            <a:solidFill>
              <a:schemeClr val="folHlink"/>
            </a:solidFill>
            <a:round/>
            <a:headEnd/>
            <a:tailEnd/>
          </a:ln>
        </p:spPr>
        <p:txBody>
          <a:bodyPr>
            <a:spAutoFit/>
          </a:bodyPr>
          <a:lstStyle/>
          <a:p>
            <a:endParaRPr lang="zh-CN" altLang="en-US"/>
          </a:p>
        </p:txBody>
      </p:sp>
      <p:grpSp>
        <p:nvGrpSpPr>
          <p:cNvPr id="24" name="Group 130"/>
          <p:cNvGrpSpPr>
            <a:grpSpLocks/>
          </p:cNvGrpSpPr>
          <p:nvPr/>
        </p:nvGrpSpPr>
        <p:grpSpPr bwMode="auto">
          <a:xfrm>
            <a:off x="2514600" y="2273300"/>
            <a:ext cx="2057400" cy="488950"/>
            <a:chOff x="1584" y="1536"/>
            <a:chExt cx="1296" cy="212"/>
          </a:xfrm>
        </p:grpSpPr>
        <p:sp>
          <p:nvSpPr>
            <p:cNvPr id="57399" name="Freeform 131"/>
            <p:cNvSpPr>
              <a:spLocks/>
            </p:cNvSpPr>
            <p:nvPr/>
          </p:nvSpPr>
          <p:spPr bwMode="auto">
            <a:xfrm>
              <a:off x="1584" y="1536"/>
              <a:ext cx="291" cy="212"/>
            </a:xfrm>
            <a:custGeom>
              <a:avLst/>
              <a:gdLst>
                <a:gd name="T0" fmla="*/ 0 w 291"/>
                <a:gd name="T1" fmla="*/ 0 h 212"/>
                <a:gd name="T2" fmla="*/ 0 w 291"/>
                <a:gd name="T3" fmla="*/ 212 h 212"/>
                <a:gd name="T4" fmla="*/ 291 w 291"/>
                <a:gd name="T5" fmla="*/ 212 h 212"/>
                <a:gd name="T6" fmla="*/ 0 60000 65536"/>
                <a:gd name="T7" fmla="*/ 0 60000 65536"/>
                <a:gd name="T8" fmla="*/ 0 60000 65536"/>
                <a:gd name="T9" fmla="*/ 0 w 291"/>
                <a:gd name="T10" fmla="*/ 0 h 212"/>
                <a:gd name="T11" fmla="*/ 291 w 291"/>
                <a:gd name="T12" fmla="*/ 212 h 212"/>
              </a:gdLst>
              <a:ahLst/>
              <a:cxnLst>
                <a:cxn ang="T6">
                  <a:pos x="T0" y="T1"/>
                </a:cxn>
                <a:cxn ang="T7">
                  <a:pos x="T2" y="T3"/>
                </a:cxn>
                <a:cxn ang="T8">
                  <a:pos x="T4" y="T5"/>
                </a:cxn>
              </a:cxnLst>
              <a:rect l="T9" t="T10" r="T11" b="T12"/>
              <a:pathLst>
                <a:path w="291" h="212">
                  <a:moveTo>
                    <a:pt x="0" y="0"/>
                  </a:moveTo>
                  <a:lnTo>
                    <a:pt x="0" y="212"/>
                  </a:lnTo>
                  <a:lnTo>
                    <a:pt x="291" y="212"/>
                  </a:lnTo>
                </a:path>
              </a:pathLst>
            </a:custGeom>
            <a:noFill/>
            <a:ln w="76200">
              <a:solidFill>
                <a:schemeClr val="folHlink"/>
              </a:solidFill>
              <a:round/>
              <a:headEnd type="oval" w="sm" len="sm"/>
              <a:tailEnd/>
            </a:ln>
          </p:spPr>
          <p:txBody>
            <a:bodyPr wrap="none"/>
            <a:lstStyle/>
            <a:p>
              <a:endParaRPr lang="zh-CN" altLang="en-US"/>
            </a:p>
          </p:txBody>
        </p:sp>
        <p:sp>
          <p:nvSpPr>
            <p:cNvPr id="57400" name="Line 132"/>
            <p:cNvSpPr>
              <a:spLocks noChangeShapeType="1"/>
            </p:cNvSpPr>
            <p:nvPr/>
          </p:nvSpPr>
          <p:spPr bwMode="auto">
            <a:xfrm>
              <a:off x="1584" y="1536"/>
              <a:ext cx="1296" cy="0"/>
            </a:xfrm>
            <a:prstGeom prst="line">
              <a:avLst/>
            </a:prstGeom>
            <a:noFill/>
            <a:ln w="76200">
              <a:solidFill>
                <a:schemeClr val="folHlink"/>
              </a:solidFill>
              <a:round/>
              <a:headEnd/>
              <a:tailEnd/>
            </a:ln>
          </p:spPr>
          <p:txBody>
            <a:bodyPr>
              <a:spAutoFit/>
            </a:bodyPr>
            <a:lstStyle/>
            <a:p>
              <a:endParaRPr lang="zh-CN" altLang="en-US"/>
            </a:p>
          </p:txBody>
        </p:sp>
      </p:grpSp>
      <p:sp>
        <p:nvSpPr>
          <p:cNvPr id="233605" name="Rectangle 133"/>
          <p:cNvSpPr>
            <a:spLocks noChangeArrowheads="1"/>
          </p:cNvSpPr>
          <p:nvPr/>
        </p:nvSpPr>
        <p:spPr bwMode="auto">
          <a:xfrm>
            <a:off x="533400" y="6153150"/>
            <a:ext cx="3581400" cy="457200"/>
          </a:xfrm>
          <a:prstGeom prst="rect">
            <a:avLst/>
          </a:prstGeom>
          <a:noFill/>
          <a:ln w="9525">
            <a:noFill/>
            <a:miter lim="800000"/>
            <a:headEnd/>
            <a:tailEnd/>
          </a:ln>
        </p:spPr>
        <p:txBody>
          <a:bodyPr>
            <a:spAutoFit/>
          </a:bodyPr>
          <a:lstStyle/>
          <a:p>
            <a:pPr algn="l">
              <a:spcBef>
                <a:spcPct val="0"/>
              </a:spcBef>
              <a:buClrTx/>
              <a:buSzTx/>
              <a:buFontTx/>
              <a:buNone/>
            </a:pPr>
            <a:r>
              <a:rPr lang="zh-CN" altLang="en-US" sz="2400">
                <a:latin typeface="Times New Roman" pitchFamily="18" charset="0"/>
              </a:rPr>
              <a:t>写入与输入信息相同</a:t>
            </a:r>
            <a:endParaRPr lang="zh-CN" altLang="en-US" sz="2400" b="0">
              <a:latin typeface="Times New Roman" pitchFamily="18" charset="0"/>
            </a:endParaRPr>
          </a:p>
        </p:txBody>
      </p:sp>
      <p:sp>
        <p:nvSpPr>
          <p:cNvPr id="233606" name="Text Box 134"/>
          <p:cNvSpPr txBox="1">
            <a:spLocks noChangeArrowheads="1"/>
          </p:cNvSpPr>
          <p:nvPr/>
        </p:nvSpPr>
        <p:spPr bwMode="auto">
          <a:xfrm>
            <a:off x="4267200" y="6153150"/>
            <a:ext cx="48768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写入时 </a:t>
            </a:r>
            <a:r>
              <a:rPr lang="en-US" altLang="zh-CN" sz="2400" i="1">
                <a:solidFill>
                  <a:schemeClr val="folHlink"/>
                </a:solidFill>
                <a:latin typeface="Times New Roman" pitchFamily="18" charset="0"/>
              </a:rPr>
              <a:t>C</a:t>
            </a:r>
            <a:r>
              <a:rPr lang="en-US" altLang="zh-CN" sz="2400" baseline="-25000">
                <a:solidFill>
                  <a:schemeClr val="folHlink"/>
                </a:solidFill>
                <a:latin typeface="Times New Roman" pitchFamily="18" charset="0"/>
              </a:rPr>
              <a:t>S </a:t>
            </a:r>
            <a:r>
              <a:rPr lang="zh-CN" altLang="en-US" sz="2400">
                <a:latin typeface="Times New Roman" pitchFamily="18" charset="0"/>
              </a:rPr>
              <a:t>充电 为 </a:t>
            </a:r>
            <a:r>
              <a:rPr lang="zh-CN" altLang="en-US" sz="2400">
                <a:solidFill>
                  <a:schemeClr val="folHlink"/>
                </a:solidFill>
                <a:latin typeface="Times New Roman" pitchFamily="18" charset="0"/>
              </a:rPr>
              <a:t>“1” </a:t>
            </a:r>
            <a:r>
              <a:rPr lang="zh-CN" altLang="en-US" sz="2400">
                <a:latin typeface="Times New Roman" pitchFamily="18" charset="0"/>
              </a:rPr>
              <a:t>放电 为 </a:t>
            </a:r>
            <a:r>
              <a:rPr lang="zh-CN" altLang="en-US" sz="2400">
                <a:solidFill>
                  <a:schemeClr val="folHlink"/>
                </a:solidFill>
                <a:latin typeface="Times New Roman" pitchFamily="18" charset="0"/>
              </a:rPr>
              <a:t>“0”</a:t>
            </a:r>
          </a:p>
        </p:txBody>
      </p:sp>
      <p:grpSp>
        <p:nvGrpSpPr>
          <p:cNvPr id="25" name="Group 135"/>
          <p:cNvGrpSpPr>
            <a:grpSpLocks/>
          </p:cNvGrpSpPr>
          <p:nvPr/>
        </p:nvGrpSpPr>
        <p:grpSpPr bwMode="auto">
          <a:xfrm>
            <a:off x="3084513" y="1981200"/>
            <a:ext cx="839787" cy="703263"/>
            <a:chOff x="1943" y="1248"/>
            <a:chExt cx="529" cy="443"/>
          </a:xfrm>
        </p:grpSpPr>
        <p:sp>
          <p:nvSpPr>
            <p:cNvPr id="57397" name="Line 136"/>
            <p:cNvSpPr>
              <a:spLocks noChangeShapeType="1"/>
            </p:cNvSpPr>
            <p:nvPr/>
          </p:nvSpPr>
          <p:spPr bwMode="auto">
            <a:xfrm flipV="1">
              <a:off x="2448" y="1248"/>
              <a:ext cx="0" cy="432"/>
            </a:xfrm>
            <a:prstGeom prst="line">
              <a:avLst/>
            </a:prstGeom>
            <a:noFill/>
            <a:ln w="76200">
              <a:solidFill>
                <a:srgbClr val="C28F00"/>
              </a:solidFill>
              <a:round/>
              <a:headEnd/>
              <a:tailEnd/>
            </a:ln>
          </p:spPr>
          <p:txBody>
            <a:bodyPr>
              <a:spAutoFit/>
            </a:bodyPr>
            <a:lstStyle/>
            <a:p>
              <a:endParaRPr lang="zh-CN" altLang="en-US"/>
            </a:p>
          </p:txBody>
        </p:sp>
        <p:sp>
          <p:nvSpPr>
            <p:cNvPr id="57398" name="Freeform 137"/>
            <p:cNvSpPr>
              <a:spLocks/>
            </p:cNvSpPr>
            <p:nvPr/>
          </p:nvSpPr>
          <p:spPr bwMode="auto">
            <a:xfrm>
              <a:off x="1943" y="1689"/>
              <a:ext cx="529" cy="2"/>
            </a:xfrm>
            <a:custGeom>
              <a:avLst/>
              <a:gdLst>
                <a:gd name="T0" fmla="*/ 0 w 529"/>
                <a:gd name="T1" fmla="*/ 2 h 2"/>
                <a:gd name="T2" fmla="*/ 529 w 529"/>
                <a:gd name="T3" fmla="*/ 0 h 2"/>
                <a:gd name="T4" fmla="*/ 0 60000 65536"/>
                <a:gd name="T5" fmla="*/ 0 60000 65536"/>
                <a:gd name="T6" fmla="*/ 0 w 529"/>
                <a:gd name="T7" fmla="*/ 0 h 2"/>
                <a:gd name="T8" fmla="*/ 529 w 529"/>
                <a:gd name="T9" fmla="*/ 2 h 2"/>
              </a:gdLst>
              <a:ahLst/>
              <a:cxnLst>
                <a:cxn ang="T4">
                  <a:pos x="T0" y="T1"/>
                </a:cxn>
                <a:cxn ang="T5">
                  <a:pos x="T2" y="T3"/>
                </a:cxn>
              </a:cxnLst>
              <a:rect l="T6" t="T7" r="T8" b="T9"/>
              <a:pathLst>
                <a:path w="529" h="2">
                  <a:moveTo>
                    <a:pt x="0" y="2"/>
                  </a:moveTo>
                  <a:lnTo>
                    <a:pt x="529" y="0"/>
                  </a:lnTo>
                </a:path>
              </a:pathLst>
            </a:custGeom>
            <a:noFill/>
            <a:ln w="76200">
              <a:solidFill>
                <a:srgbClr val="C28F00"/>
              </a:solidFill>
              <a:round/>
              <a:headEnd/>
              <a:tailEnd type="none" w="sm" len="sm"/>
            </a:ln>
          </p:spPr>
          <p:txBody>
            <a:bodyPr wrap="none"/>
            <a:lstStyle/>
            <a:p>
              <a:endParaRPr lang="zh-CN" altLang="en-US"/>
            </a:p>
          </p:txBody>
        </p:sp>
      </p:grpSp>
      <p:sp>
        <p:nvSpPr>
          <p:cNvPr id="233610" name="Freeform 138"/>
          <p:cNvSpPr>
            <a:spLocks/>
          </p:cNvSpPr>
          <p:nvPr/>
        </p:nvSpPr>
        <p:spPr bwMode="auto">
          <a:xfrm>
            <a:off x="3084513" y="2852738"/>
            <a:ext cx="411162" cy="627062"/>
          </a:xfrm>
          <a:custGeom>
            <a:avLst/>
            <a:gdLst>
              <a:gd name="T0" fmla="*/ 0 w 259"/>
              <a:gd name="T1" fmla="*/ 2147483647 h 395"/>
              <a:gd name="T2" fmla="*/ 2147483647 w 259"/>
              <a:gd name="T3" fmla="*/ 0 h 395"/>
              <a:gd name="T4" fmla="*/ 2147483647 w 259"/>
              <a:gd name="T5" fmla="*/ 2147483647 h 395"/>
              <a:gd name="T6" fmla="*/ 2147483647 w 259"/>
              <a:gd name="T7" fmla="*/ 2147483647 h 395"/>
              <a:gd name="T8" fmla="*/ 0 60000 65536"/>
              <a:gd name="T9" fmla="*/ 0 60000 65536"/>
              <a:gd name="T10" fmla="*/ 0 60000 65536"/>
              <a:gd name="T11" fmla="*/ 0 60000 65536"/>
              <a:gd name="T12" fmla="*/ 0 w 259"/>
              <a:gd name="T13" fmla="*/ 0 h 395"/>
              <a:gd name="T14" fmla="*/ 259 w 259"/>
              <a:gd name="T15" fmla="*/ 395 h 395"/>
            </a:gdLst>
            <a:ahLst/>
            <a:cxnLst>
              <a:cxn ang="T8">
                <a:pos x="T0" y="T1"/>
              </a:cxn>
              <a:cxn ang="T9">
                <a:pos x="T2" y="T3"/>
              </a:cxn>
              <a:cxn ang="T10">
                <a:pos x="T4" y="T5"/>
              </a:cxn>
              <a:cxn ang="T11">
                <a:pos x="T6" y="T7"/>
              </a:cxn>
            </a:cxnLst>
            <a:rect l="T12" t="T13" r="T14" b="T15"/>
            <a:pathLst>
              <a:path w="259" h="395">
                <a:moveTo>
                  <a:pt x="0" y="2"/>
                </a:moveTo>
                <a:lnTo>
                  <a:pt x="259" y="0"/>
                </a:lnTo>
                <a:lnTo>
                  <a:pt x="258" y="395"/>
                </a:lnTo>
                <a:lnTo>
                  <a:pt x="3" y="393"/>
                </a:lnTo>
              </a:path>
            </a:pathLst>
          </a:custGeom>
          <a:noFill/>
          <a:ln w="76200">
            <a:solidFill>
              <a:srgbClr val="C28F00"/>
            </a:solidFill>
            <a:round/>
            <a:headEnd/>
            <a:tailEnd/>
          </a:ln>
        </p:spPr>
        <p:txBody>
          <a:bodyPr wrap="none"/>
          <a:lstStyle/>
          <a:p>
            <a:endParaRPr lang="zh-CN" altLang="en-US"/>
          </a:p>
        </p:txBody>
      </p:sp>
      <p:sp>
        <p:nvSpPr>
          <p:cNvPr id="233611" name="Freeform 139"/>
          <p:cNvSpPr>
            <a:spLocks/>
          </p:cNvSpPr>
          <p:nvPr/>
        </p:nvSpPr>
        <p:spPr bwMode="auto">
          <a:xfrm>
            <a:off x="3086100" y="3633788"/>
            <a:ext cx="419100" cy="404812"/>
          </a:xfrm>
          <a:custGeom>
            <a:avLst/>
            <a:gdLst>
              <a:gd name="T0" fmla="*/ 0 w 264"/>
              <a:gd name="T1" fmla="*/ 0 h 255"/>
              <a:gd name="T2" fmla="*/ 2147483647 w 264"/>
              <a:gd name="T3" fmla="*/ 2147483647 h 255"/>
              <a:gd name="T4" fmla="*/ 2147483647 w 264"/>
              <a:gd name="T5" fmla="*/ 2147483647 h 255"/>
              <a:gd name="T6" fmla="*/ 0 60000 65536"/>
              <a:gd name="T7" fmla="*/ 0 60000 65536"/>
              <a:gd name="T8" fmla="*/ 0 60000 65536"/>
              <a:gd name="T9" fmla="*/ 0 w 264"/>
              <a:gd name="T10" fmla="*/ 0 h 255"/>
              <a:gd name="T11" fmla="*/ 264 w 264"/>
              <a:gd name="T12" fmla="*/ 255 h 255"/>
            </a:gdLst>
            <a:ahLst/>
            <a:cxnLst>
              <a:cxn ang="T6">
                <a:pos x="T0" y="T1"/>
              </a:cxn>
              <a:cxn ang="T7">
                <a:pos x="T2" y="T3"/>
              </a:cxn>
              <a:cxn ang="T8">
                <a:pos x="T4" y="T5"/>
              </a:cxn>
            </a:cxnLst>
            <a:rect l="T9" t="T10" r="T11" b="T12"/>
            <a:pathLst>
              <a:path w="264" h="255">
                <a:moveTo>
                  <a:pt x="0" y="0"/>
                </a:moveTo>
                <a:lnTo>
                  <a:pt x="263" y="2"/>
                </a:lnTo>
                <a:lnTo>
                  <a:pt x="264" y="255"/>
                </a:lnTo>
              </a:path>
            </a:pathLst>
          </a:custGeom>
          <a:noFill/>
          <a:ln w="76200">
            <a:solidFill>
              <a:srgbClr val="C28F00"/>
            </a:solidFill>
            <a:round/>
            <a:headEnd/>
            <a:tailEnd/>
          </a:ln>
        </p:spPr>
        <p:txBody>
          <a:bodyPr wrap="none"/>
          <a:lstStyle/>
          <a:p>
            <a:endParaRPr lang="zh-CN" altLang="en-US"/>
          </a:p>
        </p:txBody>
      </p:sp>
      <p:sp>
        <p:nvSpPr>
          <p:cNvPr id="233612" name="Line 140"/>
          <p:cNvSpPr>
            <a:spLocks noChangeShapeType="1"/>
          </p:cNvSpPr>
          <p:nvPr/>
        </p:nvSpPr>
        <p:spPr bwMode="auto">
          <a:xfrm>
            <a:off x="3352800" y="4038600"/>
            <a:ext cx="304800" cy="0"/>
          </a:xfrm>
          <a:prstGeom prst="line">
            <a:avLst/>
          </a:prstGeom>
          <a:noFill/>
          <a:ln w="76200">
            <a:solidFill>
              <a:srgbClr val="C28F00"/>
            </a:solidFill>
            <a:round/>
            <a:headEnd/>
            <a:tailEnd/>
          </a:ln>
        </p:spPr>
        <p:txBody>
          <a:bodyPr wrap="none"/>
          <a:lstStyle/>
          <a:p>
            <a:endParaRPr lang="zh-CN" altLang="en-US"/>
          </a:p>
        </p:txBody>
      </p:sp>
      <p:sp>
        <p:nvSpPr>
          <p:cNvPr id="233613" name="Rectangle 14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6" name="Group 142"/>
          <p:cNvGrpSpPr>
            <a:grpSpLocks/>
          </p:cNvGrpSpPr>
          <p:nvPr/>
        </p:nvGrpSpPr>
        <p:grpSpPr bwMode="auto">
          <a:xfrm>
            <a:off x="1316038" y="2346325"/>
            <a:ext cx="1711325" cy="1711325"/>
            <a:chOff x="829" y="1478"/>
            <a:chExt cx="1078" cy="1078"/>
          </a:xfrm>
        </p:grpSpPr>
        <p:sp>
          <p:nvSpPr>
            <p:cNvPr id="57394" name="Text Box 143"/>
            <p:cNvSpPr txBox="1">
              <a:spLocks noChangeArrowheads="1"/>
            </p:cNvSpPr>
            <p:nvPr/>
          </p:nvSpPr>
          <p:spPr bwMode="auto">
            <a:xfrm>
              <a:off x="829" y="2306"/>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T</a:t>
              </a:r>
              <a:r>
                <a:rPr lang="en-US" altLang="zh-CN" sz="2000" baseline="-25000">
                  <a:solidFill>
                    <a:schemeClr val="folHlink"/>
                  </a:solidFill>
                  <a:latin typeface="Times New Roman" pitchFamily="18" charset="0"/>
                </a:rPr>
                <a:t>3</a:t>
              </a:r>
            </a:p>
          </p:txBody>
        </p:sp>
        <p:sp>
          <p:nvSpPr>
            <p:cNvPr id="57395" name="Text Box 144"/>
            <p:cNvSpPr txBox="1">
              <a:spLocks noChangeArrowheads="1"/>
            </p:cNvSpPr>
            <p:nvPr/>
          </p:nvSpPr>
          <p:spPr bwMode="auto">
            <a:xfrm>
              <a:off x="1632" y="1478"/>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T</a:t>
              </a:r>
              <a:r>
                <a:rPr lang="en-US" altLang="zh-CN" sz="2000" baseline="-25000">
                  <a:solidFill>
                    <a:schemeClr val="folHlink"/>
                  </a:solidFill>
                  <a:latin typeface="Times New Roman" pitchFamily="18" charset="0"/>
                </a:rPr>
                <a:t>2</a:t>
              </a:r>
            </a:p>
          </p:txBody>
        </p:sp>
        <p:sp>
          <p:nvSpPr>
            <p:cNvPr id="57396" name="Text Box 145"/>
            <p:cNvSpPr txBox="1">
              <a:spLocks noChangeArrowheads="1"/>
            </p:cNvSpPr>
            <p:nvPr/>
          </p:nvSpPr>
          <p:spPr bwMode="auto">
            <a:xfrm>
              <a:off x="1632" y="1968"/>
              <a:ext cx="275" cy="250"/>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T</a:t>
              </a:r>
              <a:r>
                <a:rPr lang="en-US" altLang="zh-CN" sz="2000" baseline="-25000">
                  <a:solidFill>
                    <a:schemeClr val="folHlink"/>
                  </a:solidFill>
                  <a:latin typeface="Times New Roman" pitchFamily="18" charset="0"/>
                </a:rPr>
                <a:t>1</a:t>
              </a:r>
            </a:p>
          </p:txBody>
        </p:sp>
      </p:grpSp>
      <p:sp>
        <p:nvSpPr>
          <p:cNvPr id="233618" name="Text Box 146"/>
          <p:cNvSpPr txBox="1">
            <a:spLocks noChangeArrowheads="1"/>
          </p:cNvSpPr>
          <p:nvPr/>
        </p:nvSpPr>
        <p:spPr bwMode="auto">
          <a:xfrm>
            <a:off x="6680200" y="2833688"/>
            <a:ext cx="354013" cy="396875"/>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000">
                <a:solidFill>
                  <a:schemeClr val="folHlink"/>
                </a:solidFill>
                <a:latin typeface="Times New Roman" pitchFamily="18" charset="0"/>
              </a:rPr>
              <a:t>T</a:t>
            </a:r>
            <a:endParaRPr lang="zh-CN" altLang="en-US" sz="2000">
              <a:solidFill>
                <a:schemeClr val="folHlink"/>
              </a:solidFill>
              <a:latin typeface="Times New Roman" pitchFamily="18" charset="0"/>
            </a:endParaRPr>
          </a:p>
        </p:txBody>
      </p:sp>
      <p:sp>
        <p:nvSpPr>
          <p:cNvPr id="233619" name="AutoShape 147"/>
          <p:cNvSpPr>
            <a:spLocks noChangeArrowheads="1"/>
          </p:cNvSpPr>
          <p:nvPr/>
        </p:nvSpPr>
        <p:spPr bwMode="auto">
          <a:xfrm>
            <a:off x="6477000" y="1600200"/>
            <a:ext cx="1066800" cy="381000"/>
          </a:xfrm>
          <a:prstGeom prst="wedgeRoundRectCallout">
            <a:avLst>
              <a:gd name="adj1" fmla="val -50894"/>
              <a:gd name="adj2" fmla="val 160000"/>
              <a:gd name="adj3" fmla="val 16667"/>
            </a:avLst>
          </a:prstGeom>
          <a:noFill/>
          <a:ln w="19050">
            <a:solidFill>
              <a:schemeClr val="folHlink"/>
            </a:solidFill>
            <a:miter lim="800000"/>
            <a:headEnd/>
            <a:tailEnd/>
          </a:ln>
        </p:spPr>
        <p:txBody>
          <a:bodyPr lIns="118800" tIns="10800"/>
          <a:lstStyle/>
          <a:p>
            <a:pPr eaLnBrk="1" hangingPunct="1">
              <a:spcBef>
                <a:spcPct val="0"/>
              </a:spcBef>
              <a:buClrTx/>
              <a:buSzTx/>
              <a:buFontTx/>
              <a:buNone/>
            </a:pPr>
            <a:r>
              <a:rPr lang="zh-CN" altLang="en-US" sz="2000">
                <a:latin typeface="Times New Roman" pitchFamily="18" charset="0"/>
              </a:rPr>
              <a:t>无电流</a:t>
            </a:r>
          </a:p>
        </p:txBody>
      </p:sp>
      <p:sp>
        <p:nvSpPr>
          <p:cNvPr id="233620" name="AutoShape 148"/>
          <p:cNvSpPr>
            <a:spLocks noChangeArrowheads="1"/>
          </p:cNvSpPr>
          <p:nvPr/>
        </p:nvSpPr>
        <p:spPr bwMode="auto">
          <a:xfrm>
            <a:off x="6477000" y="1600200"/>
            <a:ext cx="1066800" cy="381000"/>
          </a:xfrm>
          <a:prstGeom prst="wedgeRoundRectCallout">
            <a:avLst>
              <a:gd name="adj1" fmla="val -50894"/>
              <a:gd name="adj2" fmla="val 160000"/>
              <a:gd name="adj3" fmla="val 16667"/>
            </a:avLst>
          </a:prstGeom>
          <a:noFill/>
          <a:ln w="19050">
            <a:solidFill>
              <a:schemeClr val="folHlink"/>
            </a:solidFill>
            <a:miter lim="800000"/>
            <a:headEnd/>
            <a:tailEnd/>
          </a:ln>
        </p:spPr>
        <p:txBody>
          <a:bodyPr lIns="118800" tIns="10800"/>
          <a:lstStyle/>
          <a:p>
            <a:pPr eaLnBrk="1" hangingPunct="1">
              <a:spcBef>
                <a:spcPct val="0"/>
              </a:spcBef>
              <a:buClrTx/>
              <a:buSzTx/>
              <a:buFontTx/>
              <a:buNone/>
            </a:pPr>
            <a:r>
              <a:rPr lang="zh-CN" altLang="en-US" sz="2000">
                <a:latin typeface="Times New Roman" pitchFamily="18" charset="0"/>
              </a:rPr>
              <a:t>有电流</a:t>
            </a:r>
          </a:p>
        </p:txBody>
      </p:sp>
      <p:sp>
        <p:nvSpPr>
          <p:cNvPr id="57393" name="AutoShape 14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3526"/>
                                        </p:tgtEl>
                                        <p:attrNameLst>
                                          <p:attrName>style.visibility</p:attrName>
                                        </p:attrNameLst>
                                      </p:cBhvr>
                                      <p:to>
                                        <p:strVal val="visible"/>
                                      </p:to>
                                    </p:set>
                                    <p:animEffect transition="in" filter="blinds(horizontal)">
                                      <p:cBhvr>
                                        <p:cTn id="7" dur="500"/>
                                        <p:tgtEl>
                                          <p:spTgt spid="2335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3618"/>
                                        </p:tgtEl>
                                        <p:attrNameLst>
                                          <p:attrName>style.visibility</p:attrName>
                                        </p:attrNameLst>
                                      </p:cBhvr>
                                      <p:to>
                                        <p:strVal val="visible"/>
                                      </p:to>
                                    </p:set>
                                    <p:animEffect transition="in" filter="blinds(horizontal)">
                                      <p:cBhvr>
                                        <p:cTn id="27" dur="500"/>
                                        <p:tgtEl>
                                          <p:spTgt spid="23361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9" fill="hold" grpId="0" nodeType="clickEffect">
                                  <p:stCondLst>
                                    <p:cond delay="0"/>
                                  </p:stCondLst>
                                  <p:childTnLst>
                                    <p:set>
                                      <p:cBhvr>
                                        <p:cTn id="31" dur="1" fill="hold">
                                          <p:stCondLst>
                                            <p:cond delay="0"/>
                                          </p:stCondLst>
                                        </p:cTn>
                                        <p:tgtEl>
                                          <p:spTgt spid="233551"/>
                                        </p:tgtEl>
                                        <p:attrNameLst>
                                          <p:attrName>style.visibility</p:attrName>
                                        </p:attrNameLst>
                                      </p:cBhvr>
                                      <p:to>
                                        <p:strVal val="visible"/>
                                      </p:to>
                                    </p:set>
                                    <p:animEffect transition="in" filter="strips(upLeft)">
                                      <p:cBhvr>
                                        <p:cTn id="32" dur="500"/>
                                        <p:tgtEl>
                                          <p:spTgt spid="233551"/>
                                        </p:tgtEl>
                                      </p:cBhvr>
                                    </p:animEffect>
                                  </p:childTnLst>
                                </p:cTn>
                              </p:par>
                            </p:childTnLst>
                          </p:cTn>
                        </p:par>
                        <p:par>
                          <p:cTn id="33" fill="hold">
                            <p:stCondLst>
                              <p:cond delay="500"/>
                            </p:stCondLst>
                            <p:childTnLst>
                              <p:par>
                                <p:cTn id="34" presetID="3" presetClass="entr" presetSubtype="1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linds(horizontal)">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12"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9" fill="hold" grpId="0" nodeType="clickEffect">
                                  <p:stCondLst>
                                    <p:cond delay="0"/>
                                  </p:stCondLst>
                                  <p:childTnLst>
                                    <p:set>
                                      <p:cBhvr>
                                        <p:cTn id="45" dur="1" fill="hold">
                                          <p:stCondLst>
                                            <p:cond delay="0"/>
                                          </p:stCondLst>
                                        </p:cTn>
                                        <p:tgtEl>
                                          <p:spTgt spid="233556"/>
                                        </p:tgtEl>
                                        <p:attrNameLst>
                                          <p:attrName>style.visibility</p:attrName>
                                        </p:attrNameLst>
                                      </p:cBhvr>
                                      <p:to>
                                        <p:strVal val="visible"/>
                                      </p:to>
                                    </p:set>
                                    <p:animEffect transition="in" filter="strips(upLeft)">
                                      <p:cBhvr>
                                        <p:cTn id="46" dur="500"/>
                                        <p:tgtEl>
                                          <p:spTgt spid="233556"/>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9" fill="hold" grpId="0" nodeType="clickEffect">
                                  <p:stCondLst>
                                    <p:cond delay="0"/>
                                  </p:stCondLst>
                                  <p:childTnLst>
                                    <p:set>
                                      <p:cBhvr>
                                        <p:cTn id="50" dur="1" fill="hold">
                                          <p:stCondLst>
                                            <p:cond delay="0"/>
                                          </p:stCondLst>
                                        </p:cTn>
                                        <p:tgtEl>
                                          <p:spTgt spid="233601"/>
                                        </p:tgtEl>
                                        <p:attrNameLst>
                                          <p:attrName>style.visibility</p:attrName>
                                        </p:attrNameLst>
                                      </p:cBhvr>
                                      <p:to>
                                        <p:strVal val="visible"/>
                                      </p:to>
                                    </p:set>
                                    <p:animEffect transition="in" filter="strips(upLeft)">
                                      <p:cBhvr>
                                        <p:cTn id="51" dur="500"/>
                                        <p:tgtEl>
                                          <p:spTgt spid="233601"/>
                                        </p:tgtEl>
                                      </p:cBhvr>
                                    </p:animEffect>
                                  </p:childTnLst>
                                </p:cTn>
                              </p:par>
                            </p:childTnLst>
                          </p:cTn>
                        </p:par>
                        <p:par>
                          <p:cTn id="52" fill="hold">
                            <p:stCondLst>
                              <p:cond delay="500"/>
                            </p:stCondLst>
                            <p:childTnLst>
                              <p:par>
                                <p:cTn id="53" presetID="18" presetClass="entr" presetSubtype="6"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strips(downRight)">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grpId="0" nodeType="clickEffect">
                                  <p:stCondLst>
                                    <p:cond delay="0"/>
                                  </p:stCondLst>
                                  <p:childTnLst>
                                    <p:set>
                                      <p:cBhvr>
                                        <p:cTn id="59" dur="1" fill="hold">
                                          <p:stCondLst>
                                            <p:cond delay="0"/>
                                          </p:stCondLst>
                                        </p:cTn>
                                        <p:tgtEl>
                                          <p:spTgt spid="233557"/>
                                        </p:tgtEl>
                                        <p:attrNameLst>
                                          <p:attrName>style.visibility</p:attrName>
                                        </p:attrNameLst>
                                      </p:cBhvr>
                                      <p:to>
                                        <p:strVal val="visible"/>
                                      </p:to>
                                    </p:set>
                                    <p:animEffect transition="in" filter="strips(downRight)">
                                      <p:cBhvr>
                                        <p:cTn id="60" dur="500"/>
                                        <p:tgtEl>
                                          <p:spTgt spid="233557"/>
                                        </p:tgtEl>
                                      </p:cBhvr>
                                    </p:animEffect>
                                  </p:childTnLst>
                                </p:cTn>
                              </p:par>
                            </p:childTnLst>
                          </p:cTn>
                        </p:par>
                        <p:par>
                          <p:cTn id="61" fill="hold">
                            <p:stCondLst>
                              <p:cond delay="500"/>
                            </p:stCondLst>
                            <p:childTnLst>
                              <p:par>
                                <p:cTn id="62" presetID="18" presetClass="entr" presetSubtype="6"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strips(downRight)">
                                      <p:cBhvr>
                                        <p:cTn id="64" dur="500"/>
                                        <p:tgtEl>
                                          <p:spTgt spid="24"/>
                                        </p:tgtEl>
                                      </p:cBhvr>
                                    </p:animEffect>
                                  </p:childTnLst>
                                </p:cTn>
                              </p:par>
                            </p:childTnLst>
                          </p:cTn>
                        </p:par>
                        <p:par>
                          <p:cTn id="65" fill="hold">
                            <p:stCondLst>
                              <p:cond delay="1000"/>
                            </p:stCondLst>
                            <p:childTnLst>
                              <p:par>
                                <p:cTn id="66" presetID="3" presetClass="entr" presetSubtype="1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linds(horizontal)">
                                      <p:cBhvr>
                                        <p:cTn id="68" dur="5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blinds(horizontal)">
                                      <p:cBhvr>
                                        <p:cTn id="78" dur="5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linds(horizontal)">
                                      <p:cBhvr>
                                        <p:cTn id="83" dur="500"/>
                                        <p:tgtEl>
                                          <p:spTgt spid="16"/>
                                        </p:tgtEl>
                                      </p:cBhvr>
                                    </p:animEffect>
                                  </p:childTnLst>
                                </p:cTn>
                              </p:par>
                            </p:childTnLst>
                          </p:cTn>
                        </p:par>
                        <p:par>
                          <p:cTn id="84" fill="hold">
                            <p:stCondLst>
                              <p:cond delay="500"/>
                            </p:stCondLst>
                            <p:childTnLst>
                              <p:par>
                                <p:cTn id="85" presetID="3" presetClass="entr" presetSubtype="10" fill="hold" nodeType="after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blinds(horizontal)">
                                      <p:cBhvr>
                                        <p:cTn id="87" dur="500"/>
                                        <p:tgtEl>
                                          <p:spTgt spid="14"/>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grpId="0" nodeType="clickEffect">
                                  <p:stCondLst>
                                    <p:cond delay="0"/>
                                  </p:stCondLst>
                                  <p:childTnLst>
                                    <p:set>
                                      <p:cBhvr>
                                        <p:cTn id="91" dur="1" fill="hold">
                                          <p:stCondLst>
                                            <p:cond delay="0"/>
                                          </p:stCondLst>
                                        </p:cTn>
                                        <p:tgtEl>
                                          <p:spTgt spid="233561"/>
                                        </p:tgtEl>
                                        <p:attrNameLst>
                                          <p:attrName>style.visibility</p:attrName>
                                        </p:attrNameLst>
                                      </p:cBhvr>
                                      <p:to>
                                        <p:strVal val="visible"/>
                                      </p:to>
                                    </p:set>
                                    <p:animEffect transition="in" filter="strips(downLeft)">
                                      <p:cBhvr>
                                        <p:cTn id="92" dur="500"/>
                                        <p:tgtEl>
                                          <p:spTgt spid="233561"/>
                                        </p:tgtEl>
                                      </p:cBhvr>
                                    </p:animEffect>
                                  </p:childTnLst>
                                </p:cTn>
                              </p:par>
                            </p:childTnLst>
                          </p:cTn>
                        </p:par>
                        <p:par>
                          <p:cTn id="93" fill="hold">
                            <p:stCondLst>
                              <p:cond delay="500"/>
                            </p:stCondLst>
                            <p:childTnLst>
                              <p:par>
                                <p:cTn id="94" presetID="18" presetClass="entr" presetSubtype="6" fill="hold" grpId="0" nodeType="afterEffect">
                                  <p:stCondLst>
                                    <p:cond delay="0"/>
                                  </p:stCondLst>
                                  <p:childTnLst>
                                    <p:set>
                                      <p:cBhvr>
                                        <p:cTn id="95" dur="1" fill="hold">
                                          <p:stCondLst>
                                            <p:cond delay="0"/>
                                          </p:stCondLst>
                                        </p:cTn>
                                        <p:tgtEl>
                                          <p:spTgt spid="233565"/>
                                        </p:tgtEl>
                                        <p:attrNameLst>
                                          <p:attrName>style.visibility</p:attrName>
                                        </p:attrNameLst>
                                      </p:cBhvr>
                                      <p:to>
                                        <p:strVal val="visible"/>
                                      </p:to>
                                    </p:set>
                                    <p:animEffect transition="in" filter="strips(downRight)">
                                      <p:cBhvr>
                                        <p:cTn id="96" dur="500"/>
                                        <p:tgtEl>
                                          <p:spTgt spid="233565"/>
                                        </p:tgtEl>
                                      </p:cBhvr>
                                    </p:animEffect>
                                  </p:childTnLst>
                                </p:cTn>
                              </p:par>
                            </p:childTnLst>
                          </p:cTn>
                        </p:par>
                        <p:par>
                          <p:cTn id="97" fill="hold">
                            <p:stCondLst>
                              <p:cond delay="1000"/>
                            </p:stCondLst>
                            <p:childTnLst>
                              <p:par>
                                <p:cTn id="98" presetID="18" presetClass="entr" presetSubtype="6" fill="hold" grpId="0" nodeType="afterEffect">
                                  <p:stCondLst>
                                    <p:cond delay="0"/>
                                  </p:stCondLst>
                                  <p:childTnLst>
                                    <p:set>
                                      <p:cBhvr>
                                        <p:cTn id="99" dur="1" fill="hold">
                                          <p:stCondLst>
                                            <p:cond delay="0"/>
                                          </p:stCondLst>
                                        </p:cTn>
                                        <p:tgtEl>
                                          <p:spTgt spid="233566"/>
                                        </p:tgtEl>
                                        <p:attrNameLst>
                                          <p:attrName>style.visibility</p:attrName>
                                        </p:attrNameLst>
                                      </p:cBhvr>
                                      <p:to>
                                        <p:strVal val="visible"/>
                                      </p:to>
                                    </p:set>
                                    <p:animEffect transition="in" filter="strips(downRight)">
                                      <p:cBhvr>
                                        <p:cTn id="100" dur="500"/>
                                        <p:tgtEl>
                                          <p:spTgt spid="233566"/>
                                        </p:tgtEl>
                                      </p:cBhvr>
                                    </p:animEffect>
                                  </p:childTnLst>
                                </p:cTn>
                              </p:par>
                            </p:childTnLst>
                          </p:cTn>
                        </p:par>
                        <p:par>
                          <p:cTn id="101" fill="hold">
                            <p:stCondLst>
                              <p:cond delay="1500"/>
                            </p:stCondLst>
                            <p:childTnLst>
                              <p:par>
                                <p:cTn id="102" presetID="3" presetClass="entr" presetSubtype="10" fill="hold" grpId="0" nodeType="afterEffect">
                                  <p:stCondLst>
                                    <p:cond delay="0"/>
                                  </p:stCondLst>
                                  <p:childTnLst>
                                    <p:set>
                                      <p:cBhvr>
                                        <p:cTn id="103" dur="1" fill="hold">
                                          <p:stCondLst>
                                            <p:cond delay="0"/>
                                          </p:stCondLst>
                                        </p:cTn>
                                        <p:tgtEl>
                                          <p:spTgt spid="233567"/>
                                        </p:tgtEl>
                                        <p:attrNameLst>
                                          <p:attrName>style.visibility</p:attrName>
                                        </p:attrNameLst>
                                      </p:cBhvr>
                                      <p:to>
                                        <p:strVal val="visible"/>
                                      </p:to>
                                    </p:set>
                                    <p:animEffect transition="in" filter="blinds(horizontal)">
                                      <p:cBhvr>
                                        <p:cTn id="104" dur="500"/>
                                        <p:tgtEl>
                                          <p:spTgt spid="233567"/>
                                        </p:tgtEl>
                                      </p:cBhvr>
                                    </p:animEffect>
                                  </p:childTnLst>
                                </p:cTn>
                              </p:par>
                            </p:childTnLst>
                          </p:cTn>
                        </p:par>
                      </p:childTnLst>
                    </p:cTn>
                  </p:par>
                  <p:par>
                    <p:cTn id="105" fill="hold">
                      <p:stCondLst>
                        <p:cond delay="indefinite"/>
                      </p:stCondLst>
                      <p:childTnLst>
                        <p:par>
                          <p:cTn id="106" fill="hold">
                            <p:stCondLst>
                              <p:cond delay="0"/>
                            </p:stCondLst>
                            <p:childTnLst>
                              <p:par>
                                <p:cTn id="107" presetID="18" presetClass="entr" presetSubtype="3" fill="hold" grpId="0" nodeType="clickEffect">
                                  <p:stCondLst>
                                    <p:cond delay="0"/>
                                  </p:stCondLst>
                                  <p:childTnLst>
                                    <p:set>
                                      <p:cBhvr>
                                        <p:cTn id="108" dur="1" fill="hold">
                                          <p:stCondLst>
                                            <p:cond delay="0"/>
                                          </p:stCondLst>
                                        </p:cTn>
                                        <p:tgtEl>
                                          <p:spTgt spid="233597"/>
                                        </p:tgtEl>
                                        <p:attrNameLst>
                                          <p:attrName>style.visibility</p:attrName>
                                        </p:attrNameLst>
                                      </p:cBhvr>
                                      <p:to>
                                        <p:strVal val="visible"/>
                                      </p:to>
                                    </p:set>
                                    <p:animEffect transition="in" filter="strips(upRight)">
                                      <p:cBhvr>
                                        <p:cTn id="109" dur="500"/>
                                        <p:tgtEl>
                                          <p:spTgt spid="233597"/>
                                        </p:tgtEl>
                                      </p:cBhvr>
                                    </p:animEffect>
                                  </p:childTnLst>
                                </p:cTn>
                              </p:par>
                            </p:childTnLst>
                          </p:cTn>
                        </p:par>
                        <p:par>
                          <p:cTn id="110" fill="hold">
                            <p:stCondLst>
                              <p:cond delay="500"/>
                            </p:stCondLst>
                            <p:childTnLst>
                              <p:par>
                                <p:cTn id="111" presetID="18" presetClass="entr" presetSubtype="9" fill="hold"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strips(upLeft)">
                                      <p:cBhvr>
                                        <p:cTn id="113" dur="500"/>
                                        <p:tgtEl>
                                          <p:spTgt spid="25"/>
                                        </p:tgtEl>
                                      </p:cBhvr>
                                    </p:animEffect>
                                  </p:childTnLst>
                                </p:cTn>
                              </p:par>
                            </p:childTnLst>
                          </p:cTn>
                        </p:par>
                        <p:par>
                          <p:cTn id="114" fill="hold">
                            <p:stCondLst>
                              <p:cond delay="1000"/>
                            </p:stCondLst>
                            <p:childTnLst>
                              <p:par>
                                <p:cTn id="115" presetID="18" presetClass="entr" presetSubtype="6" fill="hold" grpId="0" nodeType="afterEffect">
                                  <p:stCondLst>
                                    <p:cond delay="0"/>
                                  </p:stCondLst>
                                  <p:childTnLst>
                                    <p:set>
                                      <p:cBhvr>
                                        <p:cTn id="116" dur="1" fill="hold">
                                          <p:stCondLst>
                                            <p:cond delay="0"/>
                                          </p:stCondLst>
                                        </p:cTn>
                                        <p:tgtEl>
                                          <p:spTgt spid="233610"/>
                                        </p:tgtEl>
                                        <p:attrNameLst>
                                          <p:attrName>style.visibility</p:attrName>
                                        </p:attrNameLst>
                                      </p:cBhvr>
                                      <p:to>
                                        <p:strVal val="visible"/>
                                      </p:to>
                                    </p:set>
                                    <p:animEffect transition="in" filter="strips(downRight)">
                                      <p:cBhvr>
                                        <p:cTn id="117" dur="500"/>
                                        <p:tgtEl>
                                          <p:spTgt spid="233610"/>
                                        </p:tgtEl>
                                      </p:cBhvr>
                                    </p:animEffect>
                                  </p:childTnLst>
                                </p:cTn>
                              </p:par>
                            </p:childTnLst>
                          </p:cTn>
                        </p:par>
                        <p:par>
                          <p:cTn id="118" fill="hold">
                            <p:stCondLst>
                              <p:cond delay="1500"/>
                            </p:stCondLst>
                            <p:childTnLst>
                              <p:par>
                                <p:cTn id="119" presetID="18" presetClass="entr" presetSubtype="6" fill="hold" grpId="0" nodeType="afterEffect">
                                  <p:stCondLst>
                                    <p:cond delay="0"/>
                                  </p:stCondLst>
                                  <p:childTnLst>
                                    <p:set>
                                      <p:cBhvr>
                                        <p:cTn id="120" dur="1" fill="hold">
                                          <p:stCondLst>
                                            <p:cond delay="0"/>
                                          </p:stCondLst>
                                        </p:cTn>
                                        <p:tgtEl>
                                          <p:spTgt spid="233611"/>
                                        </p:tgtEl>
                                        <p:attrNameLst>
                                          <p:attrName>style.visibility</p:attrName>
                                        </p:attrNameLst>
                                      </p:cBhvr>
                                      <p:to>
                                        <p:strVal val="visible"/>
                                      </p:to>
                                    </p:set>
                                    <p:animEffect transition="in" filter="strips(downRight)">
                                      <p:cBhvr>
                                        <p:cTn id="121" dur="500"/>
                                        <p:tgtEl>
                                          <p:spTgt spid="233611"/>
                                        </p:tgtEl>
                                      </p:cBhvr>
                                    </p:animEffect>
                                  </p:childTnLst>
                                </p:cTn>
                              </p:par>
                            </p:childTnLst>
                          </p:cTn>
                        </p:par>
                        <p:par>
                          <p:cTn id="122" fill="hold">
                            <p:stCondLst>
                              <p:cond delay="2000"/>
                            </p:stCondLst>
                            <p:childTnLst>
                              <p:par>
                                <p:cTn id="123" presetID="3" presetClass="entr" presetSubtype="10" fill="hold" grpId="0" nodeType="afterEffect">
                                  <p:stCondLst>
                                    <p:cond delay="0"/>
                                  </p:stCondLst>
                                  <p:childTnLst>
                                    <p:set>
                                      <p:cBhvr>
                                        <p:cTn id="124" dur="1" fill="hold">
                                          <p:stCondLst>
                                            <p:cond delay="0"/>
                                          </p:stCondLst>
                                        </p:cTn>
                                        <p:tgtEl>
                                          <p:spTgt spid="233612"/>
                                        </p:tgtEl>
                                        <p:attrNameLst>
                                          <p:attrName>style.visibility</p:attrName>
                                        </p:attrNameLst>
                                      </p:cBhvr>
                                      <p:to>
                                        <p:strVal val="visible"/>
                                      </p:to>
                                    </p:set>
                                    <p:animEffect transition="in" filter="blinds(horizontal)">
                                      <p:cBhvr>
                                        <p:cTn id="125" dur="500"/>
                                        <p:tgtEl>
                                          <p:spTgt spid="233612"/>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nodeType="click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blinds(horizontal)">
                                      <p:cBhvr>
                                        <p:cTn id="130" dur="500"/>
                                        <p:tgtEl>
                                          <p:spTgt spid="23"/>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233528"/>
                                        </p:tgtEl>
                                        <p:attrNameLst>
                                          <p:attrName>style.visibility</p:attrName>
                                        </p:attrNameLst>
                                      </p:cBhvr>
                                      <p:to>
                                        <p:strVal val="visible"/>
                                      </p:to>
                                    </p:set>
                                    <p:animEffect transition="in" filter="blinds(horizontal)">
                                      <p:cBhvr>
                                        <p:cTn id="135" dur="500"/>
                                        <p:tgtEl>
                                          <p:spTgt spid="233528"/>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233605"/>
                                        </p:tgtEl>
                                        <p:attrNameLst>
                                          <p:attrName>style.visibility</p:attrName>
                                        </p:attrNameLst>
                                      </p:cBhvr>
                                      <p:to>
                                        <p:strVal val="visible"/>
                                      </p:to>
                                    </p:set>
                                    <p:animEffect transition="in" filter="blinds(horizontal)">
                                      <p:cBhvr>
                                        <p:cTn id="140" dur="500"/>
                                        <p:tgtEl>
                                          <p:spTgt spid="233605"/>
                                        </p:tgtEl>
                                      </p:cBhvr>
                                    </p:animEffect>
                                  </p:childTnLst>
                                </p:cTn>
                              </p:par>
                            </p:childTnLst>
                          </p:cTn>
                        </p:par>
                      </p:childTnLst>
                    </p:cTn>
                  </p:par>
                  <p:par>
                    <p:cTn id="141" fill="hold">
                      <p:stCondLst>
                        <p:cond delay="indefinite"/>
                      </p:stCondLst>
                      <p:childTnLst>
                        <p:par>
                          <p:cTn id="142" fill="hold">
                            <p:stCondLst>
                              <p:cond delay="0"/>
                            </p:stCondLst>
                            <p:childTnLst>
                              <p:par>
                                <p:cTn id="143" presetID="18" presetClass="entr" presetSubtype="3" fill="hold" nodeType="clickEffect">
                                  <p:stCondLst>
                                    <p:cond delay="0"/>
                                  </p:stCondLst>
                                  <p:childTnLst>
                                    <p:set>
                                      <p:cBhvr>
                                        <p:cTn id="144" dur="1" fill="hold">
                                          <p:stCondLst>
                                            <p:cond delay="0"/>
                                          </p:stCondLst>
                                        </p:cTn>
                                        <p:tgtEl>
                                          <p:spTgt spid="19"/>
                                        </p:tgtEl>
                                        <p:attrNameLst>
                                          <p:attrName>style.visibility</p:attrName>
                                        </p:attrNameLst>
                                      </p:cBhvr>
                                      <p:to>
                                        <p:strVal val="visible"/>
                                      </p:to>
                                    </p:set>
                                    <p:animEffect transition="in" filter="strips(upRight)">
                                      <p:cBhvr>
                                        <p:cTn id="145" dur="500"/>
                                        <p:tgtEl>
                                          <p:spTgt spid="19"/>
                                        </p:tgtEl>
                                      </p:cBhvr>
                                    </p:animEffect>
                                  </p:childTnLst>
                                </p:cTn>
                              </p:par>
                            </p:childTnLst>
                          </p:cTn>
                        </p:par>
                        <p:par>
                          <p:cTn id="146" fill="hold">
                            <p:stCondLst>
                              <p:cond delay="500"/>
                            </p:stCondLst>
                            <p:childTnLst>
                              <p:par>
                                <p:cTn id="147" presetID="3" presetClass="entr" presetSubtype="10" fill="hold" nodeType="afterEffect">
                                  <p:stCondLst>
                                    <p:cond delay="0"/>
                                  </p:stCondLst>
                                  <p:childTnLst>
                                    <p:set>
                                      <p:cBhvr>
                                        <p:cTn id="148" dur="1" fill="hold">
                                          <p:stCondLst>
                                            <p:cond delay="0"/>
                                          </p:stCondLst>
                                        </p:cTn>
                                        <p:tgtEl>
                                          <p:spTgt spid="20"/>
                                        </p:tgtEl>
                                        <p:attrNameLst>
                                          <p:attrName>style.visibility</p:attrName>
                                        </p:attrNameLst>
                                      </p:cBhvr>
                                      <p:to>
                                        <p:strVal val="visible"/>
                                      </p:to>
                                    </p:set>
                                    <p:animEffect transition="in" filter="blinds(horizontal)">
                                      <p:cBhvr>
                                        <p:cTn id="149" dur="500"/>
                                        <p:tgtEl>
                                          <p:spTgt spid="20"/>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nodeType="clickEffect">
                                  <p:stCondLst>
                                    <p:cond delay="0"/>
                                  </p:stCondLst>
                                  <p:childTnLst>
                                    <p:set>
                                      <p:cBhvr>
                                        <p:cTn id="153" dur="1" fill="hold">
                                          <p:stCondLst>
                                            <p:cond delay="0"/>
                                          </p:stCondLst>
                                        </p:cTn>
                                        <p:tgtEl>
                                          <p:spTgt spid="17"/>
                                        </p:tgtEl>
                                        <p:attrNameLst>
                                          <p:attrName>style.visibility</p:attrName>
                                        </p:attrNameLst>
                                      </p:cBhvr>
                                      <p:to>
                                        <p:strVal val="visible"/>
                                      </p:to>
                                    </p:set>
                                    <p:animEffect transition="in" filter="blinds(horizontal)">
                                      <p:cBhvr>
                                        <p:cTn id="154" dur="500"/>
                                        <p:tgtEl>
                                          <p:spTgt spid="17"/>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233619"/>
                                        </p:tgtEl>
                                        <p:attrNameLst>
                                          <p:attrName>style.visibility</p:attrName>
                                        </p:attrNameLst>
                                      </p:cBhvr>
                                      <p:to>
                                        <p:strVal val="visible"/>
                                      </p:to>
                                    </p:set>
                                    <p:animEffect transition="in" filter="blinds(horizontal)">
                                      <p:cBhvr>
                                        <p:cTn id="159" dur="500"/>
                                        <p:tgtEl>
                                          <p:spTgt spid="233619"/>
                                        </p:tgtEl>
                                      </p:cBhvr>
                                    </p:animEffect>
                                  </p:childTnLst>
                                  <p:subTnLst>
                                    <p:set>
                                      <p:cBhvr override="childStyle">
                                        <p:cTn dur="1" fill="hold" display="0" masterRel="nextClick" afterEffect="1"/>
                                        <p:tgtEl>
                                          <p:spTgt spid="233619"/>
                                        </p:tgtEl>
                                        <p:attrNameLst>
                                          <p:attrName>style.visibility</p:attrName>
                                        </p:attrNameLst>
                                      </p:cBhvr>
                                      <p:to>
                                        <p:strVal val="hidden"/>
                                      </p:to>
                                    </p:set>
                                  </p:subTnLst>
                                </p:cTn>
                              </p:par>
                            </p:childTnLst>
                          </p:cTn>
                        </p:par>
                      </p:childTnLst>
                    </p:cTn>
                  </p:par>
                  <p:par>
                    <p:cTn id="160" fill="hold">
                      <p:stCondLst>
                        <p:cond delay="indefinite"/>
                      </p:stCondLst>
                      <p:childTnLst>
                        <p:par>
                          <p:cTn id="161" fill="hold">
                            <p:stCondLst>
                              <p:cond delay="0"/>
                            </p:stCondLst>
                            <p:childTnLst>
                              <p:par>
                                <p:cTn id="162" presetID="3" presetClass="entr" presetSubtype="10" fill="hold" nodeType="clickEffect">
                                  <p:stCondLst>
                                    <p:cond delay="0"/>
                                  </p:stCondLst>
                                  <p:childTnLst>
                                    <p:set>
                                      <p:cBhvr>
                                        <p:cTn id="163" dur="1" fill="hold">
                                          <p:stCondLst>
                                            <p:cond delay="0"/>
                                          </p:stCondLst>
                                        </p:cTn>
                                        <p:tgtEl>
                                          <p:spTgt spid="18"/>
                                        </p:tgtEl>
                                        <p:attrNameLst>
                                          <p:attrName>style.visibility</p:attrName>
                                        </p:attrNameLst>
                                      </p:cBhvr>
                                      <p:to>
                                        <p:strVal val="visible"/>
                                      </p:to>
                                    </p:set>
                                    <p:animEffect transition="in" filter="blinds(horizontal)">
                                      <p:cBhvr>
                                        <p:cTn id="164" dur="500"/>
                                        <p:tgtEl>
                                          <p:spTgt spid="18"/>
                                        </p:tgtEl>
                                      </p:cBhvr>
                                    </p:animEffect>
                                  </p:childTnLst>
                                </p:cTn>
                              </p:par>
                            </p:childTnLst>
                          </p:cTn>
                        </p:par>
                      </p:childTnLst>
                    </p:cTn>
                  </p:par>
                  <p:par>
                    <p:cTn id="165" fill="hold">
                      <p:stCondLst>
                        <p:cond delay="indefinite"/>
                      </p:stCondLst>
                      <p:childTnLst>
                        <p:par>
                          <p:cTn id="166" fill="hold">
                            <p:stCondLst>
                              <p:cond delay="0"/>
                            </p:stCondLst>
                            <p:childTnLst>
                              <p:par>
                                <p:cTn id="167" presetID="3" presetClass="entr" presetSubtype="10" fill="hold" grpId="0" nodeType="clickEffect">
                                  <p:stCondLst>
                                    <p:cond delay="0"/>
                                  </p:stCondLst>
                                  <p:childTnLst>
                                    <p:set>
                                      <p:cBhvr>
                                        <p:cTn id="168" dur="1" fill="hold">
                                          <p:stCondLst>
                                            <p:cond delay="0"/>
                                          </p:stCondLst>
                                        </p:cTn>
                                        <p:tgtEl>
                                          <p:spTgt spid="233591"/>
                                        </p:tgtEl>
                                        <p:attrNameLst>
                                          <p:attrName>style.visibility</p:attrName>
                                        </p:attrNameLst>
                                      </p:cBhvr>
                                      <p:to>
                                        <p:strVal val="visible"/>
                                      </p:to>
                                    </p:set>
                                    <p:animEffect transition="in" filter="blinds(horizontal)">
                                      <p:cBhvr>
                                        <p:cTn id="169" dur="500"/>
                                        <p:tgtEl>
                                          <p:spTgt spid="233591"/>
                                        </p:tgtEl>
                                      </p:cBhvr>
                                    </p:animEffect>
                                  </p:childTnLst>
                                </p:cTn>
                              </p:par>
                            </p:childTnLst>
                          </p:cTn>
                        </p:par>
                        <p:par>
                          <p:cTn id="170" fill="hold">
                            <p:stCondLst>
                              <p:cond delay="500"/>
                            </p:stCondLst>
                            <p:childTnLst>
                              <p:par>
                                <p:cTn id="171" presetID="18" presetClass="entr" presetSubtype="9" fill="hold" grpId="0" nodeType="afterEffect">
                                  <p:stCondLst>
                                    <p:cond delay="0"/>
                                  </p:stCondLst>
                                  <p:childTnLst>
                                    <p:set>
                                      <p:cBhvr>
                                        <p:cTn id="172" dur="1" fill="hold">
                                          <p:stCondLst>
                                            <p:cond delay="0"/>
                                          </p:stCondLst>
                                        </p:cTn>
                                        <p:tgtEl>
                                          <p:spTgt spid="233590"/>
                                        </p:tgtEl>
                                        <p:attrNameLst>
                                          <p:attrName>style.visibility</p:attrName>
                                        </p:attrNameLst>
                                      </p:cBhvr>
                                      <p:to>
                                        <p:strVal val="visible"/>
                                      </p:to>
                                    </p:set>
                                    <p:animEffect transition="in" filter="strips(upLeft)">
                                      <p:cBhvr>
                                        <p:cTn id="173" dur="500"/>
                                        <p:tgtEl>
                                          <p:spTgt spid="233590"/>
                                        </p:tgtEl>
                                      </p:cBhvr>
                                    </p:animEffect>
                                  </p:childTnLst>
                                </p:cTn>
                              </p:par>
                            </p:childTnLst>
                          </p:cTn>
                        </p:par>
                        <p:par>
                          <p:cTn id="174" fill="hold">
                            <p:stCondLst>
                              <p:cond delay="1000"/>
                            </p:stCondLst>
                            <p:childTnLst>
                              <p:par>
                                <p:cTn id="175" presetID="3" presetClass="entr" presetSubtype="10" fill="hold" nodeType="afterEffect">
                                  <p:stCondLst>
                                    <p:cond delay="0"/>
                                  </p:stCondLst>
                                  <p:childTnLst>
                                    <p:set>
                                      <p:cBhvr>
                                        <p:cTn id="176" dur="1" fill="hold">
                                          <p:stCondLst>
                                            <p:cond delay="0"/>
                                          </p:stCondLst>
                                        </p:cTn>
                                        <p:tgtEl>
                                          <p:spTgt spid="21"/>
                                        </p:tgtEl>
                                        <p:attrNameLst>
                                          <p:attrName>style.visibility</p:attrName>
                                        </p:attrNameLst>
                                      </p:cBhvr>
                                      <p:to>
                                        <p:strVal val="visible"/>
                                      </p:to>
                                    </p:set>
                                    <p:animEffect transition="in" filter="blinds(horizontal)">
                                      <p:cBhvr>
                                        <p:cTn id="177" dur="500"/>
                                        <p:tgtEl>
                                          <p:spTgt spid="21"/>
                                        </p:tgtEl>
                                      </p:cBhvr>
                                    </p:animEffect>
                                  </p:childTnLst>
                                </p:cTn>
                              </p:par>
                            </p:childTnLst>
                          </p:cTn>
                        </p:par>
                      </p:childTnLst>
                    </p:cTn>
                  </p:par>
                  <p:par>
                    <p:cTn id="178" fill="hold">
                      <p:stCondLst>
                        <p:cond delay="indefinite"/>
                      </p:stCondLst>
                      <p:childTnLst>
                        <p:par>
                          <p:cTn id="179" fill="hold">
                            <p:stCondLst>
                              <p:cond delay="0"/>
                            </p:stCondLst>
                            <p:childTnLst>
                              <p:par>
                                <p:cTn id="180" presetID="18" presetClass="entr" presetSubtype="9" fill="hold" grpId="0" nodeType="clickEffect">
                                  <p:stCondLst>
                                    <p:cond delay="0"/>
                                  </p:stCondLst>
                                  <p:childTnLst>
                                    <p:set>
                                      <p:cBhvr>
                                        <p:cTn id="181" dur="1" fill="hold">
                                          <p:stCondLst>
                                            <p:cond delay="0"/>
                                          </p:stCondLst>
                                        </p:cTn>
                                        <p:tgtEl>
                                          <p:spTgt spid="233586"/>
                                        </p:tgtEl>
                                        <p:attrNameLst>
                                          <p:attrName>style.visibility</p:attrName>
                                        </p:attrNameLst>
                                      </p:cBhvr>
                                      <p:to>
                                        <p:strVal val="visible"/>
                                      </p:to>
                                    </p:set>
                                    <p:animEffect transition="in" filter="strips(upLeft)">
                                      <p:cBhvr>
                                        <p:cTn id="182" dur="500"/>
                                        <p:tgtEl>
                                          <p:spTgt spid="233586"/>
                                        </p:tgtEl>
                                      </p:cBhvr>
                                    </p:animEffect>
                                  </p:childTnLst>
                                </p:cTn>
                              </p:par>
                            </p:childTnLst>
                          </p:cTn>
                        </p:par>
                      </p:childTnLst>
                    </p:cTn>
                  </p:par>
                  <p:par>
                    <p:cTn id="183" fill="hold">
                      <p:stCondLst>
                        <p:cond delay="indefinite"/>
                      </p:stCondLst>
                      <p:childTnLst>
                        <p:par>
                          <p:cTn id="184" fill="hold">
                            <p:stCondLst>
                              <p:cond delay="0"/>
                            </p:stCondLst>
                            <p:childTnLst>
                              <p:par>
                                <p:cTn id="185" presetID="18" presetClass="entr" presetSubtype="3" fill="hold" grpId="0" nodeType="clickEffect">
                                  <p:stCondLst>
                                    <p:cond delay="0"/>
                                  </p:stCondLst>
                                  <p:childTnLst>
                                    <p:set>
                                      <p:cBhvr>
                                        <p:cTn id="186" dur="1" fill="hold">
                                          <p:stCondLst>
                                            <p:cond delay="0"/>
                                          </p:stCondLst>
                                        </p:cTn>
                                        <p:tgtEl>
                                          <p:spTgt spid="233593"/>
                                        </p:tgtEl>
                                        <p:attrNameLst>
                                          <p:attrName>style.visibility</p:attrName>
                                        </p:attrNameLst>
                                      </p:cBhvr>
                                      <p:to>
                                        <p:strVal val="visible"/>
                                      </p:to>
                                    </p:set>
                                    <p:animEffect transition="in" filter="strips(upRight)">
                                      <p:cBhvr>
                                        <p:cTn id="187" dur="500"/>
                                        <p:tgtEl>
                                          <p:spTgt spid="233593"/>
                                        </p:tgtEl>
                                      </p:cBhvr>
                                    </p:animEffect>
                                  </p:childTnLst>
                                </p:cTn>
                              </p:par>
                            </p:childTnLst>
                          </p:cTn>
                        </p:par>
                        <p:par>
                          <p:cTn id="188" fill="hold">
                            <p:stCondLst>
                              <p:cond delay="500"/>
                            </p:stCondLst>
                            <p:childTnLst>
                              <p:par>
                                <p:cTn id="189" presetID="18" presetClass="entr" presetSubtype="12" fill="hold" grpId="0" nodeType="afterEffect">
                                  <p:stCondLst>
                                    <p:cond delay="0"/>
                                  </p:stCondLst>
                                  <p:childTnLst>
                                    <p:set>
                                      <p:cBhvr>
                                        <p:cTn id="190" dur="1" fill="hold">
                                          <p:stCondLst>
                                            <p:cond delay="0"/>
                                          </p:stCondLst>
                                        </p:cTn>
                                        <p:tgtEl>
                                          <p:spTgt spid="233592"/>
                                        </p:tgtEl>
                                        <p:attrNameLst>
                                          <p:attrName>style.visibility</p:attrName>
                                        </p:attrNameLst>
                                      </p:cBhvr>
                                      <p:to>
                                        <p:strVal val="visible"/>
                                      </p:to>
                                    </p:set>
                                    <p:animEffect transition="in" filter="strips(downLeft)">
                                      <p:cBhvr>
                                        <p:cTn id="191" dur="500"/>
                                        <p:tgtEl>
                                          <p:spTgt spid="233592"/>
                                        </p:tgtEl>
                                      </p:cBhvr>
                                    </p:animEffec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233620"/>
                                        </p:tgtEl>
                                        <p:attrNameLst>
                                          <p:attrName>style.visibility</p:attrName>
                                        </p:attrNameLst>
                                      </p:cBhvr>
                                      <p:to>
                                        <p:strVal val="visible"/>
                                      </p:to>
                                    </p:set>
                                    <p:animEffect transition="in" filter="blinds(horizontal)">
                                      <p:cBhvr>
                                        <p:cTn id="196" dur="500"/>
                                        <p:tgtEl>
                                          <p:spTgt spid="233620"/>
                                        </p:tgtEl>
                                      </p:cBhvr>
                                    </p:animEffect>
                                  </p:childTnLst>
                                  <p:subTnLst>
                                    <p:set>
                                      <p:cBhvr override="childStyle">
                                        <p:cTn dur="1" fill="hold" display="0" masterRel="nextClick" afterEffect="1"/>
                                        <p:tgtEl>
                                          <p:spTgt spid="233620"/>
                                        </p:tgtEl>
                                        <p:attrNameLst>
                                          <p:attrName>style.visibility</p:attrName>
                                        </p:attrNameLst>
                                      </p:cBhvr>
                                      <p:to>
                                        <p:strVal val="hidden"/>
                                      </p:to>
                                    </p:set>
                                  </p:sub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233529"/>
                                        </p:tgtEl>
                                        <p:attrNameLst>
                                          <p:attrName>style.visibility</p:attrName>
                                        </p:attrNameLst>
                                      </p:cBhvr>
                                      <p:to>
                                        <p:strVal val="visible"/>
                                      </p:to>
                                    </p:set>
                                    <p:animEffect transition="in" filter="blinds(horizontal)">
                                      <p:cBhvr>
                                        <p:cTn id="201" dur="500"/>
                                        <p:tgtEl>
                                          <p:spTgt spid="233529"/>
                                        </p:tgtEl>
                                      </p:cBhvr>
                                    </p:animEffect>
                                  </p:childTnLst>
                                </p:cTn>
                              </p:par>
                            </p:childTnLst>
                          </p:cTn>
                        </p:par>
                      </p:childTnLst>
                    </p:cTn>
                  </p:par>
                  <p:par>
                    <p:cTn id="202" fill="hold">
                      <p:stCondLst>
                        <p:cond delay="indefinite"/>
                      </p:stCondLst>
                      <p:childTnLst>
                        <p:par>
                          <p:cTn id="203" fill="hold">
                            <p:stCondLst>
                              <p:cond delay="0"/>
                            </p:stCondLst>
                            <p:childTnLst>
                              <p:par>
                                <p:cTn id="204" presetID="3" presetClass="entr" presetSubtype="10" fill="hold" grpId="0" nodeType="clickEffect">
                                  <p:stCondLst>
                                    <p:cond delay="0"/>
                                  </p:stCondLst>
                                  <p:childTnLst>
                                    <p:set>
                                      <p:cBhvr>
                                        <p:cTn id="205" dur="1" fill="hold">
                                          <p:stCondLst>
                                            <p:cond delay="0"/>
                                          </p:stCondLst>
                                        </p:cTn>
                                        <p:tgtEl>
                                          <p:spTgt spid="233606"/>
                                        </p:tgtEl>
                                        <p:attrNameLst>
                                          <p:attrName>style.visibility</p:attrName>
                                        </p:attrNameLst>
                                      </p:cBhvr>
                                      <p:to>
                                        <p:strVal val="visible"/>
                                      </p:to>
                                    </p:set>
                                    <p:animEffect transition="in" filter="blinds(horizontal)">
                                      <p:cBhvr>
                                        <p:cTn id="206" dur="500"/>
                                        <p:tgtEl>
                                          <p:spTgt spid="233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526" grpId="0" autoUpdateAnimBg="0"/>
      <p:bldP spid="233528" grpId="0" autoUpdateAnimBg="0"/>
      <p:bldP spid="233529" grpId="0" autoUpdateAnimBg="0"/>
      <p:bldP spid="233551" grpId="0" animBg="1"/>
      <p:bldP spid="233556" grpId="0" animBg="1"/>
      <p:bldP spid="233557" grpId="0" animBg="1"/>
      <p:bldP spid="233561" grpId="0" animBg="1"/>
      <p:bldP spid="233565" grpId="0" animBg="1"/>
      <p:bldP spid="233566" grpId="0" animBg="1"/>
      <p:bldP spid="233567" grpId="0" animBg="1"/>
      <p:bldP spid="233586" grpId="0" animBg="1"/>
      <p:bldP spid="233590" grpId="0" animBg="1"/>
      <p:bldP spid="233591" grpId="0" animBg="1"/>
      <p:bldP spid="233592" grpId="0" animBg="1"/>
      <p:bldP spid="233593" grpId="0" animBg="1"/>
      <p:bldP spid="233597" grpId="0" animBg="1"/>
      <p:bldP spid="233601" grpId="0" animBg="1"/>
      <p:bldP spid="233605" grpId="0" autoUpdateAnimBg="0"/>
      <p:bldP spid="233606" grpId="0" autoUpdateAnimBg="0"/>
      <p:bldP spid="233610" grpId="0" animBg="1"/>
      <p:bldP spid="233611" grpId="0" animBg="1"/>
      <p:bldP spid="233612" grpId="0" animBg="1"/>
      <p:bldP spid="233618" grpId="0" autoUpdateAnimBg="0"/>
      <p:bldP spid="233619" grpId="0" animBg="1" autoUpdateAnimBg="0"/>
      <p:bldP spid="233620"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1"/>
          <p:cNvSpPr>
            <a:spLocks noGrp="1"/>
          </p:cNvSpPr>
          <p:nvPr>
            <p:ph type="sldNum" sz="quarter" idx="10"/>
          </p:nvPr>
        </p:nvSpPr>
        <p:spPr bwMode="auto">
          <a:noFill/>
          <a:ln>
            <a:miter lim="800000"/>
            <a:headEnd/>
            <a:tailEnd/>
          </a:ln>
        </p:spPr>
        <p:txBody>
          <a:bodyPr/>
          <a:lstStyle/>
          <a:p>
            <a:fld id="{F1C75D34-7E23-4E1F-AC59-E7C34F625BFE}" type="slidenum">
              <a:rPr lang="zh-CN" altLang="en-US" smtClean="0"/>
              <a:pPr/>
              <a:t>54</a:t>
            </a:fld>
            <a:endParaRPr lang="en-US" altLang="zh-CN"/>
          </a:p>
        </p:txBody>
      </p:sp>
      <p:grpSp>
        <p:nvGrpSpPr>
          <p:cNvPr id="2" name="Group 2"/>
          <p:cNvGrpSpPr>
            <a:grpSpLocks/>
          </p:cNvGrpSpPr>
          <p:nvPr/>
        </p:nvGrpSpPr>
        <p:grpSpPr bwMode="auto">
          <a:xfrm>
            <a:off x="0" y="1400175"/>
            <a:ext cx="9151938" cy="5438775"/>
            <a:chOff x="0" y="882"/>
            <a:chExt cx="5765" cy="3426"/>
          </a:xfrm>
        </p:grpSpPr>
        <p:grpSp>
          <p:nvGrpSpPr>
            <p:cNvPr id="58420" name="Group 3"/>
            <p:cNvGrpSpPr>
              <a:grpSpLocks/>
            </p:cNvGrpSpPr>
            <p:nvPr/>
          </p:nvGrpSpPr>
          <p:grpSpPr bwMode="auto">
            <a:xfrm>
              <a:off x="3296" y="1995"/>
              <a:ext cx="438" cy="429"/>
              <a:chOff x="3296" y="1995"/>
              <a:chExt cx="438" cy="429"/>
            </a:xfrm>
          </p:grpSpPr>
          <p:sp>
            <p:nvSpPr>
              <p:cNvPr id="58557" name="Text Box 4"/>
              <p:cNvSpPr txBox="1">
                <a:spLocks noChangeArrowheads="1"/>
              </p:cNvSpPr>
              <p:nvPr/>
            </p:nvSpPr>
            <p:spPr bwMode="auto">
              <a:xfrm>
                <a:off x="3296" y="1995"/>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单元</a:t>
                </a:r>
              </a:p>
            </p:txBody>
          </p:sp>
          <p:sp>
            <p:nvSpPr>
              <p:cNvPr id="58558" name="Text Box 5"/>
              <p:cNvSpPr txBox="1">
                <a:spLocks noChangeArrowheads="1"/>
              </p:cNvSpPr>
              <p:nvPr/>
            </p:nvSpPr>
            <p:spPr bwMode="auto">
              <a:xfrm>
                <a:off x="3296" y="2174"/>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电路</a:t>
                </a:r>
              </a:p>
            </p:txBody>
          </p:sp>
        </p:grpSp>
        <p:grpSp>
          <p:nvGrpSpPr>
            <p:cNvPr id="58421" name="Group 6"/>
            <p:cNvGrpSpPr>
              <a:grpSpLocks/>
            </p:cNvGrpSpPr>
            <p:nvPr/>
          </p:nvGrpSpPr>
          <p:grpSpPr bwMode="auto">
            <a:xfrm>
              <a:off x="0" y="882"/>
              <a:ext cx="5765" cy="3426"/>
              <a:chOff x="0" y="882"/>
              <a:chExt cx="5765" cy="3426"/>
            </a:xfrm>
          </p:grpSpPr>
          <p:sp>
            <p:nvSpPr>
              <p:cNvPr id="58422" name="Rectangle 7"/>
              <p:cNvSpPr>
                <a:spLocks noChangeArrowheads="1"/>
              </p:cNvSpPr>
              <p:nvPr/>
            </p:nvSpPr>
            <p:spPr bwMode="auto">
              <a:xfrm>
                <a:off x="462" y="882"/>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23" name="Freeform 8"/>
              <p:cNvSpPr>
                <a:spLocks/>
              </p:cNvSpPr>
              <p:nvPr/>
            </p:nvSpPr>
            <p:spPr bwMode="auto">
              <a:xfrm>
                <a:off x="1155" y="1057"/>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58424" name="Rectangle 9"/>
              <p:cNvSpPr>
                <a:spLocks noChangeArrowheads="1"/>
              </p:cNvSpPr>
              <p:nvPr/>
            </p:nvSpPr>
            <p:spPr bwMode="auto">
              <a:xfrm>
                <a:off x="1615" y="1144"/>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25" name="Freeform 10"/>
              <p:cNvSpPr>
                <a:spLocks/>
              </p:cNvSpPr>
              <p:nvPr/>
            </p:nvSpPr>
            <p:spPr bwMode="auto">
              <a:xfrm>
                <a:off x="4351" y="1057"/>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58426" name="Freeform 11"/>
              <p:cNvSpPr>
                <a:spLocks/>
              </p:cNvSpPr>
              <p:nvPr/>
            </p:nvSpPr>
            <p:spPr bwMode="auto">
              <a:xfrm>
                <a:off x="1155" y="1361"/>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58427" name="Freeform 12"/>
              <p:cNvSpPr>
                <a:spLocks/>
              </p:cNvSpPr>
              <p:nvPr/>
            </p:nvSpPr>
            <p:spPr bwMode="auto">
              <a:xfrm>
                <a:off x="2727" y="1053"/>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58428" name="Freeform 13"/>
              <p:cNvSpPr>
                <a:spLocks/>
              </p:cNvSpPr>
              <p:nvPr/>
            </p:nvSpPr>
            <p:spPr bwMode="auto">
              <a:xfrm>
                <a:off x="1791" y="1051"/>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58429" name="Freeform 14"/>
              <p:cNvSpPr>
                <a:spLocks/>
              </p:cNvSpPr>
              <p:nvPr/>
            </p:nvSpPr>
            <p:spPr bwMode="auto">
              <a:xfrm>
                <a:off x="1788" y="1278"/>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58430" name="Freeform 15"/>
              <p:cNvSpPr>
                <a:spLocks/>
              </p:cNvSpPr>
              <p:nvPr/>
            </p:nvSpPr>
            <p:spPr bwMode="auto">
              <a:xfrm>
                <a:off x="2736" y="1266"/>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58431" name="Line 16"/>
              <p:cNvSpPr>
                <a:spLocks noChangeShapeType="1"/>
              </p:cNvSpPr>
              <p:nvPr/>
            </p:nvSpPr>
            <p:spPr bwMode="auto">
              <a:xfrm rot="10800000">
                <a:off x="4351" y="1278"/>
                <a:ext cx="0" cy="85"/>
              </a:xfrm>
              <a:prstGeom prst="line">
                <a:avLst/>
              </a:prstGeom>
              <a:noFill/>
              <a:ln w="38100">
                <a:solidFill>
                  <a:schemeClr val="tx1"/>
                </a:solidFill>
                <a:round/>
                <a:headEnd type="oval" w="sm" len="sm"/>
                <a:tailEnd/>
              </a:ln>
            </p:spPr>
            <p:txBody>
              <a:bodyPr wrap="none"/>
              <a:lstStyle/>
              <a:p>
                <a:endParaRPr lang="zh-CN" altLang="en-US"/>
              </a:p>
            </p:txBody>
          </p:sp>
          <p:sp>
            <p:nvSpPr>
              <p:cNvPr id="58432" name="Freeform 17"/>
              <p:cNvSpPr>
                <a:spLocks/>
              </p:cNvSpPr>
              <p:nvPr/>
            </p:nvSpPr>
            <p:spPr bwMode="auto">
              <a:xfrm>
                <a:off x="1155" y="1625"/>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58433" name="Line 18"/>
              <p:cNvSpPr>
                <a:spLocks noChangeShapeType="1"/>
              </p:cNvSpPr>
              <p:nvPr/>
            </p:nvSpPr>
            <p:spPr bwMode="auto">
              <a:xfrm>
                <a:off x="4351" y="1625"/>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34" name="Freeform 19"/>
              <p:cNvSpPr>
                <a:spLocks/>
              </p:cNvSpPr>
              <p:nvPr/>
            </p:nvSpPr>
            <p:spPr bwMode="auto">
              <a:xfrm>
                <a:off x="1155" y="1929"/>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58435" name="Line 20"/>
              <p:cNvSpPr>
                <a:spLocks noChangeShapeType="1"/>
              </p:cNvSpPr>
              <p:nvPr/>
            </p:nvSpPr>
            <p:spPr bwMode="auto">
              <a:xfrm>
                <a:off x="2725" y="1625"/>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36" name="Line 21"/>
              <p:cNvSpPr>
                <a:spLocks noChangeShapeType="1"/>
              </p:cNvSpPr>
              <p:nvPr/>
            </p:nvSpPr>
            <p:spPr bwMode="auto">
              <a:xfrm>
                <a:off x="1788" y="1625"/>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37" name="Line 22"/>
              <p:cNvSpPr>
                <a:spLocks noChangeShapeType="1"/>
              </p:cNvSpPr>
              <p:nvPr/>
            </p:nvSpPr>
            <p:spPr bwMode="auto">
              <a:xfrm rot="10800000">
                <a:off x="1788" y="1844"/>
                <a:ext cx="0" cy="85"/>
              </a:xfrm>
              <a:prstGeom prst="line">
                <a:avLst/>
              </a:prstGeom>
              <a:noFill/>
              <a:ln w="38100">
                <a:solidFill>
                  <a:schemeClr val="tx1"/>
                </a:solidFill>
                <a:round/>
                <a:headEnd type="oval" w="sm" len="sm"/>
                <a:tailEnd/>
              </a:ln>
            </p:spPr>
            <p:txBody>
              <a:bodyPr wrap="none"/>
              <a:lstStyle/>
              <a:p>
                <a:endParaRPr lang="zh-CN" altLang="en-US"/>
              </a:p>
            </p:txBody>
          </p:sp>
          <p:sp>
            <p:nvSpPr>
              <p:cNvPr id="58438" name="Line 23"/>
              <p:cNvSpPr>
                <a:spLocks noChangeShapeType="1"/>
              </p:cNvSpPr>
              <p:nvPr/>
            </p:nvSpPr>
            <p:spPr bwMode="auto">
              <a:xfrm rot="10800000">
                <a:off x="2725" y="1846"/>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39" name="Line 24"/>
              <p:cNvSpPr>
                <a:spLocks noChangeShapeType="1"/>
              </p:cNvSpPr>
              <p:nvPr/>
            </p:nvSpPr>
            <p:spPr bwMode="auto">
              <a:xfrm rot="10800000">
                <a:off x="4351" y="1846"/>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40" name="Freeform 25"/>
              <p:cNvSpPr>
                <a:spLocks/>
              </p:cNvSpPr>
              <p:nvPr/>
            </p:nvSpPr>
            <p:spPr bwMode="auto">
              <a:xfrm>
                <a:off x="1155" y="2498"/>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58441" name="Line 26"/>
              <p:cNvSpPr>
                <a:spLocks noChangeShapeType="1"/>
              </p:cNvSpPr>
              <p:nvPr/>
            </p:nvSpPr>
            <p:spPr bwMode="auto">
              <a:xfrm>
                <a:off x="4351" y="2498"/>
                <a:ext cx="0" cy="85"/>
              </a:xfrm>
              <a:prstGeom prst="line">
                <a:avLst/>
              </a:prstGeom>
              <a:noFill/>
              <a:ln w="38100">
                <a:solidFill>
                  <a:schemeClr val="tx1"/>
                </a:solidFill>
                <a:round/>
                <a:headEnd type="oval" w="sm" len="sm"/>
                <a:tailEnd/>
              </a:ln>
            </p:spPr>
            <p:txBody>
              <a:bodyPr wrap="none"/>
              <a:lstStyle/>
              <a:p>
                <a:endParaRPr lang="zh-CN" altLang="en-US"/>
              </a:p>
            </p:txBody>
          </p:sp>
          <p:sp>
            <p:nvSpPr>
              <p:cNvPr id="58442" name="Freeform 27"/>
              <p:cNvSpPr>
                <a:spLocks/>
              </p:cNvSpPr>
              <p:nvPr/>
            </p:nvSpPr>
            <p:spPr bwMode="auto">
              <a:xfrm>
                <a:off x="1155" y="2802"/>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58443" name="Line 28"/>
              <p:cNvSpPr>
                <a:spLocks noChangeShapeType="1"/>
              </p:cNvSpPr>
              <p:nvPr/>
            </p:nvSpPr>
            <p:spPr bwMode="auto">
              <a:xfrm>
                <a:off x="2725" y="2498"/>
                <a:ext cx="0" cy="85"/>
              </a:xfrm>
              <a:prstGeom prst="line">
                <a:avLst/>
              </a:prstGeom>
              <a:noFill/>
              <a:ln w="38100">
                <a:solidFill>
                  <a:schemeClr val="tx1"/>
                </a:solidFill>
                <a:round/>
                <a:headEnd type="oval" w="sm" len="sm"/>
                <a:tailEnd/>
              </a:ln>
            </p:spPr>
            <p:txBody>
              <a:bodyPr wrap="none"/>
              <a:lstStyle/>
              <a:p>
                <a:endParaRPr lang="zh-CN" altLang="en-US"/>
              </a:p>
            </p:txBody>
          </p:sp>
          <p:sp>
            <p:nvSpPr>
              <p:cNvPr id="58444" name="Line 29"/>
              <p:cNvSpPr>
                <a:spLocks noChangeShapeType="1"/>
              </p:cNvSpPr>
              <p:nvPr/>
            </p:nvSpPr>
            <p:spPr bwMode="auto">
              <a:xfrm>
                <a:off x="1788" y="2498"/>
                <a:ext cx="0" cy="85"/>
              </a:xfrm>
              <a:prstGeom prst="line">
                <a:avLst/>
              </a:prstGeom>
              <a:noFill/>
              <a:ln w="38100">
                <a:solidFill>
                  <a:schemeClr val="tx1"/>
                </a:solidFill>
                <a:round/>
                <a:headEnd type="oval" w="sm" len="sm"/>
                <a:tailEnd/>
              </a:ln>
            </p:spPr>
            <p:txBody>
              <a:bodyPr wrap="none"/>
              <a:lstStyle/>
              <a:p>
                <a:endParaRPr lang="zh-CN" altLang="en-US"/>
              </a:p>
            </p:txBody>
          </p:sp>
          <p:sp>
            <p:nvSpPr>
              <p:cNvPr id="58445" name="Line 30"/>
              <p:cNvSpPr>
                <a:spLocks noChangeShapeType="1"/>
              </p:cNvSpPr>
              <p:nvPr/>
            </p:nvSpPr>
            <p:spPr bwMode="auto">
              <a:xfrm rot="10800000">
                <a:off x="1788" y="2718"/>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46" name="Line 31"/>
              <p:cNvSpPr>
                <a:spLocks noChangeShapeType="1"/>
              </p:cNvSpPr>
              <p:nvPr/>
            </p:nvSpPr>
            <p:spPr bwMode="auto">
              <a:xfrm rot="10800000">
                <a:off x="2725" y="2720"/>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47" name="Line 32"/>
              <p:cNvSpPr>
                <a:spLocks noChangeShapeType="1"/>
              </p:cNvSpPr>
              <p:nvPr/>
            </p:nvSpPr>
            <p:spPr bwMode="auto">
              <a:xfrm rot="10800000">
                <a:off x="4351" y="2720"/>
                <a:ext cx="0" cy="84"/>
              </a:xfrm>
              <a:prstGeom prst="line">
                <a:avLst/>
              </a:prstGeom>
              <a:noFill/>
              <a:ln w="38100">
                <a:solidFill>
                  <a:schemeClr val="tx1"/>
                </a:solidFill>
                <a:round/>
                <a:headEnd type="oval" w="sm" len="sm"/>
                <a:tailEnd/>
              </a:ln>
            </p:spPr>
            <p:txBody>
              <a:bodyPr wrap="none"/>
              <a:lstStyle/>
              <a:p>
                <a:endParaRPr lang="zh-CN" altLang="en-US"/>
              </a:p>
            </p:txBody>
          </p:sp>
          <p:sp>
            <p:nvSpPr>
              <p:cNvPr id="58448" name="AutoShape 33"/>
              <p:cNvSpPr>
                <a:spLocks noChangeArrowheads="1"/>
              </p:cNvSpPr>
              <p:nvPr/>
            </p:nvSpPr>
            <p:spPr bwMode="auto">
              <a:xfrm rot="-5400000">
                <a:off x="1700" y="2850"/>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49" name="Freeform 34"/>
              <p:cNvSpPr>
                <a:spLocks/>
              </p:cNvSpPr>
              <p:nvPr/>
            </p:nvSpPr>
            <p:spPr bwMode="auto">
              <a:xfrm>
                <a:off x="1416" y="1214"/>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58450" name="Freeform 35"/>
              <p:cNvSpPr>
                <a:spLocks/>
              </p:cNvSpPr>
              <p:nvPr/>
            </p:nvSpPr>
            <p:spPr bwMode="auto">
              <a:xfrm>
                <a:off x="1419"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51" name="Freeform 36"/>
              <p:cNvSpPr>
                <a:spLocks/>
              </p:cNvSpPr>
              <p:nvPr/>
            </p:nvSpPr>
            <p:spPr bwMode="auto">
              <a:xfrm>
                <a:off x="1422" y="2651"/>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8452" name="Line 37"/>
              <p:cNvSpPr>
                <a:spLocks noChangeShapeType="1"/>
              </p:cNvSpPr>
              <p:nvPr/>
            </p:nvSpPr>
            <p:spPr bwMode="auto">
              <a:xfrm>
                <a:off x="1419" y="3023"/>
                <a:ext cx="245" cy="0"/>
              </a:xfrm>
              <a:prstGeom prst="line">
                <a:avLst/>
              </a:prstGeom>
              <a:noFill/>
              <a:ln w="38100">
                <a:solidFill>
                  <a:schemeClr val="tx1"/>
                </a:solidFill>
                <a:round/>
                <a:headEnd type="oval" w="sm" len="sm"/>
                <a:tailEnd/>
              </a:ln>
            </p:spPr>
            <p:txBody>
              <a:bodyPr wrap="none"/>
              <a:lstStyle/>
              <a:p>
                <a:endParaRPr lang="zh-CN" altLang="en-US"/>
              </a:p>
            </p:txBody>
          </p:sp>
          <p:sp>
            <p:nvSpPr>
              <p:cNvPr id="58453" name="Freeform 38"/>
              <p:cNvSpPr>
                <a:spLocks/>
              </p:cNvSpPr>
              <p:nvPr/>
            </p:nvSpPr>
            <p:spPr bwMode="auto">
              <a:xfrm>
                <a:off x="3979" y="1214"/>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58454" name="Freeform 39"/>
              <p:cNvSpPr>
                <a:spLocks/>
              </p:cNvSpPr>
              <p:nvPr/>
            </p:nvSpPr>
            <p:spPr bwMode="auto">
              <a:xfrm>
                <a:off x="3982"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55" name="Freeform 40"/>
              <p:cNvSpPr>
                <a:spLocks/>
              </p:cNvSpPr>
              <p:nvPr/>
            </p:nvSpPr>
            <p:spPr bwMode="auto">
              <a:xfrm>
                <a:off x="3985" y="2651"/>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8456" name="Line 41"/>
              <p:cNvSpPr>
                <a:spLocks noChangeShapeType="1"/>
              </p:cNvSpPr>
              <p:nvPr/>
            </p:nvSpPr>
            <p:spPr bwMode="auto">
              <a:xfrm>
                <a:off x="3982" y="3023"/>
                <a:ext cx="245" cy="0"/>
              </a:xfrm>
              <a:prstGeom prst="line">
                <a:avLst/>
              </a:prstGeom>
              <a:noFill/>
              <a:ln w="38100">
                <a:solidFill>
                  <a:schemeClr val="tx1"/>
                </a:solidFill>
                <a:round/>
                <a:headEnd type="oval" w="sm" len="sm"/>
                <a:tailEnd/>
              </a:ln>
            </p:spPr>
            <p:txBody>
              <a:bodyPr wrap="none"/>
              <a:lstStyle/>
              <a:p>
                <a:endParaRPr lang="zh-CN" altLang="en-US"/>
              </a:p>
            </p:txBody>
          </p:sp>
          <p:sp>
            <p:nvSpPr>
              <p:cNvPr id="58457" name="Freeform 42"/>
              <p:cNvSpPr>
                <a:spLocks/>
              </p:cNvSpPr>
              <p:nvPr/>
            </p:nvSpPr>
            <p:spPr bwMode="auto">
              <a:xfrm>
                <a:off x="2347" y="1214"/>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58458" name="Freeform 43"/>
              <p:cNvSpPr>
                <a:spLocks/>
              </p:cNvSpPr>
              <p:nvPr/>
            </p:nvSpPr>
            <p:spPr bwMode="auto">
              <a:xfrm>
                <a:off x="2350"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59" name="Freeform 44"/>
              <p:cNvSpPr>
                <a:spLocks/>
              </p:cNvSpPr>
              <p:nvPr/>
            </p:nvSpPr>
            <p:spPr bwMode="auto">
              <a:xfrm>
                <a:off x="2353" y="2651"/>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8460" name="Line 45"/>
              <p:cNvSpPr>
                <a:spLocks noChangeShapeType="1"/>
              </p:cNvSpPr>
              <p:nvPr/>
            </p:nvSpPr>
            <p:spPr bwMode="auto">
              <a:xfrm>
                <a:off x="2350" y="3023"/>
                <a:ext cx="245" cy="0"/>
              </a:xfrm>
              <a:prstGeom prst="line">
                <a:avLst/>
              </a:prstGeom>
              <a:noFill/>
              <a:ln w="38100">
                <a:solidFill>
                  <a:schemeClr val="tx1"/>
                </a:solidFill>
                <a:round/>
                <a:headEnd type="oval" w="sm" len="sm"/>
                <a:tailEnd/>
              </a:ln>
            </p:spPr>
            <p:txBody>
              <a:bodyPr wrap="none"/>
              <a:lstStyle/>
              <a:p>
                <a:endParaRPr lang="zh-CN" altLang="en-US"/>
              </a:p>
            </p:txBody>
          </p:sp>
          <p:sp>
            <p:nvSpPr>
              <p:cNvPr id="58461" name="Freeform 46"/>
              <p:cNvSpPr>
                <a:spLocks/>
              </p:cNvSpPr>
              <p:nvPr/>
            </p:nvSpPr>
            <p:spPr bwMode="auto">
              <a:xfrm>
                <a:off x="1964" y="1201"/>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58462" name="Freeform 47"/>
              <p:cNvSpPr>
                <a:spLocks/>
              </p:cNvSpPr>
              <p:nvPr/>
            </p:nvSpPr>
            <p:spPr bwMode="auto">
              <a:xfrm rot="10800000">
                <a:off x="1959"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63" name="Freeform 48"/>
              <p:cNvSpPr>
                <a:spLocks/>
              </p:cNvSpPr>
              <p:nvPr/>
            </p:nvSpPr>
            <p:spPr bwMode="auto">
              <a:xfrm rot="10800000">
                <a:off x="1959" y="2651"/>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64" name="Freeform 49"/>
              <p:cNvSpPr>
                <a:spLocks/>
              </p:cNvSpPr>
              <p:nvPr/>
            </p:nvSpPr>
            <p:spPr bwMode="auto">
              <a:xfrm>
                <a:off x="1958" y="3023"/>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58465" name="Freeform 50"/>
              <p:cNvSpPr>
                <a:spLocks/>
              </p:cNvSpPr>
              <p:nvPr/>
            </p:nvSpPr>
            <p:spPr bwMode="auto">
              <a:xfrm>
                <a:off x="2893" y="1201"/>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58466" name="Freeform 51"/>
              <p:cNvSpPr>
                <a:spLocks/>
              </p:cNvSpPr>
              <p:nvPr/>
            </p:nvSpPr>
            <p:spPr bwMode="auto">
              <a:xfrm rot="10800000">
                <a:off x="2890"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67" name="Freeform 52"/>
              <p:cNvSpPr>
                <a:spLocks/>
              </p:cNvSpPr>
              <p:nvPr/>
            </p:nvSpPr>
            <p:spPr bwMode="auto">
              <a:xfrm rot="10800000">
                <a:off x="2890" y="2651"/>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68" name="Freeform 53"/>
              <p:cNvSpPr>
                <a:spLocks/>
              </p:cNvSpPr>
              <p:nvPr/>
            </p:nvSpPr>
            <p:spPr bwMode="auto">
              <a:xfrm>
                <a:off x="2895" y="3023"/>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58469" name="Freeform 54"/>
              <p:cNvSpPr>
                <a:spLocks/>
              </p:cNvSpPr>
              <p:nvPr/>
            </p:nvSpPr>
            <p:spPr bwMode="auto">
              <a:xfrm>
                <a:off x="4531" y="1201"/>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58470" name="Freeform 55"/>
              <p:cNvSpPr>
                <a:spLocks/>
              </p:cNvSpPr>
              <p:nvPr/>
            </p:nvSpPr>
            <p:spPr bwMode="auto">
              <a:xfrm rot="10800000">
                <a:off x="4528" y="1770"/>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71" name="Freeform 56"/>
              <p:cNvSpPr>
                <a:spLocks/>
              </p:cNvSpPr>
              <p:nvPr/>
            </p:nvSpPr>
            <p:spPr bwMode="auto">
              <a:xfrm rot="10800000">
                <a:off x="4528" y="2651"/>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72" name="Freeform 57"/>
              <p:cNvSpPr>
                <a:spLocks/>
              </p:cNvSpPr>
              <p:nvPr/>
            </p:nvSpPr>
            <p:spPr bwMode="auto">
              <a:xfrm rot="10800000">
                <a:off x="4524" y="3021"/>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8473" name="Rectangle 58"/>
              <p:cNvSpPr>
                <a:spLocks noChangeArrowheads="1"/>
              </p:cNvSpPr>
              <p:nvPr/>
            </p:nvSpPr>
            <p:spPr bwMode="auto">
              <a:xfrm>
                <a:off x="1204" y="3242"/>
                <a:ext cx="3613" cy="262"/>
              </a:xfrm>
              <a:prstGeom prst="rect">
                <a:avLst/>
              </a:prstGeom>
              <a:noFill/>
              <a:ln w="38100">
                <a:solidFill>
                  <a:schemeClr val="tx1"/>
                </a:solidFill>
                <a:miter lim="800000"/>
                <a:headEnd/>
                <a:tailEnd/>
              </a:ln>
            </p:spPr>
            <p:txBody>
              <a:bodyPr wrap="none" tIns="36000"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58474" name="Rectangle 59"/>
              <p:cNvSpPr>
                <a:spLocks noChangeArrowheads="1"/>
              </p:cNvSpPr>
              <p:nvPr/>
            </p:nvSpPr>
            <p:spPr bwMode="auto">
              <a:xfrm>
                <a:off x="1204" y="3722"/>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58475" name="Text Box 60"/>
              <p:cNvSpPr txBox="1">
                <a:spLocks noChangeArrowheads="1"/>
              </p:cNvSpPr>
              <p:nvPr/>
            </p:nvSpPr>
            <p:spPr bwMode="auto">
              <a:xfrm rot="5400000">
                <a:off x="1689"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8476" name="Text Box 61"/>
              <p:cNvSpPr txBox="1">
                <a:spLocks noChangeArrowheads="1"/>
              </p:cNvSpPr>
              <p:nvPr/>
            </p:nvSpPr>
            <p:spPr bwMode="auto">
              <a:xfrm rot="5400000">
                <a:off x="2620"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8477" name="Text Box 62"/>
              <p:cNvSpPr txBox="1">
                <a:spLocks noChangeArrowheads="1"/>
              </p:cNvSpPr>
              <p:nvPr/>
            </p:nvSpPr>
            <p:spPr bwMode="auto">
              <a:xfrm rot="5400000">
                <a:off x="4252"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8478" name="Rectangle 63"/>
              <p:cNvSpPr>
                <a:spLocks noChangeArrowheads="1"/>
              </p:cNvSpPr>
              <p:nvPr/>
            </p:nvSpPr>
            <p:spPr bwMode="auto">
              <a:xfrm>
                <a:off x="1615" y="1709"/>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79" name="Rectangle 64"/>
              <p:cNvSpPr>
                <a:spLocks noChangeArrowheads="1"/>
              </p:cNvSpPr>
              <p:nvPr/>
            </p:nvSpPr>
            <p:spPr bwMode="auto">
              <a:xfrm>
                <a:off x="1615" y="258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0" name="Rectangle 65"/>
              <p:cNvSpPr>
                <a:spLocks noChangeArrowheads="1"/>
              </p:cNvSpPr>
              <p:nvPr/>
            </p:nvSpPr>
            <p:spPr bwMode="auto">
              <a:xfrm>
                <a:off x="2546" y="1144"/>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1" name="Rectangle 66"/>
              <p:cNvSpPr>
                <a:spLocks noChangeArrowheads="1"/>
              </p:cNvSpPr>
              <p:nvPr/>
            </p:nvSpPr>
            <p:spPr bwMode="auto">
              <a:xfrm>
                <a:off x="2546" y="1709"/>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2" name="Rectangle 67"/>
              <p:cNvSpPr>
                <a:spLocks noChangeArrowheads="1"/>
              </p:cNvSpPr>
              <p:nvPr/>
            </p:nvSpPr>
            <p:spPr bwMode="auto">
              <a:xfrm>
                <a:off x="2546" y="258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3" name="Rectangle 68"/>
              <p:cNvSpPr>
                <a:spLocks noChangeArrowheads="1"/>
              </p:cNvSpPr>
              <p:nvPr/>
            </p:nvSpPr>
            <p:spPr bwMode="auto">
              <a:xfrm>
                <a:off x="4178" y="1144"/>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4" name="Rectangle 69"/>
              <p:cNvSpPr>
                <a:spLocks noChangeArrowheads="1"/>
              </p:cNvSpPr>
              <p:nvPr/>
            </p:nvSpPr>
            <p:spPr bwMode="auto">
              <a:xfrm>
                <a:off x="4178" y="1709"/>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5" name="Rectangle 70"/>
              <p:cNvSpPr>
                <a:spLocks noChangeArrowheads="1"/>
              </p:cNvSpPr>
              <p:nvPr/>
            </p:nvSpPr>
            <p:spPr bwMode="auto">
              <a:xfrm>
                <a:off x="4178" y="258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6" name="AutoShape 71"/>
              <p:cNvSpPr>
                <a:spLocks noChangeArrowheads="1"/>
              </p:cNvSpPr>
              <p:nvPr/>
            </p:nvSpPr>
            <p:spPr bwMode="auto">
              <a:xfrm rot="-5400000">
                <a:off x="2631" y="2850"/>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7" name="AutoShape 72"/>
              <p:cNvSpPr>
                <a:spLocks noChangeArrowheads="1"/>
              </p:cNvSpPr>
              <p:nvPr/>
            </p:nvSpPr>
            <p:spPr bwMode="auto">
              <a:xfrm rot="-5400000">
                <a:off x="4263" y="2850"/>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88" name="Text Box 73"/>
              <p:cNvSpPr txBox="1">
                <a:spLocks noChangeArrowheads="1"/>
              </p:cNvSpPr>
              <p:nvPr/>
            </p:nvSpPr>
            <p:spPr bwMode="auto">
              <a:xfrm>
                <a:off x="4796" y="927"/>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58489" name="Text Box 74"/>
              <p:cNvSpPr txBox="1">
                <a:spLocks noChangeArrowheads="1"/>
              </p:cNvSpPr>
              <p:nvPr/>
            </p:nvSpPr>
            <p:spPr bwMode="auto">
              <a:xfrm>
                <a:off x="4806" y="1216"/>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58490" name="Line 75"/>
              <p:cNvSpPr>
                <a:spLocks noChangeShapeType="1"/>
              </p:cNvSpPr>
              <p:nvPr/>
            </p:nvSpPr>
            <p:spPr bwMode="auto">
              <a:xfrm>
                <a:off x="4817" y="3372"/>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58491" name="Text Box 76"/>
              <p:cNvSpPr txBox="1">
                <a:spLocks noChangeArrowheads="1"/>
              </p:cNvSpPr>
              <p:nvPr/>
            </p:nvSpPr>
            <p:spPr bwMode="auto">
              <a:xfrm>
                <a:off x="4906" y="3090"/>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58492" name="Text Box 77"/>
              <p:cNvSpPr txBox="1">
                <a:spLocks noChangeArrowheads="1"/>
              </p:cNvSpPr>
              <p:nvPr/>
            </p:nvSpPr>
            <p:spPr bwMode="auto">
              <a:xfrm>
                <a:off x="503" y="1002"/>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58493" name="Text Box 78"/>
              <p:cNvSpPr txBox="1">
                <a:spLocks noChangeArrowheads="1"/>
              </p:cNvSpPr>
              <p:nvPr/>
            </p:nvSpPr>
            <p:spPr bwMode="auto">
              <a:xfrm>
                <a:off x="907" y="93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8494" name="Text Box 79"/>
              <p:cNvSpPr txBox="1">
                <a:spLocks noChangeArrowheads="1"/>
              </p:cNvSpPr>
              <p:nvPr/>
            </p:nvSpPr>
            <p:spPr bwMode="auto">
              <a:xfrm>
                <a:off x="907" y="1218"/>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8495" name="Text Box 80"/>
              <p:cNvSpPr txBox="1">
                <a:spLocks noChangeArrowheads="1"/>
              </p:cNvSpPr>
              <p:nvPr/>
            </p:nvSpPr>
            <p:spPr bwMode="auto">
              <a:xfrm>
                <a:off x="907" y="152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58496" name="Text Box 81"/>
              <p:cNvSpPr txBox="1">
                <a:spLocks noChangeArrowheads="1"/>
              </p:cNvSpPr>
              <p:nvPr/>
            </p:nvSpPr>
            <p:spPr bwMode="auto">
              <a:xfrm>
                <a:off x="907" y="1827"/>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58497" name="Text Box 82"/>
              <p:cNvSpPr txBox="1">
                <a:spLocks noChangeArrowheads="1"/>
              </p:cNvSpPr>
              <p:nvPr/>
            </p:nvSpPr>
            <p:spPr bwMode="auto">
              <a:xfrm>
                <a:off x="854" y="236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58498" name="Text Box 83"/>
              <p:cNvSpPr txBox="1">
                <a:spLocks noChangeArrowheads="1"/>
              </p:cNvSpPr>
              <p:nvPr/>
            </p:nvSpPr>
            <p:spPr bwMode="auto">
              <a:xfrm>
                <a:off x="858" y="2658"/>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58499" name="Line 84"/>
              <p:cNvSpPr>
                <a:spLocks noChangeShapeType="1"/>
              </p:cNvSpPr>
              <p:nvPr/>
            </p:nvSpPr>
            <p:spPr bwMode="auto">
              <a:xfrm>
                <a:off x="1887" y="3515"/>
                <a:ext cx="0" cy="219"/>
              </a:xfrm>
              <a:prstGeom prst="line">
                <a:avLst/>
              </a:prstGeom>
              <a:noFill/>
              <a:ln w="38100">
                <a:solidFill>
                  <a:schemeClr val="tx1"/>
                </a:solidFill>
                <a:round/>
                <a:headEnd/>
                <a:tailEnd/>
              </a:ln>
            </p:spPr>
            <p:txBody>
              <a:bodyPr>
                <a:spAutoFit/>
              </a:bodyPr>
              <a:lstStyle/>
              <a:p>
                <a:endParaRPr lang="zh-CN" altLang="en-US"/>
              </a:p>
            </p:txBody>
          </p:sp>
          <p:sp>
            <p:nvSpPr>
              <p:cNvPr id="58500" name="Line 85"/>
              <p:cNvSpPr>
                <a:spLocks noChangeShapeType="1"/>
              </p:cNvSpPr>
              <p:nvPr/>
            </p:nvSpPr>
            <p:spPr bwMode="auto">
              <a:xfrm>
                <a:off x="2832" y="3515"/>
                <a:ext cx="0" cy="219"/>
              </a:xfrm>
              <a:prstGeom prst="line">
                <a:avLst/>
              </a:prstGeom>
              <a:noFill/>
              <a:ln w="38100">
                <a:solidFill>
                  <a:schemeClr val="tx1"/>
                </a:solidFill>
                <a:round/>
                <a:headEnd/>
                <a:tailEnd/>
              </a:ln>
            </p:spPr>
            <p:txBody>
              <a:bodyPr>
                <a:spAutoFit/>
              </a:bodyPr>
              <a:lstStyle/>
              <a:p>
                <a:endParaRPr lang="zh-CN" altLang="en-US"/>
              </a:p>
            </p:txBody>
          </p:sp>
          <p:sp>
            <p:nvSpPr>
              <p:cNvPr id="58501" name="Text Box 86"/>
              <p:cNvSpPr txBox="1">
                <a:spLocks noChangeArrowheads="1"/>
              </p:cNvSpPr>
              <p:nvPr/>
            </p:nvSpPr>
            <p:spPr bwMode="auto">
              <a:xfrm>
                <a:off x="2613" y="3486"/>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grpSp>
            <p:nvGrpSpPr>
              <p:cNvPr id="58502" name="Group 87"/>
              <p:cNvGrpSpPr>
                <a:grpSpLocks/>
              </p:cNvGrpSpPr>
              <p:nvPr/>
            </p:nvGrpSpPr>
            <p:grpSpPr bwMode="auto">
              <a:xfrm>
                <a:off x="0" y="1160"/>
                <a:ext cx="462" cy="250"/>
                <a:chOff x="0" y="933"/>
                <a:chExt cx="462" cy="250"/>
              </a:xfrm>
            </p:grpSpPr>
            <p:sp>
              <p:nvSpPr>
                <p:cNvPr id="58555" name="Line 88"/>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56" name="Text Box 89"/>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58503" name="Group 90"/>
              <p:cNvGrpSpPr>
                <a:grpSpLocks/>
              </p:cNvGrpSpPr>
              <p:nvPr/>
            </p:nvGrpSpPr>
            <p:grpSpPr bwMode="auto">
              <a:xfrm>
                <a:off x="16" y="1606"/>
                <a:ext cx="446" cy="250"/>
                <a:chOff x="16" y="1371"/>
                <a:chExt cx="446" cy="250"/>
              </a:xfrm>
            </p:grpSpPr>
            <p:sp>
              <p:nvSpPr>
                <p:cNvPr id="58553" name="Line 91"/>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54" name="Text Box 92"/>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58504" name="Group 93"/>
              <p:cNvGrpSpPr>
                <a:grpSpLocks/>
              </p:cNvGrpSpPr>
              <p:nvPr/>
            </p:nvGrpSpPr>
            <p:grpSpPr bwMode="auto">
              <a:xfrm>
                <a:off x="16" y="2053"/>
                <a:ext cx="446" cy="250"/>
                <a:chOff x="16" y="1809"/>
                <a:chExt cx="446" cy="250"/>
              </a:xfrm>
            </p:grpSpPr>
            <p:sp>
              <p:nvSpPr>
                <p:cNvPr id="58551" name="Line 94"/>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52" name="Text Box 95"/>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58505" name="Group 96"/>
              <p:cNvGrpSpPr>
                <a:grpSpLocks/>
              </p:cNvGrpSpPr>
              <p:nvPr/>
            </p:nvGrpSpPr>
            <p:grpSpPr bwMode="auto">
              <a:xfrm>
                <a:off x="16" y="2499"/>
                <a:ext cx="446" cy="250"/>
                <a:chOff x="16" y="2276"/>
                <a:chExt cx="446" cy="250"/>
              </a:xfrm>
            </p:grpSpPr>
            <p:sp>
              <p:nvSpPr>
                <p:cNvPr id="58549" name="Line 97"/>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50" name="Text Box 98"/>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58506" name="Group 99"/>
              <p:cNvGrpSpPr>
                <a:grpSpLocks/>
              </p:cNvGrpSpPr>
              <p:nvPr/>
            </p:nvGrpSpPr>
            <p:grpSpPr bwMode="auto">
              <a:xfrm>
                <a:off x="16" y="2946"/>
                <a:ext cx="446" cy="250"/>
                <a:chOff x="16" y="2725"/>
                <a:chExt cx="446" cy="250"/>
              </a:xfrm>
            </p:grpSpPr>
            <p:sp>
              <p:nvSpPr>
                <p:cNvPr id="58547" name="Line 100"/>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48" name="Text Box 101"/>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sp>
            <p:nvSpPr>
              <p:cNvPr id="58507" name="Line 102"/>
              <p:cNvSpPr>
                <a:spLocks noChangeShapeType="1"/>
              </p:cNvSpPr>
              <p:nvPr/>
            </p:nvSpPr>
            <p:spPr bwMode="auto">
              <a:xfrm>
                <a:off x="4473" y="3515"/>
                <a:ext cx="0" cy="219"/>
              </a:xfrm>
              <a:prstGeom prst="line">
                <a:avLst/>
              </a:prstGeom>
              <a:noFill/>
              <a:ln w="38100">
                <a:solidFill>
                  <a:schemeClr val="tx1"/>
                </a:solidFill>
                <a:round/>
                <a:headEnd/>
                <a:tailEnd/>
              </a:ln>
            </p:spPr>
            <p:txBody>
              <a:bodyPr>
                <a:spAutoFit/>
              </a:bodyPr>
              <a:lstStyle/>
              <a:p>
                <a:endParaRPr lang="zh-CN" altLang="en-US"/>
              </a:p>
            </p:txBody>
          </p:sp>
          <p:sp>
            <p:nvSpPr>
              <p:cNvPr id="58508" name="Text Box 103"/>
              <p:cNvSpPr txBox="1">
                <a:spLocks noChangeArrowheads="1"/>
              </p:cNvSpPr>
              <p:nvPr/>
            </p:nvSpPr>
            <p:spPr bwMode="auto">
              <a:xfrm>
                <a:off x="4176" y="348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58509" name="Group 104"/>
              <p:cNvGrpSpPr>
                <a:grpSpLocks/>
              </p:cNvGrpSpPr>
              <p:nvPr/>
            </p:nvGrpSpPr>
            <p:grpSpPr bwMode="auto">
              <a:xfrm>
                <a:off x="1492" y="3984"/>
                <a:ext cx="284" cy="323"/>
                <a:chOff x="1584" y="3918"/>
                <a:chExt cx="284" cy="323"/>
              </a:xfrm>
            </p:grpSpPr>
            <p:sp>
              <p:nvSpPr>
                <p:cNvPr id="58545" name="Line 105"/>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46" name="Text Box 106"/>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58510" name="Group 107"/>
              <p:cNvGrpSpPr>
                <a:grpSpLocks/>
              </p:cNvGrpSpPr>
              <p:nvPr/>
            </p:nvGrpSpPr>
            <p:grpSpPr bwMode="auto">
              <a:xfrm>
                <a:off x="2234" y="3984"/>
                <a:ext cx="285" cy="324"/>
                <a:chOff x="2355" y="3918"/>
                <a:chExt cx="285" cy="324"/>
              </a:xfrm>
            </p:grpSpPr>
            <p:sp>
              <p:nvSpPr>
                <p:cNvPr id="58543" name="Line 108"/>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44" name="Text Box 109"/>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58511" name="Group 110"/>
              <p:cNvGrpSpPr>
                <a:grpSpLocks/>
              </p:cNvGrpSpPr>
              <p:nvPr/>
            </p:nvGrpSpPr>
            <p:grpSpPr bwMode="auto">
              <a:xfrm>
                <a:off x="2978" y="3984"/>
                <a:ext cx="284" cy="324"/>
                <a:chOff x="3102" y="3918"/>
                <a:chExt cx="284" cy="324"/>
              </a:xfrm>
            </p:grpSpPr>
            <p:sp>
              <p:nvSpPr>
                <p:cNvPr id="58541" name="Line 111"/>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42" name="Text Box 112"/>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58512" name="Group 113"/>
              <p:cNvGrpSpPr>
                <a:grpSpLocks/>
              </p:cNvGrpSpPr>
              <p:nvPr/>
            </p:nvGrpSpPr>
            <p:grpSpPr bwMode="auto">
              <a:xfrm>
                <a:off x="3721" y="3984"/>
                <a:ext cx="284" cy="324"/>
                <a:chOff x="3844" y="3918"/>
                <a:chExt cx="284" cy="324"/>
              </a:xfrm>
            </p:grpSpPr>
            <p:sp>
              <p:nvSpPr>
                <p:cNvPr id="58539" name="Line 114"/>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40" name="Text Box 115"/>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58513" name="Group 116"/>
              <p:cNvGrpSpPr>
                <a:grpSpLocks/>
              </p:cNvGrpSpPr>
              <p:nvPr/>
            </p:nvGrpSpPr>
            <p:grpSpPr bwMode="auto">
              <a:xfrm>
                <a:off x="4464" y="3984"/>
                <a:ext cx="284" cy="323"/>
                <a:chOff x="4603" y="3918"/>
                <a:chExt cx="284" cy="323"/>
              </a:xfrm>
            </p:grpSpPr>
            <p:sp>
              <p:nvSpPr>
                <p:cNvPr id="58537" name="Line 117"/>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8538" name="Text Box 118"/>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58514" name="Line 119"/>
              <p:cNvSpPr>
                <a:spLocks noChangeShapeType="1"/>
              </p:cNvSpPr>
              <p:nvPr/>
            </p:nvSpPr>
            <p:spPr bwMode="auto">
              <a:xfrm>
                <a:off x="2689" y="1756"/>
                <a:ext cx="643" cy="393"/>
              </a:xfrm>
              <a:prstGeom prst="line">
                <a:avLst/>
              </a:prstGeom>
              <a:noFill/>
              <a:ln w="9525">
                <a:solidFill>
                  <a:schemeClr val="tx1"/>
                </a:solidFill>
                <a:round/>
                <a:headEnd/>
                <a:tailEnd/>
              </a:ln>
            </p:spPr>
            <p:txBody>
              <a:bodyPr>
                <a:spAutoFit/>
              </a:bodyPr>
              <a:lstStyle/>
              <a:p>
                <a:endParaRPr lang="zh-CN" altLang="en-US"/>
              </a:p>
            </p:txBody>
          </p:sp>
          <p:sp>
            <p:nvSpPr>
              <p:cNvPr id="58515" name="Line 120"/>
              <p:cNvSpPr>
                <a:spLocks noChangeShapeType="1"/>
              </p:cNvSpPr>
              <p:nvPr/>
            </p:nvSpPr>
            <p:spPr bwMode="auto">
              <a:xfrm>
                <a:off x="3976" y="2105"/>
                <a:ext cx="990" cy="219"/>
              </a:xfrm>
              <a:prstGeom prst="line">
                <a:avLst/>
              </a:prstGeom>
              <a:noFill/>
              <a:ln w="9525">
                <a:solidFill>
                  <a:schemeClr val="tx1"/>
                </a:solidFill>
                <a:round/>
                <a:headEnd/>
                <a:tailEnd/>
              </a:ln>
            </p:spPr>
            <p:txBody>
              <a:bodyPr>
                <a:spAutoFit/>
              </a:bodyPr>
              <a:lstStyle/>
              <a:p>
                <a:endParaRPr lang="zh-CN" altLang="en-US"/>
              </a:p>
            </p:txBody>
          </p:sp>
          <p:sp>
            <p:nvSpPr>
              <p:cNvPr id="58516" name="Line 121"/>
              <p:cNvSpPr>
                <a:spLocks noChangeShapeType="1"/>
              </p:cNvSpPr>
              <p:nvPr/>
            </p:nvSpPr>
            <p:spPr bwMode="auto">
              <a:xfrm>
                <a:off x="4718" y="1450"/>
                <a:ext cx="693" cy="131"/>
              </a:xfrm>
              <a:prstGeom prst="line">
                <a:avLst/>
              </a:prstGeom>
              <a:noFill/>
              <a:ln w="9525">
                <a:solidFill>
                  <a:schemeClr val="tx1"/>
                </a:solidFill>
                <a:round/>
                <a:headEnd/>
                <a:tailEnd/>
              </a:ln>
            </p:spPr>
            <p:txBody>
              <a:bodyPr>
                <a:spAutoFit/>
              </a:bodyPr>
              <a:lstStyle/>
              <a:p>
                <a:endParaRPr lang="zh-CN" altLang="en-US"/>
              </a:p>
            </p:txBody>
          </p:sp>
          <p:sp>
            <p:nvSpPr>
              <p:cNvPr id="58517" name="Text Box 122"/>
              <p:cNvSpPr txBox="1">
                <a:spLocks noChangeArrowheads="1"/>
              </p:cNvSpPr>
              <p:nvPr/>
            </p:nvSpPr>
            <p:spPr bwMode="auto">
              <a:xfrm>
                <a:off x="4844" y="2794"/>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58518" name="Line 123"/>
              <p:cNvSpPr>
                <a:spLocks noChangeShapeType="1"/>
              </p:cNvSpPr>
              <p:nvPr/>
            </p:nvSpPr>
            <p:spPr bwMode="auto">
              <a:xfrm flipV="1">
                <a:off x="4520" y="3023"/>
                <a:ext cx="495" cy="43"/>
              </a:xfrm>
              <a:prstGeom prst="line">
                <a:avLst/>
              </a:prstGeom>
              <a:noFill/>
              <a:ln w="9525">
                <a:solidFill>
                  <a:schemeClr val="tx1"/>
                </a:solidFill>
                <a:round/>
                <a:headEnd/>
                <a:tailEnd/>
              </a:ln>
            </p:spPr>
            <p:txBody>
              <a:bodyPr>
                <a:spAutoFit/>
              </a:bodyPr>
              <a:lstStyle/>
              <a:p>
                <a:endParaRPr lang="zh-CN" altLang="en-US"/>
              </a:p>
            </p:txBody>
          </p:sp>
          <p:grpSp>
            <p:nvGrpSpPr>
              <p:cNvPr id="58519" name="Group 124"/>
              <p:cNvGrpSpPr>
                <a:grpSpLocks/>
              </p:cNvGrpSpPr>
              <p:nvPr/>
            </p:nvGrpSpPr>
            <p:grpSpPr bwMode="auto">
              <a:xfrm>
                <a:off x="4916" y="1792"/>
                <a:ext cx="277" cy="893"/>
                <a:chOff x="4920" y="1790"/>
                <a:chExt cx="277" cy="893"/>
              </a:xfrm>
            </p:grpSpPr>
            <p:sp>
              <p:nvSpPr>
                <p:cNvPr id="58533" name="Text Box 125"/>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58534" name="Text Box 126"/>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58535" name="Text Box 127"/>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58536" name="Text Box 128"/>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58520" name="Group 129"/>
              <p:cNvGrpSpPr>
                <a:grpSpLocks/>
              </p:cNvGrpSpPr>
              <p:nvPr/>
            </p:nvGrpSpPr>
            <p:grpSpPr bwMode="auto">
              <a:xfrm>
                <a:off x="5372" y="1571"/>
                <a:ext cx="277" cy="879"/>
                <a:chOff x="5394" y="1612"/>
                <a:chExt cx="277" cy="879"/>
              </a:xfrm>
            </p:grpSpPr>
            <p:sp>
              <p:nvSpPr>
                <p:cNvPr id="58529" name="Text Box 130"/>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58530" name="Text Box 131"/>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58531" name="Text Box 132"/>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58532" name="Text Box 133"/>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58521" name="Group 134"/>
              <p:cNvGrpSpPr>
                <a:grpSpLocks/>
              </p:cNvGrpSpPr>
              <p:nvPr/>
            </p:nvGrpSpPr>
            <p:grpSpPr bwMode="auto">
              <a:xfrm>
                <a:off x="3320" y="981"/>
                <a:ext cx="372" cy="2170"/>
                <a:chOff x="3324" y="979"/>
                <a:chExt cx="372" cy="2170"/>
              </a:xfrm>
            </p:grpSpPr>
            <p:sp>
              <p:nvSpPr>
                <p:cNvPr id="58525" name="Text Box 135"/>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8526" name="Text Box 136"/>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8527" name="Text Box 137"/>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8528" name="Text Box 138"/>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58522" name="Text Box 139"/>
              <p:cNvSpPr txBox="1">
                <a:spLocks noChangeArrowheads="1"/>
              </p:cNvSpPr>
              <p:nvPr/>
            </p:nvSpPr>
            <p:spPr bwMode="auto">
              <a:xfrm rot="5400000">
                <a:off x="916" y="204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58523" name="Text Box 140"/>
              <p:cNvSpPr txBox="1">
                <a:spLocks noChangeArrowheads="1"/>
              </p:cNvSpPr>
              <p:nvPr/>
            </p:nvSpPr>
            <p:spPr bwMode="auto">
              <a:xfrm>
                <a:off x="1678" y="3486"/>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8524" name="Text Box 141"/>
              <p:cNvSpPr txBox="1">
                <a:spLocks noChangeArrowheads="1"/>
              </p:cNvSpPr>
              <p:nvPr/>
            </p:nvSpPr>
            <p:spPr bwMode="auto">
              <a:xfrm>
                <a:off x="3350" y="3378"/>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sp>
        <p:nvSpPr>
          <p:cNvPr id="58372" name="Text Box 142"/>
          <p:cNvSpPr txBox="1">
            <a:spLocks noChangeArrowheads="1"/>
          </p:cNvSpPr>
          <p:nvPr/>
        </p:nvSpPr>
        <p:spPr bwMode="auto">
          <a:xfrm>
            <a:off x="228600" y="152400"/>
            <a:ext cx="54102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(2)  动态 </a:t>
            </a:r>
            <a:r>
              <a:rPr lang="en-US" altLang="zh-CN" sz="3200">
                <a:latin typeface="Times New Roman" pitchFamily="18" charset="0"/>
              </a:rPr>
              <a:t>RAM </a:t>
            </a:r>
            <a:r>
              <a:rPr lang="zh-CN" altLang="en-US" sz="3200">
                <a:latin typeface="Times New Roman" pitchFamily="18" charset="0"/>
              </a:rPr>
              <a:t>芯片举例</a:t>
            </a:r>
          </a:p>
        </p:txBody>
      </p:sp>
      <p:sp>
        <p:nvSpPr>
          <p:cNvPr id="234639" name="Text Box 143"/>
          <p:cNvSpPr txBox="1">
            <a:spLocks noChangeArrowheads="1"/>
          </p:cNvSpPr>
          <p:nvPr/>
        </p:nvSpPr>
        <p:spPr bwMode="auto">
          <a:xfrm>
            <a:off x="762000" y="7620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①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读</a:t>
            </a:r>
          </a:p>
        </p:txBody>
      </p:sp>
      <p:grpSp>
        <p:nvGrpSpPr>
          <p:cNvPr id="18" name="Group 144"/>
          <p:cNvGrpSpPr>
            <a:grpSpLocks/>
          </p:cNvGrpSpPr>
          <p:nvPr/>
        </p:nvGrpSpPr>
        <p:grpSpPr bwMode="auto">
          <a:xfrm>
            <a:off x="360363" y="1895475"/>
            <a:ext cx="361950" cy="3362325"/>
            <a:chOff x="300" y="720"/>
            <a:chExt cx="221" cy="2327"/>
          </a:xfrm>
        </p:grpSpPr>
        <p:sp>
          <p:nvSpPr>
            <p:cNvPr id="58415" name="Text Box 145"/>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6" name="Text Box 146"/>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7" name="Text Box 147"/>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8" name="Text Box 148"/>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endParaRPr lang="en-US" altLang="zh-CN" sz="2800">
                <a:solidFill>
                  <a:schemeClr val="folHlink"/>
                </a:solidFill>
                <a:latin typeface="Times New Roman" pitchFamily="18" charset="0"/>
              </a:endParaRPr>
            </a:p>
          </p:txBody>
        </p:sp>
        <p:sp>
          <p:nvSpPr>
            <p:cNvPr id="58419" name="Text Box 149"/>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19" name="Group 150"/>
          <p:cNvGrpSpPr>
            <a:grpSpLocks/>
          </p:cNvGrpSpPr>
          <p:nvPr/>
        </p:nvGrpSpPr>
        <p:grpSpPr bwMode="auto">
          <a:xfrm>
            <a:off x="1981200" y="6251575"/>
            <a:ext cx="5154613" cy="519113"/>
            <a:chOff x="1452" y="3984"/>
            <a:chExt cx="3149" cy="359"/>
          </a:xfrm>
        </p:grpSpPr>
        <p:sp>
          <p:nvSpPr>
            <p:cNvPr id="58410" name="Text Box 151"/>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1" name="Text Box 152"/>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2" name="Text Box 153"/>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3" name="Text Box 154"/>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58414" name="Text Box 155"/>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20" name="Group 156"/>
          <p:cNvGrpSpPr>
            <a:grpSpLocks/>
          </p:cNvGrpSpPr>
          <p:nvPr/>
        </p:nvGrpSpPr>
        <p:grpSpPr bwMode="auto">
          <a:xfrm>
            <a:off x="2654300" y="5500688"/>
            <a:ext cx="336550" cy="457200"/>
            <a:chOff x="1233" y="3465"/>
            <a:chExt cx="212" cy="288"/>
          </a:xfrm>
        </p:grpSpPr>
        <p:sp>
          <p:nvSpPr>
            <p:cNvPr id="58408" name="Text Box 157"/>
            <p:cNvSpPr txBox="1">
              <a:spLocks noChangeArrowheads="1"/>
            </p:cNvSpPr>
            <p:nvPr/>
          </p:nvSpPr>
          <p:spPr bwMode="auto">
            <a:xfrm>
              <a:off x="1233" y="3465"/>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sp>
          <p:nvSpPr>
            <p:cNvPr id="58409" name="Freeform 158"/>
            <p:cNvSpPr>
              <a:spLocks/>
            </p:cNvSpPr>
            <p:nvPr/>
          </p:nvSpPr>
          <p:spPr bwMode="auto">
            <a:xfrm>
              <a:off x="1436" y="3512"/>
              <a:ext cx="1" cy="208"/>
            </a:xfrm>
            <a:custGeom>
              <a:avLst/>
              <a:gdLst>
                <a:gd name="T0" fmla="*/ 0 w 1"/>
                <a:gd name="T1" fmla="*/ 0 h 208"/>
                <a:gd name="T2" fmla="*/ 0 w 1"/>
                <a:gd name="T3" fmla="*/ 208 h 208"/>
                <a:gd name="T4" fmla="*/ 0 60000 65536"/>
                <a:gd name="T5" fmla="*/ 0 60000 65536"/>
                <a:gd name="T6" fmla="*/ 0 w 1"/>
                <a:gd name="T7" fmla="*/ 0 h 208"/>
                <a:gd name="T8" fmla="*/ 1 w 1"/>
                <a:gd name="T9" fmla="*/ 208 h 208"/>
              </a:gdLst>
              <a:ahLst/>
              <a:cxnLst>
                <a:cxn ang="T4">
                  <a:pos x="T0" y="T1"/>
                </a:cxn>
                <a:cxn ang="T5">
                  <a:pos x="T2" y="T3"/>
                </a:cxn>
              </a:cxnLst>
              <a:rect l="T6" t="T7" r="T8" b="T9"/>
              <a:pathLst>
                <a:path w="1" h="208">
                  <a:moveTo>
                    <a:pt x="0" y="0"/>
                  </a:moveTo>
                  <a:lnTo>
                    <a:pt x="0" y="208"/>
                  </a:lnTo>
                </a:path>
              </a:pathLst>
            </a:custGeom>
            <a:noFill/>
            <a:ln w="76200">
              <a:solidFill>
                <a:schemeClr val="folHlink"/>
              </a:solidFill>
              <a:round/>
              <a:headEnd/>
              <a:tailEnd/>
            </a:ln>
          </p:spPr>
          <p:txBody>
            <a:bodyPr>
              <a:spAutoFit/>
            </a:bodyPr>
            <a:lstStyle/>
            <a:p>
              <a:endParaRPr lang="zh-CN" altLang="en-US"/>
            </a:p>
          </p:txBody>
        </p:sp>
      </p:grpSp>
      <p:sp>
        <p:nvSpPr>
          <p:cNvPr id="234655" name="Freeform 159"/>
          <p:cNvSpPr>
            <a:spLocks/>
          </p:cNvSpPr>
          <p:nvPr/>
        </p:nvSpPr>
        <p:spPr bwMode="auto">
          <a:xfrm>
            <a:off x="3108325" y="1903413"/>
            <a:ext cx="314325" cy="3230562"/>
          </a:xfrm>
          <a:custGeom>
            <a:avLst/>
            <a:gdLst>
              <a:gd name="T0" fmla="*/ 0 w 192"/>
              <a:gd name="T1" fmla="*/ 0 h 2236"/>
              <a:gd name="T2" fmla="*/ 2147483647 w 192"/>
              <a:gd name="T3" fmla="*/ 0 h 2236"/>
              <a:gd name="T4" fmla="*/ 2147483647 w 192"/>
              <a:gd name="T5" fmla="*/ 2147483647 h 2236"/>
              <a:gd name="T6" fmla="*/ 0 60000 65536"/>
              <a:gd name="T7" fmla="*/ 0 60000 65536"/>
              <a:gd name="T8" fmla="*/ 0 60000 65536"/>
              <a:gd name="T9" fmla="*/ 0 w 192"/>
              <a:gd name="T10" fmla="*/ 0 h 2236"/>
              <a:gd name="T11" fmla="*/ 192 w 192"/>
              <a:gd name="T12" fmla="*/ 2236 h 2236"/>
            </a:gdLst>
            <a:ahLst/>
            <a:cxnLst>
              <a:cxn ang="T6">
                <a:pos x="T0" y="T1"/>
              </a:cxn>
              <a:cxn ang="T7">
                <a:pos x="T2" y="T3"/>
              </a:cxn>
              <a:cxn ang="T8">
                <a:pos x="T4" y="T5"/>
              </a:cxn>
            </a:cxnLst>
            <a:rect l="T9" t="T10" r="T11" b="T12"/>
            <a:pathLst>
              <a:path w="192" h="2236">
                <a:moveTo>
                  <a:pt x="0" y="0"/>
                </a:moveTo>
                <a:lnTo>
                  <a:pt x="192" y="0"/>
                </a:lnTo>
                <a:lnTo>
                  <a:pt x="189" y="2236"/>
                </a:lnTo>
              </a:path>
            </a:pathLst>
          </a:custGeom>
          <a:noFill/>
          <a:ln w="76200">
            <a:solidFill>
              <a:schemeClr val="folHlink"/>
            </a:solidFill>
            <a:round/>
            <a:headEnd/>
            <a:tailEnd/>
          </a:ln>
        </p:spPr>
        <p:txBody>
          <a:bodyPr wrap="none"/>
          <a:lstStyle/>
          <a:p>
            <a:endParaRPr lang="zh-CN" altLang="en-US"/>
          </a:p>
        </p:txBody>
      </p:sp>
      <p:grpSp>
        <p:nvGrpSpPr>
          <p:cNvPr id="21" name="Group 160"/>
          <p:cNvGrpSpPr>
            <a:grpSpLocks/>
          </p:cNvGrpSpPr>
          <p:nvPr/>
        </p:nvGrpSpPr>
        <p:grpSpPr bwMode="auto">
          <a:xfrm>
            <a:off x="7646988" y="4902200"/>
            <a:ext cx="628650" cy="457200"/>
            <a:chOff x="4775" y="2954"/>
            <a:chExt cx="384" cy="316"/>
          </a:xfrm>
        </p:grpSpPr>
        <p:sp>
          <p:nvSpPr>
            <p:cNvPr id="58406" name="Line 161"/>
            <p:cNvSpPr>
              <a:spLocks noChangeShapeType="1"/>
            </p:cNvSpPr>
            <p:nvPr/>
          </p:nvSpPr>
          <p:spPr bwMode="auto">
            <a:xfrm>
              <a:off x="4775" y="3264"/>
              <a:ext cx="384" cy="0"/>
            </a:xfrm>
            <a:prstGeom prst="line">
              <a:avLst/>
            </a:prstGeom>
            <a:noFill/>
            <a:ln w="57150">
              <a:solidFill>
                <a:schemeClr val="folHlink"/>
              </a:solidFill>
              <a:round/>
              <a:headEnd type="stealth" w="med" len="med"/>
              <a:tailEnd type="stealth" w="med" len="med"/>
            </a:ln>
          </p:spPr>
          <p:txBody>
            <a:bodyPr>
              <a:spAutoFit/>
            </a:bodyPr>
            <a:lstStyle/>
            <a:p>
              <a:endParaRPr lang="zh-CN" altLang="en-US"/>
            </a:p>
          </p:txBody>
        </p:sp>
        <p:sp>
          <p:nvSpPr>
            <p:cNvPr id="58407" name="Text Box 162"/>
            <p:cNvSpPr txBox="1">
              <a:spLocks noChangeArrowheads="1"/>
            </p:cNvSpPr>
            <p:nvPr/>
          </p:nvSpPr>
          <p:spPr bwMode="auto">
            <a:xfrm>
              <a:off x="4861" y="2954"/>
              <a:ext cx="247" cy="316"/>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grpSp>
        <p:nvGrpSpPr>
          <p:cNvPr id="22" name="Group 163"/>
          <p:cNvGrpSpPr>
            <a:grpSpLocks/>
          </p:cNvGrpSpPr>
          <p:nvPr/>
        </p:nvGrpSpPr>
        <p:grpSpPr bwMode="auto">
          <a:xfrm>
            <a:off x="1827213" y="1554163"/>
            <a:ext cx="5775325" cy="579437"/>
            <a:chOff x="1159" y="979"/>
            <a:chExt cx="3638" cy="365"/>
          </a:xfrm>
        </p:grpSpPr>
        <p:grpSp>
          <p:nvGrpSpPr>
            <p:cNvPr id="58397" name="Group 164"/>
            <p:cNvGrpSpPr>
              <a:grpSpLocks/>
            </p:cNvGrpSpPr>
            <p:nvPr/>
          </p:nvGrpSpPr>
          <p:grpSpPr bwMode="auto">
            <a:xfrm>
              <a:off x="1159" y="1049"/>
              <a:ext cx="3638" cy="227"/>
              <a:chOff x="1159" y="1049"/>
              <a:chExt cx="3638" cy="227"/>
            </a:xfrm>
          </p:grpSpPr>
          <p:sp>
            <p:nvSpPr>
              <p:cNvPr id="58399" name="Freeform 165"/>
              <p:cNvSpPr>
                <a:spLocks/>
              </p:cNvSpPr>
              <p:nvPr/>
            </p:nvSpPr>
            <p:spPr bwMode="auto">
              <a:xfrm>
                <a:off x="1159" y="1054"/>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76200">
                <a:solidFill>
                  <a:schemeClr val="folHlink"/>
                </a:solidFill>
                <a:round/>
                <a:headEnd/>
                <a:tailEnd/>
              </a:ln>
            </p:spPr>
            <p:txBody>
              <a:bodyPr wrap="none"/>
              <a:lstStyle/>
              <a:p>
                <a:endParaRPr lang="zh-CN" altLang="en-US"/>
              </a:p>
            </p:txBody>
          </p:sp>
          <p:sp>
            <p:nvSpPr>
              <p:cNvPr id="58400" name="Rectangle 166"/>
              <p:cNvSpPr>
                <a:spLocks noChangeArrowheads="1"/>
              </p:cNvSpPr>
              <p:nvPr/>
            </p:nvSpPr>
            <p:spPr bwMode="auto">
              <a:xfrm>
                <a:off x="1619" y="1142"/>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01" name="Freeform 167"/>
              <p:cNvSpPr>
                <a:spLocks/>
              </p:cNvSpPr>
              <p:nvPr/>
            </p:nvSpPr>
            <p:spPr bwMode="auto">
              <a:xfrm>
                <a:off x="4356" y="1054"/>
                <a:ext cx="1" cy="85"/>
              </a:xfrm>
              <a:custGeom>
                <a:avLst/>
                <a:gdLst>
                  <a:gd name="T0" fmla="*/ 0 w 1"/>
                  <a:gd name="T1" fmla="*/ 0 h 85"/>
                  <a:gd name="T2" fmla="*/ 0 w 1"/>
                  <a:gd name="T3" fmla="*/ 85 h 85"/>
                  <a:gd name="T4" fmla="*/ 0 60000 65536"/>
                  <a:gd name="T5" fmla="*/ 0 60000 65536"/>
                  <a:gd name="T6" fmla="*/ 0 w 1"/>
                  <a:gd name="T7" fmla="*/ 0 h 85"/>
                  <a:gd name="T8" fmla="*/ 1 w 1"/>
                  <a:gd name="T9" fmla="*/ 85 h 85"/>
                </a:gdLst>
                <a:ahLst/>
                <a:cxnLst>
                  <a:cxn ang="T4">
                    <a:pos x="T0" y="T1"/>
                  </a:cxn>
                  <a:cxn ang="T5">
                    <a:pos x="T2" y="T3"/>
                  </a:cxn>
                </a:cxnLst>
                <a:rect l="T6" t="T7" r="T8" b="T9"/>
                <a:pathLst>
                  <a:path w="1" h="85">
                    <a:moveTo>
                      <a:pt x="0" y="0"/>
                    </a:moveTo>
                    <a:lnTo>
                      <a:pt x="0" y="85"/>
                    </a:lnTo>
                  </a:path>
                </a:pathLst>
              </a:custGeom>
              <a:noFill/>
              <a:ln w="57150">
                <a:solidFill>
                  <a:schemeClr val="folHlink"/>
                </a:solidFill>
                <a:round/>
                <a:headEnd type="oval" w="sm" len="sm"/>
                <a:tailEnd/>
              </a:ln>
            </p:spPr>
            <p:txBody>
              <a:bodyPr wrap="none"/>
              <a:lstStyle/>
              <a:p>
                <a:endParaRPr lang="zh-CN" altLang="en-US"/>
              </a:p>
            </p:txBody>
          </p:sp>
          <p:sp>
            <p:nvSpPr>
              <p:cNvPr id="58402" name="Freeform 168"/>
              <p:cNvSpPr>
                <a:spLocks/>
              </p:cNvSpPr>
              <p:nvPr/>
            </p:nvSpPr>
            <p:spPr bwMode="auto">
              <a:xfrm>
                <a:off x="2733" y="1053"/>
                <a:ext cx="1" cy="84"/>
              </a:xfrm>
              <a:custGeom>
                <a:avLst/>
                <a:gdLst>
                  <a:gd name="T0" fmla="*/ 0 w 1"/>
                  <a:gd name="T1" fmla="*/ 0 h 84"/>
                  <a:gd name="T2" fmla="*/ 0 w 1"/>
                  <a:gd name="T3" fmla="*/ 84 h 84"/>
                  <a:gd name="T4" fmla="*/ 0 60000 65536"/>
                  <a:gd name="T5" fmla="*/ 0 60000 65536"/>
                  <a:gd name="T6" fmla="*/ 0 w 1"/>
                  <a:gd name="T7" fmla="*/ 0 h 84"/>
                  <a:gd name="T8" fmla="*/ 1 w 1"/>
                  <a:gd name="T9" fmla="*/ 84 h 84"/>
                </a:gdLst>
                <a:ahLst/>
                <a:cxnLst>
                  <a:cxn ang="T4">
                    <a:pos x="T0" y="T1"/>
                  </a:cxn>
                  <a:cxn ang="T5">
                    <a:pos x="T2" y="T3"/>
                  </a:cxn>
                </a:cxnLst>
                <a:rect l="T6" t="T7" r="T8" b="T9"/>
                <a:pathLst>
                  <a:path w="1" h="84">
                    <a:moveTo>
                      <a:pt x="0" y="0"/>
                    </a:moveTo>
                    <a:lnTo>
                      <a:pt x="0" y="84"/>
                    </a:lnTo>
                  </a:path>
                </a:pathLst>
              </a:custGeom>
              <a:noFill/>
              <a:ln w="57150">
                <a:solidFill>
                  <a:schemeClr val="folHlink"/>
                </a:solidFill>
                <a:round/>
                <a:headEnd type="oval" w="sm" len="sm"/>
                <a:tailEnd/>
              </a:ln>
            </p:spPr>
            <p:txBody>
              <a:bodyPr wrap="none"/>
              <a:lstStyle/>
              <a:p>
                <a:endParaRPr lang="zh-CN" altLang="en-US"/>
              </a:p>
            </p:txBody>
          </p:sp>
          <p:sp>
            <p:nvSpPr>
              <p:cNvPr id="58403" name="Freeform 169"/>
              <p:cNvSpPr>
                <a:spLocks/>
              </p:cNvSpPr>
              <p:nvPr/>
            </p:nvSpPr>
            <p:spPr bwMode="auto">
              <a:xfrm>
                <a:off x="1792" y="1049"/>
                <a:ext cx="3" cy="93"/>
              </a:xfrm>
              <a:custGeom>
                <a:avLst/>
                <a:gdLst>
                  <a:gd name="T0" fmla="*/ 3 w 3"/>
                  <a:gd name="T1" fmla="*/ 0 h 102"/>
                  <a:gd name="T2" fmla="*/ 0 w 3"/>
                  <a:gd name="T3" fmla="*/ 45 h 102"/>
                  <a:gd name="T4" fmla="*/ 0 60000 65536"/>
                  <a:gd name="T5" fmla="*/ 0 60000 65536"/>
                  <a:gd name="T6" fmla="*/ 0 w 3"/>
                  <a:gd name="T7" fmla="*/ 0 h 102"/>
                  <a:gd name="T8" fmla="*/ 3 w 3"/>
                  <a:gd name="T9" fmla="*/ 102 h 102"/>
                </a:gdLst>
                <a:ahLst/>
                <a:cxnLst>
                  <a:cxn ang="T4">
                    <a:pos x="T0" y="T1"/>
                  </a:cxn>
                  <a:cxn ang="T5">
                    <a:pos x="T2" y="T3"/>
                  </a:cxn>
                </a:cxnLst>
                <a:rect l="T6" t="T7" r="T8" b="T9"/>
                <a:pathLst>
                  <a:path w="3" h="102">
                    <a:moveTo>
                      <a:pt x="3" y="0"/>
                    </a:moveTo>
                    <a:lnTo>
                      <a:pt x="0" y="102"/>
                    </a:lnTo>
                  </a:path>
                </a:pathLst>
              </a:custGeom>
              <a:noFill/>
              <a:ln w="57150">
                <a:solidFill>
                  <a:schemeClr val="folHlink"/>
                </a:solidFill>
                <a:round/>
                <a:headEnd type="oval" w="sm" len="sm"/>
                <a:tailEnd/>
              </a:ln>
            </p:spPr>
            <p:txBody>
              <a:bodyPr wrap="none"/>
              <a:lstStyle/>
              <a:p>
                <a:endParaRPr lang="zh-CN" altLang="en-US"/>
              </a:p>
            </p:txBody>
          </p:sp>
          <p:sp>
            <p:nvSpPr>
              <p:cNvPr id="58404" name="Rectangle 170"/>
              <p:cNvSpPr>
                <a:spLocks noChangeArrowheads="1"/>
              </p:cNvSpPr>
              <p:nvPr/>
            </p:nvSpPr>
            <p:spPr bwMode="auto">
              <a:xfrm>
                <a:off x="2550" y="1142"/>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405" name="Rectangle 171"/>
              <p:cNvSpPr>
                <a:spLocks noChangeArrowheads="1"/>
              </p:cNvSpPr>
              <p:nvPr/>
            </p:nvSpPr>
            <p:spPr bwMode="auto">
              <a:xfrm>
                <a:off x="4182" y="1142"/>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58398" name="Text Box 172"/>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24" name="Group 173"/>
          <p:cNvGrpSpPr>
            <a:grpSpLocks/>
          </p:cNvGrpSpPr>
          <p:nvPr/>
        </p:nvGrpSpPr>
        <p:grpSpPr bwMode="auto">
          <a:xfrm>
            <a:off x="2646363" y="5505450"/>
            <a:ext cx="336550" cy="457200"/>
            <a:chOff x="768" y="3561"/>
            <a:chExt cx="212" cy="288"/>
          </a:xfrm>
        </p:grpSpPr>
        <p:sp>
          <p:nvSpPr>
            <p:cNvPr id="58395" name="Text Box 174"/>
            <p:cNvSpPr txBox="1">
              <a:spLocks noChangeArrowheads="1"/>
            </p:cNvSpPr>
            <p:nvPr/>
          </p:nvSpPr>
          <p:spPr bwMode="auto">
            <a:xfrm>
              <a:off x="768" y="3561"/>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rgbClr val="C28F00"/>
                  </a:solidFill>
                  <a:latin typeface="Times New Roman" pitchFamily="18" charset="0"/>
                </a:rPr>
                <a:t>0</a:t>
              </a:r>
            </a:p>
          </p:txBody>
        </p:sp>
        <p:sp>
          <p:nvSpPr>
            <p:cNvPr id="58396" name="Freeform 175"/>
            <p:cNvSpPr>
              <a:spLocks/>
            </p:cNvSpPr>
            <p:nvPr/>
          </p:nvSpPr>
          <p:spPr bwMode="auto">
            <a:xfrm>
              <a:off x="971" y="3608"/>
              <a:ext cx="1" cy="208"/>
            </a:xfrm>
            <a:custGeom>
              <a:avLst/>
              <a:gdLst>
                <a:gd name="T0" fmla="*/ 0 w 1"/>
                <a:gd name="T1" fmla="*/ 0 h 208"/>
                <a:gd name="T2" fmla="*/ 0 w 1"/>
                <a:gd name="T3" fmla="*/ 208 h 208"/>
                <a:gd name="T4" fmla="*/ 0 60000 65536"/>
                <a:gd name="T5" fmla="*/ 0 60000 65536"/>
                <a:gd name="T6" fmla="*/ 0 w 1"/>
                <a:gd name="T7" fmla="*/ 0 h 208"/>
                <a:gd name="T8" fmla="*/ 1 w 1"/>
                <a:gd name="T9" fmla="*/ 208 h 208"/>
              </a:gdLst>
              <a:ahLst/>
              <a:cxnLst>
                <a:cxn ang="T4">
                  <a:pos x="T0" y="T1"/>
                </a:cxn>
                <a:cxn ang="T5">
                  <a:pos x="T2" y="T3"/>
                </a:cxn>
              </a:cxnLst>
              <a:rect l="T6" t="T7" r="T8" b="T9"/>
              <a:pathLst>
                <a:path w="1" h="208">
                  <a:moveTo>
                    <a:pt x="0" y="0"/>
                  </a:moveTo>
                  <a:lnTo>
                    <a:pt x="0" y="208"/>
                  </a:lnTo>
                </a:path>
              </a:pathLst>
            </a:custGeom>
            <a:noFill/>
            <a:ln w="76200">
              <a:solidFill>
                <a:srgbClr val="C28F00"/>
              </a:solidFill>
              <a:round/>
              <a:headEnd/>
              <a:tailEnd/>
            </a:ln>
          </p:spPr>
          <p:txBody>
            <a:bodyPr>
              <a:spAutoFit/>
            </a:bodyPr>
            <a:lstStyle/>
            <a:p>
              <a:endParaRPr lang="zh-CN" altLang="en-US"/>
            </a:p>
          </p:txBody>
        </p:sp>
      </p:grpSp>
      <p:grpSp>
        <p:nvGrpSpPr>
          <p:cNvPr id="25" name="Group 176"/>
          <p:cNvGrpSpPr>
            <a:grpSpLocks/>
          </p:cNvGrpSpPr>
          <p:nvPr/>
        </p:nvGrpSpPr>
        <p:grpSpPr bwMode="auto">
          <a:xfrm>
            <a:off x="2651125" y="5505450"/>
            <a:ext cx="336550" cy="457200"/>
            <a:chOff x="1233" y="3465"/>
            <a:chExt cx="212" cy="288"/>
          </a:xfrm>
        </p:grpSpPr>
        <p:sp>
          <p:nvSpPr>
            <p:cNvPr id="58393" name="Text Box 177"/>
            <p:cNvSpPr txBox="1">
              <a:spLocks noChangeArrowheads="1"/>
            </p:cNvSpPr>
            <p:nvPr/>
          </p:nvSpPr>
          <p:spPr bwMode="auto">
            <a:xfrm>
              <a:off x="1233" y="3465"/>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sp>
          <p:nvSpPr>
            <p:cNvPr id="58394" name="Freeform 178"/>
            <p:cNvSpPr>
              <a:spLocks/>
            </p:cNvSpPr>
            <p:nvPr/>
          </p:nvSpPr>
          <p:spPr bwMode="auto">
            <a:xfrm>
              <a:off x="1436" y="3512"/>
              <a:ext cx="1" cy="208"/>
            </a:xfrm>
            <a:custGeom>
              <a:avLst/>
              <a:gdLst>
                <a:gd name="T0" fmla="*/ 0 w 1"/>
                <a:gd name="T1" fmla="*/ 0 h 208"/>
                <a:gd name="T2" fmla="*/ 0 w 1"/>
                <a:gd name="T3" fmla="*/ 208 h 208"/>
                <a:gd name="T4" fmla="*/ 0 60000 65536"/>
                <a:gd name="T5" fmla="*/ 0 60000 65536"/>
                <a:gd name="T6" fmla="*/ 0 w 1"/>
                <a:gd name="T7" fmla="*/ 0 h 208"/>
                <a:gd name="T8" fmla="*/ 1 w 1"/>
                <a:gd name="T9" fmla="*/ 208 h 208"/>
              </a:gdLst>
              <a:ahLst/>
              <a:cxnLst>
                <a:cxn ang="T4">
                  <a:pos x="T0" y="T1"/>
                </a:cxn>
                <a:cxn ang="T5">
                  <a:pos x="T2" y="T3"/>
                </a:cxn>
              </a:cxnLst>
              <a:rect l="T6" t="T7" r="T8" b="T9"/>
              <a:pathLst>
                <a:path w="1" h="208">
                  <a:moveTo>
                    <a:pt x="0" y="0"/>
                  </a:moveTo>
                  <a:lnTo>
                    <a:pt x="0" y="208"/>
                  </a:lnTo>
                </a:path>
              </a:pathLst>
            </a:custGeom>
            <a:noFill/>
            <a:ln w="76200">
              <a:solidFill>
                <a:schemeClr val="folHlink"/>
              </a:solidFill>
              <a:round/>
              <a:headEnd/>
              <a:tailEnd/>
            </a:ln>
          </p:spPr>
          <p:txBody>
            <a:bodyPr>
              <a:spAutoFit/>
            </a:bodyPr>
            <a:lstStyle/>
            <a:p>
              <a:endParaRPr lang="zh-CN" altLang="en-US"/>
            </a:p>
          </p:txBody>
        </p:sp>
      </p:grpSp>
      <p:sp>
        <p:nvSpPr>
          <p:cNvPr id="234675" name="Rectangle 17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6" name="Group 180"/>
          <p:cNvGrpSpPr>
            <a:grpSpLocks/>
          </p:cNvGrpSpPr>
          <p:nvPr/>
        </p:nvGrpSpPr>
        <p:grpSpPr bwMode="auto">
          <a:xfrm>
            <a:off x="5232400" y="3167063"/>
            <a:ext cx="695325" cy="681037"/>
            <a:chOff x="3296" y="1995"/>
            <a:chExt cx="438" cy="429"/>
          </a:xfrm>
        </p:grpSpPr>
        <p:sp>
          <p:nvSpPr>
            <p:cNvPr id="58391" name="Text Box 181"/>
            <p:cNvSpPr txBox="1">
              <a:spLocks noChangeArrowheads="1"/>
            </p:cNvSpPr>
            <p:nvPr/>
          </p:nvSpPr>
          <p:spPr bwMode="auto">
            <a:xfrm>
              <a:off x="3296" y="1995"/>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58392" name="Text Box 182"/>
            <p:cNvSpPr txBox="1">
              <a:spLocks noChangeArrowheads="1"/>
            </p:cNvSpPr>
            <p:nvPr/>
          </p:nvSpPr>
          <p:spPr bwMode="auto">
            <a:xfrm>
              <a:off x="3296" y="2174"/>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grpSp>
      <p:sp>
        <p:nvSpPr>
          <p:cNvPr id="234679" name="Rectangle 183"/>
          <p:cNvSpPr>
            <a:spLocks noChangeArrowheads="1"/>
          </p:cNvSpPr>
          <p:nvPr/>
        </p:nvSpPr>
        <p:spPr bwMode="auto">
          <a:xfrm>
            <a:off x="1911350" y="5141913"/>
            <a:ext cx="5735638" cy="415925"/>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50000"/>
              </a:spcBef>
              <a:buClrTx/>
              <a:buSzTx/>
              <a:buFontTx/>
              <a:buNone/>
            </a:pPr>
            <a:r>
              <a:rPr lang="zh-CN" altLang="en-US" sz="2400">
                <a:solidFill>
                  <a:schemeClr val="bg2"/>
                </a:solidFill>
                <a:latin typeface="Times New Roman" pitchFamily="18" charset="0"/>
              </a:rPr>
              <a:t>读  写  控  制  电  路</a:t>
            </a:r>
          </a:p>
        </p:txBody>
      </p:sp>
      <p:sp>
        <p:nvSpPr>
          <p:cNvPr id="234680" name="Rectangle 184"/>
          <p:cNvSpPr>
            <a:spLocks noChangeArrowheads="1"/>
          </p:cNvSpPr>
          <p:nvPr/>
        </p:nvSpPr>
        <p:spPr bwMode="auto">
          <a:xfrm>
            <a:off x="2563813" y="1812925"/>
            <a:ext cx="549275" cy="212725"/>
          </a:xfrm>
          <a:prstGeom prst="rect">
            <a:avLst/>
          </a:prstGeom>
          <a:solidFill>
            <a:srgbClr val="C28F00"/>
          </a:solidFill>
          <a:ln w="38100">
            <a:solidFill>
              <a:srgbClr val="C28F00"/>
            </a:solidFill>
            <a:miter lim="800000"/>
            <a:headEnd/>
            <a:tailEnd/>
          </a:ln>
        </p:spPr>
        <p:txBody>
          <a:bodyPr wrap="none" anchor="ctr"/>
          <a:lstStyle/>
          <a:p>
            <a:pPr eaLnBrk="1" hangingPunct="1">
              <a:spcBef>
                <a:spcPct val="0"/>
              </a:spcBef>
              <a:buClrTx/>
              <a:buSzTx/>
              <a:buFontTx/>
              <a:buNone/>
            </a:pPr>
            <a:endParaRPr lang="zh-CN" altLang="en-US" sz="2400" b="0">
              <a:latin typeface="Times New Roman" pitchFamily="18" charset="0"/>
            </a:endParaRPr>
          </a:p>
        </p:txBody>
      </p:sp>
      <p:grpSp>
        <p:nvGrpSpPr>
          <p:cNvPr id="27" name="Group 185"/>
          <p:cNvGrpSpPr>
            <a:grpSpLocks/>
          </p:cNvGrpSpPr>
          <p:nvPr/>
        </p:nvGrpSpPr>
        <p:grpSpPr bwMode="auto">
          <a:xfrm>
            <a:off x="2555875" y="2711450"/>
            <a:ext cx="793750" cy="1597025"/>
            <a:chOff x="1610" y="1708"/>
            <a:chExt cx="500" cy="1006"/>
          </a:xfrm>
        </p:grpSpPr>
        <p:sp>
          <p:nvSpPr>
            <p:cNvPr id="58388" name="Rectangle 186"/>
            <p:cNvSpPr>
              <a:spLocks noChangeArrowheads="1"/>
            </p:cNvSpPr>
            <p:nvPr/>
          </p:nvSpPr>
          <p:spPr bwMode="auto">
            <a:xfrm>
              <a:off x="1610" y="2580"/>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389" name="Rectangle 187"/>
            <p:cNvSpPr>
              <a:spLocks noChangeArrowheads="1"/>
            </p:cNvSpPr>
            <p:nvPr/>
          </p:nvSpPr>
          <p:spPr bwMode="auto">
            <a:xfrm>
              <a:off x="1610" y="1708"/>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8390" name="Text Box 188"/>
            <p:cNvSpPr txBox="1">
              <a:spLocks noChangeArrowheads="1"/>
            </p:cNvSpPr>
            <p:nvPr/>
          </p:nvSpPr>
          <p:spPr bwMode="auto">
            <a:xfrm>
              <a:off x="1648" y="2044"/>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58387" name="AutoShape 18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4639"/>
                                        </p:tgtEl>
                                        <p:attrNameLst>
                                          <p:attrName>style.visibility</p:attrName>
                                        </p:attrNameLst>
                                      </p:cBhvr>
                                      <p:to>
                                        <p:strVal val="visible"/>
                                      </p:to>
                                    </p:set>
                                    <p:animEffect transition="in" filter="blinds(horizontal)">
                                      <p:cBhvr>
                                        <p:cTn id="7" dur="500"/>
                                        <p:tgtEl>
                                          <p:spTgt spid="2346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lide(fromLef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Right)">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Bottom)">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par>
                          <p:cTn id="38" fill="hold">
                            <p:stCondLst>
                              <p:cond delay="500"/>
                            </p:stCondLst>
                            <p:childTnLst>
                              <p:par>
                                <p:cTn id="39" presetID="3" presetClass="entr" presetSubtype="10" fill="hold" nodeType="afterEffect">
                                  <p:stCondLst>
                                    <p:cond delay="1000"/>
                                  </p:stCondLst>
                                  <p:childTnLst>
                                    <p:set>
                                      <p:cBhvr>
                                        <p:cTn id="40" dur="1" fill="hold">
                                          <p:stCondLst>
                                            <p:cond delay="0"/>
                                          </p:stCondLst>
                                        </p:cTn>
                                        <p:tgtEl>
                                          <p:spTgt spid="24"/>
                                        </p:tgtEl>
                                        <p:attrNameLst>
                                          <p:attrName>style.visibility</p:attrName>
                                        </p:attrNameLst>
                                      </p:cBhvr>
                                      <p:to>
                                        <p:strVal val="visible"/>
                                      </p:to>
                                    </p:set>
                                    <p:animEffect transition="in" filter="blinds(horizontal)">
                                      <p:cBhvr>
                                        <p:cTn id="41" dur="500"/>
                                        <p:tgtEl>
                                          <p:spTgt spid="24"/>
                                        </p:tgtEl>
                                      </p:cBhvr>
                                    </p:animEffect>
                                  </p:childTnLst>
                                </p:cTn>
                              </p:par>
                            </p:childTnLst>
                          </p:cTn>
                        </p:par>
                        <p:par>
                          <p:cTn id="42" fill="hold">
                            <p:stCondLst>
                              <p:cond delay="2000"/>
                            </p:stCondLst>
                            <p:childTnLst>
                              <p:par>
                                <p:cTn id="43" presetID="3" presetClass="entr" presetSubtype="10" fill="hold" nodeType="afterEffect">
                                  <p:stCondLst>
                                    <p:cond delay="1000"/>
                                  </p:stCondLst>
                                  <p:childTnLst>
                                    <p:set>
                                      <p:cBhvr>
                                        <p:cTn id="44" dur="1" fill="hold">
                                          <p:stCondLst>
                                            <p:cond delay="0"/>
                                          </p:stCondLst>
                                        </p:cTn>
                                        <p:tgtEl>
                                          <p:spTgt spid="25"/>
                                        </p:tgtEl>
                                        <p:attrNameLst>
                                          <p:attrName>style.visibility</p:attrName>
                                        </p:attrNameLst>
                                      </p:cBhvr>
                                      <p:to>
                                        <p:strVal val="visible"/>
                                      </p:to>
                                    </p:set>
                                    <p:animEffect transition="in" filter="blinds(horizontal)">
                                      <p:cBhvr>
                                        <p:cTn id="45" dur="500"/>
                                        <p:tgtEl>
                                          <p:spTgt spid="25"/>
                                        </p:tgtEl>
                                      </p:cBhvr>
                                    </p:animEffect>
                                  </p:childTnLst>
                                </p:cTn>
                              </p:par>
                            </p:childTnLst>
                          </p:cTn>
                        </p:par>
                        <p:par>
                          <p:cTn id="46" fill="hold">
                            <p:stCondLst>
                              <p:cond delay="3500"/>
                            </p:stCondLst>
                            <p:childTnLst>
                              <p:par>
                                <p:cTn id="47" presetID="16" presetClass="entr" presetSubtype="37"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barn(outVertical)">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234680"/>
                                        </p:tgtEl>
                                        <p:attrNameLst>
                                          <p:attrName>style.visibility</p:attrName>
                                        </p:attrNameLst>
                                      </p:cBhvr>
                                      <p:to>
                                        <p:strVal val="visible"/>
                                      </p:to>
                                    </p:set>
                                    <p:animEffect transition="in" filter="blinds(horizontal)">
                                      <p:cBhvr>
                                        <p:cTn id="54" dur="500"/>
                                        <p:tgtEl>
                                          <p:spTgt spid="234680"/>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6" fill="hold" grpId="0" nodeType="clickEffect">
                                  <p:stCondLst>
                                    <p:cond delay="0"/>
                                  </p:stCondLst>
                                  <p:childTnLst>
                                    <p:set>
                                      <p:cBhvr>
                                        <p:cTn id="58" dur="1" fill="hold">
                                          <p:stCondLst>
                                            <p:cond delay="0"/>
                                          </p:stCondLst>
                                        </p:cTn>
                                        <p:tgtEl>
                                          <p:spTgt spid="234655"/>
                                        </p:tgtEl>
                                        <p:attrNameLst>
                                          <p:attrName>style.visibility</p:attrName>
                                        </p:attrNameLst>
                                      </p:cBhvr>
                                      <p:to>
                                        <p:strVal val="visible"/>
                                      </p:to>
                                    </p:set>
                                    <p:animEffect transition="in" filter="strips(downRight)">
                                      <p:cBhvr>
                                        <p:cTn id="59" dur="500"/>
                                        <p:tgtEl>
                                          <p:spTgt spid="23465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234679"/>
                                        </p:tgtEl>
                                        <p:attrNameLst>
                                          <p:attrName>style.visibility</p:attrName>
                                        </p:attrNameLst>
                                      </p:cBhvr>
                                      <p:to>
                                        <p:strVal val="visible"/>
                                      </p:to>
                                    </p:set>
                                    <p:animEffect transition="in" filter="blinds(horizontal)">
                                      <p:cBhvr>
                                        <p:cTn id="64" dur="500"/>
                                        <p:tgtEl>
                                          <p:spTgt spid="234679"/>
                                        </p:tgtEl>
                                      </p:cBhvr>
                                    </p:animEffect>
                                  </p:childTnLst>
                                </p:cTn>
                              </p:par>
                            </p:childTnLst>
                          </p:cTn>
                        </p:par>
                      </p:childTnLst>
                    </p:cTn>
                  </p:par>
                  <p:par>
                    <p:cTn id="65" fill="hold">
                      <p:stCondLst>
                        <p:cond delay="indefinite"/>
                      </p:stCondLst>
                      <p:childTnLst>
                        <p:par>
                          <p:cTn id="66" fill="hold">
                            <p:stCondLst>
                              <p:cond delay="0"/>
                            </p:stCondLst>
                            <p:childTnLst>
                              <p:par>
                                <p:cTn id="67" presetID="18" presetClass="entr" presetSubtype="6" fill="hold"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strips(downRight)">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639" grpId="0" autoUpdateAnimBg="0"/>
      <p:bldP spid="234655" grpId="0" animBg="1"/>
      <p:bldP spid="234679" grpId="0" animBg="1" autoUpdateAnimBg="0"/>
      <p:bldP spid="234680"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灯片编号占位符 1"/>
          <p:cNvSpPr>
            <a:spLocks noGrp="1"/>
          </p:cNvSpPr>
          <p:nvPr>
            <p:ph type="sldNum" sz="quarter" idx="10"/>
          </p:nvPr>
        </p:nvSpPr>
        <p:spPr bwMode="auto">
          <a:noFill/>
          <a:ln>
            <a:miter lim="800000"/>
            <a:headEnd/>
            <a:tailEnd/>
          </a:ln>
        </p:spPr>
        <p:txBody>
          <a:bodyPr/>
          <a:lstStyle/>
          <a:p>
            <a:fld id="{CE8E7EAC-066E-47C9-8D12-3D9829779AF4}" type="slidenum">
              <a:rPr lang="zh-CN" altLang="en-US" smtClean="0"/>
              <a:pPr/>
              <a:t>55</a:t>
            </a:fld>
            <a:endParaRPr lang="en-US" altLang="zh-CN"/>
          </a:p>
        </p:txBody>
      </p:sp>
      <p:grpSp>
        <p:nvGrpSpPr>
          <p:cNvPr id="2" name="Group 2"/>
          <p:cNvGrpSpPr>
            <a:grpSpLocks/>
          </p:cNvGrpSpPr>
          <p:nvPr/>
        </p:nvGrpSpPr>
        <p:grpSpPr bwMode="auto">
          <a:xfrm>
            <a:off x="0" y="1295400"/>
            <a:ext cx="9151938" cy="5438775"/>
            <a:chOff x="0" y="816"/>
            <a:chExt cx="5765" cy="3426"/>
          </a:xfrm>
        </p:grpSpPr>
        <p:grpSp>
          <p:nvGrpSpPr>
            <p:cNvPr id="59399" name="Group 3"/>
            <p:cNvGrpSpPr>
              <a:grpSpLocks/>
            </p:cNvGrpSpPr>
            <p:nvPr/>
          </p:nvGrpSpPr>
          <p:grpSpPr bwMode="auto">
            <a:xfrm>
              <a:off x="0" y="1094"/>
              <a:ext cx="462" cy="250"/>
              <a:chOff x="0" y="933"/>
              <a:chExt cx="462" cy="250"/>
            </a:xfrm>
          </p:grpSpPr>
          <p:sp>
            <p:nvSpPr>
              <p:cNvPr id="59535"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36"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59400" name="Group 6"/>
            <p:cNvGrpSpPr>
              <a:grpSpLocks/>
            </p:cNvGrpSpPr>
            <p:nvPr/>
          </p:nvGrpSpPr>
          <p:grpSpPr bwMode="auto">
            <a:xfrm>
              <a:off x="16" y="1540"/>
              <a:ext cx="446" cy="250"/>
              <a:chOff x="16" y="1371"/>
              <a:chExt cx="446" cy="250"/>
            </a:xfrm>
          </p:grpSpPr>
          <p:sp>
            <p:nvSpPr>
              <p:cNvPr id="59533"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34"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59401" name="Group 9"/>
            <p:cNvGrpSpPr>
              <a:grpSpLocks/>
            </p:cNvGrpSpPr>
            <p:nvPr/>
          </p:nvGrpSpPr>
          <p:grpSpPr bwMode="auto">
            <a:xfrm>
              <a:off x="16" y="1987"/>
              <a:ext cx="446" cy="250"/>
              <a:chOff x="16" y="1809"/>
              <a:chExt cx="446" cy="250"/>
            </a:xfrm>
          </p:grpSpPr>
          <p:sp>
            <p:nvSpPr>
              <p:cNvPr id="59531"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32"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59402" name="Group 12"/>
            <p:cNvGrpSpPr>
              <a:grpSpLocks/>
            </p:cNvGrpSpPr>
            <p:nvPr/>
          </p:nvGrpSpPr>
          <p:grpSpPr bwMode="auto">
            <a:xfrm>
              <a:off x="16" y="2433"/>
              <a:ext cx="446" cy="250"/>
              <a:chOff x="16" y="2276"/>
              <a:chExt cx="446" cy="250"/>
            </a:xfrm>
          </p:grpSpPr>
          <p:sp>
            <p:nvSpPr>
              <p:cNvPr id="59529"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30"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59403" name="Group 15"/>
            <p:cNvGrpSpPr>
              <a:grpSpLocks/>
            </p:cNvGrpSpPr>
            <p:nvPr/>
          </p:nvGrpSpPr>
          <p:grpSpPr bwMode="auto">
            <a:xfrm>
              <a:off x="16" y="2880"/>
              <a:ext cx="446" cy="250"/>
              <a:chOff x="16" y="2725"/>
              <a:chExt cx="446" cy="250"/>
            </a:xfrm>
          </p:grpSpPr>
          <p:sp>
            <p:nvSpPr>
              <p:cNvPr id="59527"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28"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59404" name="Group 18"/>
            <p:cNvGrpSpPr>
              <a:grpSpLocks/>
            </p:cNvGrpSpPr>
            <p:nvPr/>
          </p:nvGrpSpPr>
          <p:grpSpPr bwMode="auto">
            <a:xfrm>
              <a:off x="462" y="816"/>
              <a:ext cx="5303" cy="3426"/>
              <a:chOff x="462" y="816"/>
              <a:chExt cx="5303" cy="3426"/>
            </a:xfrm>
          </p:grpSpPr>
          <p:sp>
            <p:nvSpPr>
              <p:cNvPr id="59405"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06"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59407"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08"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59409"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59410"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59411"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59412"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59413"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59414"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59415"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59416"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17"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59418"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19"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20"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59421"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22"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23"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59424"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59425"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59426"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59427"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59428"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29"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30"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59431"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32"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59433"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34"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9435"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59436"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59437"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38"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9439"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59440"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59441"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42"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59443"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59444"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59445"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46"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47"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59448"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59449"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50"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51"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59452"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59453"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54"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55"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59456"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59457"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59458"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9459"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9460"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59461"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2"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3"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4"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5"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6"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7"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8"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69"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70"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59471"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59472"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59473"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59474"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59475"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59476"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59477"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59478"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9479"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9480"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59481"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59482"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59483"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59484"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59485"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59486"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59487"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59488"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59489" name="Group 103"/>
              <p:cNvGrpSpPr>
                <a:grpSpLocks/>
              </p:cNvGrpSpPr>
              <p:nvPr/>
            </p:nvGrpSpPr>
            <p:grpSpPr bwMode="auto">
              <a:xfrm>
                <a:off x="1492" y="3918"/>
                <a:ext cx="284" cy="323"/>
                <a:chOff x="1584" y="3918"/>
                <a:chExt cx="284" cy="323"/>
              </a:xfrm>
            </p:grpSpPr>
            <p:sp>
              <p:nvSpPr>
                <p:cNvPr id="59525"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26"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59490" name="Group 106"/>
              <p:cNvGrpSpPr>
                <a:grpSpLocks/>
              </p:cNvGrpSpPr>
              <p:nvPr/>
            </p:nvGrpSpPr>
            <p:grpSpPr bwMode="auto">
              <a:xfrm>
                <a:off x="2234" y="3918"/>
                <a:ext cx="285" cy="324"/>
                <a:chOff x="2355" y="3918"/>
                <a:chExt cx="285" cy="324"/>
              </a:xfrm>
            </p:grpSpPr>
            <p:sp>
              <p:nvSpPr>
                <p:cNvPr id="59523"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24"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59491" name="Group 109"/>
              <p:cNvGrpSpPr>
                <a:grpSpLocks/>
              </p:cNvGrpSpPr>
              <p:nvPr/>
            </p:nvGrpSpPr>
            <p:grpSpPr bwMode="auto">
              <a:xfrm>
                <a:off x="2978" y="3918"/>
                <a:ext cx="284" cy="324"/>
                <a:chOff x="3102" y="3918"/>
                <a:chExt cx="284" cy="324"/>
              </a:xfrm>
            </p:grpSpPr>
            <p:sp>
              <p:nvSpPr>
                <p:cNvPr id="59521"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22"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59492" name="Group 112"/>
              <p:cNvGrpSpPr>
                <a:grpSpLocks/>
              </p:cNvGrpSpPr>
              <p:nvPr/>
            </p:nvGrpSpPr>
            <p:grpSpPr bwMode="auto">
              <a:xfrm>
                <a:off x="3721" y="3918"/>
                <a:ext cx="284" cy="324"/>
                <a:chOff x="3844" y="3918"/>
                <a:chExt cx="284" cy="324"/>
              </a:xfrm>
            </p:grpSpPr>
            <p:sp>
              <p:nvSpPr>
                <p:cNvPr id="59519"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20"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59493" name="Group 115"/>
              <p:cNvGrpSpPr>
                <a:grpSpLocks/>
              </p:cNvGrpSpPr>
              <p:nvPr/>
            </p:nvGrpSpPr>
            <p:grpSpPr bwMode="auto">
              <a:xfrm>
                <a:off x="4464" y="3918"/>
                <a:ext cx="284" cy="323"/>
                <a:chOff x="4603" y="3918"/>
                <a:chExt cx="284" cy="323"/>
              </a:xfrm>
            </p:grpSpPr>
            <p:sp>
              <p:nvSpPr>
                <p:cNvPr id="59517"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59518"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59494"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59495"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59496"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59497"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59498"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59499" name="Group 123"/>
              <p:cNvGrpSpPr>
                <a:grpSpLocks/>
              </p:cNvGrpSpPr>
              <p:nvPr/>
            </p:nvGrpSpPr>
            <p:grpSpPr bwMode="auto">
              <a:xfrm>
                <a:off x="4916" y="1726"/>
                <a:ext cx="277" cy="893"/>
                <a:chOff x="4920" y="1790"/>
                <a:chExt cx="277" cy="893"/>
              </a:xfrm>
            </p:grpSpPr>
            <p:sp>
              <p:nvSpPr>
                <p:cNvPr id="59513"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59514"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59515"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59516"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59500" name="Group 128"/>
              <p:cNvGrpSpPr>
                <a:grpSpLocks/>
              </p:cNvGrpSpPr>
              <p:nvPr/>
            </p:nvGrpSpPr>
            <p:grpSpPr bwMode="auto">
              <a:xfrm>
                <a:off x="5372" y="1505"/>
                <a:ext cx="277" cy="879"/>
                <a:chOff x="5394" y="1612"/>
                <a:chExt cx="277" cy="879"/>
              </a:xfrm>
            </p:grpSpPr>
            <p:sp>
              <p:nvSpPr>
                <p:cNvPr id="59509"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59510"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59511"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59512"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59501" name="Group 133"/>
              <p:cNvGrpSpPr>
                <a:grpSpLocks/>
              </p:cNvGrpSpPr>
              <p:nvPr/>
            </p:nvGrpSpPr>
            <p:grpSpPr bwMode="auto">
              <a:xfrm>
                <a:off x="3320" y="915"/>
                <a:ext cx="372" cy="2170"/>
                <a:chOff x="3324" y="979"/>
                <a:chExt cx="372" cy="2170"/>
              </a:xfrm>
            </p:grpSpPr>
            <p:sp>
              <p:nvSpPr>
                <p:cNvPr id="59505"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9506"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9507"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59508"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59502"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59503"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59504"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sp>
        <p:nvSpPr>
          <p:cNvPr id="59396" name="Text Box 141"/>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235662" name="Rectangle 14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59398" name="AutoShape 14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1"/>
          <p:cNvSpPr>
            <a:spLocks noGrp="1"/>
          </p:cNvSpPr>
          <p:nvPr>
            <p:ph type="sldNum" sz="quarter" idx="10"/>
          </p:nvPr>
        </p:nvSpPr>
        <p:spPr bwMode="auto">
          <a:noFill/>
          <a:ln>
            <a:miter lim="800000"/>
            <a:headEnd/>
            <a:tailEnd/>
          </a:ln>
        </p:spPr>
        <p:txBody>
          <a:bodyPr/>
          <a:lstStyle/>
          <a:p>
            <a:fld id="{A2448A5E-6598-4981-9A06-FB130B491093}" type="slidenum">
              <a:rPr lang="zh-CN" altLang="en-US" smtClean="0"/>
              <a:pPr/>
              <a:t>56</a:t>
            </a:fld>
            <a:endParaRPr lang="en-US" altLang="zh-CN"/>
          </a:p>
        </p:txBody>
      </p:sp>
      <p:grpSp>
        <p:nvGrpSpPr>
          <p:cNvPr id="2" name="Group 2"/>
          <p:cNvGrpSpPr>
            <a:grpSpLocks/>
          </p:cNvGrpSpPr>
          <p:nvPr/>
        </p:nvGrpSpPr>
        <p:grpSpPr bwMode="auto">
          <a:xfrm>
            <a:off x="341313" y="1819275"/>
            <a:ext cx="361950" cy="3362325"/>
            <a:chOff x="300" y="720"/>
            <a:chExt cx="221" cy="2327"/>
          </a:xfrm>
        </p:grpSpPr>
        <p:sp>
          <p:nvSpPr>
            <p:cNvPr id="60562" name="Text Box 3"/>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0563" name="Text Box 4"/>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0564" name="Text Box 5"/>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0565" name="Text Box 6"/>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0566" name="Text Box 7"/>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sp>
        <p:nvSpPr>
          <p:cNvPr id="236552" name="Rectangle 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0421" name="Text Box 9"/>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grpSp>
        <p:nvGrpSpPr>
          <p:cNvPr id="60422" name="Group 10"/>
          <p:cNvGrpSpPr>
            <a:grpSpLocks/>
          </p:cNvGrpSpPr>
          <p:nvPr/>
        </p:nvGrpSpPr>
        <p:grpSpPr bwMode="auto">
          <a:xfrm>
            <a:off x="0" y="1295400"/>
            <a:ext cx="9151938" cy="5438775"/>
            <a:chOff x="0" y="816"/>
            <a:chExt cx="5765" cy="3426"/>
          </a:xfrm>
        </p:grpSpPr>
        <p:grpSp>
          <p:nvGrpSpPr>
            <p:cNvPr id="60424" name="Group 11"/>
            <p:cNvGrpSpPr>
              <a:grpSpLocks/>
            </p:cNvGrpSpPr>
            <p:nvPr/>
          </p:nvGrpSpPr>
          <p:grpSpPr bwMode="auto">
            <a:xfrm>
              <a:off x="0" y="1094"/>
              <a:ext cx="462" cy="250"/>
              <a:chOff x="0" y="933"/>
              <a:chExt cx="462" cy="250"/>
            </a:xfrm>
          </p:grpSpPr>
          <p:sp>
            <p:nvSpPr>
              <p:cNvPr id="60560" name="Line 12"/>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61" name="Text Box 13"/>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0425" name="Group 14"/>
            <p:cNvGrpSpPr>
              <a:grpSpLocks/>
            </p:cNvGrpSpPr>
            <p:nvPr/>
          </p:nvGrpSpPr>
          <p:grpSpPr bwMode="auto">
            <a:xfrm>
              <a:off x="16" y="1540"/>
              <a:ext cx="446" cy="250"/>
              <a:chOff x="16" y="1371"/>
              <a:chExt cx="446" cy="250"/>
            </a:xfrm>
          </p:grpSpPr>
          <p:sp>
            <p:nvSpPr>
              <p:cNvPr id="60558" name="Line 15"/>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59" name="Text Box 16"/>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0426" name="Group 17"/>
            <p:cNvGrpSpPr>
              <a:grpSpLocks/>
            </p:cNvGrpSpPr>
            <p:nvPr/>
          </p:nvGrpSpPr>
          <p:grpSpPr bwMode="auto">
            <a:xfrm>
              <a:off x="16" y="1987"/>
              <a:ext cx="446" cy="250"/>
              <a:chOff x="16" y="1809"/>
              <a:chExt cx="446" cy="250"/>
            </a:xfrm>
          </p:grpSpPr>
          <p:sp>
            <p:nvSpPr>
              <p:cNvPr id="60556" name="Line 18"/>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57" name="Text Box 19"/>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0427" name="Group 20"/>
            <p:cNvGrpSpPr>
              <a:grpSpLocks/>
            </p:cNvGrpSpPr>
            <p:nvPr/>
          </p:nvGrpSpPr>
          <p:grpSpPr bwMode="auto">
            <a:xfrm>
              <a:off x="16" y="2433"/>
              <a:ext cx="446" cy="250"/>
              <a:chOff x="16" y="2276"/>
              <a:chExt cx="446" cy="250"/>
            </a:xfrm>
          </p:grpSpPr>
          <p:sp>
            <p:nvSpPr>
              <p:cNvPr id="60554" name="Line 21"/>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55" name="Text Box 22"/>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0428" name="Group 23"/>
            <p:cNvGrpSpPr>
              <a:grpSpLocks/>
            </p:cNvGrpSpPr>
            <p:nvPr/>
          </p:nvGrpSpPr>
          <p:grpSpPr bwMode="auto">
            <a:xfrm>
              <a:off x="16" y="2880"/>
              <a:ext cx="446" cy="250"/>
              <a:chOff x="16" y="2725"/>
              <a:chExt cx="446" cy="250"/>
            </a:xfrm>
          </p:grpSpPr>
          <p:sp>
            <p:nvSpPr>
              <p:cNvPr id="60552" name="Line 24"/>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53" name="Text Box 25"/>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0429" name="Group 26"/>
            <p:cNvGrpSpPr>
              <a:grpSpLocks/>
            </p:cNvGrpSpPr>
            <p:nvPr/>
          </p:nvGrpSpPr>
          <p:grpSpPr bwMode="auto">
            <a:xfrm>
              <a:off x="462" y="816"/>
              <a:ext cx="5303" cy="3426"/>
              <a:chOff x="462" y="816"/>
              <a:chExt cx="5303" cy="3426"/>
            </a:xfrm>
          </p:grpSpPr>
          <p:sp>
            <p:nvSpPr>
              <p:cNvPr id="60430" name="Rectangle 27"/>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31" name="Freeform 28"/>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0432" name="Rectangle 29"/>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33" name="Freeform 30"/>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0434" name="Freeform 31"/>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0435" name="Freeform 32"/>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0436" name="Freeform 33"/>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0437" name="Freeform 34"/>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0438" name="Freeform 35"/>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0439" name="Line 36"/>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0440" name="Freeform 37"/>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0441" name="Line 38"/>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42" name="Freeform 39"/>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0443" name="Line 40"/>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44" name="Line 41"/>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45" name="Line 42"/>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0446" name="Line 43"/>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47" name="Line 44"/>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48" name="Freeform 45"/>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0449" name="Line 46"/>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0450" name="Freeform 47"/>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0451" name="Line 48"/>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0452" name="Line 49"/>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0453" name="Line 50"/>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54" name="Line 51"/>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55" name="Line 52"/>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0456" name="AutoShape 53"/>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57" name="Freeform 54"/>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0458" name="Freeform 55"/>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59" name="Freeform 56"/>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0460" name="Line 57"/>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0461" name="Freeform 58"/>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0462" name="Freeform 59"/>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63" name="Freeform 60"/>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0464" name="Line 61"/>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0465" name="Freeform 62"/>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0466" name="Freeform 63"/>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67" name="Freeform 64"/>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0468" name="Line 65"/>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0469" name="Freeform 66"/>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0470" name="Freeform 67"/>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71" name="Freeform 68"/>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72" name="Freeform 69"/>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0473" name="Freeform 70"/>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0474" name="Freeform 71"/>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75" name="Freeform 72"/>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76" name="Freeform 73"/>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0477" name="Freeform 74"/>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0478" name="Freeform 75"/>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79" name="Freeform 76"/>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80" name="Freeform 77"/>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0481" name="Rectangle 78"/>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0482" name="Rectangle 79"/>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0483" name="Text Box 80"/>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0484" name="Text Box 81"/>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0485" name="Text Box 82"/>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0486" name="Rectangle 83"/>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87" name="Rectangle 84"/>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88" name="Rectangle 85"/>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89" name="Rectangle 86"/>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0" name="Rectangle 87"/>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1" name="Rectangle 88"/>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2" name="Rectangle 89"/>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3" name="Rectangle 90"/>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4" name="AutoShape 91"/>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5" name="AutoShape 92"/>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0496" name="Text Box 93"/>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0497" name="Text Box 94"/>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0498" name="Line 95"/>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0499" name="Text Box 96"/>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0500" name="Text Box 97"/>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0501" name="Text Box 98"/>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0502" name="Text Box 99"/>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0503" name="Text Box 100"/>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0504" name="Text Box 101"/>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0505" name="Text Box 102"/>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0506" name="Text Box 103"/>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0507" name="Text Box 104"/>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0508" name="Text Box 105"/>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0509" name="Line 106"/>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0510" name="Line 107"/>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0511" name="Text Box 108"/>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0512" name="Line 109"/>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0513" name="Text Box 110"/>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0514" name="Group 111"/>
              <p:cNvGrpSpPr>
                <a:grpSpLocks/>
              </p:cNvGrpSpPr>
              <p:nvPr/>
            </p:nvGrpSpPr>
            <p:grpSpPr bwMode="auto">
              <a:xfrm>
                <a:off x="1492" y="3918"/>
                <a:ext cx="284" cy="323"/>
                <a:chOff x="1584" y="3918"/>
                <a:chExt cx="284" cy="323"/>
              </a:xfrm>
            </p:grpSpPr>
            <p:sp>
              <p:nvSpPr>
                <p:cNvPr id="60550" name="Line 112"/>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51" name="Text Box 113"/>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0515" name="Group 114"/>
              <p:cNvGrpSpPr>
                <a:grpSpLocks/>
              </p:cNvGrpSpPr>
              <p:nvPr/>
            </p:nvGrpSpPr>
            <p:grpSpPr bwMode="auto">
              <a:xfrm>
                <a:off x="2234" y="3918"/>
                <a:ext cx="285" cy="324"/>
                <a:chOff x="2355" y="3918"/>
                <a:chExt cx="285" cy="324"/>
              </a:xfrm>
            </p:grpSpPr>
            <p:sp>
              <p:nvSpPr>
                <p:cNvPr id="60548" name="Line 115"/>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49" name="Text Box 116"/>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0516" name="Group 117"/>
              <p:cNvGrpSpPr>
                <a:grpSpLocks/>
              </p:cNvGrpSpPr>
              <p:nvPr/>
            </p:nvGrpSpPr>
            <p:grpSpPr bwMode="auto">
              <a:xfrm>
                <a:off x="2978" y="3918"/>
                <a:ext cx="284" cy="324"/>
                <a:chOff x="3102" y="3918"/>
                <a:chExt cx="284" cy="324"/>
              </a:xfrm>
            </p:grpSpPr>
            <p:sp>
              <p:nvSpPr>
                <p:cNvPr id="60546" name="Line 118"/>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47" name="Text Box 119"/>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0517" name="Group 120"/>
              <p:cNvGrpSpPr>
                <a:grpSpLocks/>
              </p:cNvGrpSpPr>
              <p:nvPr/>
            </p:nvGrpSpPr>
            <p:grpSpPr bwMode="auto">
              <a:xfrm>
                <a:off x="3721" y="3918"/>
                <a:ext cx="284" cy="324"/>
                <a:chOff x="3844" y="3918"/>
                <a:chExt cx="284" cy="324"/>
              </a:xfrm>
            </p:grpSpPr>
            <p:sp>
              <p:nvSpPr>
                <p:cNvPr id="60544" name="Line 121"/>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45" name="Text Box 122"/>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0518" name="Group 123"/>
              <p:cNvGrpSpPr>
                <a:grpSpLocks/>
              </p:cNvGrpSpPr>
              <p:nvPr/>
            </p:nvGrpSpPr>
            <p:grpSpPr bwMode="auto">
              <a:xfrm>
                <a:off x="4464" y="3918"/>
                <a:ext cx="284" cy="323"/>
                <a:chOff x="4603" y="3918"/>
                <a:chExt cx="284" cy="323"/>
              </a:xfrm>
            </p:grpSpPr>
            <p:sp>
              <p:nvSpPr>
                <p:cNvPr id="60542" name="Line 124"/>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0543" name="Text Box 125"/>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0519" name="Line 126"/>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0520" name="Line 127"/>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0521" name="Line 128"/>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0522" name="Text Box 129"/>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0523" name="Line 130"/>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0524" name="Group 131"/>
              <p:cNvGrpSpPr>
                <a:grpSpLocks/>
              </p:cNvGrpSpPr>
              <p:nvPr/>
            </p:nvGrpSpPr>
            <p:grpSpPr bwMode="auto">
              <a:xfrm>
                <a:off x="4916" y="1726"/>
                <a:ext cx="277" cy="893"/>
                <a:chOff x="4920" y="1790"/>
                <a:chExt cx="277" cy="893"/>
              </a:xfrm>
            </p:grpSpPr>
            <p:sp>
              <p:nvSpPr>
                <p:cNvPr id="60538" name="Text Box 132"/>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0539" name="Text Box 133"/>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0540" name="Text Box 134"/>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0541" name="Text Box 135"/>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0525" name="Group 136"/>
              <p:cNvGrpSpPr>
                <a:grpSpLocks/>
              </p:cNvGrpSpPr>
              <p:nvPr/>
            </p:nvGrpSpPr>
            <p:grpSpPr bwMode="auto">
              <a:xfrm>
                <a:off x="5372" y="1505"/>
                <a:ext cx="277" cy="879"/>
                <a:chOff x="5394" y="1612"/>
                <a:chExt cx="277" cy="879"/>
              </a:xfrm>
            </p:grpSpPr>
            <p:sp>
              <p:nvSpPr>
                <p:cNvPr id="60534" name="Text Box 137"/>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0535" name="Text Box 138"/>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0536" name="Text Box 139"/>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0537" name="Text Box 140"/>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0526" name="Group 141"/>
              <p:cNvGrpSpPr>
                <a:grpSpLocks/>
              </p:cNvGrpSpPr>
              <p:nvPr/>
            </p:nvGrpSpPr>
            <p:grpSpPr bwMode="auto">
              <a:xfrm>
                <a:off x="3320" y="915"/>
                <a:ext cx="372" cy="2170"/>
                <a:chOff x="3324" y="979"/>
                <a:chExt cx="372" cy="2170"/>
              </a:xfrm>
            </p:grpSpPr>
            <p:sp>
              <p:nvSpPr>
                <p:cNvPr id="60530" name="Text Box 142"/>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0531" name="Text Box 143"/>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0532" name="Text Box 144"/>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0533" name="Text Box 145"/>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0527" name="Text Box 146"/>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0528" name="Text Box 147"/>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0529" name="Text Box 148"/>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sp>
        <p:nvSpPr>
          <p:cNvPr id="60423" name="AutoShape 14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灯片编号占位符 1"/>
          <p:cNvSpPr>
            <a:spLocks noGrp="1"/>
          </p:cNvSpPr>
          <p:nvPr>
            <p:ph type="sldNum" sz="quarter" idx="10"/>
          </p:nvPr>
        </p:nvSpPr>
        <p:spPr bwMode="auto">
          <a:noFill/>
          <a:ln>
            <a:miter lim="800000"/>
            <a:headEnd/>
            <a:tailEnd/>
          </a:ln>
        </p:spPr>
        <p:txBody>
          <a:bodyPr/>
          <a:lstStyle/>
          <a:p>
            <a:fld id="{AD070F8B-EBC9-427A-A85C-971AB49ED813}" type="slidenum">
              <a:rPr lang="zh-CN" altLang="en-US" smtClean="0"/>
              <a:pPr/>
              <a:t>57</a:t>
            </a:fld>
            <a:endParaRPr lang="en-US" altLang="zh-CN"/>
          </a:p>
        </p:txBody>
      </p:sp>
      <p:grpSp>
        <p:nvGrpSpPr>
          <p:cNvPr id="61443" name="Group 2"/>
          <p:cNvGrpSpPr>
            <a:grpSpLocks/>
          </p:cNvGrpSpPr>
          <p:nvPr/>
        </p:nvGrpSpPr>
        <p:grpSpPr bwMode="auto">
          <a:xfrm>
            <a:off x="0" y="1295400"/>
            <a:ext cx="9151938" cy="5438775"/>
            <a:chOff x="0" y="816"/>
            <a:chExt cx="5765" cy="3426"/>
          </a:xfrm>
        </p:grpSpPr>
        <p:grpSp>
          <p:nvGrpSpPr>
            <p:cNvPr id="61462" name="Group 3"/>
            <p:cNvGrpSpPr>
              <a:grpSpLocks/>
            </p:cNvGrpSpPr>
            <p:nvPr/>
          </p:nvGrpSpPr>
          <p:grpSpPr bwMode="auto">
            <a:xfrm>
              <a:off x="0" y="1094"/>
              <a:ext cx="462" cy="250"/>
              <a:chOff x="0" y="933"/>
              <a:chExt cx="462" cy="250"/>
            </a:xfrm>
          </p:grpSpPr>
          <p:sp>
            <p:nvSpPr>
              <p:cNvPr id="61598"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99"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1463" name="Group 6"/>
            <p:cNvGrpSpPr>
              <a:grpSpLocks/>
            </p:cNvGrpSpPr>
            <p:nvPr/>
          </p:nvGrpSpPr>
          <p:grpSpPr bwMode="auto">
            <a:xfrm>
              <a:off x="16" y="1540"/>
              <a:ext cx="446" cy="250"/>
              <a:chOff x="16" y="1371"/>
              <a:chExt cx="446" cy="250"/>
            </a:xfrm>
          </p:grpSpPr>
          <p:sp>
            <p:nvSpPr>
              <p:cNvPr id="61596"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97"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1464" name="Group 9"/>
            <p:cNvGrpSpPr>
              <a:grpSpLocks/>
            </p:cNvGrpSpPr>
            <p:nvPr/>
          </p:nvGrpSpPr>
          <p:grpSpPr bwMode="auto">
            <a:xfrm>
              <a:off x="16" y="1987"/>
              <a:ext cx="446" cy="250"/>
              <a:chOff x="16" y="1809"/>
              <a:chExt cx="446" cy="250"/>
            </a:xfrm>
          </p:grpSpPr>
          <p:sp>
            <p:nvSpPr>
              <p:cNvPr id="61594"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95"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1465" name="Group 12"/>
            <p:cNvGrpSpPr>
              <a:grpSpLocks/>
            </p:cNvGrpSpPr>
            <p:nvPr/>
          </p:nvGrpSpPr>
          <p:grpSpPr bwMode="auto">
            <a:xfrm>
              <a:off x="16" y="2433"/>
              <a:ext cx="446" cy="250"/>
              <a:chOff x="16" y="2276"/>
              <a:chExt cx="446" cy="250"/>
            </a:xfrm>
          </p:grpSpPr>
          <p:sp>
            <p:nvSpPr>
              <p:cNvPr id="61592"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93"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1466" name="Group 15"/>
            <p:cNvGrpSpPr>
              <a:grpSpLocks/>
            </p:cNvGrpSpPr>
            <p:nvPr/>
          </p:nvGrpSpPr>
          <p:grpSpPr bwMode="auto">
            <a:xfrm>
              <a:off x="16" y="2880"/>
              <a:ext cx="446" cy="250"/>
              <a:chOff x="16" y="2725"/>
              <a:chExt cx="446" cy="250"/>
            </a:xfrm>
          </p:grpSpPr>
          <p:sp>
            <p:nvSpPr>
              <p:cNvPr id="61590"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91"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1467" name="Group 18"/>
            <p:cNvGrpSpPr>
              <a:grpSpLocks/>
            </p:cNvGrpSpPr>
            <p:nvPr/>
          </p:nvGrpSpPr>
          <p:grpSpPr bwMode="auto">
            <a:xfrm>
              <a:off x="462" y="816"/>
              <a:ext cx="5303" cy="3426"/>
              <a:chOff x="462" y="816"/>
              <a:chExt cx="5303" cy="3426"/>
            </a:xfrm>
          </p:grpSpPr>
          <p:sp>
            <p:nvSpPr>
              <p:cNvPr id="61468"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69"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1470"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71"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1472"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1473"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1474"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1475"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1476"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1477"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1478"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1479"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80"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1481"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82"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83"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1484"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85"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86"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1487"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1488"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1489"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1490"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1491"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92"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93"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1494"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95"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1496"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497"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1498"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1499"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1500"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01"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1502"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1503"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1504"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05"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1506"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1507"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1508"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09"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0"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1511"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1512"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3"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4"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1515"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1516"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7"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8"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1519"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1520"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1521"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1522"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1523"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1524"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25"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26"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27"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28"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29"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30"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31"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32"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33"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534"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1535"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1536"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1537"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1538"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1539"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1540"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1541"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1542"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1543"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1544"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1545"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1546"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1547"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1548"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1549"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1550"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1551"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1552" name="Group 103"/>
              <p:cNvGrpSpPr>
                <a:grpSpLocks/>
              </p:cNvGrpSpPr>
              <p:nvPr/>
            </p:nvGrpSpPr>
            <p:grpSpPr bwMode="auto">
              <a:xfrm>
                <a:off x="1492" y="3918"/>
                <a:ext cx="284" cy="323"/>
                <a:chOff x="1584" y="3918"/>
                <a:chExt cx="284" cy="323"/>
              </a:xfrm>
            </p:grpSpPr>
            <p:sp>
              <p:nvSpPr>
                <p:cNvPr id="61588"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89"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1553" name="Group 106"/>
              <p:cNvGrpSpPr>
                <a:grpSpLocks/>
              </p:cNvGrpSpPr>
              <p:nvPr/>
            </p:nvGrpSpPr>
            <p:grpSpPr bwMode="auto">
              <a:xfrm>
                <a:off x="2234" y="3918"/>
                <a:ext cx="285" cy="324"/>
                <a:chOff x="2355" y="3918"/>
                <a:chExt cx="285" cy="324"/>
              </a:xfrm>
            </p:grpSpPr>
            <p:sp>
              <p:nvSpPr>
                <p:cNvPr id="61586"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87"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1554" name="Group 109"/>
              <p:cNvGrpSpPr>
                <a:grpSpLocks/>
              </p:cNvGrpSpPr>
              <p:nvPr/>
            </p:nvGrpSpPr>
            <p:grpSpPr bwMode="auto">
              <a:xfrm>
                <a:off x="2978" y="3918"/>
                <a:ext cx="284" cy="324"/>
                <a:chOff x="3102" y="3918"/>
                <a:chExt cx="284" cy="324"/>
              </a:xfrm>
            </p:grpSpPr>
            <p:sp>
              <p:nvSpPr>
                <p:cNvPr id="61584"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85"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1555" name="Group 112"/>
              <p:cNvGrpSpPr>
                <a:grpSpLocks/>
              </p:cNvGrpSpPr>
              <p:nvPr/>
            </p:nvGrpSpPr>
            <p:grpSpPr bwMode="auto">
              <a:xfrm>
                <a:off x="3721" y="3918"/>
                <a:ext cx="284" cy="324"/>
                <a:chOff x="3844" y="3918"/>
                <a:chExt cx="284" cy="324"/>
              </a:xfrm>
            </p:grpSpPr>
            <p:sp>
              <p:nvSpPr>
                <p:cNvPr id="61582"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83"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1556" name="Group 115"/>
              <p:cNvGrpSpPr>
                <a:grpSpLocks/>
              </p:cNvGrpSpPr>
              <p:nvPr/>
            </p:nvGrpSpPr>
            <p:grpSpPr bwMode="auto">
              <a:xfrm>
                <a:off x="4464" y="3918"/>
                <a:ext cx="284" cy="323"/>
                <a:chOff x="4603" y="3918"/>
                <a:chExt cx="284" cy="323"/>
              </a:xfrm>
            </p:grpSpPr>
            <p:sp>
              <p:nvSpPr>
                <p:cNvPr id="61580"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1581"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1557"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1558"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1559"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1560"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1561"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1562" name="Group 123"/>
              <p:cNvGrpSpPr>
                <a:grpSpLocks/>
              </p:cNvGrpSpPr>
              <p:nvPr/>
            </p:nvGrpSpPr>
            <p:grpSpPr bwMode="auto">
              <a:xfrm>
                <a:off x="4916" y="1726"/>
                <a:ext cx="277" cy="893"/>
                <a:chOff x="4920" y="1790"/>
                <a:chExt cx="277" cy="893"/>
              </a:xfrm>
            </p:grpSpPr>
            <p:sp>
              <p:nvSpPr>
                <p:cNvPr id="61576"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1577"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1578"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1579"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1563" name="Group 128"/>
              <p:cNvGrpSpPr>
                <a:grpSpLocks/>
              </p:cNvGrpSpPr>
              <p:nvPr/>
            </p:nvGrpSpPr>
            <p:grpSpPr bwMode="auto">
              <a:xfrm>
                <a:off x="5372" y="1505"/>
                <a:ext cx="277" cy="879"/>
                <a:chOff x="5394" y="1612"/>
                <a:chExt cx="277" cy="879"/>
              </a:xfrm>
            </p:grpSpPr>
            <p:sp>
              <p:nvSpPr>
                <p:cNvPr id="61572"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1573"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1574"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1575"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1564" name="Group 133"/>
              <p:cNvGrpSpPr>
                <a:grpSpLocks/>
              </p:cNvGrpSpPr>
              <p:nvPr/>
            </p:nvGrpSpPr>
            <p:grpSpPr bwMode="auto">
              <a:xfrm>
                <a:off x="3320" y="915"/>
                <a:ext cx="372" cy="2170"/>
                <a:chOff x="3324" y="979"/>
                <a:chExt cx="372" cy="2170"/>
              </a:xfrm>
            </p:grpSpPr>
            <p:sp>
              <p:nvSpPr>
                <p:cNvPr id="61568"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1569"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1570"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1571"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1565"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1566"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1567"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1444" name="Group 141"/>
          <p:cNvGrpSpPr>
            <a:grpSpLocks/>
          </p:cNvGrpSpPr>
          <p:nvPr/>
        </p:nvGrpSpPr>
        <p:grpSpPr bwMode="auto">
          <a:xfrm>
            <a:off x="341313" y="1819275"/>
            <a:ext cx="361950" cy="3362325"/>
            <a:chOff x="300" y="720"/>
            <a:chExt cx="221" cy="2327"/>
          </a:xfrm>
        </p:grpSpPr>
        <p:sp>
          <p:nvSpPr>
            <p:cNvPr id="61457" name="Text Box 142"/>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1458" name="Text Box 143"/>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1459" name="Text Box 144"/>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1460" name="Text Box 145"/>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1461" name="Text Box 146"/>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18" name="Group 147"/>
          <p:cNvGrpSpPr>
            <a:grpSpLocks/>
          </p:cNvGrpSpPr>
          <p:nvPr/>
        </p:nvGrpSpPr>
        <p:grpSpPr bwMode="auto">
          <a:xfrm>
            <a:off x="1833563" y="3711575"/>
            <a:ext cx="5791200" cy="646113"/>
            <a:chOff x="1155" y="2338"/>
            <a:chExt cx="3648" cy="407"/>
          </a:xfrm>
        </p:grpSpPr>
        <p:sp>
          <p:nvSpPr>
            <p:cNvPr id="61449" name="Freeform 148"/>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1450" name="Line 149"/>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1451" name="Line 150"/>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1452" name="Freeform 151"/>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1453" name="Rectangle 152"/>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54" name="Rectangle 153"/>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55" name="Rectangle 154"/>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1456" name="Text Box 155"/>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237724" name="Rectangle 15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1447" name="Text Box 157"/>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61448" name="AutoShape 15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灯片编号占位符 1"/>
          <p:cNvSpPr>
            <a:spLocks noGrp="1"/>
          </p:cNvSpPr>
          <p:nvPr>
            <p:ph type="sldNum" sz="quarter" idx="10"/>
          </p:nvPr>
        </p:nvSpPr>
        <p:spPr bwMode="auto">
          <a:noFill/>
          <a:ln>
            <a:miter lim="800000"/>
            <a:headEnd/>
            <a:tailEnd/>
          </a:ln>
        </p:spPr>
        <p:txBody>
          <a:bodyPr/>
          <a:lstStyle/>
          <a:p>
            <a:fld id="{6856ABD1-7296-4E63-BB11-9E66703834D6}" type="slidenum">
              <a:rPr lang="zh-CN" altLang="en-US" smtClean="0"/>
              <a:pPr/>
              <a:t>58</a:t>
            </a:fld>
            <a:endParaRPr lang="en-US" altLang="zh-CN"/>
          </a:p>
        </p:txBody>
      </p:sp>
      <p:grpSp>
        <p:nvGrpSpPr>
          <p:cNvPr id="62467" name="Group 2"/>
          <p:cNvGrpSpPr>
            <a:grpSpLocks/>
          </p:cNvGrpSpPr>
          <p:nvPr/>
        </p:nvGrpSpPr>
        <p:grpSpPr bwMode="auto">
          <a:xfrm>
            <a:off x="0" y="1295400"/>
            <a:ext cx="9151938" cy="5438775"/>
            <a:chOff x="0" y="816"/>
            <a:chExt cx="5765" cy="3426"/>
          </a:xfrm>
        </p:grpSpPr>
        <p:grpSp>
          <p:nvGrpSpPr>
            <p:cNvPr id="62492" name="Group 3"/>
            <p:cNvGrpSpPr>
              <a:grpSpLocks/>
            </p:cNvGrpSpPr>
            <p:nvPr/>
          </p:nvGrpSpPr>
          <p:grpSpPr bwMode="auto">
            <a:xfrm>
              <a:off x="0" y="1094"/>
              <a:ext cx="462" cy="250"/>
              <a:chOff x="0" y="933"/>
              <a:chExt cx="462" cy="250"/>
            </a:xfrm>
          </p:grpSpPr>
          <p:sp>
            <p:nvSpPr>
              <p:cNvPr id="62628"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29"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2493" name="Group 6"/>
            <p:cNvGrpSpPr>
              <a:grpSpLocks/>
            </p:cNvGrpSpPr>
            <p:nvPr/>
          </p:nvGrpSpPr>
          <p:grpSpPr bwMode="auto">
            <a:xfrm>
              <a:off x="16" y="1540"/>
              <a:ext cx="446" cy="250"/>
              <a:chOff x="16" y="1371"/>
              <a:chExt cx="446" cy="250"/>
            </a:xfrm>
          </p:grpSpPr>
          <p:sp>
            <p:nvSpPr>
              <p:cNvPr id="62626"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27"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2494" name="Group 9"/>
            <p:cNvGrpSpPr>
              <a:grpSpLocks/>
            </p:cNvGrpSpPr>
            <p:nvPr/>
          </p:nvGrpSpPr>
          <p:grpSpPr bwMode="auto">
            <a:xfrm>
              <a:off x="16" y="1987"/>
              <a:ext cx="446" cy="250"/>
              <a:chOff x="16" y="1809"/>
              <a:chExt cx="446" cy="250"/>
            </a:xfrm>
          </p:grpSpPr>
          <p:sp>
            <p:nvSpPr>
              <p:cNvPr id="62624"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25"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2495" name="Group 12"/>
            <p:cNvGrpSpPr>
              <a:grpSpLocks/>
            </p:cNvGrpSpPr>
            <p:nvPr/>
          </p:nvGrpSpPr>
          <p:grpSpPr bwMode="auto">
            <a:xfrm>
              <a:off x="16" y="2433"/>
              <a:ext cx="446" cy="250"/>
              <a:chOff x="16" y="2276"/>
              <a:chExt cx="446" cy="250"/>
            </a:xfrm>
          </p:grpSpPr>
          <p:sp>
            <p:nvSpPr>
              <p:cNvPr id="62622"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23"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2496" name="Group 15"/>
            <p:cNvGrpSpPr>
              <a:grpSpLocks/>
            </p:cNvGrpSpPr>
            <p:nvPr/>
          </p:nvGrpSpPr>
          <p:grpSpPr bwMode="auto">
            <a:xfrm>
              <a:off x="16" y="2880"/>
              <a:ext cx="446" cy="250"/>
              <a:chOff x="16" y="2725"/>
              <a:chExt cx="446" cy="250"/>
            </a:xfrm>
          </p:grpSpPr>
          <p:sp>
            <p:nvSpPr>
              <p:cNvPr id="62620"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21"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2497" name="Group 18"/>
            <p:cNvGrpSpPr>
              <a:grpSpLocks/>
            </p:cNvGrpSpPr>
            <p:nvPr/>
          </p:nvGrpSpPr>
          <p:grpSpPr bwMode="auto">
            <a:xfrm>
              <a:off x="462" y="816"/>
              <a:ext cx="5303" cy="3426"/>
              <a:chOff x="462" y="816"/>
              <a:chExt cx="5303" cy="3426"/>
            </a:xfrm>
          </p:grpSpPr>
          <p:sp>
            <p:nvSpPr>
              <p:cNvPr id="62498"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499"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2500"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01"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2502"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2503"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2504"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2505"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2506"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2507"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2508"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2509"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10"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2511"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12"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13"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2514"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15"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16"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2517"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2518"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2519"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2520"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2521"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22"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23"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2524"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25"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2526"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27"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2528"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2529"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2530"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31"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2532"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2533"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2534"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35"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2536"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2537"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2538"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39"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0"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2541"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2542"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3"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4"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2545"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2546"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7"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8"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2549"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2550"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2551"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2552"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2553"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2554"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55"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56"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57"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58"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59"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60"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61"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62"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63"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564"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2565"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2566"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2567"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2568"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2569"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2570"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2571"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2572"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2573"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2574"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2575"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2576"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2577"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2578"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2579"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2580"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2581"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2582" name="Group 103"/>
              <p:cNvGrpSpPr>
                <a:grpSpLocks/>
              </p:cNvGrpSpPr>
              <p:nvPr/>
            </p:nvGrpSpPr>
            <p:grpSpPr bwMode="auto">
              <a:xfrm>
                <a:off x="1492" y="3918"/>
                <a:ext cx="284" cy="323"/>
                <a:chOff x="1584" y="3918"/>
                <a:chExt cx="284" cy="323"/>
              </a:xfrm>
            </p:grpSpPr>
            <p:sp>
              <p:nvSpPr>
                <p:cNvPr id="62618"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19"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2583" name="Group 106"/>
              <p:cNvGrpSpPr>
                <a:grpSpLocks/>
              </p:cNvGrpSpPr>
              <p:nvPr/>
            </p:nvGrpSpPr>
            <p:grpSpPr bwMode="auto">
              <a:xfrm>
                <a:off x="2234" y="3918"/>
                <a:ext cx="285" cy="324"/>
                <a:chOff x="2355" y="3918"/>
                <a:chExt cx="285" cy="324"/>
              </a:xfrm>
            </p:grpSpPr>
            <p:sp>
              <p:nvSpPr>
                <p:cNvPr id="62616"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17"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2584" name="Group 109"/>
              <p:cNvGrpSpPr>
                <a:grpSpLocks/>
              </p:cNvGrpSpPr>
              <p:nvPr/>
            </p:nvGrpSpPr>
            <p:grpSpPr bwMode="auto">
              <a:xfrm>
                <a:off x="2978" y="3918"/>
                <a:ext cx="284" cy="324"/>
                <a:chOff x="3102" y="3918"/>
                <a:chExt cx="284" cy="324"/>
              </a:xfrm>
            </p:grpSpPr>
            <p:sp>
              <p:nvSpPr>
                <p:cNvPr id="62614"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15"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2585" name="Group 112"/>
              <p:cNvGrpSpPr>
                <a:grpSpLocks/>
              </p:cNvGrpSpPr>
              <p:nvPr/>
            </p:nvGrpSpPr>
            <p:grpSpPr bwMode="auto">
              <a:xfrm>
                <a:off x="3721" y="3918"/>
                <a:ext cx="284" cy="324"/>
                <a:chOff x="3844" y="3918"/>
                <a:chExt cx="284" cy="324"/>
              </a:xfrm>
            </p:grpSpPr>
            <p:sp>
              <p:nvSpPr>
                <p:cNvPr id="62612"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13"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2586" name="Group 115"/>
              <p:cNvGrpSpPr>
                <a:grpSpLocks/>
              </p:cNvGrpSpPr>
              <p:nvPr/>
            </p:nvGrpSpPr>
            <p:grpSpPr bwMode="auto">
              <a:xfrm>
                <a:off x="4464" y="3918"/>
                <a:ext cx="284" cy="323"/>
                <a:chOff x="4603" y="3918"/>
                <a:chExt cx="284" cy="323"/>
              </a:xfrm>
            </p:grpSpPr>
            <p:sp>
              <p:nvSpPr>
                <p:cNvPr id="62610"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2611"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2587"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2588"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2589"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2590"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2591"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2592" name="Group 123"/>
              <p:cNvGrpSpPr>
                <a:grpSpLocks/>
              </p:cNvGrpSpPr>
              <p:nvPr/>
            </p:nvGrpSpPr>
            <p:grpSpPr bwMode="auto">
              <a:xfrm>
                <a:off x="4916" y="1726"/>
                <a:ext cx="277" cy="893"/>
                <a:chOff x="4920" y="1790"/>
                <a:chExt cx="277" cy="893"/>
              </a:xfrm>
            </p:grpSpPr>
            <p:sp>
              <p:nvSpPr>
                <p:cNvPr id="62606"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2607"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2608"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2609"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2593" name="Group 128"/>
              <p:cNvGrpSpPr>
                <a:grpSpLocks/>
              </p:cNvGrpSpPr>
              <p:nvPr/>
            </p:nvGrpSpPr>
            <p:grpSpPr bwMode="auto">
              <a:xfrm>
                <a:off x="5372" y="1505"/>
                <a:ext cx="277" cy="879"/>
                <a:chOff x="5394" y="1612"/>
                <a:chExt cx="277" cy="879"/>
              </a:xfrm>
            </p:grpSpPr>
            <p:sp>
              <p:nvSpPr>
                <p:cNvPr id="62602"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2603"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2604"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2605"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2594" name="Group 133"/>
              <p:cNvGrpSpPr>
                <a:grpSpLocks/>
              </p:cNvGrpSpPr>
              <p:nvPr/>
            </p:nvGrpSpPr>
            <p:grpSpPr bwMode="auto">
              <a:xfrm>
                <a:off x="3320" y="915"/>
                <a:ext cx="372" cy="2170"/>
                <a:chOff x="3324" y="979"/>
                <a:chExt cx="372" cy="2170"/>
              </a:xfrm>
            </p:grpSpPr>
            <p:sp>
              <p:nvSpPr>
                <p:cNvPr id="62598"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2599"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2600"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2601"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2595"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2596"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2597"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2468" name="Group 141"/>
          <p:cNvGrpSpPr>
            <a:grpSpLocks/>
          </p:cNvGrpSpPr>
          <p:nvPr/>
        </p:nvGrpSpPr>
        <p:grpSpPr bwMode="auto">
          <a:xfrm>
            <a:off x="1833563" y="3711575"/>
            <a:ext cx="5791200" cy="646113"/>
            <a:chOff x="1155" y="2338"/>
            <a:chExt cx="3648" cy="407"/>
          </a:xfrm>
        </p:grpSpPr>
        <p:sp>
          <p:nvSpPr>
            <p:cNvPr id="62484"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2485"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2486"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2487"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2488"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489"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490"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2491"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18" name="Group 150"/>
          <p:cNvGrpSpPr>
            <a:grpSpLocks/>
          </p:cNvGrpSpPr>
          <p:nvPr/>
        </p:nvGrpSpPr>
        <p:grpSpPr bwMode="auto">
          <a:xfrm>
            <a:off x="1981200" y="6138863"/>
            <a:ext cx="5154613" cy="519112"/>
            <a:chOff x="1452" y="3984"/>
            <a:chExt cx="3149" cy="359"/>
          </a:xfrm>
        </p:grpSpPr>
        <p:sp>
          <p:nvSpPr>
            <p:cNvPr id="62479" name="Text Box 151"/>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2480" name="Text Box 152"/>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2481" name="Text Box 153"/>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2482" name="Text Box 154"/>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2483" name="Text Box 155"/>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62470" name="Group 156"/>
          <p:cNvGrpSpPr>
            <a:grpSpLocks/>
          </p:cNvGrpSpPr>
          <p:nvPr/>
        </p:nvGrpSpPr>
        <p:grpSpPr bwMode="auto">
          <a:xfrm>
            <a:off x="341313" y="1819275"/>
            <a:ext cx="361950" cy="3362325"/>
            <a:chOff x="300" y="720"/>
            <a:chExt cx="221" cy="2327"/>
          </a:xfrm>
        </p:grpSpPr>
        <p:sp>
          <p:nvSpPr>
            <p:cNvPr id="62474" name="Text Box 157"/>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2475" name="Text Box 158"/>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2476" name="Text Box 159"/>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2477" name="Text Box 160"/>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2478" name="Text Box 161"/>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sp>
        <p:nvSpPr>
          <p:cNvPr id="238754" name="Rectangle 16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2472" name="Text Box 163"/>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62473" name="AutoShape 164">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灯片编号占位符 1"/>
          <p:cNvSpPr>
            <a:spLocks noGrp="1"/>
          </p:cNvSpPr>
          <p:nvPr>
            <p:ph type="sldNum" sz="quarter" idx="10"/>
          </p:nvPr>
        </p:nvSpPr>
        <p:spPr bwMode="auto">
          <a:noFill/>
          <a:ln>
            <a:miter lim="800000"/>
            <a:headEnd/>
            <a:tailEnd/>
          </a:ln>
        </p:spPr>
        <p:txBody>
          <a:bodyPr/>
          <a:lstStyle/>
          <a:p>
            <a:fld id="{1C230FED-1399-443D-83EF-1D14D7C85B19}" type="slidenum">
              <a:rPr lang="zh-CN" altLang="en-US" smtClean="0"/>
              <a:pPr/>
              <a:t>59</a:t>
            </a:fld>
            <a:endParaRPr lang="en-US" altLang="zh-CN"/>
          </a:p>
        </p:txBody>
      </p:sp>
      <p:grpSp>
        <p:nvGrpSpPr>
          <p:cNvPr id="63491" name="Group 2"/>
          <p:cNvGrpSpPr>
            <a:grpSpLocks/>
          </p:cNvGrpSpPr>
          <p:nvPr/>
        </p:nvGrpSpPr>
        <p:grpSpPr bwMode="auto">
          <a:xfrm>
            <a:off x="0" y="1295400"/>
            <a:ext cx="9151938" cy="5438775"/>
            <a:chOff x="0" y="816"/>
            <a:chExt cx="5765" cy="3426"/>
          </a:xfrm>
        </p:grpSpPr>
        <p:grpSp>
          <p:nvGrpSpPr>
            <p:cNvPr id="63529" name="Group 3"/>
            <p:cNvGrpSpPr>
              <a:grpSpLocks/>
            </p:cNvGrpSpPr>
            <p:nvPr/>
          </p:nvGrpSpPr>
          <p:grpSpPr bwMode="auto">
            <a:xfrm>
              <a:off x="0" y="1094"/>
              <a:ext cx="462" cy="250"/>
              <a:chOff x="0" y="933"/>
              <a:chExt cx="462" cy="250"/>
            </a:xfrm>
          </p:grpSpPr>
          <p:sp>
            <p:nvSpPr>
              <p:cNvPr id="63665"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66"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3530" name="Group 6"/>
            <p:cNvGrpSpPr>
              <a:grpSpLocks/>
            </p:cNvGrpSpPr>
            <p:nvPr/>
          </p:nvGrpSpPr>
          <p:grpSpPr bwMode="auto">
            <a:xfrm>
              <a:off x="16" y="1540"/>
              <a:ext cx="446" cy="250"/>
              <a:chOff x="16" y="1371"/>
              <a:chExt cx="446" cy="250"/>
            </a:xfrm>
          </p:grpSpPr>
          <p:sp>
            <p:nvSpPr>
              <p:cNvPr id="63663"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64"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3531" name="Group 9"/>
            <p:cNvGrpSpPr>
              <a:grpSpLocks/>
            </p:cNvGrpSpPr>
            <p:nvPr/>
          </p:nvGrpSpPr>
          <p:grpSpPr bwMode="auto">
            <a:xfrm>
              <a:off x="16" y="1987"/>
              <a:ext cx="446" cy="250"/>
              <a:chOff x="16" y="1809"/>
              <a:chExt cx="446" cy="250"/>
            </a:xfrm>
          </p:grpSpPr>
          <p:sp>
            <p:nvSpPr>
              <p:cNvPr id="63661"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62"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3532" name="Group 12"/>
            <p:cNvGrpSpPr>
              <a:grpSpLocks/>
            </p:cNvGrpSpPr>
            <p:nvPr/>
          </p:nvGrpSpPr>
          <p:grpSpPr bwMode="auto">
            <a:xfrm>
              <a:off x="16" y="2433"/>
              <a:ext cx="446" cy="250"/>
              <a:chOff x="16" y="2276"/>
              <a:chExt cx="446" cy="250"/>
            </a:xfrm>
          </p:grpSpPr>
          <p:sp>
            <p:nvSpPr>
              <p:cNvPr id="63659"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60"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3533" name="Group 15"/>
            <p:cNvGrpSpPr>
              <a:grpSpLocks/>
            </p:cNvGrpSpPr>
            <p:nvPr/>
          </p:nvGrpSpPr>
          <p:grpSpPr bwMode="auto">
            <a:xfrm>
              <a:off x="16" y="2880"/>
              <a:ext cx="446" cy="250"/>
              <a:chOff x="16" y="2725"/>
              <a:chExt cx="446" cy="250"/>
            </a:xfrm>
          </p:grpSpPr>
          <p:sp>
            <p:nvSpPr>
              <p:cNvPr id="63657"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58"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3534" name="Group 18"/>
            <p:cNvGrpSpPr>
              <a:grpSpLocks/>
            </p:cNvGrpSpPr>
            <p:nvPr/>
          </p:nvGrpSpPr>
          <p:grpSpPr bwMode="auto">
            <a:xfrm>
              <a:off x="462" y="816"/>
              <a:ext cx="5303" cy="3426"/>
              <a:chOff x="462" y="816"/>
              <a:chExt cx="5303" cy="3426"/>
            </a:xfrm>
          </p:grpSpPr>
          <p:sp>
            <p:nvSpPr>
              <p:cNvPr id="63535"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36"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3537"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38"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3539"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3540"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3541"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3542"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3543"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3544"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3545"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3546"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47"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3548"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49"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50"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3551"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52"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53"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3554"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3555"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3556"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3557"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3558"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59"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60"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3561"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62"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3563"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64"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3565"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3566"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3567"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68"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3569"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3570"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3571"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72"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3573"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3574"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3575"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76"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77"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3578"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3579"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80"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81"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3582"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3583"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84"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85"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3586"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3587"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3588"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3589"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3590"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3591"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2"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3"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4"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5"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6"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7"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8"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99"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600"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601"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3602"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3603"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3604"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3605"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3606"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3607"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3608"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3609"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3610"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3611"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3612"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3613"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3614"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3615"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3616"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3617"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3618"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3619" name="Group 103"/>
              <p:cNvGrpSpPr>
                <a:grpSpLocks/>
              </p:cNvGrpSpPr>
              <p:nvPr/>
            </p:nvGrpSpPr>
            <p:grpSpPr bwMode="auto">
              <a:xfrm>
                <a:off x="1492" y="3918"/>
                <a:ext cx="284" cy="323"/>
                <a:chOff x="1584" y="3918"/>
                <a:chExt cx="284" cy="323"/>
              </a:xfrm>
            </p:grpSpPr>
            <p:sp>
              <p:nvSpPr>
                <p:cNvPr id="63655"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56"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3620" name="Group 106"/>
              <p:cNvGrpSpPr>
                <a:grpSpLocks/>
              </p:cNvGrpSpPr>
              <p:nvPr/>
            </p:nvGrpSpPr>
            <p:grpSpPr bwMode="auto">
              <a:xfrm>
                <a:off x="2234" y="3918"/>
                <a:ext cx="285" cy="324"/>
                <a:chOff x="2355" y="3918"/>
                <a:chExt cx="285" cy="324"/>
              </a:xfrm>
            </p:grpSpPr>
            <p:sp>
              <p:nvSpPr>
                <p:cNvPr id="63653"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54"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3621" name="Group 109"/>
              <p:cNvGrpSpPr>
                <a:grpSpLocks/>
              </p:cNvGrpSpPr>
              <p:nvPr/>
            </p:nvGrpSpPr>
            <p:grpSpPr bwMode="auto">
              <a:xfrm>
                <a:off x="2978" y="3918"/>
                <a:ext cx="284" cy="324"/>
                <a:chOff x="3102" y="3918"/>
                <a:chExt cx="284" cy="324"/>
              </a:xfrm>
            </p:grpSpPr>
            <p:sp>
              <p:nvSpPr>
                <p:cNvPr id="63651"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52"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3622" name="Group 112"/>
              <p:cNvGrpSpPr>
                <a:grpSpLocks/>
              </p:cNvGrpSpPr>
              <p:nvPr/>
            </p:nvGrpSpPr>
            <p:grpSpPr bwMode="auto">
              <a:xfrm>
                <a:off x="3721" y="3918"/>
                <a:ext cx="284" cy="324"/>
                <a:chOff x="3844" y="3918"/>
                <a:chExt cx="284" cy="324"/>
              </a:xfrm>
            </p:grpSpPr>
            <p:sp>
              <p:nvSpPr>
                <p:cNvPr id="63649"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50"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3623" name="Group 115"/>
              <p:cNvGrpSpPr>
                <a:grpSpLocks/>
              </p:cNvGrpSpPr>
              <p:nvPr/>
            </p:nvGrpSpPr>
            <p:grpSpPr bwMode="auto">
              <a:xfrm>
                <a:off x="4464" y="3918"/>
                <a:ext cx="284" cy="323"/>
                <a:chOff x="4603" y="3918"/>
                <a:chExt cx="284" cy="323"/>
              </a:xfrm>
            </p:grpSpPr>
            <p:sp>
              <p:nvSpPr>
                <p:cNvPr id="63647"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3648"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3624"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3625"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3626"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3627"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3628"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3629" name="Group 123"/>
              <p:cNvGrpSpPr>
                <a:grpSpLocks/>
              </p:cNvGrpSpPr>
              <p:nvPr/>
            </p:nvGrpSpPr>
            <p:grpSpPr bwMode="auto">
              <a:xfrm>
                <a:off x="4916" y="1726"/>
                <a:ext cx="277" cy="893"/>
                <a:chOff x="4920" y="1790"/>
                <a:chExt cx="277" cy="893"/>
              </a:xfrm>
            </p:grpSpPr>
            <p:sp>
              <p:nvSpPr>
                <p:cNvPr id="63643"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3644"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3645"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3646"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3630" name="Group 128"/>
              <p:cNvGrpSpPr>
                <a:grpSpLocks/>
              </p:cNvGrpSpPr>
              <p:nvPr/>
            </p:nvGrpSpPr>
            <p:grpSpPr bwMode="auto">
              <a:xfrm>
                <a:off x="5372" y="1505"/>
                <a:ext cx="277" cy="879"/>
                <a:chOff x="5394" y="1612"/>
                <a:chExt cx="277" cy="879"/>
              </a:xfrm>
            </p:grpSpPr>
            <p:sp>
              <p:nvSpPr>
                <p:cNvPr id="63639"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3640"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3641"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3642"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3631" name="Group 133"/>
              <p:cNvGrpSpPr>
                <a:grpSpLocks/>
              </p:cNvGrpSpPr>
              <p:nvPr/>
            </p:nvGrpSpPr>
            <p:grpSpPr bwMode="auto">
              <a:xfrm>
                <a:off x="3320" y="915"/>
                <a:ext cx="372" cy="2170"/>
                <a:chOff x="3324" y="979"/>
                <a:chExt cx="372" cy="2170"/>
              </a:xfrm>
            </p:grpSpPr>
            <p:sp>
              <p:nvSpPr>
                <p:cNvPr id="63635"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3636"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3637"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3638"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3632"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3633"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3634"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3492" name="Group 141"/>
          <p:cNvGrpSpPr>
            <a:grpSpLocks/>
          </p:cNvGrpSpPr>
          <p:nvPr/>
        </p:nvGrpSpPr>
        <p:grpSpPr bwMode="auto">
          <a:xfrm>
            <a:off x="1833563" y="3711575"/>
            <a:ext cx="5791200" cy="646113"/>
            <a:chOff x="1155" y="2338"/>
            <a:chExt cx="3648" cy="407"/>
          </a:xfrm>
        </p:grpSpPr>
        <p:sp>
          <p:nvSpPr>
            <p:cNvPr id="63521"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3522"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3523"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3524"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3525"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26"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27"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28"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63493" name="Group 150"/>
          <p:cNvGrpSpPr>
            <a:grpSpLocks/>
          </p:cNvGrpSpPr>
          <p:nvPr/>
        </p:nvGrpSpPr>
        <p:grpSpPr bwMode="auto">
          <a:xfrm>
            <a:off x="4144963" y="5437188"/>
            <a:ext cx="344487" cy="396875"/>
            <a:chOff x="2611" y="3425"/>
            <a:chExt cx="217" cy="250"/>
          </a:xfrm>
        </p:grpSpPr>
        <p:sp>
          <p:nvSpPr>
            <p:cNvPr id="63519" name="Text Box 151"/>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3520" name="Freeform 152"/>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grpSp>
        <p:nvGrpSpPr>
          <p:cNvPr id="63494" name="Group 153"/>
          <p:cNvGrpSpPr>
            <a:grpSpLocks/>
          </p:cNvGrpSpPr>
          <p:nvPr/>
        </p:nvGrpSpPr>
        <p:grpSpPr bwMode="auto">
          <a:xfrm>
            <a:off x="341313" y="1819275"/>
            <a:ext cx="361950" cy="3362325"/>
            <a:chOff x="300" y="720"/>
            <a:chExt cx="221" cy="2327"/>
          </a:xfrm>
        </p:grpSpPr>
        <p:sp>
          <p:nvSpPr>
            <p:cNvPr id="63514" name="Text Box 154"/>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3515" name="Text Box 155"/>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3516" name="Text Box 156"/>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3517" name="Text Box 157"/>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3518" name="Text Box 158"/>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63495" name="Group 159"/>
          <p:cNvGrpSpPr>
            <a:grpSpLocks/>
          </p:cNvGrpSpPr>
          <p:nvPr/>
        </p:nvGrpSpPr>
        <p:grpSpPr bwMode="auto">
          <a:xfrm>
            <a:off x="1981200" y="6138863"/>
            <a:ext cx="5154613" cy="519112"/>
            <a:chOff x="1452" y="3984"/>
            <a:chExt cx="3149" cy="359"/>
          </a:xfrm>
        </p:grpSpPr>
        <p:sp>
          <p:nvSpPr>
            <p:cNvPr id="63509" name="Text Box 160"/>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3510" name="Text Box 161"/>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3511" name="Text Box 162"/>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3512" name="Text Box 163"/>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3513" name="Text Box 164"/>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21" name="Group 165"/>
          <p:cNvGrpSpPr>
            <a:grpSpLocks/>
          </p:cNvGrpSpPr>
          <p:nvPr/>
        </p:nvGrpSpPr>
        <p:grpSpPr bwMode="auto">
          <a:xfrm>
            <a:off x="4152900" y="5429250"/>
            <a:ext cx="344488" cy="396875"/>
            <a:chOff x="2855" y="3408"/>
            <a:chExt cx="217" cy="250"/>
          </a:xfrm>
        </p:grpSpPr>
        <p:sp>
          <p:nvSpPr>
            <p:cNvPr id="63507" name="Text Box 166"/>
            <p:cNvSpPr txBox="1">
              <a:spLocks noChangeArrowheads="1"/>
            </p:cNvSpPr>
            <p:nvPr/>
          </p:nvSpPr>
          <p:spPr bwMode="auto">
            <a:xfrm>
              <a:off x="2855" y="3408"/>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rgbClr val="C28F00"/>
                  </a:solidFill>
                  <a:latin typeface="Times New Roman" pitchFamily="18" charset="0"/>
                </a:rPr>
                <a:t>1</a:t>
              </a:r>
            </a:p>
          </p:txBody>
        </p:sp>
        <p:sp>
          <p:nvSpPr>
            <p:cNvPr id="63508" name="Freeform 167"/>
            <p:cNvSpPr>
              <a:spLocks/>
            </p:cNvSpPr>
            <p:nvPr/>
          </p:nvSpPr>
          <p:spPr bwMode="auto">
            <a:xfrm>
              <a:off x="3071" y="3413"/>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rgbClr val="C28F00"/>
              </a:solidFill>
              <a:round/>
              <a:headEnd/>
              <a:tailEnd/>
            </a:ln>
          </p:spPr>
          <p:txBody>
            <a:bodyPr>
              <a:spAutoFit/>
            </a:bodyPr>
            <a:lstStyle/>
            <a:p>
              <a:endParaRPr lang="zh-CN" altLang="en-US"/>
            </a:p>
          </p:txBody>
        </p:sp>
      </p:grpSp>
      <p:grpSp>
        <p:nvGrpSpPr>
          <p:cNvPr id="22" name="Group 168"/>
          <p:cNvGrpSpPr>
            <a:grpSpLocks/>
          </p:cNvGrpSpPr>
          <p:nvPr/>
        </p:nvGrpSpPr>
        <p:grpSpPr bwMode="auto">
          <a:xfrm>
            <a:off x="4151313" y="5429250"/>
            <a:ext cx="344487" cy="396875"/>
            <a:chOff x="2611" y="3425"/>
            <a:chExt cx="217" cy="250"/>
          </a:xfrm>
        </p:grpSpPr>
        <p:sp>
          <p:nvSpPr>
            <p:cNvPr id="63505" name="Text Box 169"/>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3506" name="Freeform 170"/>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sp>
        <p:nvSpPr>
          <p:cNvPr id="239787" name="Rectangle 17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3499" name="Text Box 172"/>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grpSp>
        <p:nvGrpSpPr>
          <p:cNvPr id="23" name="Group 173"/>
          <p:cNvGrpSpPr>
            <a:grpSpLocks/>
          </p:cNvGrpSpPr>
          <p:nvPr/>
        </p:nvGrpSpPr>
        <p:grpSpPr bwMode="auto">
          <a:xfrm>
            <a:off x="4032250" y="1719263"/>
            <a:ext cx="808038" cy="2058987"/>
            <a:chOff x="2540" y="1083"/>
            <a:chExt cx="509" cy="1297"/>
          </a:xfrm>
        </p:grpSpPr>
        <p:sp>
          <p:nvSpPr>
            <p:cNvPr id="63502" name="Rectangle 174"/>
            <p:cNvSpPr>
              <a:spLocks noChangeArrowheads="1"/>
            </p:cNvSpPr>
            <p:nvPr/>
          </p:nvSpPr>
          <p:spPr bwMode="auto">
            <a:xfrm>
              <a:off x="2549" y="1083"/>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03" name="Rectangle 175"/>
            <p:cNvSpPr>
              <a:spLocks noChangeArrowheads="1"/>
            </p:cNvSpPr>
            <p:nvPr/>
          </p:nvSpPr>
          <p:spPr bwMode="auto">
            <a:xfrm>
              <a:off x="2540" y="1636"/>
              <a:ext cx="358" cy="138"/>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3504" name="Text Box 176"/>
            <p:cNvSpPr txBox="1">
              <a:spLocks noChangeArrowheads="1"/>
            </p:cNvSpPr>
            <p:nvPr/>
          </p:nvSpPr>
          <p:spPr bwMode="auto">
            <a:xfrm>
              <a:off x="2587" y="1972"/>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63501" name="AutoShape 17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linds(horizontal)">
                                      <p:cBhvr>
                                        <p:cTn id="11" dur="500"/>
                                        <p:tgtEl>
                                          <p:spTgt spid="2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outVertic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灯片编号占位符 1"/>
          <p:cNvSpPr>
            <a:spLocks noGrp="1"/>
          </p:cNvSpPr>
          <p:nvPr>
            <p:ph type="sldNum" sz="quarter" idx="10"/>
          </p:nvPr>
        </p:nvSpPr>
        <p:spPr bwMode="auto">
          <a:noFill/>
          <a:ln>
            <a:miter lim="800000"/>
            <a:headEnd/>
            <a:tailEnd/>
          </a:ln>
        </p:spPr>
        <p:txBody>
          <a:bodyPr/>
          <a:lstStyle/>
          <a:p>
            <a:fld id="{FC4FE8BB-8731-4D51-A2A7-06392D3492CF}" type="slidenum">
              <a:rPr lang="zh-CN" altLang="en-US" smtClean="0"/>
              <a:pPr/>
              <a:t>60</a:t>
            </a:fld>
            <a:endParaRPr lang="en-US" altLang="zh-CN"/>
          </a:p>
        </p:txBody>
      </p:sp>
      <p:grpSp>
        <p:nvGrpSpPr>
          <p:cNvPr id="64515" name="Group 2"/>
          <p:cNvGrpSpPr>
            <a:grpSpLocks/>
          </p:cNvGrpSpPr>
          <p:nvPr/>
        </p:nvGrpSpPr>
        <p:grpSpPr bwMode="auto">
          <a:xfrm>
            <a:off x="0" y="1295400"/>
            <a:ext cx="9151938" cy="5438775"/>
            <a:chOff x="0" y="816"/>
            <a:chExt cx="5765" cy="3426"/>
          </a:xfrm>
        </p:grpSpPr>
        <p:grpSp>
          <p:nvGrpSpPr>
            <p:cNvPr id="64550" name="Group 3"/>
            <p:cNvGrpSpPr>
              <a:grpSpLocks/>
            </p:cNvGrpSpPr>
            <p:nvPr/>
          </p:nvGrpSpPr>
          <p:grpSpPr bwMode="auto">
            <a:xfrm>
              <a:off x="0" y="1094"/>
              <a:ext cx="462" cy="250"/>
              <a:chOff x="0" y="933"/>
              <a:chExt cx="462" cy="250"/>
            </a:xfrm>
          </p:grpSpPr>
          <p:sp>
            <p:nvSpPr>
              <p:cNvPr id="64686"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87"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4551" name="Group 6"/>
            <p:cNvGrpSpPr>
              <a:grpSpLocks/>
            </p:cNvGrpSpPr>
            <p:nvPr/>
          </p:nvGrpSpPr>
          <p:grpSpPr bwMode="auto">
            <a:xfrm>
              <a:off x="16" y="1540"/>
              <a:ext cx="446" cy="250"/>
              <a:chOff x="16" y="1371"/>
              <a:chExt cx="446" cy="250"/>
            </a:xfrm>
          </p:grpSpPr>
          <p:sp>
            <p:nvSpPr>
              <p:cNvPr id="64684"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85"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4552" name="Group 9"/>
            <p:cNvGrpSpPr>
              <a:grpSpLocks/>
            </p:cNvGrpSpPr>
            <p:nvPr/>
          </p:nvGrpSpPr>
          <p:grpSpPr bwMode="auto">
            <a:xfrm>
              <a:off x="16" y="1987"/>
              <a:ext cx="446" cy="250"/>
              <a:chOff x="16" y="1809"/>
              <a:chExt cx="446" cy="250"/>
            </a:xfrm>
          </p:grpSpPr>
          <p:sp>
            <p:nvSpPr>
              <p:cNvPr id="64682"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83"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4553" name="Group 12"/>
            <p:cNvGrpSpPr>
              <a:grpSpLocks/>
            </p:cNvGrpSpPr>
            <p:nvPr/>
          </p:nvGrpSpPr>
          <p:grpSpPr bwMode="auto">
            <a:xfrm>
              <a:off x="16" y="2433"/>
              <a:ext cx="446" cy="250"/>
              <a:chOff x="16" y="2276"/>
              <a:chExt cx="446" cy="250"/>
            </a:xfrm>
          </p:grpSpPr>
          <p:sp>
            <p:nvSpPr>
              <p:cNvPr id="64680"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81"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4554" name="Group 15"/>
            <p:cNvGrpSpPr>
              <a:grpSpLocks/>
            </p:cNvGrpSpPr>
            <p:nvPr/>
          </p:nvGrpSpPr>
          <p:grpSpPr bwMode="auto">
            <a:xfrm>
              <a:off x="16" y="2880"/>
              <a:ext cx="446" cy="250"/>
              <a:chOff x="16" y="2725"/>
              <a:chExt cx="446" cy="250"/>
            </a:xfrm>
          </p:grpSpPr>
          <p:sp>
            <p:nvSpPr>
              <p:cNvPr id="64678"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79"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4555" name="Group 18"/>
            <p:cNvGrpSpPr>
              <a:grpSpLocks/>
            </p:cNvGrpSpPr>
            <p:nvPr/>
          </p:nvGrpSpPr>
          <p:grpSpPr bwMode="auto">
            <a:xfrm>
              <a:off x="462" y="816"/>
              <a:ext cx="5303" cy="3426"/>
              <a:chOff x="462" y="816"/>
              <a:chExt cx="5303" cy="3426"/>
            </a:xfrm>
          </p:grpSpPr>
          <p:sp>
            <p:nvSpPr>
              <p:cNvPr id="64556"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57"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4558"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59"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4560"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4561"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4562"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4563"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4564"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4565"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4566"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4567"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68"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4569"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70"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71"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4572"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73"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74"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4575"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4576"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4577"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4578"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4579"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80"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81"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4582"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83"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4584"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585"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4586"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4587"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4588"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589"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4590"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4591"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4592"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593"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4594"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4595"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4596"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597"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598"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4599"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4600"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601"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602"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4603"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4604"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605"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606"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4607"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4608"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4609"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4610"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4611"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4612"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3"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4"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5"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6"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7"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8"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19"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20"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21"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622"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4623"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4624"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4625"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4626"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4627"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4628"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4629"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4630"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4631"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4632"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4633"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4634"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4635"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4636"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4637"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4638"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4639"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4640" name="Group 103"/>
              <p:cNvGrpSpPr>
                <a:grpSpLocks/>
              </p:cNvGrpSpPr>
              <p:nvPr/>
            </p:nvGrpSpPr>
            <p:grpSpPr bwMode="auto">
              <a:xfrm>
                <a:off x="1492" y="3918"/>
                <a:ext cx="284" cy="323"/>
                <a:chOff x="1584" y="3918"/>
                <a:chExt cx="284" cy="323"/>
              </a:xfrm>
            </p:grpSpPr>
            <p:sp>
              <p:nvSpPr>
                <p:cNvPr id="64676"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77"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4641" name="Group 106"/>
              <p:cNvGrpSpPr>
                <a:grpSpLocks/>
              </p:cNvGrpSpPr>
              <p:nvPr/>
            </p:nvGrpSpPr>
            <p:grpSpPr bwMode="auto">
              <a:xfrm>
                <a:off x="2234" y="3918"/>
                <a:ext cx="285" cy="324"/>
                <a:chOff x="2355" y="3918"/>
                <a:chExt cx="285" cy="324"/>
              </a:xfrm>
            </p:grpSpPr>
            <p:sp>
              <p:nvSpPr>
                <p:cNvPr id="64674"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75"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4642" name="Group 109"/>
              <p:cNvGrpSpPr>
                <a:grpSpLocks/>
              </p:cNvGrpSpPr>
              <p:nvPr/>
            </p:nvGrpSpPr>
            <p:grpSpPr bwMode="auto">
              <a:xfrm>
                <a:off x="2978" y="3918"/>
                <a:ext cx="284" cy="324"/>
                <a:chOff x="3102" y="3918"/>
                <a:chExt cx="284" cy="324"/>
              </a:xfrm>
            </p:grpSpPr>
            <p:sp>
              <p:nvSpPr>
                <p:cNvPr id="64672"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73"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4643" name="Group 112"/>
              <p:cNvGrpSpPr>
                <a:grpSpLocks/>
              </p:cNvGrpSpPr>
              <p:nvPr/>
            </p:nvGrpSpPr>
            <p:grpSpPr bwMode="auto">
              <a:xfrm>
                <a:off x="3721" y="3918"/>
                <a:ext cx="284" cy="324"/>
                <a:chOff x="3844" y="3918"/>
                <a:chExt cx="284" cy="324"/>
              </a:xfrm>
            </p:grpSpPr>
            <p:sp>
              <p:nvSpPr>
                <p:cNvPr id="64670"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71"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4644" name="Group 115"/>
              <p:cNvGrpSpPr>
                <a:grpSpLocks/>
              </p:cNvGrpSpPr>
              <p:nvPr/>
            </p:nvGrpSpPr>
            <p:grpSpPr bwMode="auto">
              <a:xfrm>
                <a:off x="4464" y="3918"/>
                <a:ext cx="284" cy="323"/>
                <a:chOff x="4603" y="3918"/>
                <a:chExt cx="284" cy="323"/>
              </a:xfrm>
            </p:grpSpPr>
            <p:sp>
              <p:nvSpPr>
                <p:cNvPr id="64668"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4669"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4645"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4646"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4647"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4648"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4649"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4650" name="Group 123"/>
              <p:cNvGrpSpPr>
                <a:grpSpLocks/>
              </p:cNvGrpSpPr>
              <p:nvPr/>
            </p:nvGrpSpPr>
            <p:grpSpPr bwMode="auto">
              <a:xfrm>
                <a:off x="4916" y="1726"/>
                <a:ext cx="277" cy="893"/>
                <a:chOff x="4920" y="1790"/>
                <a:chExt cx="277" cy="893"/>
              </a:xfrm>
            </p:grpSpPr>
            <p:sp>
              <p:nvSpPr>
                <p:cNvPr id="64664"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4665"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4666"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4667"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4651" name="Group 128"/>
              <p:cNvGrpSpPr>
                <a:grpSpLocks/>
              </p:cNvGrpSpPr>
              <p:nvPr/>
            </p:nvGrpSpPr>
            <p:grpSpPr bwMode="auto">
              <a:xfrm>
                <a:off x="5372" y="1505"/>
                <a:ext cx="277" cy="879"/>
                <a:chOff x="5394" y="1612"/>
                <a:chExt cx="277" cy="879"/>
              </a:xfrm>
            </p:grpSpPr>
            <p:sp>
              <p:nvSpPr>
                <p:cNvPr id="64660"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4661"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4662"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4663"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4652" name="Group 133"/>
              <p:cNvGrpSpPr>
                <a:grpSpLocks/>
              </p:cNvGrpSpPr>
              <p:nvPr/>
            </p:nvGrpSpPr>
            <p:grpSpPr bwMode="auto">
              <a:xfrm>
                <a:off x="3320" y="915"/>
                <a:ext cx="372" cy="2170"/>
                <a:chOff x="3324" y="979"/>
                <a:chExt cx="372" cy="2170"/>
              </a:xfrm>
            </p:grpSpPr>
            <p:sp>
              <p:nvSpPr>
                <p:cNvPr id="64656"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4657"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4658"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4659"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4653"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4654"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4655"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4516" name="Group 141"/>
          <p:cNvGrpSpPr>
            <a:grpSpLocks/>
          </p:cNvGrpSpPr>
          <p:nvPr/>
        </p:nvGrpSpPr>
        <p:grpSpPr bwMode="auto">
          <a:xfrm>
            <a:off x="1833563" y="3711575"/>
            <a:ext cx="5791200" cy="646113"/>
            <a:chOff x="1155" y="2338"/>
            <a:chExt cx="3648" cy="407"/>
          </a:xfrm>
        </p:grpSpPr>
        <p:sp>
          <p:nvSpPr>
            <p:cNvPr id="64542"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4543"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4544"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4545"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4546"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47"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48"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49"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18" name="Group 150"/>
          <p:cNvGrpSpPr>
            <a:grpSpLocks/>
          </p:cNvGrpSpPr>
          <p:nvPr/>
        </p:nvGrpSpPr>
        <p:grpSpPr bwMode="auto">
          <a:xfrm>
            <a:off x="7646988" y="4808538"/>
            <a:ext cx="628650" cy="457200"/>
            <a:chOff x="4775" y="2954"/>
            <a:chExt cx="384" cy="316"/>
          </a:xfrm>
        </p:grpSpPr>
        <p:sp>
          <p:nvSpPr>
            <p:cNvPr id="64540" name="Line 151"/>
            <p:cNvSpPr>
              <a:spLocks noChangeShapeType="1"/>
            </p:cNvSpPr>
            <p:nvPr/>
          </p:nvSpPr>
          <p:spPr bwMode="auto">
            <a:xfrm>
              <a:off x="4775" y="3264"/>
              <a:ext cx="384" cy="0"/>
            </a:xfrm>
            <a:prstGeom prst="line">
              <a:avLst/>
            </a:prstGeom>
            <a:noFill/>
            <a:ln w="57150">
              <a:solidFill>
                <a:schemeClr val="folHlink"/>
              </a:solidFill>
              <a:round/>
              <a:headEnd type="stealth" w="med" len="med"/>
              <a:tailEnd type="stealth" w="med" len="med"/>
            </a:ln>
          </p:spPr>
          <p:txBody>
            <a:bodyPr>
              <a:spAutoFit/>
            </a:bodyPr>
            <a:lstStyle/>
            <a:p>
              <a:endParaRPr lang="zh-CN" altLang="en-US"/>
            </a:p>
          </p:txBody>
        </p:sp>
        <p:sp>
          <p:nvSpPr>
            <p:cNvPr id="64541" name="Text Box 152"/>
            <p:cNvSpPr txBox="1">
              <a:spLocks noChangeArrowheads="1"/>
            </p:cNvSpPr>
            <p:nvPr/>
          </p:nvSpPr>
          <p:spPr bwMode="auto">
            <a:xfrm>
              <a:off x="4861" y="2954"/>
              <a:ext cx="247" cy="316"/>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grpSp>
        <p:nvGrpSpPr>
          <p:cNvPr id="64518" name="Group 153"/>
          <p:cNvGrpSpPr>
            <a:grpSpLocks/>
          </p:cNvGrpSpPr>
          <p:nvPr/>
        </p:nvGrpSpPr>
        <p:grpSpPr bwMode="auto">
          <a:xfrm>
            <a:off x="341313" y="1819275"/>
            <a:ext cx="361950" cy="3362325"/>
            <a:chOff x="300" y="720"/>
            <a:chExt cx="221" cy="2327"/>
          </a:xfrm>
        </p:grpSpPr>
        <p:sp>
          <p:nvSpPr>
            <p:cNvPr id="64535" name="Text Box 154"/>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4536" name="Text Box 155"/>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4537" name="Text Box 156"/>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4538" name="Text Box 157"/>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4539" name="Text Box 158"/>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64519" name="Group 159"/>
          <p:cNvGrpSpPr>
            <a:grpSpLocks/>
          </p:cNvGrpSpPr>
          <p:nvPr/>
        </p:nvGrpSpPr>
        <p:grpSpPr bwMode="auto">
          <a:xfrm>
            <a:off x="1981200" y="6138863"/>
            <a:ext cx="5154613" cy="519112"/>
            <a:chOff x="1452" y="3984"/>
            <a:chExt cx="3149" cy="359"/>
          </a:xfrm>
        </p:grpSpPr>
        <p:sp>
          <p:nvSpPr>
            <p:cNvPr id="64530" name="Text Box 160"/>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4531" name="Text Box 161"/>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4532" name="Text Box 162"/>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4533" name="Text Box 163"/>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4534" name="Text Box 164"/>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64520" name="Group 165"/>
          <p:cNvGrpSpPr>
            <a:grpSpLocks/>
          </p:cNvGrpSpPr>
          <p:nvPr/>
        </p:nvGrpSpPr>
        <p:grpSpPr bwMode="auto">
          <a:xfrm>
            <a:off x="4151313" y="5429250"/>
            <a:ext cx="344487" cy="396875"/>
            <a:chOff x="2611" y="3425"/>
            <a:chExt cx="217" cy="250"/>
          </a:xfrm>
        </p:grpSpPr>
        <p:sp>
          <p:nvSpPr>
            <p:cNvPr id="64528" name="Text Box 166"/>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4529" name="Freeform 167"/>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sp>
        <p:nvSpPr>
          <p:cNvPr id="240808" name="Rectangle 16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4522" name="Text Box 169"/>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grpSp>
        <p:nvGrpSpPr>
          <p:cNvPr id="64523" name="Group 170"/>
          <p:cNvGrpSpPr>
            <a:grpSpLocks/>
          </p:cNvGrpSpPr>
          <p:nvPr/>
        </p:nvGrpSpPr>
        <p:grpSpPr bwMode="auto">
          <a:xfrm>
            <a:off x="4046538" y="1719263"/>
            <a:ext cx="793750" cy="2058987"/>
            <a:chOff x="2549" y="1083"/>
            <a:chExt cx="500" cy="1297"/>
          </a:xfrm>
        </p:grpSpPr>
        <p:sp>
          <p:nvSpPr>
            <p:cNvPr id="64525" name="Rectangle 171"/>
            <p:cNvSpPr>
              <a:spLocks noChangeArrowheads="1"/>
            </p:cNvSpPr>
            <p:nvPr/>
          </p:nvSpPr>
          <p:spPr bwMode="auto">
            <a:xfrm>
              <a:off x="2549" y="1083"/>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26" name="Rectangle 172"/>
            <p:cNvSpPr>
              <a:spLocks noChangeArrowheads="1"/>
            </p:cNvSpPr>
            <p:nvPr/>
          </p:nvSpPr>
          <p:spPr bwMode="auto">
            <a:xfrm>
              <a:off x="2549" y="1636"/>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4527" name="Text Box 173"/>
            <p:cNvSpPr txBox="1">
              <a:spLocks noChangeArrowheads="1"/>
            </p:cNvSpPr>
            <p:nvPr/>
          </p:nvSpPr>
          <p:spPr bwMode="auto">
            <a:xfrm>
              <a:off x="2587" y="1972"/>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64524" name="AutoShape 174">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灯片编号占位符 1"/>
          <p:cNvSpPr>
            <a:spLocks noGrp="1"/>
          </p:cNvSpPr>
          <p:nvPr>
            <p:ph type="sldNum" sz="quarter" idx="10"/>
          </p:nvPr>
        </p:nvSpPr>
        <p:spPr bwMode="auto">
          <a:noFill/>
          <a:ln>
            <a:miter lim="800000"/>
            <a:headEnd/>
            <a:tailEnd/>
          </a:ln>
        </p:spPr>
        <p:txBody>
          <a:bodyPr/>
          <a:lstStyle/>
          <a:p>
            <a:fld id="{04F9932F-6583-4C98-93B3-352D7DDC5FC8}" type="slidenum">
              <a:rPr lang="zh-CN" altLang="en-US" smtClean="0"/>
              <a:pPr/>
              <a:t>61</a:t>
            </a:fld>
            <a:endParaRPr lang="en-US" altLang="zh-CN"/>
          </a:p>
        </p:txBody>
      </p:sp>
      <p:grpSp>
        <p:nvGrpSpPr>
          <p:cNvPr id="65539" name="Group 2"/>
          <p:cNvGrpSpPr>
            <a:grpSpLocks/>
          </p:cNvGrpSpPr>
          <p:nvPr/>
        </p:nvGrpSpPr>
        <p:grpSpPr bwMode="auto">
          <a:xfrm>
            <a:off x="0" y="1295400"/>
            <a:ext cx="9151938" cy="5438775"/>
            <a:chOff x="0" y="816"/>
            <a:chExt cx="5765" cy="3426"/>
          </a:xfrm>
        </p:grpSpPr>
        <p:grpSp>
          <p:nvGrpSpPr>
            <p:cNvPr id="65575" name="Group 3"/>
            <p:cNvGrpSpPr>
              <a:grpSpLocks/>
            </p:cNvGrpSpPr>
            <p:nvPr/>
          </p:nvGrpSpPr>
          <p:grpSpPr bwMode="auto">
            <a:xfrm>
              <a:off x="0" y="1094"/>
              <a:ext cx="462" cy="250"/>
              <a:chOff x="0" y="933"/>
              <a:chExt cx="462" cy="250"/>
            </a:xfrm>
          </p:grpSpPr>
          <p:sp>
            <p:nvSpPr>
              <p:cNvPr id="65711"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12"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5576" name="Group 6"/>
            <p:cNvGrpSpPr>
              <a:grpSpLocks/>
            </p:cNvGrpSpPr>
            <p:nvPr/>
          </p:nvGrpSpPr>
          <p:grpSpPr bwMode="auto">
            <a:xfrm>
              <a:off x="16" y="1540"/>
              <a:ext cx="446" cy="250"/>
              <a:chOff x="16" y="1371"/>
              <a:chExt cx="446" cy="250"/>
            </a:xfrm>
          </p:grpSpPr>
          <p:sp>
            <p:nvSpPr>
              <p:cNvPr id="65709"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10"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5577" name="Group 9"/>
            <p:cNvGrpSpPr>
              <a:grpSpLocks/>
            </p:cNvGrpSpPr>
            <p:nvPr/>
          </p:nvGrpSpPr>
          <p:grpSpPr bwMode="auto">
            <a:xfrm>
              <a:off x="16" y="1987"/>
              <a:ext cx="446" cy="250"/>
              <a:chOff x="16" y="1809"/>
              <a:chExt cx="446" cy="250"/>
            </a:xfrm>
          </p:grpSpPr>
          <p:sp>
            <p:nvSpPr>
              <p:cNvPr id="65707"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08"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5578" name="Group 12"/>
            <p:cNvGrpSpPr>
              <a:grpSpLocks/>
            </p:cNvGrpSpPr>
            <p:nvPr/>
          </p:nvGrpSpPr>
          <p:grpSpPr bwMode="auto">
            <a:xfrm>
              <a:off x="16" y="2433"/>
              <a:ext cx="446" cy="250"/>
              <a:chOff x="16" y="2276"/>
              <a:chExt cx="446" cy="250"/>
            </a:xfrm>
          </p:grpSpPr>
          <p:sp>
            <p:nvSpPr>
              <p:cNvPr id="65705"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06"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5579" name="Group 15"/>
            <p:cNvGrpSpPr>
              <a:grpSpLocks/>
            </p:cNvGrpSpPr>
            <p:nvPr/>
          </p:nvGrpSpPr>
          <p:grpSpPr bwMode="auto">
            <a:xfrm>
              <a:off x="16" y="2880"/>
              <a:ext cx="446" cy="250"/>
              <a:chOff x="16" y="2725"/>
              <a:chExt cx="446" cy="250"/>
            </a:xfrm>
          </p:grpSpPr>
          <p:sp>
            <p:nvSpPr>
              <p:cNvPr id="65703"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04"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5580" name="Group 18"/>
            <p:cNvGrpSpPr>
              <a:grpSpLocks/>
            </p:cNvGrpSpPr>
            <p:nvPr/>
          </p:nvGrpSpPr>
          <p:grpSpPr bwMode="auto">
            <a:xfrm>
              <a:off x="462" y="816"/>
              <a:ext cx="5303" cy="3426"/>
              <a:chOff x="462" y="816"/>
              <a:chExt cx="5303" cy="3426"/>
            </a:xfrm>
          </p:grpSpPr>
          <p:sp>
            <p:nvSpPr>
              <p:cNvPr id="65581"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82"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5583"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84"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5585"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5586"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5587"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5588"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5589"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5590"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5591"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5592"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5593"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5594"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5595"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5596"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5597"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5598"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5599"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5600"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5601"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5602"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5603"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5604"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5605"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5606"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5607"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08"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5609"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10"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5611"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5612"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5613"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14"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5615"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5616"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5617"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18"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5619"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5620"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5621"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22"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23"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5624"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5625"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26"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27"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5628"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5629"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30"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31"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5632"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5633"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5634"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5635"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5636"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5637"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38"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39"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0"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1"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2"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3"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4"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5"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6"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647"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5648"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5649"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5650"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5651"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5652"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5653"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5654"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5655"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5656"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5657"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5658"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5659"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5660"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5661"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5662"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5663"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5664"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5665" name="Group 103"/>
              <p:cNvGrpSpPr>
                <a:grpSpLocks/>
              </p:cNvGrpSpPr>
              <p:nvPr/>
            </p:nvGrpSpPr>
            <p:grpSpPr bwMode="auto">
              <a:xfrm>
                <a:off x="1492" y="3918"/>
                <a:ext cx="284" cy="323"/>
                <a:chOff x="1584" y="3918"/>
                <a:chExt cx="284" cy="323"/>
              </a:xfrm>
            </p:grpSpPr>
            <p:sp>
              <p:nvSpPr>
                <p:cNvPr id="65701"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02"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5666" name="Group 106"/>
              <p:cNvGrpSpPr>
                <a:grpSpLocks/>
              </p:cNvGrpSpPr>
              <p:nvPr/>
            </p:nvGrpSpPr>
            <p:grpSpPr bwMode="auto">
              <a:xfrm>
                <a:off x="2234" y="3918"/>
                <a:ext cx="285" cy="324"/>
                <a:chOff x="2355" y="3918"/>
                <a:chExt cx="285" cy="324"/>
              </a:xfrm>
            </p:grpSpPr>
            <p:sp>
              <p:nvSpPr>
                <p:cNvPr id="65699"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700"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5667" name="Group 109"/>
              <p:cNvGrpSpPr>
                <a:grpSpLocks/>
              </p:cNvGrpSpPr>
              <p:nvPr/>
            </p:nvGrpSpPr>
            <p:grpSpPr bwMode="auto">
              <a:xfrm>
                <a:off x="2978" y="3918"/>
                <a:ext cx="284" cy="324"/>
                <a:chOff x="3102" y="3918"/>
                <a:chExt cx="284" cy="324"/>
              </a:xfrm>
            </p:grpSpPr>
            <p:sp>
              <p:nvSpPr>
                <p:cNvPr id="65697"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698"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5668" name="Group 112"/>
              <p:cNvGrpSpPr>
                <a:grpSpLocks/>
              </p:cNvGrpSpPr>
              <p:nvPr/>
            </p:nvGrpSpPr>
            <p:grpSpPr bwMode="auto">
              <a:xfrm>
                <a:off x="3721" y="3918"/>
                <a:ext cx="284" cy="324"/>
                <a:chOff x="3844" y="3918"/>
                <a:chExt cx="284" cy="324"/>
              </a:xfrm>
            </p:grpSpPr>
            <p:sp>
              <p:nvSpPr>
                <p:cNvPr id="65695"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696"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5669" name="Group 115"/>
              <p:cNvGrpSpPr>
                <a:grpSpLocks/>
              </p:cNvGrpSpPr>
              <p:nvPr/>
            </p:nvGrpSpPr>
            <p:grpSpPr bwMode="auto">
              <a:xfrm>
                <a:off x="4464" y="3918"/>
                <a:ext cx="284" cy="323"/>
                <a:chOff x="4603" y="3918"/>
                <a:chExt cx="284" cy="323"/>
              </a:xfrm>
            </p:grpSpPr>
            <p:sp>
              <p:nvSpPr>
                <p:cNvPr id="65693"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5694"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5670"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5671"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5672"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5673"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5674"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5675" name="Group 123"/>
              <p:cNvGrpSpPr>
                <a:grpSpLocks/>
              </p:cNvGrpSpPr>
              <p:nvPr/>
            </p:nvGrpSpPr>
            <p:grpSpPr bwMode="auto">
              <a:xfrm>
                <a:off x="4916" y="1726"/>
                <a:ext cx="277" cy="893"/>
                <a:chOff x="4920" y="1790"/>
                <a:chExt cx="277" cy="893"/>
              </a:xfrm>
            </p:grpSpPr>
            <p:sp>
              <p:nvSpPr>
                <p:cNvPr id="65689"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5690"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5691"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5692"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5676" name="Group 128"/>
              <p:cNvGrpSpPr>
                <a:grpSpLocks/>
              </p:cNvGrpSpPr>
              <p:nvPr/>
            </p:nvGrpSpPr>
            <p:grpSpPr bwMode="auto">
              <a:xfrm>
                <a:off x="5372" y="1505"/>
                <a:ext cx="277" cy="879"/>
                <a:chOff x="5394" y="1612"/>
                <a:chExt cx="277" cy="879"/>
              </a:xfrm>
            </p:grpSpPr>
            <p:sp>
              <p:nvSpPr>
                <p:cNvPr id="65685"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5686"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5687"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5688"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5677" name="Group 133"/>
              <p:cNvGrpSpPr>
                <a:grpSpLocks/>
              </p:cNvGrpSpPr>
              <p:nvPr/>
            </p:nvGrpSpPr>
            <p:grpSpPr bwMode="auto">
              <a:xfrm>
                <a:off x="3320" y="915"/>
                <a:ext cx="372" cy="2170"/>
                <a:chOff x="3324" y="979"/>
                <a:chExt cx="372" cy="2170"/>
              </a:xfrm>
            </p:grpSpPr>
            <p:sp>
              <p:nvSpPr>
                <p:cNvPr id="65681"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5682"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5683"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5684"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5678"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5679"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5680"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5540" name="Group 141"/>
          <p:cNvGrpSpPr>
            <a:grpSpLocks/>
          </p:cNvGrpSpPr>
          <p:nvPr/>
        </p:nvGrpSpPr>
        <p:grpSpPr bwMode="auto">
          <a:xfrm>
            <a:off x="1833563" y="3711575"/>
            <a:ext cx="5791200" cy="646113"/>
            <a:chOff x="1155" y="2338"/>
            <a:chExt cx="3648" cy="407"/>
          </a:xfrm>
        </p:grpSpPr>
        <p:sp>
          <p:nvSpPr>
            <p:cNvPr id="65567"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5568"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5569"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5570"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5571"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72"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73"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74"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65541" name="Group 150"/>
          <p:cNvGrpSpPr>
            <a:grpSpLocks/>
          </p:cNvGrpSpPr>
          <p:nvPr/>
        </p:nvGrpSpPr>
        <p:grpSpPr bwMode="auto">
          <a:xfrm>
            <a:off x="7646988" y="4808538"/>
            <a:ext cx="628650" cy="457200"/>
            <a:chOff x="4775" y="2954"/>
            <a:chExt cx="384" cy="316"/>
          </a:xfrm>
        </p:grpSpPr>
        <p:sp>
          <p:nvSpPr>
            <p:cNvPr id="65565" name="Line 151"/>
            <p:cNvSpPr>
              <a:spLocks noChangeShapeType="1"/>
            </p:cNvSpPr>
            <p:nvPr/>
          </p:nvSpPr>
          <p:spPr bwMode="auto">
            <a:xfrm>
              <a:off x="4775" y="3264"/>
              <a:ext cx="384" cy="0"/>
            </a:xfrm>
            <a:prstGeom prst="line">
              <a:avLst/>
            </a:prstGeom>
            <a:noFill/>
            <a:ln w="57150">
              <a:solidFill>
                <a:schemeClr val="folHlink"/>
              </a:solidFill>
              <a:round/>
              <a:headEnd type="stealth" w="med" len="med"/>
              <a:tailEnd type="stealth" w="med" len="med"/>
            </a:ln>
          </p:spPr>
          <p:txBody>
            <a:bodyPr>
              <a:spAutoFit/>
            </a:bodyPr>
            <a:lstStyle/>
            <a:p>
              <a:endParaRPr lang="zh-CN" altLang="en-US"/>
            </a:p>
          </p:txBody>
        </p:sp>
        <p:sp>
          <p:nvSpPr>
            <p:cNvPr id="65566" name="Text Box 152"/>
            <p:cNvSpPr txBox="1">
              <a:spLocks noChangeArrowheads="1"/>
            </p:cNvSpPr>
            <p:nvPr/>
          </p:nvSpPr>
          <p:spPr bwMode="auto">
            <a:xfrm>
              <a:off x="4861" y="2954"/>
              <a:ext cx="247" cy="316"/>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grpSp>
        <p:nvGrpSpPr>
          <p:cNvPr id="65542" name="Group 153"/>
          <p:cNvGrpSpPr>
            <a:grpSpLocks/>
          </p:cNvGrpSpPr>
          <p:nvPr/>
        </p:nvGrpSpPr>
        <p:grpSpPr bwMode="auto">
          <a:xfrm>
            <a:off x="341313" y="1819275"/>
            <a:ext cx="361950" cy="3362325"/>
            <a:chOff x="300" y="720"/>
            <a:chExt cx="221" cy="2327"/>
          </a:xfrm>
        </p:grpSpPr>
        <p:sp>
          <p:nvSpPr>
            <p:cNvPr id="65560" name="Text Box 154"/>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5561" name="Text Box 155"/>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5562" name="Text Box 156"/>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5563" name="Text Box 157"/>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5564" name="Text Box 158"/>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65543" name="Group 159"/>
          <p:cNvGrpSpPr>
            <a:grpSpLocks/>
          </p:cNvGrpSpPr>
          <p:nvPr/>
        </p:nvGrpSpPr>
        <p:grpSpPr bwMode="auto">
          <a:xfrm>
            <a:off x="1981200" y="6138863"/>
            <a:ext cx="5154613" cy="519112"/>
            <a:chOff x="1452" y="3984"/>
            <a:chExt cx="3149" cy="359"/>
          </a:xfrm>
        </p:grpSpPr>
        <p:sp>
          <p:nvSpPr>
            <p:cNvPr id="65555" name="Text Box 160"/>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5556" name="Text Box 161"/>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5557" name="Text Box 162"/>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5558" name="Text Box 163"/>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5559" name="Text Box 164"/>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65544" name="Group 165"/>
          <p:cNvGrpSpPr>
            <a:grpSpLocks/>
          </p:cNvGrpSpPr>
          <p:nvPr/>
        </p:nvGrpSpPr>
        <p:grpSpPr bwMode="auto">
          <a:xfrm>
            <a:off x="4151313" y="5429250"/>
            <a:ext cx="344487" cy="396875"/>
            <a:chOff x="2611" y="3425"/>
            <a:chExt cx="217" cy="250"/>
          </a:xfrm>
        </p:grpSpPr>
        <p:sp>
          <p:nvSpPr>
            <p:cNvPr id="65553" name="Text Box 166"/>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5554" name="Freeform 167"/>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sp>
        <p:nvSpPr>
          <p:cNvPr id="241832" name="Rectangle 16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5546" name="Text Box 169"/>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241834" name="Rectangle 170"/>
          <p:cNvSpPr>
            <a:spLocks noChangeArrowheads="1"/>
          </p:cNvSpPr>
          <p:nvPr/>
        </p:nvSpPr>
        <p:spPr bwMode="auto">
          <a:xfrm>
            <a:off x="1911350" y="5029200"/>
            <a:ext cx="5735638" cy="415925"/>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50000"/>
              </a:spcBef>
              <a:buClrTx/>
              <a:buSzTx/>
              <a:buFontTx/>
              <a:buNone/>
            </a:pPr>
            <a:r>
              <a:rPr lang="zh-CN" altLang="en-US" sz="2400">
                <a:solidFill>
                  <a:schemeClr val="bg2"/>
                </a:solidFill>
                <a:latin typeface="Times New Roman" pitchFamily="18" charset="0"/>
              </a:rPr>
              <a:t>读  写  控  制  电  路</a:t>
            </a:r>
          </a:p>
        </p:txBody>
      </p:sp>
      <p:grpSp>
        <p:nvGrpSpPr>
          <p:cNvPr id="65548" name="Group 171"/>
          <p:cNvGrpSpPr>
            <a:grpSpLocks/>
          </p:cNvGrpSpPr>
          <p:nvPr/>
        </p:nvGrpSpPr>
        <p:grpSpPr bwMode="auto">
          <a:xfrm>
            <a:off x="4046538" y="1719263"/>
            <a:ext cx="793750" cy="2058987"/>
            <a:chOff x="2549" y="1083"/>
            <a:chExt cx="500" cy="1297"/>
          </a:xfrm>
        </p:grpSpPr>
        <p:sp>
          <p:nvSpPr>
            <p:cNvPr id="65550" name="Rectangle 172"/>
            <p:cNvSpPr>
              <a:spLocks noChangeArrowheads="1"/>
            </p:cNvSpPr>
            <p:nvPr/>
          </p:nvSpPr>
          <p:spPr bwMode="auto">
            <a:xfrm>
              <a:off x="2549" y="1083"/>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51" name="Rectangle 173"/>
            <p:cNvSpPr>
              <a:spLocks noChangeArrowheads="1"/>
            </p:cNvSpPr>
            <p:nvPr/>
          </p:nvSpPr>
          <p:spPr bwMode="auto">
            <a:xfrm>
              <a:off x="2549" y="1636"/>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5552" name="Text Box 174"/>
            <p:cNvSpPr txBox="1">
              <a:spLocks noChangeArrowheads="1"/>
            </p:cNvSpPr>
            <p:nvPr/>
          </p:nvSpPr>
          <p:spPr bwMode="auto">
            <a:xfrm>
              <a:off x="2587" y="1972"/>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65549" name="AutoShape 17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41834"/>
                                        </p:tgtEl>
                                        <p:attrNameLst>
                                          <p:attrName>style.visibility</p:attrName>
                                        </p:attrNameLst>
                                      </p:cBhvr>
                                      <p:to>
                                        <p:strVal val="visible"/>
                                      </p:to>
                                    </p:set>
                                    <p:animEffect transition="in" filter="blinds(horizontal)">
                                      <p:cBhvr>
                                        <p:cTn id="7" dur="500"/>
                                        <p:tgtEl>
                                          <p:spTgt spid="241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834"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灯片编号占位符 1"/>
          <p:cNvSpPr>
            <a:spLocks noGrp="1"/>
          </p:cNvSpPr>
          <p:nvPr>
            <p:ph type="sldNum" sz="quarter" idx="10"/>
          </p:nvPr>
        </p:nvSpPr>
        <p:spPr bwMode="auto">
          <a:noFill/>
          <a:ln>
            <a:miter lim="800000"/>
            <a:headEnd/>
            <a:tailEnd/>
          </a:ln>
        </p:spPr>
        <p:txBody>
          <a:bodyPr/>
          <a:lstStyle/>
          <a:p>
            <a:fld id="{8253FC9B-AC41-44D3-A2C2-AFDEAD14F608}" type="slidenum">
              <a:rPr lang="zh-CN" altLang="en-US" smtClean="0"/>
              <a:pPr/>
              <a:t>62</a:t>
            </a:fld>
            <a:endParaRPr lang="en-US" altLang="zh-CN"/>
          </a:p>
        </p:txBody>
      </p:sp>
      <p:grpSp>
        <p:nvGrpSpPr>
          <p:cNvPr id="66563" name="Group 2"/>
          <p:cNvGrpSpPr>
            <a:grpSpLocks/>
          </p:cNvGrpSpPr>
          <p:nvPr/>
        </p:nvGrpSpPr>
        <p:grpSpPr bwMode="auto">
          <a:xfrm>
            <a:off x="0" y="1295400"/>
            <a:ext cx="9151938" cy="5438775"/>
            <a:chOff x="0" y="816"/>
            <a:chExt cx="5765" cy="3426"/>
          </a:xfrm>
        </p:grpSpPr>
        <p:grpSp>
          <p:nvGrpSpPr>
            <p:cNvPr id="66601" name="Group 3"/>
            <p:cNvGrpSpPr>
              <a:grpSpLocks/>
            </p:cNvGrpSpPr>
            <p:nvPr/>
          </p:nvGrpSpPr>
          <p:grpSpPr bwMode="auto">
            <a:xfrm>
              <a:off x="0" y="1094"/>
              <a:ext cx="462" cy="250"/>
              <a:chOff x="0" y="933"/>
              <a:chExt cx="462" cy="250"/>
            </a:xfrm>
          </p:grpSpPr>
          <p:sp>
            <p:nvSpPr>
              <p:cNvPr id="66737"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38"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6602" name="Group 6"/>
            <p:cNvGrpSpPr>
              <a:grpSpLocks/>
            </p:cNvGrpSpPr>
            <p:nvPr/>
          </p:nvGrpSpPr>
          <p:grpSpPr bwMode="auto">
            <a:xfrm>
              <a:off x="16" y="1540"/>
              <a:ext cx="446" cy="250"/>
              <a:chOff x="16" y="1371"/>
              <a:chExt cx="446" cy="250"/>
            </a:xfrm>
          </p:grpSpPr>
          <p:sp>
            <p:nvSpPr>
              <p:cNvPr id="66735"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36"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6603" name="Group 9"/>
            <p:cNvGrpSpPr>
              <a:grpSpLocks/>
            </p:cNvGrpSpPr>
            <p:nvPr/>
          </p:nvGrpSpPr>
          <p:grpSpPr bwMode="auto">
            <a:xfrm>
              <a:off x="16" y="1987"/>
              <a:ext cx="446" cy="250"/>
              <a:chOff x="16" y="1809"/>
              <a:chExt cx="446" cy="250"/>
            </a:xfrm>
          </p:grpSpPr>
          <p:sp>
            <p:nvSpPr>
              <p:cNvPr id="66733"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34"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6604" name="Group 12"/>
            <p:cNvGrpSpPr>
              <a:grpSpLocks/>
            </p:cNvGrpSpPr>
            <p:nvPr/>
          </p:nvGrpSpPr>
          <p:grpSpPr bwMode="auto">
            <a:xfrm>
              <a:off x="16" y="2433"/>
              <a:ext cx="446" cy="250"/>
              <a:chOff x="16" y="2276"/>
              <a:chExt cx="446" cy="250"/>
            </a:xfrm>
          </p:grpSpPr>
          <p:sp>
            <p:nvSpPr>
              <p:cNvPr id="66731"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32"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6605" name="Group 15"/>
            <p:cNvGrpSpPr>
              <a:grpSpLocks/>
            </p:cNvGrpSpPr>
            <p:nvPr/>
          </p:nvGrpSpPr>
          <p:grpSpPr bwMode="auto">
            <a:xfrm>
              <a:off x="16" y="2880"/>
              <a:ext cx="446" cy="250"/>
              <a:chOff x="16" y="2725"/>
              <a:chExt cx="446" cy="250"/>
            </a:xfrm>
          </p:grpSpPr>
          <p:sp>
            <p:nvSpPr>
              <p:cNvPr id="66729"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30"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6606" name="Group 18"/>
            <p:cNvGrpSpPr>
              <a:grpSpLocks/>
            </p:cNvGrpSpPr>
            <p:nvPr/>
          </p:nvGrpSpPr>
          <p:grpSpPr bwMode="auto">
            <a:xfrm>
              <a:off x="462" y="816"/>
              <a:ext cx="5303" cy="3426"/>
              <a:chOff x="462" y="816"/>
              <a:chExt cx="5303" cy="3426"/>
            </a:xfrm>
          </p:grpSpPr>
          <p:sp>
            <p:nvSpPr>
              <p:cNvPr id="66607"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08"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6609"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10"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6611"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6612"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6613"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6614"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6615"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6616"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6617"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6618"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19"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6620"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21"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22"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6623"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24"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25"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6626"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6627"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6628"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6629"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6630"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31"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32"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6633"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34"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6635"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36"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6637"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6638"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6639"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40"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6641"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6642"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6643"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44"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6645"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6646"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6647"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48"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49"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6650"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6651"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52"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53"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6654"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6655"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56"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57"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6658"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6659"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6660"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6661"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6662"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6663"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4"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5"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6"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7"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8"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69"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70"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71"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72"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73"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6674"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6675"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6676"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6677"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6678"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6679"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6680"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6681"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6682"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6683"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6684"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6685"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6686"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6687"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6688"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6689"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6690"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6691" name="Group 103"/>
              <p:cNvGrpSpPr>
                <a:grpSpLocks/>
              </p:cNvGrpSpPr>
              <p:nvPr/>
            </p:nvGrpSpPr>
            <p:grpSpPr bwMode="auto">
              <a:xfrm>
                <a:off x="1492" y="3918"/>
                <a:ext cx="284" cy="323"/>
                <a:chOff x="1584" y="3918"/>
                <a:chExt cx="284" cy="323"/>
              </a:xfrm>
            </p:grpSpPr>
            <p:sp>
              <p:nvSpPr>
                <p:cNvPr id="66727"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28"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6692" name="Group 106"/>
              <p:cNvGrpSpPr>
                <a:grpSpLocks/>
              </p:cNvGrpSpPr>
              <p:nvPr/>
            </p:nvGrpSpPr>
            <p:grpSpPr bwMode="auto">
              <a:xfrm>
                <a:off x="2234" y="3918"/>
                <a:ext cx="285" cy="324"/>
                <a:chOff x="2355" y="3918"/>
                <a:chExt cx="285" cy="324"/>
              </a:xfrm>
            </p:grpSpPr>
            <p:sp>
              <p:nvSpPr>
                <p:cNvPr id="66725"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26"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6693" name="Group 109"/>
              <p:cNvGrpSpPr>
                <a:grpSpLocks/>
              </p:cNvGrpSpPr>
              <p:nvPr/>
            </p:nvGrpSpPr>
            <p:grpSpPr bwMode="auto">
              <a:xfrm>
                <a:off x="2978" y="3918"/>
                <a:ext cx="284" cy="324"/>
                <a:chOff x="3102" y="3918"/>
                <a:chExt cx="284" cy="324"/>
              </a:xfrm>
            </p:grpSpPr>
            <p:sp>
              <p:nvSpPr>
                <p:cNvPr id="66723"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24"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6694" name="Group 112"/>
              <p:cNvGrpSpPr>
                <a:grpSpLocks/>
              </p:cNvGrpSpPr>
              <p:nvPr/>
            </p:nvGrpSpPr>
            <p:grpSpPr bwMode="auto">
              <a:xfrm>
                <a:off x="3721" y="3918"/>
                <a:ext cx="284" cy="324"/>
                <a:chOff x="3844" y="3918"/>
                <a:chExt cx="284" cy="324"/>
              </a:xfrm>
            </p:grpSpPr>
            <p:sp>
              <p:nvSpPr>
                <p:cNvPr id="66721"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22"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6695" name="Group 115"/>
              <p:cNvGrpSpPr>
                <a:grpSpLocks/>
              </p:cNvGrpSpPr>
              <p:nvPr/>
            </p:nvGrpSpPr>
            <p:grpSpPr bwMode="auto">
              <a:xfrm>
                <a:off x="4464" y="3918"/>
                <a:ext cx="284" cy="323"/>
                <a:chOff x="4603" y="3918"/>
                <a:chExt cx="284" cy="323"/>
              </a:xfrm>
            </p:grpSpPr>
            <p:sp>
              <p:nvSpPr>
                <p:cNvPr id="66719"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6720"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6696"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6697"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6698"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6699"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6700"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6701" name="Group 123"/>
              <p:cNvGrpSpPr>
                <a:grpSpLocks/>
              </p:cNvGrpSpPr>
              <p:nvPr/>
            </p:nvGrpSpPr>
            <p:grpSpPr bwMode="auto">
              <a:xfrm>
                <a:off x="4916" y="1726"/>
                <a:ext cx="277" cy="893"/>
                <a:chOff x="4920" y="1790"/>
                <a:chExt cx="277" cy="893"/>
              </a:xfrm>
            </p:grpSpPr>
            <p:sp>
              <p:nvSpPr>
                <p:cNvPr id="66715"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6716"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6717"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6718"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6702" name="Group 128"/>
              <p:cNvGrpSpPr>
                <a:grpSpLocks/>
              </p:cNvGrpSpPr>
              <p:nvPr/>
            </p:nvGrpSpPr>
            <p:grpSpPr bwMode="auto">
              <a:xfrm>
                <a:off x="5372" y="1505"/>
                <a:ext cx="277" cy="879"/>
                <a:chOff x="5394" y="1612"/>
                <a:chExt cx="277" cy="879"/>
              </a:xfrm>
            </p:grpSpPr>
            <p:sp>
              <p:nvSpPr>
                <p:cNvPr id="66711"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6712"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6713"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6714"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6703" name="Group 133"/>
              <p:cNvGrpSpPr>
                <a:grpSpLocks/>
              </p:cNvGrpSpPr>
              <p:nvPr/>
            </p:nvGrpSpPr>
            <p:grpSpPr bwMode="auto">
              <a:xfrm>
                <a:off x="3320" y="915"/>
                <a:ext cx="372" cy="2170"/>
                <a:chOff x="3324" y="979"/>
                <a:chExt cx="372" cy="2170"/>
              </a:xfrm>
            </p:grpSpPr>
            <p:sp>
              <p:nvSpPr>
                <p:cNvPr id="66707"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6708"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6709"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6710"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6704"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6705"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6706"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6564" name="Group 141"/>
          <p:cNvGrpSpPr>
            <a:grpSpLocks/>
          </p:cNvGrpSpPr>
          <p:nvPr/>
        </p:nvGrpSpPr>
        <p:grpSpPr bwMode="auto">
          <a:xfrm>
            <a:off x="1833563" y="3711575"/>
            <a:ext cx="5791200" cy="646113"/>
            <a:chOff x="1155" y="2338"/>
            <a:chExt cx="3648" cy="407"/>
          </a:xfrm>
        </p:grpSpPr>
        <p:sp>
          <p:nvSpPr>
            <p:cNvPr id="66593"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6594"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6595"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6596"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6597"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598"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599"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600"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66565" name="Group 150"/>
          <p:cNvGrpSpPr>
            <a:grpSpLocks/>
          </p:cNvGrpSpPr>
          <p:nvPr/>
        </p:nvGrpSpPr>
        <p:grpSpPr bwMode="auto">
          <a:xfrm>
            <a:off x="7646988" y="4808538"/>
            <a:ext cx="628650" cy="457200"/>
            <a:chOff x="4775" y="2954"/>
            <a:chExt cx="384" cy="316"/>
          </a:xfrm>
        </p:grpSpPr>
        <p:sp>
          <p:nvSpPr>
            <p:cNvPr id="66591" name="Line 151"/>
            <p:cNvSpPr>
              <a:spLocks noChangeShapeType="1"/>
            </p:cNvSpPr>
            <p:nvPr/>
          </p:nvSpPr>
          <p:spPr bwMode="auto">
            <a:xfrm>
              <a:off x="4775" y="3264"/>
              <a:ext cx="384" cy="0"/>
            </a:xfrm>
            <a:prstGeom prst="line">
              <a:avLst/>
            </a:prstGeom>
            <a:noFill/>
            <a:ln w="57150">
              <a:solidFill>
                <a:schemeClr val="folHlink"/>
              </a:solidFill>
              <a:round/>
              <a:headEnd type="stealth" w="med" len="med"/>
              <a:tailEnd type="stealth" w="med" len="med"/>
            </a:ln>
          </p:spPr>
          <p:txBody>
            <a:bodyPr>
              <a:spAutoFit/>
            </a:bodyPr>
            <a:lstStyle/>
            <a:p>
              <a:endParaRPr lang="zh-CN" altLang="en-US"/>
            </a:p>
          </p:txBody>
        </p:sp>
        <p:sp>
          <p:nvSpPr>
            <p:cNvPr id="66592" name="Text Box 152"/>
            <p:cNvSpPr txBox="1">
              <a:spLocks noChangeArrowheads="1"/>
            </p:cNvSpPr>
            <p:nvPr/>
          </p:nvSpPr>
          <p:spPr bwMode="auto">
            <a:xfrm>
              <a:off x="4861" y="2954"/>
              <a:ext cx="247" cy="316"/>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sp>
        <p:nvSpPr>
          <p:cNvPr id="66566" name="Freeform 153"/>
          <p:cNvSpPr>
            <a:spLocks/>
          </p:cNvSpPr>
          <p:nvPr/>
        </p:nvSpPr>
        <p:spPr bwMode="auto">
          <a:xfrm>
            <a:off x="3714750" y="1820863"/>
            <a:ext cx="14288" cy="3228975"/>
          </a:xfrm>
          <a:custGeom>
            <a:avLst/>
            <a:gdLst>
              <a:gd name="T0" fmla="*/ 0 w 9"/>
              <a:gd name="T1" fmla="*/ 0 h 2034"/>
              <a:gd name="T2" fmla="*/ 2147483647 w 9"/>
              <a:gd name="T3" fmla="*/ 2147483647 h 2034"/>
              <a:gd name="T4" fmla="*/ 2147483647 w 9"/>
              <a:gd name="T5" fmla="*/ 2147483647 h 2034"/>
              <a:gd name="T6" fmla="*/ 0 60000 65536"/>
              <a:gd name="T7" fmla="*/ 0 60000 65536"/>
              <a:gd name="T8" fmla="*/ 0 60000 65536"/>
              <a:gd name="T9" fmla="*/ 0 w 9"/>
              <a:gd name="T10" fmla="*/ 0 h 2034"/>
              <a:gd name="T11" fmla="*/ 9 w 9"/>
              <a:gd name="T12" fmla="*/ 2034 h 2034"/>
            </a:gdLst>
            <a:ahLst/>
            <a:cxnLst>
              <a:cxn ang="T6">
                <a:pos x="T0" y="T1"/>
              </a:cxn>
              <a:cxn ang="T7">
                <a:pos x="T2" y="T3"/>
              </a:cxn>
              <a:cxn ang="T8">
                <a:pos x="T4" y="T5"/>
              </a:cxn>
            </a:cxnLst>
            <a:rect l="T9" t="T10" r="T11" b="T12"/>
            <a:pathLst>
              <a:path w="9" h="2034">
                <a:moveTo>
                  <a:pt x="0" y="0"/>
                </a:moveTo>
                <a:lnTo>
                  <a:pt x="9" y="6"/>
                </a:lnTo>
                <a:lnTo>
                  <a:pt x="6" y="2034"/>
                </a:lnTo>
              </a:path>
            </a:pathLst>
          </a:custGeom>
          <a:noFill/>
          <a:ln w="76200">
            <a:solidFill>
              <a:schemeClr val="folHlink"/>
            </a:solidFill>
            <a:round/>
            <a:headEnd/>
            <a:tailEnd/>
          </a:ln>
        </p:spPr>
        <p:txBody>
          <a:bodyPr wrap="none"/>
          <a:lstStyle/>
          <a:p>
            <a:endParaRPr lang="zh-CN" altLang="en-US"/>
          </a:p>
        </p:txBody>
      </p:sp>
      <p:sp>
        <p:nvSpPr>
          <p:cNvPr id="66567" name="Freeform 154"/>
          <p:cNvSpPr>
            <a:spLocks/>
          </p:cNvSpPr>
          <p:nvPr/>
        </p:nvSpPr>
        <p:spPr bwMode="auto">
          <a:xfrm>
            <a:off x="3729038" y="4084638"/>
            <a:ext cx="301625" cy="1587"/>
          </a:xfrm>
          <a:custGeom>
            <a:avLst/>
            <a:gdLst>
              <a:gd name="T0" fmla="*/ 0 w 190"/>
              <a:gd name="T1" fmla="*/ 0 h 1"/>
              <a:gd name="T2" fmla="*/ 2147483647 w 190"/>
              <a:gd name="T3" fmla="*/ 2147483647 h 1"/>
              <a:gd name="T4" fmla="*/ 0 60000 65536"/>
              <a:gd name="T5" fmla="*/ 0 60000 65536"/>
              <a:gd name="T6" fmla="*/ 0 w 190"/>
              <a:gd name="T7" fmla="*/ 0 h 1"/>
              <a:gd name="T8" fmla="*/ 190 w 190"/>
              <a:gd name="T9" fmla="*/ 1 h 1"/>
            </a:gdLst>
            <a:ahLst/>
            <a:cxnLst>
              <a:cxn ang="T4">
                <a:pos x="T0" y="T1"/>
              </a:cxn>
              <a:cxn ang="T5">
                <a:pos x="T2" y="T3"/>
              </a:cxn>
            </a:cxnLst>
            <a:rect l="T6" t="T7" r="T8" b="T9"/>
            <a:pathLst>
              <a:path w="190" h="1">
                <a:moveTo>
                  <a:pt x="0" y="0"/>
                </a:moveTo>
                <a:lnTo>
                  <a:pt x="190" y="1"/>
                </a:lnTo>
              </a:path>
            </a:pathLst>
          </a:custGeom>
          <a:noFill/>
          <a:ln w="76200">
            <a:solidFill>
              <a:schemeClr val="folHlink"/>
            </a:solidFill>
            <a:round/>
            <a:headEnd type="oval" w="sm" len="sm"/>
            <a:tailEnd/>
          </a:ln>
        </p:spPr>
        <p:txBody>
          <a:bodyPr wrap="none"/>
          <a:lstStyle/>
          <a:p>
            <a:endParaRPr lang="zh-CN" altLang="en-US"/>
          </a:p>
        </p:txBody>
      </p:sp>
      <p:grpSp>
        <p:nvGrpSpPr>
          <p:cNvPr id="66568" name="Group 155"/>
          <p:cNvGrpSpPr>
            <a:grpSpLocks/>
          </p:cNvGrpSpPr>
          <p:nvPr/>
        </p:nvGrpSpPr>
        <p:grpSpPr bwMode="auto">
          <a:xfrm>
            <a:off x="341313" y="1819275"/>
            <a:ext cx="361950" cy="3362325"/>
            <a:chOff x="300" y="720"/>
            <a:chExt cx="221" cy="2327"/>
          </a:xfrm>
        </p:grpSpPr>
        <p:sp>
          <p:nvSpPr>
            <p:cNvPr id="66586" name="Text Box 156"/>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6587" name="Text Box 157"/>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6588" name="Text Box 158"/>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6589" name="Text Box 159"/>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6590" name="Text Box 160"/>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66569" name="Group 161"/>
          <p:cNvGrpSpPr>
            <a:grpSpLocks/>
          </p:cNvGrpSpPr>
          <p:nvPr/>
        </p:nvGrpSpPr>
        <p:grpSpPr bwMode="auto">
          <a:xfrm>
            <a:off x="1981200" y="6138863"/>
            <a:ext cx="5154613" cy="519112"/>
            <a:chOff x="1452" y="3984"/>
            <a:chExt cx="3149" cy="359"/>
          </a:xfrm>
        </p:grpSpPr>
        <p:sp>
          <p:nvSpPr>
            <p:cNvPr id="66581" name="Text Box 162"/>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6582" name="Text Box 163"/>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6583" name="Text Box 164"/>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6584" name="Text Box 165"/>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6585" name="Text Box 166"/>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66570" name="Group 167"/>
          <p:cNvGrpSpPr>
            <a:grpSpLocks/>
          </p:cNvGrpSpPr>
          <p:nvPr/>
        </p:nvGrpSpPr>
        <p:grpSpPr bwMode="auto">
          <a:xfrm>
            <a:off x="4151313" y="5429250"/>
            <a:ext cx="344487" cy="396875"/>
            <a:chOff x="2611" y="3425"/>
            <a:chExt cx="217" cy="250"/>
          </a:xfrm>
        </p:grpSpPr>
        <p:sp>
          <p:nvSpPr>
            <p:cNvPr id="66579" name="Text Box 168"/>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6580" name="Freeform 169"/>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sp>
        <p:nvSpPr>
          <p:cNvPr id="242858" name="Rectangle 17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6572" name="Text Box 171"/>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66573" name="Rectangle 172"/>
          <p:cNvSpPr>
            <a:spLocks noChangeArrowheads="1"/>
          </p:cNvSpPr>
          <p:nvPr/>
        </p:nvSpPr>
        <p:spPr bwMode="auto">
          <a:xfrm>
            <a:off x="1911350" y="5029200"/>
            <a:ext cx="5735638" cy="415925"/>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50000"/>
              </a:spcBef>
              <a:buClrTx/>
              <a:buSzTx/>
              <a:buFontTx/>
              <a:buNone/>
            </a:pPr>
            <a:r>
              <a:rPr lang="zh-CN" altLang="en-US" sz="2400">
                <a:solidFill>
                  <a:schemeClr val="bg2"/>
                </a:solidFill>
                <a:latin typeface="Times New Roman" pitchFamily="18" charset="0"/>
              </a:rPr>
              <a:t>读  写  控  制  电  路</a:t>
            </a:r>
          </a:p>
        </p:txBody>
      </p:sp>
      <p:grpSp>
        <p:nvGrpSpPr>
          <p:cNvPr id="66574" name="Group 173"/>
          <p:cNvGrpSpPr>
            <a:grpSpLocks/>
          </p:cNvGrpSpPr>
          <p:nvPr/>
        </p:nvGrpSpPr>
        <p:grpSpPr bwMode="auto">
          <a:xfrm>
            <a:off x="4046538" y="1719263"/>
            <a:ext cx="793750" cy="2058987"/>
            <a:chOff x="2549" y="1083"/>
            <a:chExt cx="500" cy="1297"/>
          </a:xfrm>
        </p:grpSpPr>
        <p:sp>
          <p:nvSpPr>
            <p:cNvPr id="66576" name="Rectangle 174"/>
            <p:cNvSpPr>
              <a:spLocks noChangeArrowheads="1"/>
            </p:cNvSpPr>
            <p:nvPr/>
          </p:nvSpPr>
          <p:spPr bwMode="auto">
            <a:xfrm>
              <a:off x="2549" y="1083"/>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577" name="Rectangle 175"/>
            <p:cNvSpPr>
              <a:spLocks noChangeArrowheads="1"/>
            </p:cNvSpPr>
            <p:nvPr/>
          </p:nvSpPr>
          <p:spPr bwMode="auto">
            <a:xfrm>
              <a:off x="2549" y="1636"/>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6578" name="Text Box 176"/>
            <p:cNvSpPr txBox="1">
              <a:spLocks noChangeArrowheads="1"/>
            </p:cNvSpPr>
            <p:nvPr/>
          </p:nvSpPr>
          <p:spPr bwMode="auto">
            <a:xfrm>
              <a:off x="2587" y="1972"/>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66575" name="AutoShape 17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灯片编号占位符 1"/>
          <p:cNvSpPr>
            <a:spLocks noGrp="1"/>
          </p:cNvSpPr>
          <p:nvPr>
            <p:ph type="sldNum" sz="quarter" idx="10"/>
          </p:nvPr>
        </p:nvSpPr>
        <p:spPr bwMode="auto">
          <a:noFill/>
          <a:ln>
            <a:miter lim="800000"/>
            <a:headEnd/>
            <a:tailEnd/>
          </a:ln>
        </p:spPr>
        <p:txBody>
          <a:bodyPr/>
          <a:lstStyle/>
          <a:p>
            <a:fld id="{399EED16-A9B9-4456-87F7-6C8C435CD615}" type="slidenum">
              <a:rPr lang="zh-CN" altLang="en-US" smtClean="0"/>
              <a:pPr/>
              <a:t>63</a:t>
            </a:fld>
            <a:endParaRPr lang="en-US" altLang="zh-CN"/>
          </a:p>
        </p:txBody>
      </p:sp>
      <p:grpSp>
        <p:nvGrpSpPr>
          <p:cNvPr id="67587" name="Group 2"/>
          <p:cNvGrpSpPr>
            <a:grpSpLocks/>
          </p:cNvGrpSpPr>
          <p:nvPr/>
        </p:nvGrpSpPr>
        <p:grpSpPr bwMode="auto">
          <a:xfrm>
            <a:off x="0" y="1295400"/>
            <a:ext cx="9151938" cy="5438775"/>
            <a:chOff x="0" y="816"/>
            <a:chExt cx="5765" cy="3426"/>
          </a:xfrm>
        </p:grpSpPr>
        <p:grpSp>
          <p:nvGrpSpPr>
            <p:cNvPr id="67627" name="Group 3"/>
            <p:cNvGrpSpPr>
              <a:grpSpLocks/>
            </p:cNvGrpSpPr>
            <p:nvPr/>
          </p:nvGrpSpPr>
          <p:grpSpPr bwMode="auto">
            <a:xfrm>
              <a:off x="0" y="1094"/>
              <a:ext cx="462" cy="250"/>
              <a:chOff x="0" y="933"/>
              <a:chExt cx="462" cy="250"/>
            </a:xfrm>
          </p:grpSpPr>
          <p:sp>
            <p:nvSpPr>
              <p:cNvPr id="67763" name="Line 4"/>
              <p:cNvSpPr>
                <a:spLocks noChangeShapeType="1"/>
              </p:cNvSpPr>
              <p:nvPr/>
            </p:nvSpPr>
            <p:spPr bwMode="auto">
              <a:xfrm>
                <a:off x="214" y="991"/>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64" name="Text Box 5"/>
              <p:cNvSpPr txBox="1">
                <a:spLocks noChangeArrowheads="1"/>
              </p:cNvSpPr>
              <p:nvPr/>
            </p:nvSpPr>
            <p:spPr bwMode="auto">
              <a:xfrm>
                <a:off x="0" y="933"/>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9</a:t>
                </a:r>
              </a:p>
            </p:txBody>
          </p:sp>
        </p:grpSp>
        <p:grpSp>
          <p:nvGrpSpPr>
            <p:cNvPr id="67628" name="Group 6"/>
            <p:cNvGrpSpPr>
              <a:grpSpLocks/>
            </p:cNvGrpSpPr>
            <p:nvPr/>
          </p:nvGrpSpPr>
          <p:grpSpPr bwMode="auto">
            <a:xfrm>
              <a:off x="16" y="1540"/>
              <a:ext cx="446" cy="250"/>
              <a:chOff x="16" y="1371"/>
              <a:chExt cx="446" cy="250"/>
            </a:xfrm>
          </p:grpSpPr>
          <p:sp>
            <p:nvSpPr>
              <p:cNvPr id="67761" name="Line 7"/>
              <p:cNvSpPr>
                <a:spLocks noChangeShapeType="1"/>
              </p:cNvSpPr>
              <p:nvPr/>
            </p:nvSpPr>
            <p:spPr bwMode="auto">
              <a:xfrm>
                <a:off x="214" y="1439"/>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62" name="Text Box 8"/>
              <p:cNvSpPr txBox="1">
                <a:spLocks noChangeArrowheads="1"/>
              </p:cNvSpPr>
              <p:nvPr/>
            </p:nvSpPr>
            <p:spPr bwMode="auto">
              <a:xfrm>
                <a:off x="16" y="137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8</a:t>
                </a:r>
              </a:p>
            </p:txBody>
          </p:sp>
        </p:grpSp>
        <p:grpSp>
          <p:nvGrpSpPr>
            <p:cNvPr id="67629" name="Group 9"/>
            <p:cNvGrpSpPr>
              <a:grpSpLocks/>
            </p:cNvGrpSpPr>
            <p:nvPr/>
          </p:nvGrpSpPr>
          <p:grpSpPr bwMode="auto">
            <a:xfrm>
              <a:off x="16" y="1987"/>
              <a:ext cx="446" cy="250"/>
              <a:chOff x="16" y="1809"/>
              <a:chExt cx="446" cy="250"/>
            </a:xfrm>
          </p:grpSpPr>
          <p:sp>
            <p:nvSpPr>
              <p:cNvPr id="67759" name="Line 10"/>
              <p:cNvSpPr>
                <a:spLocks noChangeShapeType="1"/>
              </p:cNvSpPr>
              <p:nvPr/>
            </p:nvSpPr>
            <p:spPr bwMode="auto">
              <a:xfrm>
                <a:off x="214" y="1886"/>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60" name="Text Box 11"/>
              <p:cNvSpPr txBox="1">
                <a:spLocks noChangeArrowheads="1"/>
              </p:cNvSpPr>
              <p:nvPr/>
            </p:nvSpPr>
            <p:spPr bwMode="auto">
              <a:xfrm>
                <a:off x="16" y="1809"/>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7</a:t>
                </a:r>
              </a:p>
            </p:txBody>
          </p:sp>
        </p:grpSp>
        <p:grpSp>
          <p:nvGrpSpPr>
            <p:cNvPr id="67630" name="Group 12"/>
            <p:cNvGrpSpPr>
              <a:grpSpLocks/>
            </p:cNvGrpSpPr>
            <p:nvPr/>
          </p:nvGrpSpPr>
          <p:grpSpPr bwMode="auto">
            <a:xfrm>
              <a:off x="16" y="2433"/>
              <a:ext cx="446" cy="250"/>
              <a:chOff x="16" y="2276"/>
              <a:chExt cx="446" cy="250"/>
            </a:xfrm>
          </p:grpSpPr>
          <p:sp>
            <p:nvSpPr>
              <p:cNvPr id="67757" name="Line 13"/>
              <p:cNvSpPr>
                <a:spLocks noChangeShapeType="1"/>
              </p:cNvSpPr>
              <p:nvPr/>
            </p:nvSpPr>
            <p:spPr bwMode="auto">
              <a:xfrm>
                <a:off x="214" y="2334"/>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58" name="Text Box 14"/>
              <p:cNvSpPr txBox="1">
                <a:spLocks noChangeArrowheads="1"/>
              </p:cNvSpPr>
              <p:nvPr/>
            </p:nvSpPr>
            <p:spPr bwMode="auto">
              <a:xfrm>
                <a:off x="16" y="2276"/>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6</a:t>
                </a:r>
              </a:p>
            </p:txBody>
          </p:sp>
        </p:grpSp>
        <p:grpSp>
          <p:nvGrpSpPr>
            <p:cNvPr id="67631" name="Group 15"/>
            <p:cNvGrpSpPr>
              <a:grpSpLocks/>
            </p:cNvGrpSpPr>
            <p:nvPr/>
          </p:nvGrpSpPr>
          <p:grpSpPr bwMode="auto">
            <a:xfrm>
              <a:off x="16" y="2880"/>
              <a:ext cx="446" cy="250"/>
              <a:chOff x="16" y="2725"/>
              <a:chExt cx="446" cy="250"/>
            </a:xfrm>
          </p:grpSpPr>
          <p:sp>
            <p:nvSpPr>
              <p:cNvPr id="67755" name="Line 16"/>
              <p:cNvSpPr>
                <a:spLocks noChangeShapeType="1"/>
              </p:cNvSpPr>
              <p:nvPr/>
            </p:nvSpPr>
            <p:spPr bwMode="auto">
              <a:xfrm>
                <a:off x="214" y="2782"/>
                <a:ext cx="24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56" name="Text Box 17"/>
              <p:cNvSpPr txBox="1">
                <a:spLocks noChangeArrowheads="1"/>
              </p:cNvSpPr>
              <p:nvPr/>
            </p:nvSpPr>
            <p:spPr bwMode="auto">
              <a:xfrm>
                <a:off x="16" y="2725"/>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5</a:t>
                </a:r>
              </a:p>
            </p:txBody>
          </p:sp>
        </p:grpSp>
        <p:grpSp>
          <p:nvGrpSpPr>
            <p:cNvPr id="67632" name="Group 18"/>
            <p:cNvGrpSpPr>
              <a:grpSpLocks/>
            </p:cNvGrpSpPr>
            <p:nvPr/>
          </p:nvGrpSpPr>
          <p:grpSpPr bwMode="auto">
            <a:xfrm>
              <a:off x="462" y="816"/>
              <a:ext cx="5303" cy="3426"/>
              <a:chOff x="462" y="816"/>
              <a:chExt cx="5303" cy="3426"/>
            </a:xfrm>
          </p:grpSpPr>
          <p:sp>
            <p:nvSpPr>
              <p:cNvPr id="67633" name="Rectangle 19"/>
              <p:cNvSpPr>
                <a:spLocks noChangeArrowheads="1"/>
              </p:cNvSpPr>
              <p:nvPr/>
            </p:nvSpPr>
            <p:spPr bwMode="auto">
              <a:xfrm>
                <a:off x="462" y="816"/>
                <a:ext cx="693" cy="2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34" name="Freeform 20"/>
              <p:cNvSpPr>
                <a:spLocks/>
              </p:cNvSpPr>
              <p:nvPr/>
            </p:nvSpPr>
            <p:spPr bwMode="auto">
              <a:xfrm>
                <a:off x="1155" y="991"/>
                <a:ext cx="3638" cy="1"/>
              </a:xfrm>
              <a:custGeom>
                <a:avLst/>
                <a:gdLst>
                  <a:gd name="T0" fmla="*/ 0 w 3528"/>
                  <a:gd name="T1" fmla="*/ 0 h 1"/>
                  <a:gd name="T2" fmla="*/ 4650 w 3528"/>
                  <a:gd name="T3" fmla="*/ 0 h 1"/>
                  <a:gd name="T4" fmla="*/ 0 60000 65536"/>
                  <a:gd name="T5" fmla="*/ 0 60000 65536"/>
                  <a:gd name="T6" fmla="*/ 0 w 3528"/>
                  <a:gd name="T7" fmla="*/ 0 h 1"/>
                  <a:gd name="T8" fmla="*/ 3528 w 3528"/>
                  <a:gd name="T9" fmla="*/ 1 h 1"/>
                </a:gdLst>
                <a:ahLst/>
                <a:cxnLst>
                  <a:cxn ang="T4">
                    <a:pos x="T0" y="T1"/>
                  </a:cxn>
                  <a:cxn ang="T5">
                    <a:pos x="T2" y="T3"/>
                  </a:cxn>
                </a:cxnLst>
                <a:rect l="T6" t="T7" r="T8" b="T9"/>
                <a:pathLst>
                  <a:path w="3528" h="1">
                    <a:moveTo>
                      <a:pt x="0" y="0"/>
                    </a:moveTo>
                    <a:lnTo>
                      <a:pt x="3528" y="0"/>
                    </a:lnTo>
                  </a:path>
                </a:pathLst>
              </a:custGeom>
              <a:noFill/>
              <a:ln w="38100">
                <a:solidFill>
                  <a:schemeClr val="tx1"/>
                </a:solidFill>
                <a:round/>
                <a:headEnd/>
                <a:tailEnd/>
              </a:ln>
            </p:spPr>
            <p:txBody>
              <a:bodyPr wrap="none"/>
              <a:lstStyle/>
              <a:p>
                <a:endParaRPr lang="zh-CN" altLang="en-US"/>
              </a:p>
            </p:txBody>
          </p:sp>
          <p:sp>
            <p:nvSpPr>
              <p:cNvPr id="67635" name="Rectangle 21"/>
              <p:cNvSpPr>
                <a:spLocks noChangeArrowheads="1"/>
              </p:cNvSpPr>
              <p:nvPr/>
            </p:nvSpPr>
            <p:spPr bwMode="auto">
              <a:xfrm>
                <a:off x="1615"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36" name="Freeform 22"/>
              <p:cNvSpPr>
                <a:spLocks/>
              </p:cNvSpPr>
              <p:nvPr/>
            </p:nvSpPr>
            <p:spPr bwMode="auto">
              <a:xfrm>
                <a:off x="4351" y="991"/>
                <a:ext cx="1" cy="79"/>
              </a:xfrm>
              <a:custGeom>
                <a:avLst/>
                <a:gdLst>
                  <a:gd name="T0" fmla="*/ 0 w 1"/>
                  <a:gd name="T1" fmla="*/ 0 h 87"/>
                  <a:gd name="T2" fmla="*/ 0 w 1"/>
                  <a:gd name="T3" fmla="*/ 36 h 87"/>
                  <a:gd name="T4" fmla="*/ 0 60000 65536"/>
                  <a:gd name="T5" fmla="*/ 0 60000 65536"/>
                  <a:gd name="T6" fmla="*/ 0 w 1"/>
                  <a:gd name="T7" fmla="*/ 0 h 87"/>
                  <a:gd name="T8" fmla="*/ 1 w 1"/>
                  <a:gd name="T9" fmla="*/ 87 h 87"/>
                </a:gdLst>
                <a:ahLst/>
                <a:cxnLst>
                  <a:cxn ang="T4">
                    <a:pos x="T0" y="T1"/>
                  </a:cxn>
                  <a:cxn ang="T5">
                    <a:pos x="T2" y="T3"/>
                  </a:cxn>
                </a:cxnLst>
                <a:rect l="T6" t="T7" r="T8" b="T9"/>
                <a:pathLst>
                  <a:path w="1" h="87">
                    <a:moveTo>
                      <a:pt x="0" y="0"/>
                    </a:moveTo>
                    <a:lnTo>
                      <a:pt x="0" y="87"/>
                    </a:lnTo>
                  </a:path>
                </a:pathLst>
              </a:custGeom>
              <a:noFill/>
              <a:ln w="38100">
                <a:solidFill>
                  <a:schemeClr val="tx1"/>
                </a:solidFill>
                <a:round/>
                <a:headEnd type="oval" w="sm" len="sm"/>
                <a:tailEnd/>
              </a:ln>
            </p:spPr>
            <p:txBody>
              <a:bodyPr wrap="none"/>
              <a:lstStyle/>
              <a:p>
                <a:endParaRPr lang="zh-CN" altLang="en-US"/>
              </a:p>
            </p:txBody>
          </p:sp>
          <p:sp>
            <p:nvSpPr>
              <p:cNvPr id="67637" name="Freeform 23"/>
              <p:cNvSpPr>
                <a:spLocks/>
              </p:cNvSpPr>
              <p:nvPr/>
            </p:nvSpPr>
            <p:spPr bwMode="auto">
              <a:xfrm>
                <a:off x="1155" y="1295"/>
                <a:ext cx="3659" cy="3"/>
              </a:xfrm>
              <a:custGeom>
                <a:avLst/>
                <a:gdLst>
                  <a:gd name="T0" fmla="*/ 0 w 3659"/>
                  <a:gd name="T1" fmla="*/ 0 h 3"/>
                  <a:gd name="T2" fmla="*/ 3659 w 3659"/>
                  <a:gd name="T3" fmla="*/ 3 h 3"/>
                  <a:gd name="T4" fmla="*/ 0 60000 65536"/>
                  <a:gd name="T5" fmla="*/ 0 60000 65536"/>
                  <a:gd name="T6" fmla="*/ 0 w 3659"/>
                  <a:gd name="T7" fmla="*/ 0 h 3"/>
                  <a:gd name="T8" fmla="*/ 3659 w 3659"/>
                  <a:gd name="T9" fmla="*/ 3 h 3"/>
                </a:gdLst>
                <a:ahLst/>
                <a:cxnLst>
                  <a:cxn ang="T4">
                    <a:pos x="T0" y="T1"/>
                  </a:cxn>
                  <a:cxn ang="T5">
                    <a:pos x="T2" y="T3"/>
                  </a:cxn>
                </a:cxnLst>
                <a:rect l="T6" t="T7" r="T8" b="T9"/>
                <a:pathLst>
                  <a:path w="3659" h="3">
                    <a:moveTo>
                      <a:pt x="0" y="0"/>
                    </a:moveTo>
                    <a:lnTo>
                      <a:pt x="3659" y="3"/>
                    </a:lnTo>
                  </a:path>
                </a:pathLst>
              </a:custGeom>
              <a:noFill/>
              <a:ln w="38100">
                <a:solidFill>
                  <a:schemeClr val="tx1"/>
                </a:solidFill>
                <a:round/>
                <a:headEnd/>
                <a:tailEnd/>
              </a:ln>
            </p:spPr>
            <p:txBody>
              <a:bodyPr wrap="none"/>
              <a:lstStyle/>
              <a:p>
                <a:endParaRPr lang="zh-CN" altLang="en-US"/>
              </a:p>
            </p:txBody>
          </p:sp>
          <p:sp>
            <p:nvSpPr>
              <p:cNvPr id="67638" name="Freeform 24"/>
              <p:cNvSpPr>
                <a:spLocks/>
              </p:cNvSpPr>
              <p:nvPr/>
            </p:nvSpPr>
            <p:spPr bwMode="auto">
              <a:xfrm>
                <a:off x="2727" y="987"/>
                <a:ext cx="1" cy="86"/>
              </a:xfrm>
              <a:custGeom>
                <a:avLst/>
                <a:gdLst>
                  <a:gd name="T0" fmla="*/ 0 w 1"/>
                  <a:gd name="T1" fmla="*/ 0 h 86"/>
                  <a:gd name="T2" fmla="*/ 1 w 1"/>
                  <a:gd name="T3" fmla="*/ 86 h 86"/>
                  <a:gd name="T4" fmla="*/ 0 60000 65536"/>
                  <a:gd name="T5" fmla="*/ 0 60000 65536"/>
                  <a:gd name="T6" fmla="*/ 0 w 1"/>
                  <a:gd name="T7" fmla="*/ 0 h 86"/>
                  <a:gd name="T8" fmla="*/ 1 w 1"/>
                  <a:gd name="T9" fmla="*/ 86 h 86"/>
                </a:gdLst>
                <a:ahLst/>
                <a:cxnLst>
                  <a:cxn ang="T4">
                    <a:pos x="T0" y="T1"/>
                  </a:cxn>
                  <a:cxn ang="T5">
                    <a:pos x="T2" y="T3"/>
                  </a:cxn>
                </a:cxnLst>
                <a:rect l="T6" t="T7" r="T8" b="T9"/>
                <a:pathLst>
                  <a:path w="1" h="86">
                    <a:moveTo>
                      <a:pt x="0" y="0"/>
                    </a:moveTo>
                    <a:lnTo>
                      <a:pt x="1" y="86"/>
                    </a:lnTo>
                  </a:path>
                </a:pathLst>
              </a:custGeom>
              <a:noFill/>
              <a:ln w="38100">
                <a:solidFill>
                  <a:schemeClr val="tx1"/>
                </a:solidFill>
                <a:round/>
                <a:headEnd type="oval" w="sm" len="sm"/>
                <a:tailEnd/>
              </a:ln>
            </p:spPr>
            <p:txBody>
              <a:bodyPr wrap="none"/>
              <a:lstStyle/>
              <a:p>
                <a:endParaRPr lang="zh-CN" altLang="en-US"/>
              </a:p>
            </p:txBody>
          </p:sp>
          <p:sp>
            <p:nvSpPr>
              <p:cNvPr id="67639" name="Freeform 25"/>
              <p:cNvSpPr>
                <a:spLocks/>
              </p:cNvSpPr>
              <p:nvPr/>
            </p:nvSpPr>
            <p:spPr bwMode="auto">
              <a:xfrm>
                <a:off x="1791" y="985"/>
                <a:ext cx="1" cy="92"/>
              </a:xfrm>
              <a:custGeom>
                <a:avLst/>
                <a:gdLst>
                  <a:gd name="T0" fmla="*/ 0 w 1"/>
                  <a:gd name="T1" fmla="*/ 0 h 92"/>
                  <a:gd name="T2" fmla="*/ 0 w 1"/>
                  <a:gd name="T3" fmla="*/ 92 h 92"/>
                  <a:gd name="T4" fmla="*/ 0 60000 65536"/>
                  <a:gd name="T5" fmla="*/ 0 60000 65536"/>
                  <a:gd name="T6" fmla="*/ 0 w 1"/>
                  <a:gd name="T7" fmla="*/ 0 h 92"/>
                  <a:gd name="T8" fmla="*/ 1 w 1"/>
                  <a:gd name="T9" fmla="*/ 92 h 92"/>
                </a:gdLst>
                <a:ahLst/>
                <a:cxnLst>
                  <a:cxn ang="T4">
                    <a:pos x="T0" y="T1"/>
                  </a:cxn>
                  <a:cxn ang="T5">
                    <a:pos x="T2" y="T3"/>
                  </a:cxn>
                </a:cxnLst>
                <a:rect l="T6" t="T7" r="T8" b="T9"/>
                <a:pathLst>
                  <a:path w="1" h="92">
                    <a:moveTo>
                      <a:pt x="0" y="0"/>
                    </a:moveTo>
                    <a:lnTo>
                      <a:pt x="0" y="92"/>
                    </a:lnTo>
                  </a:path>
                </a:pathLst>
              </a:custGeom>
              <a:noFill/>
              <a:ln w="38100">
                <a:solidFill>
                  <a:schemeClr val="tx1"/>
                </a:solidFill>
                <a:round/>
                <a:headEnd type="oval" w="sm" len="sm"/>
                <a:tailEnd/>
              </a:ln>
            </p:spPr>
            <p:txBody>
              <a:bodyPr wrap="none"/>
              <a:lstStyle/>
              <a:p>
                <a:endParaRPr lang="zh-CN" altLang="en-US"/>
              </a:p>
            </p:txBody>
          </p:sp>
          <p:sp>
            <p:nvSpPr>
              <p:cNvPr id="67640" name="Freeform 26"/>
              <p:cNvSpPr>
                <a:spLocks/>
              </p:cNvSpPr>
              <p:nvPr/>
            </p:nvSpPr>
            <p:spPr bwMode="auto">
              <a:xfrm>
                <a:off x="1788" y="1212"/>
                <a:ext cx="1" cy="85"/>
              </a:xfrm>
              <a:custGeom>
                <a:avLst/>
                <a:gdLst>
                  <a:gd name="T0" fmla="*/ 0 w 1"/>
                  <a:gd name="T1" fmla="*/ 41 h 93"/>
                  <a:gd name="T2" fmla="*/ 0 w 1"/>
                  <a:gd name="T3" fmla="*/ 0 h 93"/>
                  <a:gd name="T4" fmla="*/ 0 60000 65536"/>
                  <a:gd name="T5" fmla="*/ 0 60000 65536"/>
                  <a:gd name="T6" fmla="*/ 0 w 1"/>
                  <a:gd name="T7" fmla="*/ 0 h 93"/>
                  <a:gd name="T8" fmla="*/ 1 w 1"/>
                  <a:gd name="T9" fmla="*/ 93 h 93"/>
                </a:gdLst>
                <a:ahLst/>
                <a:cxnLst>
                  <a:cxn ang="T4">
                    <a:pos x="T0" y="T1"/>
                  </a:cxn>
                  <a:cxn ang="T5">
                    <a:pos x="T2" y="T3"/>
                  </a:cxn>
                </a:cxnLst>
                <a:rect l="T6" t="T7" r="T8" b="T9"/>
                <a:pathLst>
                  <a:path w="1" h="93">
                    <a:moveTo>
                      <a:pt x="0" y="93"/>
                    </a:moveTo>
                    <a:lnTo>
                      <a:pt x="0" y="0"/>
                    </a:lnTo>
                  </a:path>
                </a:pathLst>
              </a:custGeom>
              <a:noFill/>
              <a:ln w="38100">
                <a:solidFill>
                  <a:schemeClr val="tx1"/>
                </a:solidFill>
                <a:round/>
                <a:headEnd type="oval" w="sm" len="sm"/>
                <a:tailEnd/>
              </a:ln>
            </p:spPr>
            <p:txBody>
              <a:bodyPr wrap="none"/>
              <a:lstStyle/>
              <a:p>
                <a:endParaRPr lang="zh-CN" altLang="en-US"/>
              </a:p>
            </p:txBody>
          </p:sp>
          <p:sp>
            <p:nvSpPr>
              <p:cNvPr id="67641" name="Freeform 27"/>
              <p:cNvSpPr>
                <a:spLocks/>
              </p:cNvSpPr>
              <p:nvPr/>
            </p:nvSpPr>
            <p:spPr bwMode="auto">
              <a:xfrm>
                <a:off x="2736" y="1200"/>
                <a:ext cx="3" cy="95"/>
              </a:xfrm>
              <a:custGeom>
                <a:avLst/>
                <a:gdLst>
                  <a:gd name="T0" fmla="*/ 0 w 3"/>
                  <a:gd name="T1" fmla="*/ 43 h 105"/>
                  <a:gd name="T2" fmla="*/ 3 w 3"/>
                  <a:gd name="T3" fmla="*/ 0 h 105"/>
                  <a:gd name="T4" fmla="*/ 0 60000 65536"/>
                  <a:gd name="T5" fmla="*/ 0 60000 65536"/>
                  <a:gd name="T6" fmla="*/ 0 w 3"/>
                  <a:gd name="T7" fmla="*/ 0 h 105"/>
                  <a:gd name="T8" fmla="*/ 3 w 3"/>
                  <a:gd name="T9" fmla="*/ 105 h 105"/>
                </a:gdLst>
                <a:ahLst/>
                <a:cxnLst>
                  <a:cxn ang="T4">
                    <a:pos x="T0" y="T1"/>
                  </a:cxn>
                  <a:cxn ang="T5">
                    <a:pos x="T2" y="T3"/>
                  </a:cxn>
                </a:cxnLst>
                <a:rect l="T6" t="T7" r="T8" b="T9"/>
                <a:pathLst>
                  <a:path w="3" h="105">
                    <a:moveTo>
                      <a:pt x="0" y="105"/>
                    </a:moveTo>
                    <a:lnTo>
                      <a:pt x="3" y="0"/>
                    </a:lnTo>
                  </a:path>
                </a:pathLst>
              </a:custGeom>
              <a:noFill/>
              <a:ln w="38100">
                <a:solidFill>
                  <a:schemeClr val="tx1"/>
                </a:solidFill>
                <a:round/>
                <a:headEnd type="oval" w="sm" len="sm"/>
                <a:tailEnd/>
              </a:ln>
            </p:spPr>
            <p:txBody>
              <a:bodyPr wrap="none"/>
              <a:lstStyle/>
              <a:p>
                <a:endParaRPr lang="zh-CN" altLang="en-US"/>
              </a:p>
            </p:txBody>
          </p:sp>
          <p:sp>
            <p:nvSpPr>
              <p:cNvPr id="67642" name="Line 28"/>
              <p:cNvSpPr>
                <a:spLocks noChangeShapeType="1"/>
              </p:cNvSpPr>
              <p:nvPr/>
            </p:nvSpPr>
            <p:spPr bwMode="auto">
              <a:xfrm rot="10800000">
                <a:off x="4351" y="1212"/>
                <a:ext cx="0" cy="85"/>
              </a:xfrm>
              <a:prstGeom prst="line">
                <a:avLst/>
              </a:prstGeom>
              <a:noFill/>
              <a:ln w="38100">
                <a:solidFill>
                  <a:schemeClr val="tx1"/>
                </a:solidFill>
                <a:round/>
                <a:headEnd type="oval" w="sm" len="sm"/>
                <a:tailEnd/>
              </a:ln>
            </p:spPr>
            <p:txBody>
              <a:bodyPr wrap="none"/>
              <a:lstStyle/>
              <a:p>
                <a:endParaRPr lang="zh-CN" altLang="en-US"/>
              </a:p>
            </p:txBody>
          </p:sp>
          <p:sp>
            <p:nvSpPr>
              <p:cNvPr id="67643" name="Freeform 29"/>
              <p:cNvSpPr>
                <a:spLocks/>
              </p:cNvSpPr>
              <p:nvPr/>
            </p:nvSpPr>
            <p:spPr bwMode="auto">
              <a:xfrm>
                <a:off x="1155" y="1559"/>
                <a:ext cx="3653" cy="1"/>
              </a:xfrm>
              <a:custGeom>
                <a:avLst/>
                <a:gdLst>
                  <a:gd name="T0" fmla="*/ 0 w 3543"/>
                  <a:gd name="T1" fmla="*/ 0 h 1"/>
                  <a:gd name="T2" fmla="*/ 4664 w 3543"/>
                  <a:gd name="T3" fmla="*/ 0 h 1"/>
                  <a:gd name="T4" fmla="*/ 0 60000 65536"/>
                  <a:gd name="T5" fmla="*/ 0 60000 65536"/>
                  <a:gd name="T6" fmla="*/ 0 w 3543"/>
                  <a:gd name="T7" fmla="*/ 0 h 1"/>
                  <a:gd name="T8" fmla="*/ 3543 w 3543"/>
                  <a:gd name="T9" fmla="*/ 1 h 1"/>
                </a:gdLst>
                <a:ahLst/>
                <a:cxnLst>
                  <a:cxn ang="T4">
                    <a:pos x="T0" y="T1"/>
                  </a:cxn>
                  <a:cxn ang="T5">
                    <a:pos x="T2" y="T3"/>
                  </a:cxn>
                </a:cxnLst>
                <a:rect l="T6" t="T7" r="T8" b="T9"/>
                <a:pathLst>
                  <a:path w="3543" h="1">
                    <a:moveTo>
                      <a:pt x="0" y="0"/>
                    </a:moveTo>
                    <a:lnTo>
                      <a:pt x="3543" y="0"/>
                    </a:lnTo>
                  </a:path>
                </a:pathLst>
              </a:custGeom>
              <a:noFill/>
              <a:ln w="38100">
                <a:solidFill>
                  <a:schemeClr val="tx1"/>
                </a:solidFill>
                <a:round/>
                <a:headEnd/>
                <a:tailEnd/>
              </a:ln>
            </p:spPr>
            <p:txBody>
              <a:bodyPr wrap="none"/>
              <a:lstStyle/>
              <a:p>
                <a:endParaRPr lang="zh-CN" altLang="en-US"/>
              </a:p>
            </p:txBody>
          </p:sp>
          <p:sp>
            <p:nvSpPr>
              <p:cNvPr id="67644" name="Line 30"/>
              <p:cNvSpPr>
                <a:spLocks noChangeShapeType="1"/>
              </p:cNvSpPr>
              <p:nvPr/>
            </p:nvSpPr>
            <p:spPr bwMode="auto">
              <a:xfrm>
                <a:off x="4351"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45" name="Freeform 31"/>
              <p:cNvSpPr>
                <a:spLocks/>
              </p:cNvSpPr>
              <p:nvPr/>
            </p:nvSpPr>
            <p:spPr bwMode="auto">
              <a:xfrm>
                <a:off x="1155" y="1863"/>
                <a:ext cx="3656" cy="1"/>
              </a:xfrm>
              <a:custGeom>
                <a:avLst/>
                <a:gdLst>
                  <a:gd name="T0" fmla="*/ 0 w 3546"/>
                  <a:gd name="T1" fmla="*/ 0 h 2"/>
                  <a:gd name="T2" fmla="*/ 4667 w 3546"/>
                  <a:gd name="T3" fmla="*/ 1 h 2"/>
                  <a:gd name="T4" fmla="*/ 0 60000 65536"/>
                  <a:gd name="T5" fmla="*/ 0 60000 65536"/>
                  <a:gd name="T6" fmla="*/ 0 w 3546"/>
                  <a:gd name="T7" fmla="*/ 0 h 2"/>
                  <a:gd name="T8" fmla="*/ 3546 w 3546"/>
                  <a:gd name="T9" fmla="*/ 2 h 2"/>
                </a:gdLst>
                <a:ahLst/>
                <a:cxnLst>
                  <a:cxn ang="T4">
                    <a:pos x="T0" y="T1"/>
                  </a:cxn>
                  <a:cxn ang="T5">
                    <a:pos x="T2" y="T3"/>
                  </a:cxn>
                </a:cxnLst>
                <a:rect l="T6" t="T7" r="T8" b="T9"/>
                <a:pathLst>
                  <a:path w="3546" h="2">
                    <a:moveTo>
                      <a:pt x="0" y="0"/>
                    </a:moveTo>
                    <a:lnTo>
                      <a:pt x="3546" y="2"/>
                    </a:lnTo>
                  </a:path>
                </a:pathLst>
              </a:custGeom>
              <a:noFill/>
              <a:ln w="38100">
                <a:solidFill>
                  <a:schemeClr val="tx1"/>
                </a:solidFill>
                <a:round/>
                <a:headEnd/>
                <a:tailEnd/>
              </a:ln>
            </p:spPr>
            <p:txBody>
              <a:bodyPr wrap="none"/>
              <a:lstStyle/>
              <a:p>
                <a:endParaRPr lang="zh-CN" altLang="en-US"/>
              </a:p>
            </p:txBody>
          </p:sp>
          <p:sp>
            <p:nvSpPr>
              <p:cNvPr id="67646" name="Line 32"/>
              <p:cNvSpPr>
                <a:spLocks noChangeShapeType="1"/>
              </p:cNvSpPr>
              <p:nvPr/>
            </p:nvSpPr>
            <p:spPr bwMode="auto">
              <a:xfrm>
                <a:off x="2725"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47" name="Line 33"/>
              <p:cNvSpPr>
                <a:spLocks noChangeShapeType="1"/>
              </p:cNvSpPr>
              <p:nvPr/>
            </p:nvSpPr>
            <p:spPr bwMode="auto">
              <a:xfrm>
                <a:off x="1788" y="1559"/>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48" name="Line 34"/>
              <p:cNvSpPr>
                <a:spLocks noChangeShapeType="1"/>
              </p:cNvSpPr>
              <p:nvPr/>
            </p:nvSpPr>
            <p:spPr bwMode="auto">
              <a:xfrm rot="10800000">
                <a:off x="1788" y="1778"/>
                <a:ext cx="0" cy="85"/>
              </a:xfrm>
              <a:prstGeom prst="line">
                <a:avLst/>
              </a:prstGeom>
              <a:noFill/>
              <a:ln w="38100">
                <a:solidFill>
                  <a:schemeClr val="tx1"/>
                </a:solidFill>
                <a:round/>
                <a:headEnd type="oval" w="sm" len="sm"/>
                <a:tailEnd/>
              </a:ln>
            </p:spPr>
            <p:txBody>
              <a:bodyPr wrap="none"/>
              <a:lstStyle/>
              <a:p>
                <a:endParaRPr lang="zh-CN" altLang="en-US"/>
              </a:p>
            </p:txBody>
          </p:sp>
          <p:sp>
            <p:nvSpPr>
              <p:cNvPr id="67649" name="Line 35"/>
              <p:cNvSpPr>
                <a:spLocks noChangeShapeType="1"/>
              </p:cNvSpPr>
              <p:nvPr/>
            </p:nvSpPr>
            <p:spPr bwMode="auto">
              <a:xfrm rot="10800000">
                <a:off x="2725"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50" name="Line 36"/>
              <p:cNvSpPr>
                <a:spLocks noChangeShapeType="1"/>
              </p:cNvSpPr>
              <p:nvPr/>
            </p:nvSpPr>
            <p:spPr bwMode="auto">
              <a:xfrm rot="10800000">
                <a:off x="4351" y="1780"/>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51" name="Freeform 37"/>
              <p:cNvSpPr>
                <a:spLocks/>
              </p:cNvSpPr>
              <p:nvPr/>
            </p:nvSpPr>
            <p:spPr bwMode="auto">
              <a:xfrm>
                <a:off x="1155" y="2432"/>
                <a:ext cx="3675" cy="1"/>
              </a:xfrm>
              <a:custGeom>
                <a:avLst/>
                <a:gdLst>
                  <a:gd name="T0" fmla="*/ 0 w 3564"/>
                  <a:gd name="T1" fmla="*/ 0 h 1"/>
                  <a:gd name="T2" fmla="*/ 4696 w 3564"/>
                  <a:gd name="T3" fmla="*/ 0 h 1"/>
                  <a:gd name="T4" fmla="*/ 0 60000 65536"/>
                  <a:gd name="T5" fmla="*/ 0 60000 65536"/>
                  <a:gd name="T6" fmla="*/ 0 w 3564"/>
                  <a:gd name="T7" fmla="*/ 0 h 1"/>
                  <a:gd name="T8" fmla="*/ 3564 w 3564"/>
                  <a:gd name="T9" fmla="*/ 1 h 1"/>
                </a:gdLst>
                <a:ahLst/>
                <a:cxnLst>
                  <a:cxn ang="T4">
                    <a:pos x="T0" y="T1"/>
                  </a:cxn>
                  <a:cxn ang="T5">
                    <a:pos x="T2" y="T3"/>
                  </a:cxn>
                </a:cxnLst>
                <a:rect l="T6" t="T7" r="T8" b="T9"/>
                <a:pathLst>
                  <a:path w="3564" h="1">
                    <a:moveTo>
                      <a:pt x="0" y="0"/>
                    </a:moveTo>
                    <a:lnTo>
                      <a:pt x="3564" y="0"/>
                    </a:lnTo>
                  </a:path>
                </a:pathLst>
              </a:custGeom>
              <a:noFill/>
              <a:ln w="38100">
                <a:solidFill>
                  <a:schemeClr val="tx1"/>
                </a:solidFill>
                <a:round/>
                <a:headEnd/>
                <a:tailEnd/>
              </a:ln>
            </p:spPr>
            <p:txBody>
              <a:bodyPr wrap="none"/>
              <a:lstStyle/>
              <a:p>
                <a:endParaRPr lang="zh-CN" altLang="en-US"/>
              </a:p>
            </p:txBody>
          </p:sp>
          <p:sp>
            <p:nvSpPr>
              <p:cNvPr id="67652" name="Line 38"/>
              <p:cNvSpPr>
                <a:spLocks noChangeShapeType="1"/>
              </p:cNvSpPr>
              <p:nvPr/>
            </p:nvSpPr>
            <p:spPr bwMode="auto">
              <a:xfrm>
                <a:off x="4351"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7653" name="Freeform 39"/>
              <p:cNvSpPr>
                <a:spLocks/>
              </p:cNvSpPr>
              <p:nvPr/>
            </p:nvSpPr>
            <p:spPr bwMode="auto">
              <a:xfrm>
                <a:off x="1155" y="2736"/>
                <a:ext cx="3647" cy="1"/>
              </a:xfrm>
              <a:custGeom>
                <a:avLst/>
                <a:gdLst>
                  <a:gd name="T0" fmla="*/ 0 w 3647"/>
                  <a:gd name="T1" fmla="*/ 0 h 1"/>
                  <a:gd name="T2" fmla="*/ 3647 w 3647"/>
                  <a:gd name="T3" fmla="*/ 1 h 1"/>
                  <a:gd name="T4" fmla="*/ 0 60000 65536"/>
                  <a:gd name="T5" fmla="*/ 0 60000 65536"/>
                  <a:gd name="T6" fmla="*/ 0 w 3647"/>
                  <a:gd name="T7" fmla="*/ 0 h 1"/>
                  <a:gd name="T8" fmla="*/ 3647 w 3647"/>
                  <a:gd name="T9" fmla="*/ 1 h 1"/>
                </a:gdLst>
                <a:ahLst/>
                <a:cxnLst>
                  <a:cxn ang="T4">
                    <a:pos x="T0" y="T1"/>
                  </a:cxn>
                  <a:cxn ang="T5">
                    <a:pos x="T2" y="T3"/>
                  </a:cxn>
                </a:cxnLst>
                <a:rect l="T6" t="T7" r="T8" b="T9"/>
                <a:pathLst>
                  <a:path w="3647" h="1">
                    <a:moveTo>
                      <a:pt x="0" y="0"/>
                    </a:moveTo>
                    <a:lnTo>
                      <a:pt x="3647" y="1"/>
                    </a:lnTo>
                  </a:path>
                </a:pathLst>
              </a:custGeom>
              <a:noFill/>
              <a:ln w="38100">
                <a:solidFill>
                  <a:schemeClr val="tx1"/>
                </a:solidFill>
                <a:round/>
                <a:headEnd/>
                <a:tailEnd/>
              </a:ln>
            </p:spPr>
            <p:txBody>
              <a:bodyPr wrap="none"/>
              <a:lstStyle/>
              <a:p>
                <a:endParaRPr lang="zh-CN" altLang="en-US"/>
              </a:p>
            </p:txBody>
          </p:sp>
          <p:sp>
            <p:nvSpPr>
              <p:cNvPr id="67654" name="Line 40"/>
              <p:cNvSpPr>
                <a:spLocks noChangeShapeType="1"/>
              </p:cNvSpPr>
              <p:nvPr/>
            </p:nvSpPr>
            <p:spPr bwMode="auto">
              <a:xfrm>
                <a:off x="2725"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7655" name="Line 41"/>
              <p:cNvSpPr>
                <a:spLocks noChangeShapeType="1"/>
              </p:cNvSpPr>
              <p:nvPr/>
            </p:nvSpPr>
            <p:spPr bwMode="auto">
              <a:xfrm>
                <a:off x="1788" y="2432"/>
                <a:ext cx="0" cy="85"/>
              </a:xfrm>
              <a:prstGeom prst="line">
                <a:avLst/>
              </a:prstGeom>
              <a:noFill/>
              <a:ln w="38100">
                <a:solidFill>
                  <a:schemeClr val="tx1"/>
                </a:solidFill>
                <a:round/>
                <a:headEnd type="oval" w="sm" len="sm"/>
                <a:tailEnd/>
              </a:ln>
            </p:spPr>
            <p:txBody>
              <a:bodyPr wrap="none"/>
              <a:lstStyle/>
              <a:p>
                <a:endParaRPr lang="zh-CN" altLang="en-US"/>
              </a:p>
            </p:txBody>
          </p:sp>
          <p:sp>
            <p:nvSpPr>
              <p:cNvPr id="67656" name="Line 42"/>
              <p:cNvSpPr>
                <a:spLocks noChangeShapeType="1"/>
              </p:cNvSpPr>
              <p:nvPr/>
            </p:nvSpPr>
            <p:spPr bwMode="auto">
              <a:xfrm rot="10800000">
                <a:off x="1788" y="2652"/>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57" name="Line 43"/>
              <p:cNvSpPr>
                <a:spLocks noChangeShapeType="1"/>
              </p:cNvSpPr>
              <p:nvPr/>
            </p:nvSpPr>
            <p:spPr bwMode="auto">
              <a:xfrm rot="10800000">
                <a:off x="2725"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58" name="Line 44"/>
              <p:cNvSpPr>
                <a:spLocks noChangeShapeType="1"/>
              </p:cNvSpPr>
              <p:nvPr/>
            </p:nvSpPr>
            <p:spPr bwMode="auto">
              <a:xfrm rot="10800000">
                <a:off x="4351" y="2654"/>
                <a:ext cx="0" cy="84"/>
              </a:xfrm>
              <a:prstGeom prst="line">
                <a:avLst/>
              </a:prstGeom>
              <a:noFill/>
              <a:ln w="38100">
                <a:solidFill>
                  <a:schemeClr val="tx1"/>
                </a:solidFill>
                <a:round/>
                <a:headEnd type="oval" w="sm" len="sm"/>
                <a:tailEnd/>
              </a:ln>
            </p:spPr>
            <p:txBody>
              <a:bodyPr wrap="none"/>
              <a:lstStyle/>
              <a:p>
                <a:endParaRPr lang="zh-CN" altLang="en-US"/>
              </a:p>
            </p:txBody>
          </p:sp>
          <p:sp>
            <p:nvSpPr>
              <p:cNvPr id="67659" name="AutoShape 45"/>
              <p:cNvSpPr>
                <a:spLocks noChangeArrowheads="1"/>
              </p:cNvSpPr>
              <p:nvPr/>
            </p:nvSpPr>
            <p:spPr bwMode="auto">
              <a:xfrm rot="-5400000">
                <a:off x="1700"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60" name="Freeform 46"/>
              <p:cNvSpPr>
                <a:spLocks/>
              </p:cNvSpPr>
              <p:nvPr/>
            </p:nvSpPr>
            <p:spPr bwMode="auto">
              <a:xfrm>
                <a:off x="1416" y="1148"/>
                <a:ext cx="198" cy="2026"/>
              </a:xfrm>
              <a:custGeom>
                <a:avLst/>
                <a:gdLst>
                  <a:gd name="T0" fmla="*/ 198 w 198"/>
                  <a:gd name="T1" fmla="*/ 0 h 2026"/>
                  <a:gd name="T2" fmla="*/ 0 w 198"/>
                  <a:gd name="T3" fmla="*/ 0 h 2026"/>
                  <a:gd name="T4" fmla="*/ 6 w 198"/>
                  <a:gd name="T5" fmla="*/ 2026 h 2026"/>
                  <a:gd name="T6" fmla="*/ 0 60000 65536"/>
                  <a:gd name="T7" fmla="*/ 0 60000 65536"/>
                  <a:gd name="T8" fmla="*/ 0 60000 65536"/>
                  <a:gd name="T9" fmla="*/ 0 w 198"/>
                  <a:gd name="T10" fmla="*/ 0 h 2026"/>
                  <a:gd name="T11" fmla="*/ 198 w 198"/>
                  <a:gd name="T12" fmla="*/ 2026 h 2026"/>
                </a:gdLst>
                <a:ahLst/>
                <a:cxnLst>
                  <a:cxn ang="T6">
                    <a:pos x="T0" y="T1"/>
                  </a:cxn>
                  <a:cxn ang="T7">
                    <a:pos x="T2" y="T3"/>
                  </a:cxn>
                  <a:cxn ang="T8">
                    <a:pos x="T4" y="T5"/>
                  </a:cxn>
                </a:cxnLst>
                <a:rect l="T9" t="T10" r="T11" b="T12"/>
                <a:pathLst>
                  <a:path w="198" h="2026">
                    <a:moveTo>
                      <a:pt x="198" y="0"/>
                    </a:moveTo>
                    <a:lnTo>
                      <a:pt x="0" y="0"/>
                    </a:lnTo>
                    <a:lnTo>
                      <a:pt x="6" y="2026"/>
                    </a:lnTo>
                  </a:path>
                </a:pathLst>
              </a:custGeom>
              <a:noFill/>
              <a:ln w="38100">
                <a:solidFill>
                  <a:schemeClr val="tx1"/>
                </a:solidFill>
                <a:round/>
                <a:headEnd/>
                <a:tailEnd/>
              </a:ln>
            </p:spPr>
            <p:txBody>
              <a:bodyPr wrap="none"/>
              <a:lstStyle/>
              <a:p>
                <a:endParaRPr lang="zh-CN" altLang="en-US"/>
              </a:p>
            </p:txBody>
          </p:sp>
          <p:sp>
            <p:nvSpPr>
              <p:cNvPr id="67661" name="Freeform 47"/>
              <p:cNvSpPr>
                <a:spLocks/>
              </p:cNvSpPr>
              <p:nvPr/>
            </p:nvSpPr>
            <p:spPr bwMode="auto">
              <a:xfrm>
                <a:off x="141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62" name="Freeform 48"/>
              <p:cNvSpPr>
                <a:spLocks/>
              </p:cNvSpPr>
              <p:nvPr/>
            </p:nvSpPr>
            <p:spPr bwMode="auto">
              <a:xfrm>
                <a:off x="1422"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7663" name="Line 49"/>
              <p:cNvSpPr>
                <a:spLocks noChangeShapeType="1"/>
              </p:cNvSpPr>
              <p:nvPr/>
            </p:nvSpPr>
            <p:spPr bwMode="auto">
              <a:xfrm>
                <a:off x="1419"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7664" name="Freeform 50"/>
              <p:cNvSpPr>
                <a:spLocks/>
              </p:cNvSpPr>
              <p:nvPr/>
            </p:nvSpPr>
            <p:spPr bwMode="auto">
              <a:xfrm>
                <a:off x="3979" y="1148"/>
                <a:ext cx="198" cy="2023"/>
              </a:xfrm>
              <a:custGeom>
                <a:avLst/>
                <a:gdLst>
                  <a:gd name="T0" fmla="*/ 198 w 198"/>
                  <a:gd name="T1" fmla="*/ 0 h 2023"/>
                  <a:gd name="T2" fmla="*/ 0 w 198"/>
                  <a:gd name="T3" fmla="*/ 0 h 2023"/>
                  <a:gd name="T4" fmla="*/ 2 w 198"/>
                  <a:gd name="T5" fmla="*/ 2023 h 2023"/>
                  <a:gd name="T6" fmla="*/ 0 60000 65536"/>
                  <a:gd name="T7" fmla="*/ 0 60000 65536"/>
                  <a:gd name="T8" fmla="*/ 0 60000 65536"/>
                  <a:gd name="T9" fmla="*/ 0 w 198"/>
                  <a:gd name="T10" fmla="*/ 0 h 2023"/>
                  <a:gd name="T11" fmla="*/ 198 w 198"/>
                  <a:gd name="T12" fmla="*/ 2023 h 2023"/>
                </a:gdLst>
                <a:ahLst/>
                <a:cxnLst>
                  <a:cxn ang="T6">
                    <a:pos x="T0" y="T1"/>
                  </a:cxn>
                  <a:cxn ang="T7">
                    <a:pos x="T2" y="T3"/>
                  </a:cxn>
                  <a:cxn ang="T8">
                    <a:pos x="T4" y="T5"/>
                  </a:cxn>
                </a:cxnLst>
                <a:rect l="T9" t="T10" r="T11" b="T12"/>
                <a:pathLst>
                  <a:path w="198" h="2023">
                    <a:moveTo>
                      <a:pt x="198" y="0"/>
                    </a:moveTo>
                    <a:lnTo>
                      <a:pt x="0" y="0"/>
                    </a:lnTo>
                    <a:lnTo>
                      <a:pt x="2" y="2023"/>
                    </a:lnTo>
                  </a:path>
                </a:pathLst>
              </a:custGeom>
              <a:noFill/>
              <a:ln w="38100">
                <a:solidFill>
                  <a:schemeClr val="tx1"/>
                </a:solidFill>
                <a:round/>
                <a:headEnd/>
                <a:tailEnd/>
              </a:ln>
            </p:spPr>
            <p:txBody>
              <a:bodyPr wrap="none"/>
              <a:lstStyle/>
              <a:p>
                <a:endParaRPr lang="zh-CN" altLang="en-US"/>
              </a:p>
            </p:txBody>
          </p:sp>
          <p:sp>
            <p:nvSpPr>
              <p:cNvPr id="67665" name="Freeform 51"/>
              <p:cNvSpPr>
                <a:spLocks/>
              </p:cNvSpPr>
              <p:nvPr/>
            </p:nvSpPr>
            <p:spPr bwMode="auto">
              <a:xfrm>
                <a:off x="3982"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66" name="Freeform 52"/>
              <p:cNvSpPr>
                <a:spLocks/>
              </p:cNvSpPr>
              <p:nvPr/>
            </p:nvSpPr>
            <p:spPr bwMode="auto">
              <a:xfrm>
                <a:off x="3985"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7667" name="Line 53"/>
              <p:cNvSpPr>
                <a:spLocks noChangeShapeType="1"/>
              </p:cNvSpPr>
              <p:nvPr/>
            </p:nvSpPr>
            <p:spPr bwMode="auto">
              <a:xfrm>
                <a:off x="3982"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7668" name="Freeform 54"/>
              <p:cNvSpPr>
                <a:spLocks/>
              </p:cNvSpPr>
              <p:nvPr/>
            </p:nvSpPr>
            <p:spPr bwMode="auto">
              <a:xfrm>
                <a:off x="2347" y="1148"/>
                <a:ext cx="198" cy="2024"/>
              </a:xfrm>
              <a:custGeom>
                <a:avLst/>
                <a:gdLst>
                  <a:gd name="T0" fmla="*/ 253 w 192"/>
                  <a:gd name="T1" fmla="*/ 0 h 2224"/>
                  <a:gd name="T2" fmla="*/ 0 w 192"/>
                  <a:gd name="T3" fmla="*/ 0 h 2224"/>
                  <a:gd name="T4" fmla="*/ 2 w 192"/>
                  <a:gd name="T5" fmla="*/ 952 h 2224"/>
                  <a:gd name="T6" fmla="*/ 0 60000 65536"/>
                  <a:gd name="T7" fmla="*/ 0 60000 65536"/>
                  <a:gd name="T8" fmla="*/ 0 60000 65536"/>
                  <a:gd name="T9" fmla="*/ 0 w 192"/>
                  <a:gd name="T10" fmla="*/ 0 h 2224"/>
                  <a:gd name="T11" fmla="*/ 192 w 192"/>
                  <a:gd name="T12" fmla="*/ 2224 h 2224"/>
                </a:gdLst>
                <a:ahLst/>
                <a:cxnLst>
                  <a:cxn ang="T6">
                    <a:pos x="T0" y="T1"/>
                  </a:cxn>
                  <a:cxn ang="T7">
                    <a:pos x="T2" y="T3"/>
                  </a:cxn>
                  <a:cxn ang="T8">
                    <a:pos x="T4" y="T5"/>
                  </a:cxn>
                </a:cxnLst>
                <a:rect l="T9" t="T10" r="T11" b="T12"/>
                <a:pathLst>
                  <a:path w="192" h="2224">
                    <a:moveTo>
                      <a:pt x="192" y="0"/>
                    </a:moveTo>
                    <a:lnTo>
                      <a:pt x="0" y="0"/>
                    </a:lnTo>
                    <a:lnTo>
                      <a:pt x="2" y="2224"/>
                    </a:lnTo>
                  </a:path>
                </a:pathLst>
              </a:custGeom>
              <a:noFill/>
              <a:ln w="38100">
                <a:solidFill>
                  <a:schemeClr val="tx1"/>
                </a:solidFill>
                <a:round/>
                <a:headEnd/>
                <a:tailEnd/>
              </a:ln>
            </p:spPr>
            <p:txBody>
              <a:bodyPr wrap="none"/>
              <a:lstStyle/>
              <a:p>
                <a:endParaRPr lang="zh-CN" altLang="en-US"/>
              </a:p>
            </p:txBody>
          </p:sp>
          <p:sp>
            <p:nvSpPr>
              <p:cNvPr id="67669" name="Freeform 55"/>
              <p:cNvSpPr>
                <a:spLocks/>
              </p:cNvSpPr>
              <p:nvPr/>
            </p:nvSpPr>
            <p:spPr bwMode="auto">
              <a:xfrm>
                <a:off x="235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70" name="Freeform 56"/>
              <p:cNvSpPr>
                <a:spLocks/>
              </p:cNvSpPr>
              <p:nvPr/>
            </p:nvSpPr>
            <p:spPr bwMode="auto">
              <a:xfrm>
                <a:off x="2353" y="2585"/>
                <a:ext cx="198" cy="1"/>
              </a:xfrm>
              <a:custGeom>
                <a:avLst/>
                <a:gdLst>
                  <a:gd name="T0" fmla="*/ 0 w 192"/>
                  <a:gd name="T1" fmla="*/ 0 h 1"/>
                  <a:gd name="T2" fmla="*/ 253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noFill/>
              <a:ln w="38100">
                <a:solidFill>
                  <a:schemeClr val="tx1"/>
                </a:solidFill>
                <a:round/>
                <a:headEnd type="oval" w="sm" len="sm"/>
                <a:tailEnd/>
              </a:ln>
            </p:spPr>
            <p:txBody>
              <a:bodyPr wrap="none"/>
              <a:lstStyle/>
              <a:p>
                <a:endParaRPr lang="zh-CN" altLang="en-US"/>
              </a:p>
            </p:txBody>
          </p:sp>
          <p:sp>
            <p:nvSpPr>
              <p:cNvPr id="67671" name="Line 57"/>
              <p:cNvSpPr>
                <a:spLocks noChangeShapeType="1"/>
              </p:cNvSpPr>
              <p:nvPr/>
            </p:nvSpPr>
            <p:spPr bwMode="auto">
              <a:xfrm>
                <a:off x="2350" y="2957"/>
                <a:ext cx="245" cy="0"/>
              </a:xfrm>
              <a:prstGeom prst="line">
                <a:avLst/>
              </a:prstGeom>
              <a:noFill/>
              <a:ln w="38100">
                <a:solidFill>
                  <a:schemeClr val="tx1"/>
                </a:solidFill>
                <a:round/>
                <a:headEnd type="oval" w="sm" len="sm"/>
                <a:tailEnd/>
              </a:ln>
            </p:spPr>
            <p:txBody>
              <a:bodyPr wrap="none"/>
              <a:lstStyle/>
              <a:p>
                <a:endParaRPr lang="zh-CN" altLang="en-US"/>
              </a:p>
            </p:txBody>
          </p:sp>
          <p:sp>
            <p:nvSpPr>
              <p:cNvPr id="67672" name="Freeform 58"/>
              <p:cNvSpPr>
                <a:spLocks/>
              </p:cNvSpPr>
              <p:nvPr/>
            </p:nvSpPr>
            <p:spPr bwMode="auto">
              <a:xfrm>
                <a:off x="1964" y="1135"/>
                <a:ext cx="198" cy="2030"/>
              </a:xfrm>
              <a:custGeom>
                <a:avLst/>
                <a:gdLst>
                  <a:gd name="T0" fmla="*/ 0 w 198"/>
                  <a:gd name="T1" fmla="*/ 0 h 2030"/>
                  <a:gd name="T2" fmla="*/ 198 w 198"/>
                  <a:gd name="T3" fmla="*/ 0 h 2030"/>
                  <a:gd name="T4" fmla="*/ 193 w 198"/>
                  <a:gd name="T5" fmla="*/ 2030 h 2030"/>
                  <a:gd name="T6" fmla="*/ 0 60000 65536"/>
                  <a:gd name="T7" fmla="*/ 0 60000 65536"/>
                  <a:gd name="T8" fmla="*/ 0 60000 65536"/>
                  <a:gd name="T9" fmla="*/ 0 w 198"/>
                  <a:gd name="T10" fmla="*/ 0 h 2030"/>
                  <a:gd name="T11" fmla="*/ 198 w 198"/>
                  <a:gd name="T12" fmla="*/ 2030 h 2030"/>
                </a:gdLst>
                <a:ahLst/>
                <a:cxnLst>
                  <a:cxn ang="T6">
                    <a:pos x="T0" y="T1"/>
                  </a:cxn>
                  <a:cxn ang="T7">
                    <a:pos x="T2" y="T3"/>
                  </a:cxn>
                  <a:cxn ang="T8">
                    <a:pos x="T4" y="T5"/>
                  </a:cxn>
                </a:cxnLst>
                <a:rect l="T9" t="T10" r="T11" b="T12"/>
                <a:pathLst>
                  <a:path w="198" h="2030">
                    <a:moveTo>
                      <a:pt x="0" y="0"/>
                    </a:moveTo>
                    <a:lnTo>
                      <a:pt x="198" y="0"/>
                    </a:lnTo>
                    <a:lnTo>
                      <a:pt x="193" y="2030"/>
                    </a:lnTo>
                  </a:path>
                </a:pathLst>
              </a:custGeom>
              <a:noFill/>
              <a:ln w="38100">
                <a:solidFill>
                  <a:schemeClr val="tx1"/>
                </a:solidFill>
                <a:round/>
                <a:headEnd/>
                <a:tailEnd/>
              </a:ln>
            </p:spPr>
            <p:txBody>
              <a:bodyPr wrap="none"/>
              <a:lstStyle/>
              <a:p>
                <a:endParaRPr lang="zh-CN" altLang="en-US"/>
              </a:p>
            </p:txBody>
          </p:sp>
          <p:sp>
            <p:nvSpPr>
              <p:cNvPr id="67673" name="Freeform 59"/>
              <p:cNvSpPr>
                <a:spLocks/>
              </p:cNvSpPr>
              <p:nvPr/>
            </p:nvSpPr>
            <p:spPr bwMode="auto">
              <a:xfrm rot="10800000">
                <a:off x="1959"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74" name="Freeform 60"/>
              <p:cNvSpPr>
                <a:spLocks/>
              </p:cNvSpPr>
              <p:nvPr/>
            </p:nvSpPr>
            <p:spPr bwMode="auto">
              <a:xfrm rot="10800000">
                <a:off x="1959"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75" name="Freeform 61"/>
              <p:cNvSpPr>
                <a:spLocks/>
              </p:cNvSpPr>
              <p:nvPr/>
            </p:nvSpPr>
            <p:spPr bwMode="auto">
              <a:xfrm>
                <a:off x="1958" y="2957"/>
                <a:ext cx="200" cy="1"/>
              </a:xfrm>
              <a:custGeom>
                <a:avLst/>
                <a:gdLst>
                  <a:gd name="T0" fmla="*/ 255 w 194"/>
                  <a:gd name="T1" fmla="*/ 0 h 1"/>
                  <a:gd name="T2" fmla="*/ 0 w 194"/>
                  <a:gd name="T3" fmla="*/ 0 h 1"/>
                  <a:gd name="T4" fmla="*/ 0 60000 65536"/>
                  <a:gd name="T5" fmla="*/ 0 60000 65536"/>
                  <a:gd name="T6" fmla="*/ 0 w 194"/>
                  <a:gd name="T7" fmla="*/ 0 h 1"/>
                  <a:gd name="T8" fmla="*/ 194 w 194"/>
                  <a:gd name="T9" fmla="*/ 1 h 1"/>
                </a:gdLst>
                <a:ahLst/>
                <a:cxnLst>
                  <a:cxn ang="T4">
                    <a:pos x="T0" y="T1"/>
                  </a:cxn>
                  <a:cxn ang="T5">
                    <a:pos x="T2" y="T3"/>
                  </a:cxn>
                </a:cxnLst>
                <a:rect l="T6" t="T7" r="T8" b="T9"/>
                <a:pathLst>
                  <a:path w="194" h="1">
                    <a:moveTo>
                      <a:pt x="194"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7676" name="Freeform 62"/>
              <p:cNvSpPr>
                <a:spLocks/>
              </p:cNvSpPr>
              <p:nvPr/>
            </p:nvSpPr>
            <p:spPr bwMode="auto">
              <a:xfrm>
                <a:off x="2893" y="1135"/>
                <a:ext cx="199" cy="2047"/>
              </a:xfrm>
              <a:custGeom>
                <a:avLst/>
                <a:gdLst>
                  <a:gd name="T0" fmla="*/ 0 w 193"/>
                  <a:gd name="T1" fmla="*/ 0 h 2250"/>
                  <a:gd name="T2" fmla="*/ 253 w 193"/>
                  <a:gd name="T3" fmla="*/ 0 h 2250"/>
                  <a:gd name="T4" fmla="*/ 254 w 193"/>
                  <a:gd name="T5" fmla="*/ 961 h 2250"/>
                  <a:gd name="T6" fmla="*/ 0 60000 65536"/>
                  <a:gd name="T7" fmla="*/ 0 60000 65536"/>
                  <a:gd name="T8" fmla="*/ 0 60000 65536"/>
                  <a:gd name="T9" fmla="*/ 0 w 193"/>
                  <a:gd name="T10" fmla="*/ 0 h 2250"/>
                  <a:gd name="T11" fmla="*/ 193 w 193"/>
                  <a:gd name="T12" fmla="*/ 2250 h 2250"/>
                </a:gdLst>
                <a:ahLst/>
                <a:cxnLst>
                  <a:cxn ang="T6">
                    <a:pos x="T0" y="T1"/>
                  </a:cxn>
                  <a:cxn ang="T7">
                    <a:pos x="T2" y="T3"/>
                  </a:cxn>
                  <a:cxn ang="T8">
                    <a:pos x="T4" y="T5"/>
                  </a:cxn>
                </a:cxnLst>
                <a:rect l="T9" t="T10" r="T11" b="T12"/>
                <a:pathLst>
                  <a:path w="193" h="2250">
                    <a:moveTo>
                      <a:pt x="0" y="0"/>
                    </a:moveTo>
                    <a:lnTo>
                      <a:pt x="192" y="0"/>
                    </a:lnTo>
                    <a:lnTo>
                      <a:pt x="193" y="2250"/>
                    </a:lnTo>
                  </a:path>
                </a:pathLst>
              </a:custGeom>
              <a:noFill/>
              <a:ln w="38100">
                <a:solidFill>
                  <a:schemeClr val="tx1"/>
                </a:solidFill>
                <a:round/>
                <a:headEnd/>
                <a:tailEnd/>
              </a:ln>
            </p:spPr>
            <p:txBody>
              <a:bodyPr wrap="none"/>
              <a:lstStyle/>
              <a:p>
                <a:endParaRPr lang="zh-CN" altLang="en-US"/>
              </a:p>
            </p:txBody>
          </p:sp>
          <p:sp>
            <p:nvSpPr>
              <p:cNvPr id="67677" name="Freeform 63"/>
              <p:cNvSpPr>
                <a:spLocks/>
              </p:cNvSpPr>
              <p:nvPr/>
            </p:nvSpPr>
            <p:spPr bwMode="auto">
              <a:xfrm rot="10800000">
                <a:off x="2890"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78" name="Freeform 64"/>
              <p:cNvSpPr>
                <a:spLocks/>
              </p:cNvSpPr>
              <p:nvPr/>
            </p:nvSpPr>
            <p:spPr bwMode="auto">
              <a:xfrm rot="10800000">
                <a:off x="2890"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79" name="Freeform 65"/>
              <p:cNvSpPr>
                <a:spLocks/>
              </p:cNvSpPr>
              <p:nvPr/>
            </p:nvSpPr>
            <p:spPr bwMode="auto">
              <a:xfrm>
                <a:off x="2895" y="2957"/>
                <a:ext cx="194" cy="1"/>
              </a:xfrm>
              <a:custGeom>
                <a:avLst/>
                <a:gdLst>
                  <a:gd name="T0" fmla="*/ 249 w 188"/>
                  <a:gd name="T1" fmla="*/ 0 h 1"/>
                  <a:gd name="T2" fmla="*/ 0 w 188"/>
                  <a:gd name="T3" fmla="*/ 0 h 1"/>
                  <a:gd name="T4" fmla="*/ 0 60000 65536"/>
                  <a:gd name="T5" fmla="*/ 0 60000 65536"/>
                  <a:gd name="T6" fmla="*/ 0 w 188"/>
                  <a:gd name="T7" fmla="*/ 0 h 1"/>
                  <a:gd name="T8" fmla="*/ 188 w 188"/>
                  <a:gd name="T9" fmla="*/ 1 h 1"/>
                </a:gdLst>
                <a:ahLst/>
                <a:cxnLst>
                  <a:cxn ang="T4">
                    <a:pos x="T0" y="T1"/>
                  </a:cxn>
                  <a:cxn ang="T5">
                    <a:pos x="T2" y="T3"/>
                  </a:cxn>
                </a:cxnLst>
                <a:rect l="T6" t="T7" r="T8" b="T9"/>
                <a:pathLst>
                  <a:path w="188" h="1">
                    <a:moveTo>
                      <a:pt x="188" y="0"/>
                    </a:moveTo>
                    <a:lnTo>
                      <a:pt x="0" y="0"/>
                    </a:lnTo>
                  </a:path>
                </a:pathLst>
              </a:custGeom>
              <a:noFill/>
              <a:ln w="38100">
                <a:solidFill>
                  <a:schemeClr val="tx1"/>
                </a:solidFill>
                <a:round/>
                <a:headEnd type="oval" w="sm" len="sm"/>
                <a:tailEnd/>
              </a:ln>
            </p:spPr>
            <p:txBody>
              <a:bodyPr wrap="none"/>
              <a:lstStyle/>
              <a:p>
                <a:endParaRPr lang="zh-CN" altLang="en-US"/>
              </a:p>
            </p:txBody>
          </p:sp>
          <p:sp>
            <p:nvSpPr>
              <p:cNvPr id="67680" name="Freeform 66"/>
              <p:cNvSpPr>
                <a:spLocks/>
              </p:cNvSpPr>
              <p:nvPr/>
            </p:nvSpPr>
            <p:spPr bwMode="auto">
              <a:xfrm>
                <a:off x="4531" y="1135"/>
                <a:ext cx="203" cy="2027"/>
              </a:xfrm>
              <a:custGeom>
                <a:avLst/>
                <a:gdLst>
                  <a:gd name="T0" fmla="*/ 0 w 203"/>
                  <a:gd name="T1" fmla="*/ 0 h 2027"/>
                  <a:gd name="T2" fmla="*/ 198 w 203"/>
                  <a:gd name="T3" fmla="*/ 0 h 2027"/>
                  <a:gd name="T4" fmla="*/ 203 w 203"/>
                  <a:gd name="T5" fmla="*/ 2027 h 2027"/>
                  <a:gd name="T6" fmla="*/ 0 60000 65536"/>
                  <a:gd name="T7" fmla="*/ 0 60000 65536"/>
                  <a:gd name="T8" fmla="*/ 0 60000 65536"/>
                  <a:gd name="T9" fmla="*/ 0 w 203"/>
                  <a:gd name="T10" fmla="*/ 0 h 2027"/>
                  <a:gd name="T11" fmla="*/ 203 w 203"/>
                  <a:gd name="T12" fmla="*/ 2027 h 2027"/>
                </a:gdLst>
                <a:ahLst/>
                <a:cxnLst>
                  <a:cxn ang="T6">
                    <a:pos x="T0" y="T1"/>
                  </a:cxn>
                  <a:cxn ang="T7">
                    <a:pos x="T2" y="T3"/>
                  </a:cxn>
                  <a:cxn ang="T8">
                    <a:pos x="T4" y="T5"/>
                  </a:cxn>
                </a:cxnLst>
                <a:rect l="T9" t="T10" r="T11" b="T12"/>
                <a:pathLst>
                  <a:path w="203" h="2027">
                    <a:moveTo>
                      <a:pt x="0" y="0"/>
                    </a:moveTo>
                    <a:lnTo>
                      <a:pt x="198" y="0"/>
                    </a:lnTo>
                    <a:lnTo>
                      <a:pt x="203" y="2027"/>
                    </a:lnTo>
                  </a:path>
                </a:pathLst>
              </a:custGeom>
              <a:noFill/>
              <a:ln w="38100">
                <a:solidFill>
                  <a:schemeClr val="tx1"/>
                </a:solidFill>
                <a:round/>
                <a:headEnd/>
                <a:tailEnd/>
              </a:ln>
            </p:spPr>
            <p:txBody>
              <a:bodyPr wrap="none"/>
              <a:lstStyle/>
              <a:p>
                <a:endParaRPr lang="zh-CN" altLang="en-US"/>
              </a:p>
            </p:txBody>
          </p:sp>
          <p:sp>
            <p:nvSpPr>
              <p:cNvPr id="67681" name="Freeform 67"/>
              <p:cNvSpPr>
                <a:spLocks/>
              </p:cNvSpPr>
              <p:nvPr/>
            </p:nvSpPr>
            <p:spPr bwMode="auto">
              <a:xfrm rot="10800000">
                <a:off x="4528" y="1704"/>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82" name="Freeform 68"/>
              <p:cNvSpPr>
                <a:spLocks/>
              </p:cNvSpPr>
              <p:nvPr/>
            </p:nvSpPr>
            <p:spPr bwMode="auto">
              <a:xfrm rot="10800000">
                <a:off x="4528" y="258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83" name="Freeform 69"/>
              <p:cNvSpPr>
                <a:spLocks/>
              </p:cNvSpPr>
              <p:nvPr/>
            </p:nvSpPr>
            <p:spPr bwMode="auto">
              <a:xfrm rot="10800000">
                <a:off x="4524" y="2955"/>
                <a:ext cx="201" cy="1"/>
              </a:xfrm>
              <a:custGeom>
                <a:avLst/>
                <a:gdLst>
                  <a:gd name="T0" fmla="*/ 0 w 195"/>
                  <a:gd name="T1" fmla="*/ 0 h 1"/>
                  <a:gd name="T2" fmla="*/ 256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38100">
                <a:solidFill>
                  <a:schemeClr val="tx1"/>
                </a:solidFill>
                <a:round/>
                <a:headEnd type="oval" w="sm" len="sm"/>
                <a:tailEnd/>
              </a:ln>
            </p:spPr>
            <p:txBody>
              <a:bodyPr wrap="none"/>
              <a:lstStyle/>
              <a:p>
                <a:endParaRPr lang="zh-CN" altLang="en-US"/>
              </a:p>
            </p:txBody>
          </p:sp>
          <p:sp>
            <p:nvSpPr>
              <p:cNvPr id="67684" name="Rectangle 70"/>
              <p:cNvSpPr>
                <a:spLocks noChangeArrowheads="1"/>
              </p:cNvSpPr>
              <p:nvPr/>
            </p:nvSpPr>
            <p:spPr bwMode="auto">
              <a:xfrm>
                <a:off x="1204" y="3175"/>
                <a:ext cx="3613" cy="262"/>
              </a:xfrm>
              <a:prstGeom prst="rect">
                <a:avLst/>
              </a:prstGeom>
              <a:noFill/>
              <a:ln w="38100">
                <a:solidFill>
                  <a:schemeClr val="tx1"/>
                </a:solidFill>
                <a:miter lim="800000"/>
                <a:headEnd/>
                <a:tailEnd/>
              </a:ln>
            </p:spPr>
            <p:txBody>
              <a:bodyPr wrap="none" anchor="ctr"/>
              <a:lstStyle/>
              <a:p>
                <a:pPr eaLnBrk="1" hangingPunct="1">
                  <a:spcBef>
                    <a:spcPct val="50000"/>
                  </a:spcBef>
                  <a:buClrTx/>
                  <a:buSzTx/>
                  <a:buFontTx/>
                  <a:buNone/>
                </a:pPr>
                <a:r>
                  <a:rPr lang="zh-CN" altLang="en-US" sz="2400">
                    <a:latin typeface="Times New Roman" pitchFamily="18" charset="0"/>
                  </a:rPr>
                  <a:t>读  写  控  制  电  路</a:t>
                </a:r>
              </a:p>
            </p:txBody>
          </p:sp>
          <p:sp>
            <p:nvSpPr>
              <p:cNvPr id="67685" name="Rectangle 71"/>
              <p:cNvSpPr>
                <a:spLocks noChangeArrowheads="1"/>
              </p:cNvSpPr>
              <p:nvPr/>
            </p:nvSpPr>
            <p:spPr bwMode="auto">
              <a:xfrm>
                <a:off x="1204" y="3656"/>
                <a:ext cx="3613" cy="262"/>
              </a:xfrm>
              <a:prstGeom prst="rect">
                <a:avLst/>
              </a:prstGeom>
              <a:noFill/>
              <a:ln w="38100">
                <a:solidFill>
                  <a:schemeClr val="tx1"/>
                </a:solidFill>
                <a:miter lim="800000"/>
                <a:headEnd/>
                <a:tailEnd/>
              </a:ln>
            </p:spPr>
            <p:txBody>
              <a:bodyPr wrap="none" bIns="0" anchor="ctr"/>
              <a:lstStyle/>
              <a:p>
                <a:pPr eaLnBrk="1" hangingPunct="1">
                  <a:spcBef>
                    <a:spcPct val="50000"/>
                  </a:spcBef>
                  <a:buClrTx/>
                  <a:buSzTx/>
                  <a:buFontTx/>
                  <a:buNone/>
                </a:pPr>
                <a:r>
                  <a:rPr lang="zh-CN" altLang="en-US" sz="2400">
                    <a:latin typeface="Times New Roman" pitchFamily="18" charset="0"/>
                  </a:rPr>
                  <a:t>列  地  址  译  码  器</a:t>
                </a:r>
              </a:p>
            </p:txBody>
          </p:sp>
          <p:sp>
            <p:nvSpPr>
              <p:cNvPr id="67686" name="Text Box 72"/>
              <p:cNvSpPr txBox="1">
                <a:spLocks noChangeArrowheads="1"/>
              </p:cNvSpPr>
              <p:nvPr/>
            </p:nvSpPr>
            <p:spPr bwMode="auto">
              <a:xfrm rot="5400000">
                <a:off x="1689"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7687" name="Text Box 73"/>
              <p:cNvSpPr txBox="1">
                <a:spLocks noChangeArrowheads="1"/>
              </p:cNvSpPr>
              <p:nvPr/>
            </p:nvSpPr>
            <p:spPr bwMode="auto">
              <a:xfrm rot="5400000">
                <a:off x="2620"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7688" name="Text Box 74"/>
              <p:cNvSpPr txBox="1">
                <a:spLocks noChangeArrowheads="1"/>
              </p:cNvSpPr>
              <p:nvPr/>
            </p:nvSpPr>
            <p:spPr bwMode="auto">
              <a:xfrm rot="5400000">
                <a:off x="4252" y="1965"/>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7689" name="Rectangle 75"/>
              <p:cNvSpPr>
                <a:spLocks noChangeArrowheads="1"/>
              </p:cNvSpPr>
              <p:nvPr/>
            </p:nvSpPr>
            <p:spPr bwMode="auto">
              <a:xfrm>
                <a:off x="1615"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0" name="Rectangle 76"/>
              <p:cNvSpPr>
                <a:spLocks noChangeArrowheads="1"/>
              </p:cNvSpPr>
              <p:nvPr/>
            </p:nvSpPr>
            <p:spPr bwMode="auto">
              <a:xfrm>
                <a:off x="1615"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1" name="Rectangle 77"/>
              <p:cNvSpPr>
                <a:spLocks noChangeArrowheads="1"/>
              </p:cNvSpPr>
              <p:nvPr/>
            </p:nvSpPr>
            <p:spPr bwMode="auto">
              <a:xfrm>
                <a:off x="2546"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2" name="Rectangle 78"/>
              <p:cNvSpPr>
                <a:spLocks noChangeArrowheads="1"/>
              </p:cNvSpPr>
              <p:nvPr/>
            </p:nvSpPr>
            <p:spPr bwMode="auto">
              <a:xfrm>
                <a:off x="2546"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3" name="Rectangle 79"/>
              <p:cNvSpPr>
                <a:spLocks noChangeArrowheads="1"/>
              </p:cNvSpPr>
              <p:nvPr/>
            </p:nvSpPr>
            <p:spPr bwMode="auto">
              <a:xfrm>
                <a:off x="2546"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4" name="Rectangle 80"/>
              <p:cNvSpPr>
                <a:spLocks noChangeArrowheads="1"/>
              </p:cNvSpPr>
              <p:nvPr/>
            </p:nvSpPr>
            <p:spPr bwMode="auto">
              <a:xfrm>
                <a:off x="4178" y="1078"/>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5" name="Rectangle 81"/>
              <p:cNvSpPr>
                <a:spLocks noChangeArrowheads="1"/>
              </p:cNvSpPr>
              <p:nvPr/>
            </p:nvSpPr>
            <p:spPr bwMode="auto">
              <a:xfrm>
                <a:off x="4178" y="1643"/>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6" name="Rectangle 82"/>
              <p:cNvSpPr>
                <a:spLocks noChangeArrowheads="1"/>
              </p:cNvSpPr>
              <p:nvPr/>
            </p:nvSpPr>
            <p:spPr bwMode="auto">
              <a:xfrm>
                <a:off x="4178" y="2517"/>
                <a:ext cx="346" cy="134"/>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7" name="AutoShape 83"/>
              <p:cNvSpPr>
                <a:spLocks noChangeArrowheads="1"/>
              </p:cNvSpPr>
              <p:nvPr/>
            </p:nvSpPr>
            <p:spPr bwMode="auto">
              <a:xfrm rot="-5400000">
                <a:off x="2631"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8" name="AutoShape 84"/>
              <p:cNvSpPr>
                <a:spLocks noChangeArrowheads="1"/>
              </p:cNvSpPr>
              <p:nvPr/>
            </p:nvSpPr>
            <p:spPr bwMode="auto">
              <a:xfrm rot="-5400000">
                <a:off x="4263" y="2784"/>
                <a:ext cx="175" cy="346"/>
              </a:xfrm>
              <a:prstGeom prst="triangle">
                <a:avLst>
                  <a:gd name="adj" fmla="val 56245"/>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99" name="Text Box 85"/>
              <p:cNvSpPr txBox="1">
                <a:spLocks noChangeArrowheads="1"/>
              </p:cNvSpPr>
              <p:nvPr/>
            </p:nvSpPr>
            <p:spPr bwMode="auto">
              <a:xfrm>
                <a:off x="4796" y="861"/>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读选择线</a:t>
                </a:r>
              </a:p>
            </p:txBody>
          </p:sp>
          <p:sp>
            <p:nvSpPr>
              <p:cNvPr id="67700" name="Text Box 86"/>
              <p:cNvSpPr txBox="1">
                <a:spLocks noChangeArrowheads="1"/>
              </p:cNvSpPr>
              <p:nvPr/>
            </p:nvSpPr>
            <p:spPr bwMode="auto">
              <a:xfrm>
                <a:off x="4806" y="1150"/>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写选择线</a:t>
                </a:r>
              </a:p>
            </p:txBody>
          </p:sp>
          <p:sp>
            <p:nvSpPr>
              <p:cNvPr id="67701" name="Line 87"/>
              <p:cNvSpPr>
                <a:spLocks noChangeShapeType="1"/>
              </p:cNvSpPr>
              <p:nvPr/>
            </p:nvSpPr>
            <p:spPr bwMode="auto">
              <a:xfrm>
                <a:off x="4817" y="3306"/>
                <a:ext cx="396" cy="0"/>
              </a:xfrm>
              <a:prstGeom prst="line">
                <a:avLst/>
              </a:prstGeom>
              <a:noFill/>
              <a:ln w="38100">
                <a:solidFill>
                  <a:schemeClr val="tx1"/>
                </a:solidFill>
                <a:round/>
                <a:headEnd type="stealth" w="med" len="med"/>
                <a:tailEnd type="stealth" w="med" len="med"/>
              </a:ln>
            </p:spPr>
            <p:txBody>
              <a:bodyPr>
                <a:spAutoFit/>
              </a:bodyPr>
              <a:lstStyle/>
              <a:p>
                <a:endParaRPr lang="zh-CN" altLang="en-US"/>
              </a:p>
            </p:txBody>
          </p:sp>
          <p:sp>
            <p:nvSpPr>
              <p:cNvPr id="67702" name="Text Box 88"/>
              <p:cNvSpPr txBox="1">
                <a:spLocks noChangeArrowheads="1"/>
              </p:cNvSpPr>
              <p:nvPr/>
            </p:nvSpPr>
            <p:spPr bwMode="auto">
              <a:xfrm>
                <a:off x="4906" y="3024"/>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7703" name="Text Box 89"/>
              <p:cNvSpPr txBox="1">
                <a:spLocks noChangeArrowheads="1"/>
              </p:cNvSpPr>
              <p:nvPr/>
            </p:nvSpPr>
            <p:spPr bwMode="auto">
              <a:xfrm>
                <a:off x="3296" y="1929"/>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单元</a:t>
                </a:r>
              </a:p>
            </p:txBody>
          </p:sp>
          <p:sp>
            <p:nvSpPr>
              <p:cNvPr id="67704" name="Text Box 90"/>
              <p:cNvSpPr txBox="1">
                <a:spLocks noChangeArrowheads="1"/>
              </p:cNvSpPr>
              <p:nvPr/>
            </p:nvSpPr>
            <p:spPr bwMode="auto">
              <a:xfrm>
                <a:off x="3296" y="2108"/>
                <a:ext cx="43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电路</a:t>
                </a:r>
              </a:p>
            </p:txBody>
          </p:sp>
          <p:sp>
            <p:nvSpPr>
              <p:cNvPr id="67705" name="Text Box 91"/>
              <p:cNvSpPr txBox="1">
                <a:spLocks noChangeArrowheads="1"/>
              </p:cNvSpPr>
              <p:nvPr/>
            </p:nvSpPr>
            <p:spPr bwMode="auto">
              <a:xfrm>
                <a:off x="503" y="936"/>
                <a:ext cx="309" cy="2013"/>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行</a:t>
                </a:r>
              </a:p>
              <a:p>
                <a:pPr algn="l" eaLnBrk="1" hangingPunct="1">
                  <a:spcBef>
                    <a:spcPct val="50000"/>
                  </a:spcBef>
                  <a:buClrTx/>
                  <a:buSzTx/>
                  <a:buFontTx/>
                  <a:buNone/>
                </a:pPr>
                <a:r>
                  <a:rPr lang="zh-CN" altLang="en-US" sz="2400">
                    <a:latin typeface="Times New Roman" pitchFamily="18" charset="0"/>
                  </a:rPr>
                  <a:t>地</a:t>
                </a:r>
              </a:p>
              <a:p>
                <a:pPr algn="l" eaLnBrk="1" hangingPunct="1">
                  <a:spcBef>
                    <a:spcPct val="50000"/>
                  </a:spcBef>
                  <a:buClrTx/>
                  <a:buSzTx/>
                  <a:buFontTx/>
                  <a:buNone/>
                </a:pPr>
                <a:r>
                  <a:rPr lang="zh-CN" altLang="en-US" sz="2400">
                    <a:latin typeface="Times New Roman" pitchFamily="18" charset="0"/>
                  </a:rPr>
                  <a:t>址</a:t>
                </a:r>
              </a:p>
              <a:p>
                <a:pPr algn="l" eaLnBrk="1" hangingPunct="1">
                  <a:spcBef>
                    <a:spcPct val="50000"/>
                  </a:spcBef>
                  <a:buClrTx/>
                  <a:buSzTx/>
                  <a:buFontTx/>
                  <a:buNone/>
                </a:pPr>
                <a:r>
                  <a:rPr lang="zh-CN" altLang="en-US" sz="2400">
                    <a:latin typeface="Times New Roman" pitchFamily="18" charset="0"/>
                  </a:rPr>
                  <a:t>译</a:t>
                </a:r>
              </a:p>
              <a:p>
                <a:pPr algn="l" eaLnBrk="1" hangingPunct="1">
                  <a:spcBef>
                    <a:spcPct val="50000"/>
                  </a:spcBef>
                  <a:buClrTx/>
                  <a:buSzTx/>
                  <a:buFontTx/>
                  <a:buNone/>
                </a:pPr>
                <a:r>
                  <a:rPr lang="zh-CN" altLang="en-US" sz="2400">
                    <a:latin typeface="Times New Roman" pitchFamily="18" charset="0"/>
                  </a:rPr>
                  <a:t>码</a:t>
                </a:r>
              </a:p>
              <a:p>
                <a:pPr algn="l" eaLnBrk="1" hangingPunct="1">
                  <a:spcBef>
                    <a:spcPct val="50000"/>
                  </a:spcBef>
                  <a:buClrTx/>
                  <a:buSzTx/>
                  <a:buFontTx/>
                  <a:buNone/>
                </a:pPr>
                <a:r>
                  <a:rPr lang="zh-CN" altLang="en-US" sz="2400">
                    <a:latin typeface="Times New Roman" pitchFamily="18" charset="0"/>
                  </a:rPr>
                  <a:t>器</a:t>
                </a:r>
              </a:p>
            </p:txBody>
          </p:sp>
          <p:sp>
            <p:nvSpPr>
              <p:cNvPr id="67706" name="Text Box 92"/>
              <p:cNvSpPr txBox="1">
                <a:spLocks noChangeArrowheads="1"/>
              </p:cNvSpPr>
              <p:nvPr/>
            </p:nvSpPr>
            <p:spPr bwMode="auto">
              <a:xfrm>
                <a:off x="907" y="864"/>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7707" name="Text Box 93"/>
              <p:cNvSpPr txBox="1">
                <a:spLocks noChangeArrowheads="1"/>
              </p:cNvSpPr>
              <p:nvPr/>
            </p:nvSpPr>
            <p:spPr bwMode="auto">
              <a:xfrm>
                <a:off x="907" y="1152"/>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7708" name="Text Box 94"/>
              <p:cNvSpPr txBox="1">
                <a:spLocks noChangeArrowheads="1"/>
              </p:cNvSpPr>
              <p:nvPr/>
            </p:nvSpPr>
            <p:spPr bwMode="auto">
              <a:xfrm>
                <a:off x="907" y="145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7709" name="Text Box 95"/>
              <p:cNvSpPr txBox="1">
                <a:spLocks noChangeArrowheads="1"/>
              </p:cNvSpPr>
              <p:nvPr/>
            </p:nvSpPr>
            <p:spPr bwMode="auto">
              <a:xfrm>
                <a:off x="907" y="1761"/>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7710" name="Text Box 96"/>
              <p:cNvSpPr txBox="1">
                <a:spLocks noChangeArrowheads="1"/>
              </p:cNvSpPr>
              <p:nvPr/>
            </p:nvSpPr>
            <p:spPr bwMode="auto">
              <a:xfrm>
                <a:off x="854" y="2294"/>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7711" name="Text Box 97"/>
              <p:cNvSpPr txBox="1">
                <a:spLocks noChangeArrowheads="1"/>
              </p:cNvSpPr>
              <p:nvPr/>
            </p:nvSpPr>
            <p:spPr bwMode="auto">
              <a:xfrm>
                <a:off x="858" y="2592"/>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p>
            </p:txBody>
          </p:sp>
          <p:sp>
            <p:nvSpPr>
              <p:cNvPr id="67712" name="Line 98"/>
              <p:cNvSpPr>
                <a:spLocks noChangeShapeType="1"/>
              </p:cNvSpPr>
              <p:nvPr/>
            </p:nvSpPr>
            <p:spPr bwMode="auto">
              <a:xfrm>
                <a:off x="1887" y="3449"/>
                <a:ext cx="0" cy="219"/>
              </a:xfrm>
              <a:prstGeom prst="line">
                <a:avLst/>
              </a:prstGeom>
              <a:noFill/>
              <a:ln w="38100">
                <a:solidFill>
                  <a:schemeClr val="tx1"/>
                </a:solidFill>
                <a:round/>
                <a:headEnd/>
                <a:tailEnd/>
              </a:ln>
            </p:spPr>
            <p:txBody>
              <a:bodyPr>
                <a:spAutoFit/>
              </a:bodyPr>
              <a:lstStyle/>
              <a:p>
                <a:endParaRPr lang="zh-CN" altLang="en-US"/>
              </a:p>
            </p:txBody>
          </p:sp>
          <p:sp>
            <p:nvSpPr>
              <p:cNvPr id="67713" name="Line 99"/>
              <p:cNvSpPr>
                <a:spLocks noChangeShapeType="1"/>
              </p:cNvSpPr>
              <p:nvPr/>
            </p:nvSpPr>
            <p:spPr bwMode="auto">
              <a:xfrm>
                <a:off x="2832" y="3449"/>
                <a:ext cx="0" cy="219"/>
              </a:xfrm>
              <a:prstGeom prst="line">
                <a:avLst/>
              </a:prstGeom>
              <a:noFill/>
              <a:ln w="38100">
                <a:solidFill>
                  <a:schemeClr val="tx1"/>
                </a:solidFill>
                <a:round/>
                <a:headEnd/>
                <a:tailEnd/>
              </a:ln>
            </p:spPr>
            <p:txBody>
              <a:bodyPr>
                <a:spAutoFit/>
              </a:bodyPr>
              <a:lstStyle/>
              <a:p>
                <a:endParaRPr lang="zh-CN" altLang="en-US"/>
              </a:p>
            </p:txBody>
          </p:sp>
          <p:sp>
            <p:nvSpPr>
              <p:cNvPr id="67714" name="Text Box 100"/>
              <p:cNvSpPr txBox="1">
                <a:spLocks noChangeArrowheads="1"/>
              </p:cNvSpPr>
              <p:nvPr/>
            </p:nvSpPr>
            <p:spPr bwMode="auto">
              <a:xfrm>
                <a:off x="2613"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67715" name="Line 101"/>
              <p:cNvSpPr>
                <a:spLocks noChangeShapeType="1"/>
              </p:cNvSpPr>
              <p:nvPr/>
            </p:nvSpPr>
            <p:spPr bwMode="auto">
              <a:xfrm>
                <a:off x="4473" y="3449"/>
                <a:ext cx="0" cy="219"/>
              </a:xfrm>
              <a:prstGeom prst="line">
                <a:avLst/>
              </a:prstGeom>
              <a:noFill/>
              <a:ln w="38100">
                <a:solidFill>
                  <a:schemeClr val="tx1"/>
                </a:solidFill>
                <a:round/>
                <a:headEnd/>
                <a:tailEnd/>
              </a:ln>
            </p:spPr>
            <p:txBody>
              <a:bodyPr>
                <a:spAutoFit/>
              </a:bodyPr>
              <a:lstStyle/>
              <a:p>
                <a:endParaRPr lang="zh-CN" altLang="en-US"/>
              </a:p>
            </p:txBody>
          </p:sp>
          <p:sp>
            <p:nvSpPr>
              <p:cNvPr id="67716" name="Text Box 102"/>
              <p:cNvSpPr txBox="1">
                <a:spLocks noChangeArrowheads="1"/>
              </p:cNvSpPr>
              <p:nvPr/>
            </p:nvSpPr>
            <p:spPr bwMode="auto">
              <a:xfrm>
                <a:off x="4176" y="3420"/>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31</a:t>
                </a:r>
                <a:endParaRPr lang="en-US" altLang="zh-CN" sz="2000">
                  <a:latin typeface="Times New Roman" pitchFamily="18" charset="0"/>
                </a:endParaRPr>
              </a:p>
            </p:txBody>
          </p:sp>
          <p:grpSp>
            <p:nvGrpSpPr>
              <p:cNvPr id="67717" name="Group 103"/>
              <p:cNvGrpSpPr>
                <a:grpSpLocks/>
              </p:cNvGrpSpPr>
              <p:nvPr/>
            </p:nvGrpSpPr>
            <p:grpSpPr bwMode="auto">
              <a:xfrm>
                <a:off x="1492" y="3918"/>
                <a:ext cx="284" cy="323"/>
                <a:chOff x="1584" y="3918"/>
                <a:chExt cx="284" cy="323"/>
              </a:xfrm>
            </p:grpSpPr>
            <p:sp>
              <p:nvSpPr>
                <p:cNvPr id="67753" name="Line 104"/>
                <p:cNvSpPr>
                  <a:spLocks noChangeShapeType="1"/>
                </p:cNvSpPr>
                <p:nvPr/>
              </p:nvSpPr>
              <p:spPr bwMode="auto">
                <a:xfrm rot="-5400000">
                  <a:off x="149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54" name="Text Box 105"/>
                <p:cNvSpPr txBox="1">
                  <a:spLocks noChangeArrowheads="1"/>
                </p:cNvSpPr>
                <p:nvPr/>
              </p:nvSpPr>
              <p:spPr bwMode="auto">
                <a:xfrm>
                  <a:off x="1584"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4</a:t>
                  </a:r>
                </a:p>
              </p:txBody>
            </p:sp>
          </p:grpSp>
          <p:grpSp>
            <p:nvGrpSpPr>
              <p:cNvPr id="67718" name="Group 106"/>
              <p:cNvGrpSpPr>
                <a:grpSpLocks/>
              </p:cNvGrpSpPr>
              <p:nvPr/>
            </p:nvGrpSpPr>
            <p:grpSpPr bwMode="auto">
              <a:xfrm>
                <a:off x="2234" y="3918"/>
                <a:ext cx="285" cy="324"/>
                <a:chOff x="2355" y="3918"/>
                <a:chExt cx="285" cy="324"/>
              </a:xfrm>
            </p:grpSpPr>
            <p:sp>
              <p:nvSpPr>
                <p:cNvPr id="67751" name="Line 107"/>
                <p:cNvSpPr>
                  <a:spLocks noChangeShapeType="1"/>
                </p:cNvSpPr>
                <p:nvPr/>
              </p:nvSpPr>
              <p:spPr bwMode="auto">
                <a:xfrm rot="-5400000">
                  <a:off x="224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52" name="Text Box 108"/>
                <p:cNvSpPr txBox="1">
                  <a:spLocks noChangeArrowheads="1"/>
                </p:cNvSpPr>
                <p:nvPr/>
              </p:nvSpPr>
              <p:spPr bwMode="auto">
                <a:xfrm>
                  <a:off x="2356"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3</a:t>
                  </a:r>
                </a:p>
              </p:txBody>
            </p:sp>
          </p:grpSp>
          <p:grpSp>
            <p:nvGrpSpPr>
              <p:cNvPr id="67719" name="Group 109"/>
              <p:cNvGrpSpPr>
                <a:grpSpLocks/>
              </p:cNvGrpSpPr>
              <p:nvPr/>
            </p:nvGrpSpPr>
            <p:grpSpPr bwMode="auto">
              <a:xfrm>
                <a:off x="2978" y="3918"/>
                <a:ext cx="284" cy="324"/>
                <a:chOff x="3102" y="3918"/>
                <a:chExt cx="284" cy="324"/>
              </a:xfrm>
            </p:grpSpPr>
            <p:sp>
              <p:nvSpPr>
                <p:cNvPr id="67749" name="Line 110"/>
                <p:cNvSpPr>
                  <a:spLocks noChangeShapeType="1"/>
                </p:cNvSpPr>
                <p:nvPr/>
              </p:nvSpPr>
              <p:spPr bwMode="auto">
                <a:xfrm rot="-5400000">
                  <a:off x="3001"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50" name="Text Box 111"/>
                <p:cNvSpPr txBox="1">
                  <a:spLocks noChangeArrowheads="1"/>
                </p:cNvSpPr>
                <p:nvPr/>
              </p:nvSpPr>
              <p:spPr bwMode="auto">
                <a:xfrm>
                  <a:off x="3102"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2</a:t>
                  </a:r>
                </a:p>
              </p:txBody>
            </p:sp>
          </p:grpSp>
          <p:grpSp>
            <p:nvGrpSpPr>
              <p:cNvPr id="67720" name="Group 112"/>
              <p:cNvGrpSpPr>
                <a:grpSpLocks/>
              </p:cNvGrpSpPr>
              <p:nvPr/>
            </p:nvGrpSpPr>
            <p:grpSpPr bwMode="auto">
              <a:xfrm>
                <a:off x="3721" y="3918"/>
                <a:ext cx="284" cy="324"/>
                <a:chOff x="3844" y="3918"/>
                <a:chExt cx="284" cy="324"/>
              </a:xfrm>
            </p:grpSpPr>
            <p:sp>
              <p:nvSpPr>
                <p:cNvPr id="67747" name="Line 113"/>
                <p:cNvSpPr>
                  <a:spLocks noChangeShapeType="1"/>
                </p:cNvSpPr>
                <p:nvPr/>
              </p:nvSpPr>
              <p:spPr bwMode="auto">
                <a:xfrm rot="-5400000">
                  <a:off x="3756"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48" name="Text Box 114"/>
                <p:cNvSpPr txBox="1">
                  <a:spLocks noChangeArrowheads="1"/>
                </p:cNvSpPr>
                <p:nvPr/>
              </p:nvSpPr>
              <p:spPr bwMode="auto">
                <a:xfrm>
                  <a:off x="3844" y="3992"/>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1</a:t>
                  </a:r>
                </a:p>
              </p:txBody>
            </p:sp>
          </p:grpSp>
          <p:grpSp>
            <p:nvGrpSpPr>
              <p:cNvPr id="67721" name="Group 115"/>
              <p:cNvGrpSpPr>
                <a:grpSpLocks/>
              </p:cNvGrpSpPr>
              <p:nvPr/>
            </p:nvGrpSpPr>
            <p:grpSpPr bwMode="auto">
              <a:xfrm>
                <a:off x="4464" y="3918"/>
                <a:ext cx="284" cy="323"/>
                <a:chOff x="4603" y="3918"/>
                <a:chExt cx="284" cy="323"/>
              </a:xfrm>
            </p:grpSpPr>
            <p:sp>
              <p:nvSpPr>
                <p:cNvPr id="67745" name="Line 116"/>
                <p:cNvSpPr>
                  <a:spLocks noChangeShapeType="1"/>
                </p:cNvSpPr>
                <p:nvPr/>
              </p:nvSpPr>
              <p:spPr bwMode="auto">
                <a:xfrm rot="-5400000">
                  <a:off x="4510" y="4027"/>
                  <a:ext cx="218"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7746" name="Text Box 117"/>
                <p:cNvSpPr txBox="1">
                  <a:spLocks noChangeArrowheads="1"/>
                </p:cNvSpPr>
                <p:nvPr/>
              </p:nvSpPr>
              <p:spPr bwMode="auto">
                <a:xfrm>
                  <a:off x="4603" y="3991"/>
                  <a:ext cx="28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a:t>
                  </a:r>
                  <a:r>
                    <a:rPr lang="en-US" altLang="zh-CN" sz="2000" baseline="-25000">
                      <a:latin typeface="Times New Roman" pitchFamily="18" charset="0"/>
                    </a:rPr>
                    <a:t>0</a:t>
                  </a:r>
                </a:p>
              </p:txBody>
            </p:sp>
          </p:grpSp>
          <p:sp>
            <p:nvSpPr>
              <p:cNvPr id="67722" name="Line 118"/>
              <p:cNvSpPr>
                <a:spLocks noChangeShapeType="1"/>
              </p:cNvSpPr>
              <p:nvPr/>
            </p:nvSpPr>
            <p:spPr bwMode="auto">
              <a:xfrm>
                <a:off x="2689" y="1690"/>
                <a:ext cx="643" cy="393"/>
              </a:xfrm>
              <a:prstGeom prst="line">
                <a:avLst/>
              </a:prstGeom>
              <a:noFill/>
              <a:ln w="9525">
                <a:solidFill>
                  <a:schemeClr val="tx1"/>
                </a:solidFill>
                <a:round/>
                <a:headEnd/>
                <a:tailEnd/>
              </a:ln>
            </p:spPr>
            <p:txBody>
              <a:bodyPr>
                <a:spAutoFit/>
              </a:bodyPr>
              <a:lstStyle/>
              <a:p>
                <a:endParaRPr lang="zh-CN" altLang="en-US"/>
              </a:p>
            </p:txBody>
          </p:sp>
          <p:sp>
            <p:nvSpPr>
              <p:cNvPr id="67723" name="Line 119"/>
              <p:cNvSpPr>
                <a:spLocks noChangeShapeType="1"/>
              </p:cNvSpPr>
              <p:nvPr/>
            </p:nvSpPr>
            <p:spPr bwMode="auto">
              <a:xfrm>
                <a:off x="3976" y="2039"/>
                <a:ext cx="990" cy="219"/>
              </a:xfrm>
              <a:prstGeom prst="line">
                <a:avLst/>
              </a:prstGeom>
              <a:noFill/>
              <a:ln w="9525">
                <a:solidFill>
                  <a:schemeClr val="tx1"/>
                </a:solidFill>
                <a:round/>
                <a:headEnd/>
                <a:tailEnd/>
              </a:ln>
            </p:spPr>
            <p:txBody>
              <a:bodyPr>
                <a:spAutoFit/>
              </a:bodyPr>
              <a:lstStyle/>
              <a:p>
                <a:endParaRPr lang="zh-CN" altLang="en-US"/>
              </a:p>
            </p:txBody>
          </p:sp>
          <p:sp>
            <p:nvSpPr>
              <p:cNvPr id="67724" name="Line 120"/>
              <p:cNvSpPr>
                <a:spLocks noChangeShapeType="1"/>
              </p:cNvSpPr>
              <p:nvPr/>
            </p:nvSpPr>
            <p:spPr bwMode="auto">
              <a:xfrm>
                <a:off x="4718" y="1384"/>
                <a:ext cx="693" cy="131"/>
              </a:xfrm>
              <a:prstGeom prst="line">
                <a:avLst/>
              </a:prstGeom>
              <a:noFill/>
              <a:ln w="9525">
                <a:solidFill>
                  <a:schemeClr val="tx1"/>
                </a:solidFill>
                <a:round/>
                <a:headEnd/>
                <a:tailEnd/>
              </a:ln>
            </p:spPr>
            <p:txBody>
              <a:bodyPr>
                <a:spAutoFit/>
              </a:bodyPr>
              <a:lstStyle/>
              <a:p>
                <a:endParaRPr lang="zh-CN" altLang="en-US"/>
              </a:p>
            </p:txBody>
          </p:sp>
          <p:sp>
            <p:nvSpPr>
              <p:cNvPr id="67725" name="Text Box 121"/>
              <p:cNvSpPr txBox="1">
                <a:spLocks noChangeArrowheads="1"/>
              </p:cNvSpPr>
              <p:nvPr/>
            </p:nvSpPr>
            <p:spPr bwMode="auto">
              <a:xfrm>
                <a:off x="4844" y="2728"/>
                <a:ext cx="921"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刷新放大器</a:t>
                </a:r>
              </a:p>
            </p:txBody>
          </p:sp>
          <p:sp>
            <p:nvSpPr>
              <p:cNvPr id="67726" name="Line 122"/>
              <p:cNvSpPr>
                <a:spLocks noChangeShapeType="1"/>
              </p:cNvSpPr>
              <p:nvPr/>
            </p:nvSpPr>
            <p:spPr bwMode="auto">
              <a:xfrm flipV="1">
                <a:off x="4520" y="2957"/>
                <a:ext cx="495" cy="43"/>
              </a:xfrm>
              <a:prstGeom prst="line">
                <a:avLst/>
              </a:prstGeom>
              <a:noFill/>
              <a:ln w="9525">
                <a:solidFill>
                  <a:schemeClr val="tx1"/>
                </a:solidFill>
                <a:round/>
                <a:headEnd/>
                <a:tailEnd/>
              </a:ln>
            </p:spPr>
            <p:txBody>
              <a:bodyPr>
                <a:spAutoFit/>
              </a:bodyPr>
              <a:lstStyle/>
              <a:p>
                <a:endParaRPr lang="zh-CN" altLang="en-US"/>
              </a:p>
            </p:txBody>
          </p:sp>
          <p:grpSp>
            <p:nvGrpSpPr>
              <p:cNvPr id="67727" name="Group 123"/>
              <p:cNvGrpSpPr>
                <a:grpSpLocks/>
              </p:cNvGrpSpPr>
              <p:nvPr/>
            </p:nvGrpSpPr>
            <p:grpSpPr bwMode="auto">
              <a:xfrm>
                <a:off x="4916" y="1726"/>
                <a:ext cx="277" cy="893"/>
                <a:chOff x="4920" y="1790"/>
                <a:chExt cx="277" cy="893"/>
              </a:xfrm>
            </p:grpSpPr>
            <p:sp>
              <p:nvSpPr>
                <p:cNvPr id="67741" name="Text Box 124"/>
                <p:cNvSpPr txBox="1">
                  <a:spLocks noChangeArrowheads="1"/>
                </p:cNvSpPr>
                <p:nvPr/>
              </p:nvSpPr>
              <p:spPr bwMode="auto">
                <a:xfrm>
                  <a:off x="4920" y="1790"/>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写</a:t>
                  </a:r>
                </a:p>
              </p:txBody>
            </p:sp>
            <p:sp>
              <p:nvSpPr>
                <p:cNvPr id="67742" name="Text Box 125"/>
                <p:cNvSpPr txBox="1">
                  <a:spLocks noChangeArrowheads="1"/>
                </p:cNvSpPr>
                <p:nvPr/>
              </p:nvSpPr>
              <p:spPr bwMode="auto">
                <a:xfrm>
                  <a:off x="4920" y="2005"/>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7743" name="Text Box 126"/>
                <p:cNvSpPr txBox="1">
                  <a:spLocks noChangeArrowheads="1"/>
                </p:cNvSpPr>
                <p:nvPr/>
              </p:nvSpPr>
              <p:spPr bwMode="auto">
                <a:xfrm>
                  <a:off x="4920" y="2219"/>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7744" name="Text Box 127"/>
                <p:cNvSpPr txBox="1">
                  <a:spLocks noChangeArrowheads="1"/>
                </p:cNvSpPr>
                <p:nvPr/>
              </p:nvSpPr>
              <p:spPr bwMode="auto">
                <a:xfrm>
                  <a:off x="4920" y="2433"/>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7728" name="Group 128"/>
              <p:cNvGrpSpPr>
                <a:grpSpLocks/>
              </p:cNvGrpSpPr>
              <p:nvPr/>
            </p:nvGrpSpPr>
            <p:grpSpPr bwMode="auto">
              <a:xfrm>
                <a:off x="5372" y="1505"/>
                <a:ext cx="277" cy="879"/>
                <a:chOff x="5394" y="1612"/>
                <a:chExt cx="277" cy="879"/>
              </a:xfrm>
            </p:grpSpPr>
            <p:sp>
              <p:nvSpPr>
                <p:cNvPr id="67737" name="Text Box 129"/>
                <p:cNvSpPr txBox="1">
                  <a:spLocks noChangeArrowheads="1"/>
                </p:cNvSpPr>
                <p:nvPr/>
              </p:nvSpPr>
              <p:spPr bwMode="auto">
                <a:xfrm>
                  <a:off x="5394" y="161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a:t>
                  </a:r>
                </a:p>
              </p:txBody>
            </p:sp>
            <p:sp>
              <p:nvSpPr>
                <p:cNvPr id="67738" name="Text Box 130"/>
                <p:cNvSpPr txBox="1">
                  <a:spLocks noChangeArrowheads="1"/>
                </p:cNvSpPr>
                <p:nvPr/>
              </p:nvSpPr>
              <p:spPr bwMode="auto">
                <a:xfrm>
                  <a:off x="5394" y="182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数</a:t>
                  </a:r>
                </a:p>
              </p:txBody>
            </p:sp>
            <p:sp>
              <p:nvSpPr>
                <p:cNvPr id="67739" name="Text Box 131"/>
                <p:cNvSpPr txBox="1">
                  <a:spLocks noChangeArrowheads="1"/>
                </p:cNvSpPr>
                <p:nvPr/>
              </p:nvSpPr>
              <p:spPr bwMode="auto">
                <a:xfrm>
                  <a:off x="5394" y="2032"/>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据</a:t>
                  </a:r>
                  <a:endParaRPr lang="zh-CN" altLang="en-US" sz="2000" b="0">
                    <a:latin typeface="Times New Roman" pitchFamily="18" charset="0"/>
                  </a:endParaRPr>
                </a:p>
              </p:txBody>
            </p:sp>
            <p:sp>
              <p:nvSpPr>
                <p:cNvPr id="67740" name="Text Box 132"/>
                <p:cNvSpPr txBox="1">
                  <a:spLocks noChangeArrowheads="1"/>
                </p:cNvSpPr>
                <p:nvPr/>
              </p:nvSpPr>
              <p:spPr bwMode="auto">
                <a:xfrm>
                  <a:off x="5394" y="224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线</a:t>
                  </a:r>
                </a:p>
              </p:txBody>
            </p:sp>
          </p:grpSp>
          <p:grpSp>
            <p:nvGrpSpPr>
              <p:cNvPr id="67729" name="Group 133"/>
              <p:cNvGrpSpPr>
                <a:grpSpLocks/>
              </p:cNvGrpSpPr>
              <p:nvPr/>
            </p:nvGrpSpPr>
            <p:grpSpPr bwMode="auto">
              <a:xfrm>
                <a:off x="3320" y="915"/>
                <a:ext cx="372" cy="2170"/>
                <a:chOff x="3324" y="979"/>
                <a:chExt cx="372" cy="2170"/>
              </a:xfrm>
            </p:grpSpPr>
            <p:sp>
              <p:nvSpPr>
                <p:cNvPr id="67733" name="Text Box 134"/>
                <p:cNvSpPr txBox="1">
                  <a:spLocks noChangeArrowheads="1"/>
                </p:cNvSpPr>
                <p:nvPr/>
              </p:nvSpPr>
              <p:spPr bwMode="auto">
                <a:xfrm>
                  <a:off x="3324" y="979"/>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7734" name="Text Box 135"/>
                <p:cNvSpPr txBox="1">
                  <a:spLocks noChangeArrowheads="1"/>
                </p:cNvSpPr>
                <p:nvPr/>
              </p:nvSpPr>
              <p:spPr bwMode="auto">
                <a:xfrm>
                  <a:off x="3324" y="1507"/>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7735" name="Text Box 136"/>
                <p:cNvSpPr txBox="1">
                  <a:spLocks noChangeArrowheads="1"/>
                </p:cNvSpPr>
                <p:nvPr/>
              </p:nvSpPr>
              <p:spPr bwMode="auto">
                <a:xfrm>
                  <a:off x="3324" y="2400"/>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67736" name="Text Box 137"/>
                <p:cNvSpPr txBox="1">
                  <a:spLocks noChangeArrowheads="1"/>
                </p:cNvSpPr>
                <p:nvPr/>
              </p:nvSpPr>
              <p:spPr bwMode="auto">
                <a:xfrm>
                  <a:off x="3324" y="2784"/>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67730" name="Text Box 138"/>
              <p:cNvSpPr txBox="1">
                <a:spLocks noChangeArrowheads="1"/>
              </p:cNvSpPr>
              <p:nvPr/>
            </p:nvSpPr>
            <p:spPr bwMode="auto">
              <a:xfrm rot="5400000">
                <a:off x="916" y="1976"/>
                <a:ext cx="27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a:t>
                </a:r>
              </a:p>
            </p:txBody>
          </p:sp>
          <p:sp>
            <p:nvSpPr>
              <p:cNvPr id="67731" name="Text Box 139"/>
              <p:cNvSpPr txBox="1">
                <a:spLocks noChangeArrowheads="1"/>
              </p:cNvSpPr>
              <p:nvPr/>
            </p:nvSpPr>
            <p:spPr bwMode="auto">
              <a:xfrm>
                <a:off x="1656" y="3420"/>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0</a:t>
                </a:r>
              </a:p>
            </p:txBody>
          </p:sp>
          <p:sp>
            <p:nvSpPr>
              <p:cNvPr id="67732" name="Text Box 140"/>
              <p:cNvSpPr txBox="1">
                <a:spLocks noChangeArrowheads="1"/>
              </p:cNvSpPr>
              <p:nvPr/>
            </p:nvSpPr>
            <p:spPr bwMode="auto">
              <a:xfrm>
                <a:off x="3350" y="3312"/>
                <a:ext cx="34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grpSp>
      </p:grpSp>
      <p:grpSp>
        <p:nvGrpSpPr>
          <p:cNvPr id="67588" name="Group 141"/>
          <p:cNvGrpSpPr>
            <a:grpSpLocks/>
          </p:cNvGrpSpPr>
          <p:nvPr/>
        </p:nvGrpSpPr>
        <p:grpSpPr bwMode="auto">
          <a:xfrm>
            <a:off x="1833563" y="3711575"/>
            <a:ext cx="5791200" cy="646113"/>
            <a:chOff x="1155" y="2338"/>
            <a:chExt cx="3648" cy="407"/>
          </a:xfrm>
        </p:grpSpPr>
        <p:sp>
          <p:nvSpPr>
            <p:cNvPr id="67619" name="Freeform 142"/>
            <p:cNvSpPr>
              <a:spLocks/>
            </p:cNvSpPr>
            <p:nvPr/>
          </p:nvSpPr>
          <p:spPr bwMode="auto">
            <a:xfrm>
              <a:off x="1155" y="2740"/>
              <a:ext cx="3648" cy="5"/>
            </a:xfrm>
            <a:custGeom>
              <a:avLst/>
              <a:gdLst>
                <a:gd name="T0" fmla="*/ 0 w 3648"/>
                <a:gd name="T1" fmla="*/ 0 h 5"/>
                <a:gd name="T2" fmla="*/ 3648 w 3648"/>
                <a:gd name="T3" fmla="*/ 5 h 5"/>
                <a:gd name="T4" fmla="*/ 0 60000 65536"/>
                <a:gd name="T5" fmla="*/ 0 60000 65536"/>
                <a:gd name="T6" fmla="*/ 0 w 3648"/>
                <a:gd name="T7" fmla="*/ 0 h 5"/>
                <a:gd name="T8" fmla="*/ 3648 w 3648"/>
                <a:gd name="T9" fmla="*/ 5 h 5"/>
              </a:gdLst>
              <a:ahLst/>
              <a:cxnLst>
                <a:cxn ang="T4">
                  <a:pos x="T0" y="T1"/>
                </a:cxn>
                <a:cxn ang="T5">
                  <a:pos x="T2" y="T3"/>
                </a:cxn>
              </a:cxnLst>
              <a:rect l="T6" t="T7" r="T8" b="T9"/>
              <a:pathLst>
                <a:path w="3648" h="5">
                  <a:moveTo>
                    <a:pt x="0" y="0"/>
                  </a:moveTo>
                  <a:lnTo>
                    <a:pt x="3648" y="5"/>
                  </a:lnTo>
                </a:path>
              </a:pathLst>
            </a:custGeom>
            <a:noFill/>
            <a:ln w="76200">
              <a:solidFill>
                <a:schemeClr val="folHlink"/>
              </a:solidFill>
              <a:round/>
              <a:headEnd/>
              <a:tailEnd/>
            </a:ln>
          </p:spPr>
          <p:txBody>
            <a:bodyPr wrap="none"/>
            <a:lstStyle/>
            <a:p>
              <a:endParaRPr lang="zh-CN" altLang="en-US"/>
            </a:p>
          </p:txBody>
        </p:sp>
        <p:sp>
          <p:nvSpPr>
            <p:cNvPr id="67620" name="Line 143"/>
            <p:cNvSpPr>
              <a:spLocks noChangeShapeType="1"/>
            </p:cNvSpPr>
            <p:nvPr/>
          </p:nvSpPr>
          <p:spPr bwMode="auto">
            <a:xfrm rot="10800000">
              <a:off x="1788" y="2656"/>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7621" name="Line 144"/>
            <p:cNvSpPr>
              <a:spLocks noChangeShapeType="1"/>
            </p:cNvSpPr>
            <p:nvPr/>
          </p:nvSpPr>
          <p:spPr bwMode="auto">
            <a:xfrm rot="10800000">
              <a:off x="2725" y="2658"/>
              <a:ext cx="0" cy="84"/>
            </a:xfrm>
            <a:prstGeom prst="line">
              <a:avLst/>
            </a:prstGeom>
            <a:noFill/>
            <a:ln w="76200">
              <a:solidFill>
                <a:schemeClr val="folHlink"/>
              </a:solidFill>
              <a:round/>
              <a:headEnd type="oval" w="sm" len="sm"/>
              <a:tailEnd/>
            </a:ln>
          </p:spPr>
          <p:txBody>
            <a:bodyPr wrap="none"/>
            <a:lstStyle/>
            <a:p>
              <a:endParaRPr lang="zh-CN" altLang="en-US"/>
            </a:p>
          </p:txBody>
        </p:sp>
        <p:sp>
          <p:nvSpPr>
            <p:cNvPr id="67622" name="Freeform 145"/>
            <p:cNvSpPr>
              <a:spLocks/>
            </p:cNvSpPr>
            <p:nvPr/>
          </p:nvSpPr>
          <p:spPr bwMode="auto">
            <a:xfrm>
              <a:off x="4350" y="2657"/>
              <a:ext cx="1" cy="79"/>
            </a:xfrm>
            <a:custGeom>
              <a:avLst/>
              <a:gdLst>
                <a:gd name="T0" fmla="*/ 0 w 1"/>
                <a:gd name="T1" fmla="*/ 79 h 79"/>
                <a:gd name="T2" fmla="*/ 1 w 1"/>
                <a:gd name="T3" fmla="*/ 0 h 79"/>
                <a:gd name="T4" fmla="*/ 0 60000 65536"/>
                <a:gd name="T5" fmla="*/ 0 60000 65536"/>
                <a:gd name="T6" fmla="*/ 0 w 1"/>
                <a:gd name="T7" fmla="*/ 0 h 79"/>
                <a:gd name="T8" fmla="*/ 1 w 1"/>
                <a:gd name="T9" fmla="*/ 79 h 79"/>
              </a:gdLst>
              <a:ahLst/>
              <a:cxnLst>
                <a:cxn ang="T4">
                  <a:pos x="T0" y="T1"/>
                </a:cxn>
                <a:cxn ang="T5">
                  <a:pos x="T2" y="T3"/>
                </a:cxn>
              </a:cxnLst>
              <a:rect l="T6" t="T7" r="T8" b="T9"/>
              <a:pathLst>
                <a:path w="1" h="79">
                  <a:moveTo>
                    <a:pt x="0" y="79"/>
                  </a:moveTo>
                  <a:lnTo>
                    <a:pt x="1" y="0"/>
                  </a:lnTo>
                </a:path>
              </a:pathLst>
            </a:custGeom>
            <a:noFill/>
            <a:ln w="76200">
              <a:solidFill>
                <a:schemeClr val="folHlink"/>
              </a:solidFill>
              <a:round/>
              <a:headEnd type="oval" w="sm" len="sm"/>
              <a:tailEnd/>
            </a:ln>
          </p:spPr>
          <p:txBody>
            <a:bodyPr wrap="none"/>
            <a:lstStyle/>
            <a:p>
              <a:endParaRPr lang="zh-CN" altLang="en-US"/>
            </a:p>
          </p:txBody>
        </p:sp>
        <p:sp>
          <p:nvSpPr>
            <p:cNvPr id="67623" name="Rectangle 146"/>
            <p:cNvSpPr>
              <a:spLocks noChangeArrowheads="1"/>
            </p:cNvSpPr>
            <p:nvPr/>
          </p:nvSpPr>
          <p:spPr bwMode="auto">
            <a:xfrm>
              <a:off x="1615"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24" name="Rectangle 147"/>
            <p:cNvSpPr>
              <a:spLocks noChangeArrowheads="1"/>
            </p:cNvSpPr>
            <p:nvPr/>
          </p:nvSpPr>
          <p:spPr bwMode="auto">
            <a:xfrm>
              <a:off x="2546"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25" name="Rectangle 148"/>
            <p:cNvSpPr>
              <a:spLocks noChangeArrowheads="1"/>
            </p:cNvSpPr>
            <p:nvPr/>
          </p:nvSpPr>
          <p:spPr bwMode="auto">
            <a:xfrm>
              <a:off x="4178" y="2519"/>
              <a:ext cx="346"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26" name="Text Box 149"/>
            <p:cNvSpPr txBox="1">
              <a:spLocks noChangeArrowheads="1"/>
            </p:cNvSpPr>
            <p:nvPr/>
          </p:nvSpPr>
          <p:spPr bwMode="auto">
            <a:xfrm>
              <a:off x="3320" y="2338"/>
              <a:ext cx="372"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grpSp>
        <p:nvGrpSpPr>
          <p:cNvPr id="67589" name="Group 150"/>
          <p:cNvGrpSpPr>
            <a:grpSpLocks/>
          </p:cNvGrpSpPr>
          <p:nvPr/>
        </p:nvGrpSpPr>
        <p:grpSpPr bwMode="auto">
          <a:xfrm>
            <a:off x="7646988" y="4808538"/>
            <a:ext cx="628650" cy="457200"/>
            <a:chOff x="4775" y="2954"/>
            <a:chExt cx="384" cy="316"/>
          </a:xfrm>
        </p:grpSpPr>
        <p:sp>
          <p:nvSpPr>
            <p:cNvPr id="67617" name="Line 151"/>
            <p:cNvSpPr>
              <a:spLocks noChangeShapeType="1"/>
            </p:cNvSpPr>
            <p:nvPr/>
          </p:nvSpPr>
          <p:spPr bwMode="auto">
            <a:xfrm>
              <a:off x="4775" y="3264"/>
              <a:ext cx="384" cy="0"/>
            </a:xfrm>
            <a:prstGeom prst="line">
              <a:avLst/>
            </a:prstGeom>
            <a:noFill/>
            <a:ln w="57150">
              <a:solidFill>
                <a:schemeClr val="folHlink"/>
              </a:solidFill>
              <a:round/>
              <a:headEnd type="stealth" w="med" len="med"/>
              <a:tailEnd type="stealth" w="med" len="med"/>
            </a:ln>
          </p:spPr>
          <p:txBody>
            <a:bodyPr>
              <a:spAutoFit/>
            </a:bodyPr>
            <a:lstStyle/>
            <a:p>
              <a:endParaRPr lang="zh-CN" altLang="en-US"/>
            </a:p>
          </p:txBody>
        </p:sp>
        <p:sp>
          <p:nvSpPr>
            <p:cNvPr id="67618" name="Text Box 152"/>
            <p:cNvSpPr txBox="1">
              <a:spLocks noChangeArrowheads="1"/>
            </p:cNvSpPr>
            <p:nvPr/>
          </p:nvSpPr>
          <p:spPr bwMode="auto">
            <a:xfrm>
              <a:off x="4861" y="2954"/>
              <a:ext cx="247" cy="316"/>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grpSp>
        <p:nvGrpSpPr>
          <p:cNvPr id="67590" name="Group 153"/>
          <p:cNvGrpSpPr>
            <a:grpSpLocks/>
          </p:cNvGrpSpPr>
          <p:nvPr/>
        </p:nvGrpSpPr>
        <p:grpSpPr bwMode="auto">
          <a:xfrm>
            <a:off x="3714750" y="1820863"/>
            <a:ext cx="315913" cy="3228975"/>
            <a:chOff x="2340" y="1128"/>
            <a:chExt cx="199" cy="2034"/>
          </a:xfrm>
        </p:grpSpPr>
        <p:sp>
          <p:nvSpPr>
            <p:cNvPr id="67615" name="Freeform 154"/>
            <p:cNvSpPr>
              <a:spLocks/>
            </p:cNvSpPr>
            <p:nvPr/>
          </p:nvSpPr>
          <p:spPr bwMode="auto">
            <a:xfrm>
              <a:off x="2340" y="1128"/>
              <a:ext cx="9" cy="2034"/>
            </a:xfrm>
            <a:custGeom>
              <a:avLst/>
              <a:gdLst>
                <a:gd name="T0" fmla="*/ 0 w 9"/>
                <a:gd name="T1" fmla="*/ 0 h 2034"/>
                <a:gd name="T2" fmla="*/ 9 w 9"/>
                <a:gd name="T3" fmla="*/ 6 h 2034"/>
                <a:gd name="T4" fmla="*/ 6 w 9"/>
                <a:gd name="T5" fmla="*/ 2034 h 2034"/>
                <a:gd name="T6" fmla="*/ 0 60000 65536"/>
                <a:gd name="T7" fmla="*/ 0 60000 65536"/>
                <a:gd name="T8" fmla="*/ 0 60000 65536"/>
                <a:gd name="T9" fmla="*/ 0 w 9"/>
                <a:gd name="T10" fmla="*/ 0 h 2034"/>
                <a:gd name="T11" fmla="*/ 9 w 9"/>
                <a:gd name="T12" fmla="*/ 2034 h 2034"/>
              </a:gdLst>
              <a:ahLst/>
              <a:cxnLst>
                <a:cxn ang="T6">
                  <a:pos x="T0" y="T1"/>
                </a:cxn>
                <a:cxn ang="T7">
                  <a:pos x="T2" y="T3"/>
                </a:cxn>
                <a:cxn ang="T8">
                  <a:pos x="T4" y="T5"/>
                </a:cxn>
              </a:cxnLst>
              <a:rect l="T9" t="T10" r="T11" b="T12"/>
              <a:pathLst>
                <a:path w="9" h="2034">
                  <a:moveTo>
                    <a:pt x="0" y="0"/>
                  </a:moveTo>
                  <a:lnTo>
                    <a:pt x="9" y="6"/>
                  </a:lnTo>
                  <a:lnTo>
                    <a:pt x="6" y="2034"/>
                  </a:lnTo>
                </a:path>
              </a:pathLst>
            </a:custGeom>
            <a:noFill/>
            <a:ln w="76200">
              <a:solidFill>
                <a:schemeClr val="folHlink"/>
              </a:solidFill>
              <a:round/>
              <a:headEnd/>
              <a:tailEnd/>
            </a:ln>
          </p:spPr>
          <p:txBody>
            <a:bodyPr wrap="none"/>
            <a:lstStyle/>
            <a:p>
              <a:endParaRPr lang="zh-CN" altLang="en-US"/>
            </a:p>
          </p:txBody>
        </p:sp>
        <p:sp>
          <p:nvSpPr>
            <p:cNvPr id="67616" name="Freeform 155"/>
            <p:cNvSpPr>
              <a:spLocks/>
            </p:cNvSpPr>
            <p:nvPr/>
          </p:nvSpPr>
          <p:spPr bwMode="auto">
            <a:xfrm>
              <a:off x="2349" y="2577"/>
              <a:ext cx="190" cy="1"/>
            </a:xfrm>
            <a:custGeom>
              <a:avLst/>
              <a:gdLst>
                <a:gd name="T0" fmla="*/ 0 w 190"/>
                <a:gd name="T1" fmla="*/ 0 h 1"/>
                <a:gd name="T2" fmla="*/ 190 w 190"/>
                <a:gd name="T3" fmla="*/ 1 h 1"/>
                <a:gd name="T4" fmla="*/ 0 60000 65536"/>
                <a:gd name="T5" fmla="*/ 0 60000 65536"/>
                <a:gd name="T6" fmla="*/ 0 w 190"/>
                <a:gd name="T7" fmla="*/ 0 h 1"/>
                <a:gd name="T8" fmla="*/ 190 w 190"/>
                <a:gd name="T9" fmla="*/ 1 h 1"/>
              </a:gdLst>
              <a:ahLst/>
              <a:cxnLst>
                <a:cxn ang="T4">
                  <a:pos x="T0" y="T1"/>
                </a:cxn>
                <a:cxn ang="T5">
                  <a:pos x="T2" y="T3"/>
                </a:cxn>
              </a:cxnLst>
              <a:rect l="T6" t="T7" r="T8" b="T9"/>
              <a:pathLst>
                <a:path w="190" h="1">
                  <a:moveTo>
                    <a:pt x="0" y="0"/>
                  </a:moveTo>
                  <a:lnTo>
                    <a:pt x="190" y="1"/>
                  </a:lnTo>
                </a:path>
              </a:pathLst>
            </a:custGeom>
            <a:noFill/>
            <a:ln w="76200">
              <a:solidFill>
                <a:schemeClr val="folHlink"/>
              </a:solidFill>
              <a:round/>
              <a:headEnd type="oval" w="sm" len="sm"/>
              <a:tailEnd/>
            </a:ln>
          </p:spPr>
          <p:txBody>
            <a:bodyPr wrap="none"/>
            <a:lstStyle/>
            <a:p>
              <a:endParaRPr lang="zh-CN" altLang="en-US"/>
            </a:p>
          </p:txBody>
        </p:sp>
      </p:grpSp>
      <p:sp>
        <p:nvSpPr>
          <p:cNvPr id="243868" name="Rectangle 156"/>
          <p:cNvSpPr>
            <a:spLocks noChangeArrowheads="1"/>
          </p:cNvSpPr>
          <p:nvPr/>
        </p:nvSpPr>
        <p:spPr bwMode="auto">
          <a:xfrm>
            <a:off x="4041775" y="3987800"/>
            <a:ext cx="549275" cy="227013"/>
          </a:xfrm>
          <a:prstGeom prst="rect">
            <a:avLst/>
          </a:prstGeom>
          <a:solidFill>
            <a:srgbClr val="CC9900"/>
          </a:solidFill>
          <a:ln w="38100">
            <a:solidFill>
              <a:srgbClr val="CC9900"/>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67592" name="Group 157"/>
          <p:cNvGrpSpPr>
            <a:grpSpLocks/>
          </p:cNvGrpSpPr>
          <p:nvPr/>
        </p:nvGrpSpPr>
        <p:grpSpPr bwMode="auto">
          <a:xfrm>
            <a:off x="341313" y="1819275"/>
            <a:ext cx="361950" cy="3362325"/>
            <a:chOff x="300" y="720"/>
            <a:chExt cx="221" cy="2327"/>
          </a:xfrm>
        </p:grpSpPr>
        <p:sp>
          <p:nvSpPr>
            <p:cNvPr id="67610" name="Text Box 158"/>
            <p:cNvSpPr txBox="1">
              <a:spLocks noChangeArrowheads="1"/>
            </p:cNvSpPr>
            <p:nvPr/>
          </p:nvSpPr>
          <p:spPr bwMode="auto">
            <a:xfrm>
              <a:off x="300" y="720"/>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7611" name="Text Box 159"/>
            <p:cNvSpPr txBox="1">
              <a:spLocks noChangeArrowheads="1"/>
            </p:cNvSpPr>
            <p:nvPr/>
          </p:nvSpPr>
          <p:spPr bwMode="auto">
            <a:xfrm>
              <a:off x="300" y="1212"/>
              <a:ext cx="221" cy="36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7612" name="Text Box 160"/>
            <p:cNvSpPr txBox="1">
              <a:spLocks noChangeArrowheads="1"/>
            </p:cNvSpPr>
            <p:nvPr/>
          </p:nvSpPr>
          <p:spPr bwMode="auto">
            <a:xfrm>
              <a:off x="300" y="1705"/>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7613" name="Text Box 161"/>
            <p:cNvSpPr txBox="1">
              <a:spLocks noChangeArrowheads="1"/>
            </p:cNvSpPr>
            <p:nvPr/>
          </p:nvSpPr>
          <p:spPr bwMode="auto">
            <a:xfrm>
              <a:off x="300" y="2196"/>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endParaRPr lang="en-US" altLang="zh-CN" sz="2800">
                <a:solidFill>
                  <a:schemeClr val="folHlink"/>
                </a:solidFill>
                <a:latin typeface="Times New Roman" pitchFamily="18" charset="0"/>
              </a:endParaRPr>
            </a:p>
          </p:txBody>
        </p:sp>
        <p:sp>
          <p:nvSpPr>
            <p:cNvPr id="67614" name="Text Box 162"/>
            <p:cNvSpPr txBox="1">
              <a:spLocks noChangeArrowheads="1"/>
            </p:cNvSpPr>
            <p:nvPr/>
          </p:nvSpPr>
          <p:spPr bwMode="auto">
            <a:xfrm>
              <a:off x="300" y="2688"/>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grpSp>
      <p:grpSp>
        <p:nvGrpSpPr>
          <p:cNvPr id="67593" name="Group 163"/>
          <p:cNvGrpSpPr>
            <a:grpSpLocks/>
          </p:cNvGrpSpPr>
          <p:nvPr/>
        </p:nvGrpSpPr>
        <p:grpSpPr bwMode="auto">
          <a:xfrm>
            <a:off x="1981200" y="6138863"/>
            <a:ext cx="5154613" cy="519112"/>
            <a:chOff x="1452" y="3984"/>
            <a:chExt cx="3149" cy="359"/>
          </a:xfrm>
        </p:grpSpPr>
        <p:sp>
          <p:nvSpPr>
            <p:cNvPr id="67605" name="Text Box 164"/>
            <p:cNvSpPr txBox="1">
              <a:spLocks noChangeArrowheads="1"/>
            </p:cNvSpPr>
            <p:nvPr/>
          </p:nvSpPr>
          <p:spPr bwMode="auto">
            <a:xfrm>
              <a:off x="1452"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7606" name="Text Box 165"/>
            <p:cNvSpPr txBox="1">
              <a:spLocks noChangeArrowheads="1"/>
            </p:cNvSpPr>
            <p:nvPr/>
          </p:nvSpPr>
          <p:spPr bwMode="auto">
            <a:xfrm>
              <a:off x="4380"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1</a:t>
              </a:r>
            </a:p>
          </p:txBody>
        </p:sp>
        <p:sp>
          <p:nvSpPr>
            <p:cNvPr id="67607" name="Text Box 166"/>
            <p:cNvSpPr txBox="1">
              <a:spLocks noChangeArrowheads="1"/>
            </p:cNvSpPr>
            <p:nvPr/>
          </p:nvSpPr>
          <p:spPr bwMode="auto">
            <a:xfrm>
              <a:off x="3648"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7608" name="Text Box 167"/>
            <p:cNvSpPr txBox="1">
              <a:spLocks noChangeArrowheads="1"/>
            </p:cNvSpPr>
            <p:nvPr/>
          </p:nvSpPr>
          <p:spPr bwMode="auto">
            <a:xfrm>
              <a:off x="2917"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sp>
          <p:nvSpPr>
            <p:cNvPr id="67609" name="Text Box 168"/>
            <p:cNvSpPr txBox="1">
              <a:spLocks noChangeArrowheads="1"/>
            </p:cNvSpPr>
            <p:nvPr/>
          </p:nvSpPr>
          <p:spPr bwMode="auto">
            <a:xfrm>
              <a:off x="2186" y="3984"/>
              <a:ext cx="221" cy="359"/>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0</a:t>
              </a:r>
            </a:p>
          </p:txBody>
        </p:sp>
      </p:grpSp>
      <p:grpSp>
        <p:nvGrpSpPr>
          <p:cNvPr id="67594" name="Group 169"/>
          <p:cNvGrpSpPr>
            <a:grpSpLocks/>
          </p:cNvGrpSpPr>
          <p:nvPr/>
        </p:nvGrpSpPr>
        <p:grpSpPr bwMode="auto">
          <a:xfrm>
            <a:off x="4151313" y="5429250"/>
            <a:ext cx="344487" cy="396875"/>
            <a:chOff x="2611" y="3425"/>
            <a:chExt cx="217" cy="250"/>
          </a:xfrm>
        </p:grpSpPr>
        <p:sp>
          <p:nvSpPr>
            <p:cNvPr id="67603" name="Text Box 170"/>
            <p:cNvSpPr txBox="1">
              <a:spLocks noChangeArrowheads="1"/>
            </p:cNvSpPr>
            <p:nvPr/>
          </p:nvSpPr>
          <p:spPr bwMode="auto">
            <a:xfrm>
              <a:off x="2611" y="3425"/>
              <a:ext cx="19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folHlink"/>
                  </a:solidFill>
                  <a:latin typeface="Times New Roman" pitchFamily="18" charset="0"/>
                </a:rPr>
                <a:t>1</a:t>
              </a:r>
            </a:p>
          </p:txBody>
        </p:sp>
        <p:sp>
          <p:nvSpPr>
            <p:cNvPr id="67604" name="Freeform 171"/>
            <p:cNvSpPr>
              <a:spLocks/>
            </p:cNvSpPr>
            <p:nvPr/>
          </p:nvSpPr>
          <p:spPr bwMode="auto">
            <a:xfrm>
              <a:off x="2827" y="3430"/>
              <a:ext cx="1" cy="227"/>
            </a:xfrm>
            <a:custGeom>
              <a:avLst/>
              <a:gdLst>
                <a:gd name="T0" fmla="*/ 0 w 1"/>
                <a:gd name="T1" fmla="*/ 0 h 227"/>
                <a:gd name="T2" fmla="*/ 0 w 1"/>
                <a:gd name="T3" fmla="*/ 227 h 227"/>
                <a:gd name="T4" fmla="*/ 0 60000 65536"/>
                <a:gd name="T5" fmla="*/ 0 60000 65536"/>
                <a:gd name="T6" fmla="*/ 0 w 1"/>
                <a:gd name="T7" fmla="*/ 0 h 227"/>
                <a:gd name="T8" fmla="*/ 1 w 1"/>
                <a:gd name="T9" fmla="*/ 227 h 227"/>
              </a:gdLst>
              <a:ahLst/>
              <a:cxnLst>
                <a:cxn ang="T4">
                  <a:pos x="T0" y="T1"/>
                </a:cxn>
                <a:cxn ang="T5">
                  <a:pos x="T2" y="T3"/>
                </a:cxn>
              </a:cxnLst>
              <a:rect l="T6" t="T7" r="T8" b="T9"/>
              <a:pathLst>
                <a:path w="1" h="227">
                  <a:moveTo>
                    <a:pt x="0" y="0"/>
                  </a:moveTo>
                  <a:lnTo>
                    <a:pt x="0" y="227"/>
                  </a:lnTo>
                </a:path>
              </a:pathLst>
            </a:custGeom>
            <a:noFill/>
            <a:ln w="76200">
              <a:solidFill>
                <a:schemeClr val="folHlink"/>
              </a:solidFill>
              <a:round/>
              <a:headEnd/>
              <a:tailEnd/>
            </a:ln>
          </p:spPr>
          <p:txBody>
            <a:bodyPr>
              <a:spAutoFit/>
            </a:bodyPr>
            <a:lstStyle/>
            <a:p>
              <a:endParaRPr lang="zh-CN" altLang="en-US"/>
            </a:p>
          </p:txBody>
        </p:sp>
      </p:grpSp>
      <p:sp>
        <p:nvSpPr>
          <p:cNvPr id="243884" name="Rectangle 17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67596" name="Text Box 173"/>
          <p:cNvSpPr txBox="1">
            <a:spLocks noChangeArrowheads="1"/>
          </p:cNvSpPr>
          <p:nvPr/>
        </p:nvSpPr>
        <p:spPr bwMode="auto">
          <a:xfrm>
            <a:off x="304800" y="228600"/>
            <a:ext cx="7696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② </a:t>
            </a:r>
            <a:r>
              <a:rPr lang="zh-CN" altLang="en-US" sz="3200">
                <a:latin typeface="Times New Roman" pitchFamily="18" charset="0"/>
              </a:rPr>
              <a:t>三管动态 </a:t>
            </a:r>
            <a:r>
              <a:rPr lang="en-US" altLang="zh-CN" sz="3200">
                <a:latin typeface="Times New Roman" pitchFamily="18" charset="0"/>
              </a:rPr>
              <a:t>RAM </a:t>
            </a:r>
            <a:r>
              <a:rPr lang="zh-CN" altLang="en-US" sz="3200">
                <a:latin typeface="Times New Roman" pitchFamily="18" charset="0"/>
              </a:rPr>
              <a:t>芯片 (</a:t>
            </a:r>
            <a:r>
              <a:rPr lang="en-US" altLang="zh-CN" sz="3200">
                <a:latin typeface="Times New Roman" pitchFamily="18" charset="0"/>
              </a:rPr>
              <a:t>Intel 1103) </a:t>
            </a:r>
            <a:r>
              <a:rPr lang="zh-CN" altLang="en-US" sz="3600">
                <a:solidFill>
                  <a:schemeClr val="folHlink"/>
                </a:solidFill>
                <a:latin typeface="Times New Roman" pitchFamily="18" charset="0"/>
              </a:rPr>
              <a:t>写</a:t>
            </a:r>
          </a:p>
        </p:txBody>
      </p:sp>
      <p:sp>
        <p:nvSpPr>
          <p:cNvPr id="67597" name="Rectangle 174"/>
          <p:cNvSpPr>
            <a:spLocks noChangeArrowheads="1"/>
          </p:cNvSpPr>
          <p:nvPr/>
        </p:nvSpPr>
        <p:spPr bwMode="auto">
          <a:xfrm>
            <a:off x="1911350" y="5029200"/>
            <a:ext cx="5735638" cy="415925"/>
          </a:xfrm>
          <a:prstGeom prst="rect">
            <a:avLst/>
          </a:prstGeom>
          <a:solidFill>
            <a:schemeClr val="folHlink"/>
          </a:solidFill>
          <a:ln w="38100">
            <a:solidFill>
              <a:schemeClr val="folHlink"/>
            </a:solidFill>
            <a:miter lim="800000"/>
            <a:headEnd/>
            <a:tailEnd/>
          </a:ln>
        </p:spPr>
        <p:txBody>
          <a:bodyPr wrap="none" anchor="ctr"/>
          <a:lstStyle/>
          <a:p>
            <a:pPr eaLnBrk="1" hangingPunct="1">
              <a:spcBef>
                <a:spcPct val="50000"/>
              </a:spcBef>
              <a:buClrTx/>
              <a:buSzTx/>
              <a:buFontTx/>
              <a:buNone/>
            </a:pPr>
            <a:r>
              <a:rPr lang="zh-CN" altLang="en-US" sz="2400">
                <a:solidFill>
                  <a:schemeClr val="bg2"/>
                </a:solidFill>
                <a:latin typeface="Times New Roman" pitchFamily="18" charset="0"/>
              </a:rPr>
              <a:t>读  写  控  制  电  路</a:t>
            </a:r>
          </a:p>
        </p:txBody>
      </p:sp>
      <p:grpSp>
        <p:nvGrpSpPr>
          <p:cNvPr id="67598" name="Group 175"/>
          <p:cNvGrpSpPr>
            <a:grpSpLocks/>
          </p:cNvGrpSpPr>
          <p:nvPr/>
        </p:nvGrpSpPr>
        <p:grpSpPr bwMode="auto">
          <a:xfrm>
            <a:off x="4046538" y="1719263"/>
            <a:ext cx="793750" cy="2058987"/>
            <a:chOff x="2549" y="1083"/>
            <a:chExt cx="500" cy="1297"/>
          </a:xfrm>
        </p:grpSpPr>
        <p:sp>
          <p:nvSpPr>
            <p:cNvPr id="67600" name="Rectangle 176"/>
            <p:cNvSpPr>
              <a:spLocks noChangeArrowheads="1"/>
            </p:cNvSpPr>
            <p:nvPr/>
          </p:nvSpPr>
          <p:spPr bwMode="auto">
            <a:xfrm>
              <a:off x="2549" y="1083"/>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01" name="Rectangle 177"/>
            <p:cNvSpPr>
              <a:spLocks noChangeArrowheads="1"/>
            </p:cNvSpPr>
            <p:nvPr/>
          </p:nvSpPr>
          <p:spPr bwMode="auto">
            <a:xfrm>
              <a:off x="2549" y="1636"/>
              <a:ext cx="347" cy="134"/>
            </a:xfrm>
            <a:prstGeom prst="rect">
              <a:avLst/>
            </a:prstGeom>
            <a:solidFill>
              <a:schemeClr val="folHlink"/>
            </a:solidFill>
            <a:ln w="38100">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7602" name="Text Box 178"/>
            <p:cNvSpPr txBox="1">
              <a:spLocks noChangeArrowheads="1"/>
            </p:cNvSpPr>
            <p:nvPr/>
          </p:nvSpPr>
          <p:spPr bwMode="auto">
            <a:xfrm>
              <a:off x="2587" y="1972"/>
              <a:ext cx="462" cy="408"/>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3600">
                  <a:solidFill>
                    <a:schemeClr val="folHlink"/>
                  </a:solidFill>
                  <a:latin typeface="Times New Roman" pitchFamily="18" charset="0"/>
                </a:rPr>
                <a:t>…</a:t>
              </a:r>
            </a:p>
          </p:txBody>
        </p:sp>
      </p:grpSp>
      <p:sp>
        <p:nvSpPr>
          <p:cNvPr id="67599" name="AutoShape 17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43868"/>
                                        </p:tgtEl>
                                        <p:attrNameLst>
                                          <p:attrName>style.visibility</p:attrName>
                                        </p:attrNameLst>
                                      </p:cBhvr>
                                      <p:to>
                                        <p:strVal val="visible"/>
                                      </p:to>
                                    </p:set>
                                    <p:animEffect transition="in" filter="blinds(horizontal)">
                                      <p:cBhvr>
                                        <p:cTn id="7" dur="500"/>
                                        <p:tgtEl>
                                          <p:spTgt spid="243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86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灯片编号占位符 1"/>
          <p:cNvSpPr>
            <a:spLocks noGrp="1"/>
          </p:cNvSpPr>
          <p:nvPr>
            <p:ph type="sldNum" sz="quarter" idx="10"/>
          </p:nvPr>
        </p:nvSpPr>
        <p:spPr bwMode="auto">
          <a:noFill/>
          <a:ln>
            <a:miter lim="800000"/>
            <a:headEnd/>
            <a:tailEnd/>
          </a:ln>
        </p:spPr>
        <p:txBody>
          <a:bodyPr/>
          <a:lstStyle/>
          <a:p>
            <a:fld id="{1E2B5F4F-F523-467F-9F48-C171FC8FD93D}" type="slidenum">
              <a:rPr lang="zh-CN" altLang="en-US" smtClean="0"/>
              <a:pPr/>
              <a:t>64</a:t>
            </a:fld>
            <a:endParaRPr lang="en-US" altLang="zh-CN"/>
          </a:p>
        </p:txBody>
      </p:sp>
      <p:grpSp>
        <p:nvGrpSpPr>
          <p:cNvPr id="2" name="Group 104"/>
          <p:cNvGrpSpPr>
            <a:grpSpLocks/>
          </p:cNvGrpSpPr>
          <p:nvPr/>
        </p:nvGrpSpPr>
        <p:grpSpPr bwMode="auto">
          <a:xfrm>
            <a:off x="441325" y="1200150"/>
            <a:ext cx="8626475" cy="5456238"/>
            <a:chOff x="278" y="756"/>
            <a:chExt cx="5434" cy="3437"/>
          </a:xfrm>
        </p:grpSpPr>
        <p:grpSp>
          <p:nvGrpSpPr>
            <p:cNvPr id="68629" name="Group 103"/>
            <p:cNvGrpSpPr>
              <a:grpSpLocks/>
            </p:cNvGrpSpPr>
            <p:nvPr/>
          </p:nvGrpSpPr>
          <p:grpSpPr bwMode="auto">
            <a:xfrm>
              <a:off x="278" y="756"/>
              <a:ext cx="5434" cy="3437"/>
              <a:chOff x="278" y="756"/>
              <a:chExt cx="5434" cy="3437"/>
            </a:xfrm>
          </p:grpSpPr>
          <p:sp>
            <p:nvSpPr>
              <p:cNvPr id="68632" name="Rectangle 5"/>
              <p:cNvSpPr>
                <a:spLocks noChangeArrowheads="1"/>
              </p:cNvSpPr>
              <p:nvPr/>
            </p:nvSpPr>
            <p:spPr bwMode="auto">
              <a:xfrm>
                <a:off x="1362" y="784"/>
                <a:ext cx="3015" cy="63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33" name="Rectangle 6"/>
              <p:cNvSpPr>
                <a:spLocks noChangeArrowheads="1"/>
              </p:cNvSpPr>
              <p:nvPr/>
            </p:nvSpPr>
            <p:spPr bwMode="auto">
              <a:xfrm>
                <a:off x="2251" y="966"/>
                <a:ext cx="1238" cy="269"/>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800">
                    <a:latin typeface="宋体" pitchFamily="2" charset="-122"/>
                  </a:rPr>
                  <a:t>时序与控制 </a:t>
                </a:r>
                <a:endParaRPr lang="zh-CN" altLang="en-US" sz="2800">
                  <a:latin typeface="Times New Roman" pitchFamily="18" charset="0"/>
                </a:endParaRPr>
              </a:p>
            </p:txBody>
          </p:sp>
          <p:sp>
            <p:nvSpPr>
              <p:cNvPr id="68634" name="Rectangle 7"/>
              <p:cNvSpPr>
                <a:spLocks noChangeArrowheads="1"/>
              </p:cNvSpPr>
              <p:nvPr/>
            </p:nvSpPr>
            <p:spPr bwMode="auto">
              <a:xfrm>
                <a:off x="4728" y="766"/>
                <a:ext cx="48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行时钟</a:t>
                </a:r>
                <a:endParaRPr lang="zh-CN" altLang="en-US" sz="2000">
                  <a:latin typeface="Times New Roman" pitchFamily="18" charset="0"/>
                </a:endParaRPr>
              </a:p>
            </p:txBody>
          </p:sp>
          <p:sp>
            <p:nvSpPr>
              <p:cNvPr id="68635" name="Rectangle 8"/>
              <p:cNvSpPr>
                <a:spLocks noChangeArrowheads="1"/>
              </p:cNvSpPr>
              <p:nvPr/>
            </p:nvSpPr>
            <p:spPr bwMode="auto">
              <a:xfrm>
                <a:off x="4728" y="1004"/>
                <a:ext cx="48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列时钟</a:t>
                </a:r>
                <a:endParaRPr lang="zh-CN" altLang="en-US" sz="2000">
                  <a:latin typeface="Times New Roman" pitchFamily="18" charset="0"/>
                </a:endParaRPr>
              </a:p>
            </p:txBody>
          </p:sp>
          <p:sp>
            <p:nvSpPr>
              <p:cNvPr id="68636" name="Rectangle 9"/>
              <p:cNvSpPr>
                <a:spLocks noChangeArrowheads="1"/>
              </p:cNvSpPr>
              <p:nvPr/>
            </p:nvSpPr>
            <p:spPr bwMode="auto">
              <a:xfrm>
                <a:off x="4728" y="1242"/>
                <a:ext cx="48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写时钟</a:t>
                </a:r>
                <a:endParaRPr lang="zh-CN" altLang="en-US" sz="2000">
                  <a:latin typeface="Times New Roman" pitchFamily="18" charset="0"/>
                </a:endParaRPr>
              </a:p>
            </p:txBody>
          </p:sp>
          <p:sp>
            <p:nvSpPr>
              <p:cNvPr id="68637" name="Rectangle 10"/>
              <p:cNvSpPr>
                <a:spLocks noChangeArrowheads="1"/>
              </p:cNvSpPr>
              <p:nvPr/>
            </p:nvSpPr>
            <p:spPr bwMode="auto">
              <a:xfrm>
                <a:off x="640" y="1229"/>
                <a:ext cx="337" cy="211"/>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200">
                    <a:latin typeface="Times New Roman" pitchFamily="18" charset="0"/>
                  </a:rPr>
                  <a:t> </a:t>
                </a:r>
                <a:r>
                  <a:rPr lang="en-US" altLang="zh-CN" sz="2200">
                    <a:latin typeface="Times New Roman" pitchFamily="18" charset="0"/>
                  </a:rPr>
                  <a:t>WE</a:t>
                </a:r>
              </a:p>
            </p:txBody>
          </p:sp>
          <p:sp>
            <p:nvSpPr>
              <p:cNvPr id="68638" name="Line 11"/>
              <p:cNvSpPr>
                <a:spLocks noChangeShapeType="1"/>
              </p:cNvSpPr>
              <p:nvPr/>
            </p:nvSpPr>
            <p:spPr bwMode="auto">
              <a:xfrm>
                <a:off x="648" y="1243"/>
                <a:ext cx="336" cy="0"/>
              </a:xfrm>
              <a:prstGeom prst="line">
                <a:avLst/>
              </a:prstGeom>
              <a:noFill/>
              <a:ln w="9525">
                <a:solidFill>
                  <a:schemeClr val="tx1"/>
                </a:solidFill>
                <a:round/>
                <a:headEnd/>
                <a:tailEnd/>
              </a:ln>
            </p:spPr>
            <p:txBody>
              <a:bodyPr wrap="none"/>
              <a:lstStyle/>
              <a:p>
                <a:endParaRPr lang="zh-CN" altLang="en-US"/>
              </a:p>
            </p:txBody>
          </p:sp>
          <p:sp>
            <p:nvSpPr>
              <p:cNvPr id="68639" name="Rectangle 12"/>
              <p:cNvSpPr>
                <a:spLocks noChangeArrowheads="1"/>
              </p:cNvSpPr>
              <p:nvPr/>
            </p:nvSpPr>
            <p:spPr bwMode="auto">
              <a:xfrm>
                <a:off x="651" y="756"/>
                <a:ext cx="352" cy="211"/>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200">
                    <a:latin typeface="Times New Roman" pitchFamily="18" charset="0"/>
                  </a:rPr>
                  <a:t>RAS</a:t>
                </a:r>
              </a:p>
            </p:txBody>
          </p:sp>
          <p:sp>
            <p:nvSpPr>
              <p:cNvPr id="68640" name="Line 13"/>
              <p:cNvSpPr>
                <a:spLocks noChangeShapeType="1"/>
              </p:cNvSpPr>
              <p:nvPr/>
            </p:nvSpPr>
            <p:spPr bwMode="auto">
              <a:xfrm>
                <a:off x="624" y="768"/>
                <a:ext cx="406" cy="0"/>
              </a:xfrm>
              <a:prstGeom prst="line">
                <a:avLst/>
              </a:prstGeom>
              <a:noFill/>
              <a:ln w="9525">
                <a:solidFill>
                  <a:schemeClr val="tx1"/>
                </a:solidFill>
                <a:round/>
                <a:headEnd/>
                <a:tailEnd/>
              </a:ln>
            </p:spPr>
            <p:txBody>
              <a:bodyPr wrap="none"/>
              <a:lstStyle/>
              <a:p>
                <a:endParaRPr lang="zh-CN" altLang="en-US"/>
              </a:p>
            </p:txBody>
          </p:sp>
          <p:sp>
            <p:nvSpPr>
              <p:cNvPr id="68641" name="Rectangle 14"/>
              <p:cNvSpPr>
                <a:spLocks noChangeArrowheads="1"/>
              </p:cNvSpPr>
              <p:nvPr/>
            </p:nvSpPr>
            <p:spPr bwMode="auto">
              <a:xfrm>
                <a:off x="651" y="992"/>
                <a:ext cx="352" cy="211"/>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200">
                    <a:latin typeface="Times New Roman" pitchFamily="18" charset="0"/>
                  </a:rPr>
                  <a:t>CAS</a:t>
                </a:r>
              </a:p>
            </p:txBody>
          </p:sp>
          <p:sp>
            <p:nvSpPr>
              <p:cNvPr id="68642" name="Line 15"/>
              <p:cNvSpPr>
                <a:spLocks noChangeShapeType="1"/>
              </p:cNvSpPr>
              <p:nvPr/>
            </p:nvSpPr>
            <p:spPr bwMode="auto">
              <a:xfrm>
                <a:off x="624" y="1004"/>
                <a:ext cx="406" cy="0"/>
              </a:xfrm>
              <a:prstGeom prst="line">
                <a:avLst/>
              </a:prstGeom>
              <a:noFill/>
              <a:ln w="9525">
                <a:solidFill>
                  <a:schemeClr val="tx1"/>
                </a:solidFill>
                <a:round/>
                <a:headEnd/>
                <a:tailEnd/>
              </a:ln>
            </p:spPr>
            <p:txBody>
              <a:bodyPr wrap="none"/>
              <a:lstStyle/>
              <a:p>
                <a:endParaRPr lang="zh-CN" altLang="en-US"/>
              </a:p>
            </p:txBody>
          </p:sp>
          <p:sp>
            <p:nvSpPr>
              <p:cNvPr id="68643" name="Rectangle 16"/>
              <p:cNvSpPr>
                <a:spLocks noChangeArrowheads="1"/>
              </p:cNvSpPr>
              <p:nvPr/>
            </p:nvSpPr>
            <p:spPr bwMode="auto">
              <a:xfrm>
                <a:off x="957" y="1618"/>
                <a:ext cx="525" cy="856"/>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44" name="Rectangle 19"/>
              <p:cNvSpPr>
                <a:spLocks noChangeArrowheads="1"/>
              </p:cNvSpPr>
              <p:nvPr/>
            </p:nvSpPr>
            <p:spPr bwMode="auto">
              <a:xfrm>
                <a:off x="957" y="3107"/>
                <a:ext cx="525" cy="857"/>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45" name="Rectangle 22"/>
              <p:cNvSpPr>
                <a:spLocks noChangeArrowheads="1"/>
              </p:cNvSpPr>
              <p:nvPr/>
            </p:nvSpPr>
            <p:spPr bwMode="auto">
              <a:xfrm rot="5400000">
                <a:off x="1785" y="2301"/>
                <a:ext cx="8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solidFill>
                      <a:srgbClr val="000000"/>
                    </a:solidFill>
                    <a:latin typeface="Times New Roman" pitchFamily="18" charset="0"/>
                  </a:rPr>
                  <a:t>  </a:t>
                </a:r>
                <a:endParaRPr lang="zh-CN" altLang="en-US" sz="2000">
                  <a:latin typeface="Times New Roman" pitchFamily="18" charset="0"/>
                </a:endParaRPr>
              </a:p>
            </p:txBody>
          </p:sp>
          <p:sp>
            <p:nvSpPr>
              <p:cNvPr id="68646" name="Rectangle 23"/>
              <p:cNvSpPr>
                <a:spLocks noChangeArrowheads="1"/>
              </p:cNvSpPr>
              <p:nvPr/>
            </p:nvSpPr>
            <p:spPr bwMode="auto">
              <a:xfrm>
                <a:off x="336" y="1714"/>
                <a:ext cx="287" cy="466"/>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47" name="Rectangle 24"/>
              <p:cNvSpPr>
                <a:spLocks noChangeArrowheads="1"/>
              </p:cNvSpPr>
              <p:nvPr/>
            </p:nvSpPr>
            <p:spPr bwMode="auto">
              <a:xfrm>
                <a:off x="336" y="1743"/>
                <a:ext cx="121" cy="20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100">
                    <a:latin typeface="Times New Roman" pitchFamily="18" charset="0"/>
                  </a:rPr>
                  <a:t>A</a:t>
                </a:r>
                <a:endParaRPr lang="en-US" altLang="zh-CN" sz="2400">
                  <a:latin typeface="Times New Roman" pitchFamily="18" charset="0"/>
                </a:endParaRPr>
              </a:p>
            </p:txBody>
          </p:sp>
          <p:sp>
            <p:nvSpPr>
              <p:cNvPr id="68648" name="Rectangle 25"/>
              <p:cNvSpPr>
                <a:spLocks noChangeArrowheads="1"/>
              </p:cNvSpPr>
              <p:nvPr/>
            </p:nvSpPr>
            <p:spPr bwMode="auto">
              <a:xfrm>
                <a:off x="432" y="1718"/>
                <a:ext cx="3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a:t>
                </a:r>
                <a:endParaRPr lang="zh-CN" altLang="en-US" sz="2400">
                  <a:latin typeface="Times New Roman" pitchFamily="18" charset="0"/>
                </a:endParaRPr>
              </a:p>
            </p:txBody>
          </p:sp>
          <p:sp>
            <p:nvSpPr>
              <p:cNvPr id="68649" name="Rectangle 26"/>
              <p:cNvSpPr>
                <a:spLocks noChangeArrowheads="1"/>
              </p:cNvSpPr>
              <p:nvPr/>
            </p:nvSpPr>
            <p:spPr bwMode="auto">
              <a:xfrm>
                <a:off x="468" y="1822"/>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6</a:t>
                </a:r>
                <a:endParaRPr lang="zh-CN" altLang="en-US" sz="2400">
                  <a:latin typeface="Times New Roman" pitchFamily="18" charset="0"/>
                </a:endParaRPr>
              </a:p>
            </p:txBody>
          </p:sp>
          <p:sp>
            <p:nvSpPr>
              <p:cNvPr id="68650" name="Rectangle 27"/>
              <p:cNvSpPr>
                <a:spLocks noChangeArrowheads="1"/>
              </p:cNvSpPr>
              <p:nvPr/>
            </p:nvSpPr>
            <p:spPr bwMode="auto">
              <a:xfrm>
                <a:off x="336" y="2071"/>
                <a:ext cx="121" cy="20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100">
                    <a:latin typeface="Times New Roman" pitchFamily="18" charset="0"/>
                  </a:rPr>
                  <a:t>A</a:t>
                </a:r>
                <a:endParaRPr lang="en-US" altLang="zh-CN" sz="2400">
                  <a:latin typeface="Times New Roman" pitchFamily="18" charset="0"/>
                </a:endParaRPr>
              </a:p>
            </p:txBody>
          </p:sp>
          <p:sp>
            <p:nvSpPr>
              <p:cNvPr id="68651" name="Rectangle 28"/>
              <p:cNvSpPr>
                <a:spLocks noChangeArrowheads="1"/>
              </p:cNvSpPr>
              <p:nvPr/>
            </p:nvSpPr>
            <p:spPr bwMode="auto">
              <a:xfrm>
                <a:off x="432" y="2054"/>
                <a:ext cx="3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a:t>
                </a:r>
                <a:endParaRPr lang="zh-CN" altLang="en-US" sz="2400">
                  <a:latin typeface="Times New Roman" pitchFamily="18" charset="0"/>
                </a:endParaRPr>
              </a:p>
            </p:txBody>
          </p:sp>
          <p:sp>
            <p:nvSpPr>
              <p:cNvPr id="68652" name="Rectangle 29"/>
              <p:cNvSpPr>
                <a:spLocks noChangeArrowheads="1"/>
              </p:cNvSpPr>
              <p:nvPr/>
            </p:nvSpPr>
            <p:spPr bwMode="auto">
              <a:xfrm>
                <a:off x="468" y="2150"/>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0</a:t>
                </a:r>
                <a:endParaRPr lang="zh-CN" altLang="en-US" sz="2400">
                  <a:latin typeface="Times New Roman" pitchFamily="18" charset="0"/>
                </a:endParaRPr>
              </a:p>
            </p:txBody>
          </p:sp>
          <p:sp>
            <p:nvSpPr>
              <p:cNvPr id="68653" name="Rectangle 30"/>
              <p:cNvSpPr>
                <a:spLocks noChangeArrowheads="1"/>
              </p:cNvSpPr>
              <p:nvPr/>
            </p:nvSpPr>
            <p:spPr bwMode="auto">
              <a:xfrm>
                <a:off x="624" y="2016"/>
                <a:ext cx="48" cy="1536"/>
              </a:xfrm>
              <a:prstGeom prst="rect">
                <a:avLst/>
              </a:prstGeom>
              <a:solidFill>
                <a:schemeClr val="folHlink"/>
              </a:solidFill>
              <a:ln w="9525">
                <a:solidFill>
                  <a:schemeClr val="folHlink"/>
                </a:solidFill>
                <a:miter lim="800000"/>
                <a:headEnd/>
                <a:tailEnd/>
              </a:ln>
            </p:spPr>
            <p:txBody>
              <a:bodyPr wrap="none" anchor="ctr"/>
              <a:lstStyle/>
              <a:p>
                <a:pPr eaLnBrk="1" hangingPunct="1">
                  <a:spcBef>
                    <a:spcPct val="0"/>
                  </a:spcBef>
                  <a:buClrTx/>
                  <a:buSzTx/>
                  <a:buFontTx/>
                  <a:buNone/>
                </a:pPr>
                <a:endParaRPr lang="zh-CN" altLang="en-US" sz="2000" b="0">
                  <a:latin typeface="Times New Roman" pitchFamily="18" charset="0"/>
                </a:endParaRPr>
              </a:p>
            </p:txBody>
          </p:sp>
          <p:sp>
            <p:nvSpPr>
              <p:cNvPr id="68654" name="Rectangle 31"/>
              <p:cNvSpPr>
                <a:spLocks noChangeArrowheads="1"/>
              </p:cNvSpPr>
              <p:nvPr/>
            </p:nvSpPr>
            <p:spPr bwMode="auto">
              <a:xfrm>
                <a:off x="2208" y="3696"/>
                <a:ext cx="1152" cy="359"/>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存储单元阵列</a:t>
                </a:r>
              </a:p>
            </p:txBody>
          </p:sp>
          <p:sp>
            <p:nvSpPr>
              <p:cNvPr id="68655" name="Rectangle 32"/>
              <p:cNvSpPr>
                <a:spLocks noChangeArrowheads="1"/>
              </p:cNvSpPr>
              <p:nvPr/>
            </p:nvSpPr>
            <p:spPr bwMode="auto">
              <a:xfrm>
                <a:off x="2304" y="3336"/>
                <a:ext cx="1152" cy="384"/>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基准单元</a:t>
                </a:r>
              </a:p>
            </p:txBody>
          </p:sp>
          <p:sp>
            <p:nvSpPr>
              <p:cNvPr id="68656" name="Rectangle 33"/>
              <p:cNvSpPr>
                <a:spLocks noChangeArrowheads="1"/>
              </p:cNvSpPr>
              <p:nvPr/>
            </p:nvSpPr>
            <p:spPr bwMode="auto">
              <a:xfrm>
                <a:off x="1920" y="3264"/>
                <a:ext cx="288" cy="743"/>
              </a:xfrm>
              <a:prstGeom prst="rect">
                <a:avLst/>
              </a:prstGeom>
              <a:noFill/>
              <a:ln w="9525">
                <a:noFill/>
                <a:miter lim="800000"/>
                <a:headEnd/>
                <a:tailEnd/>
              </a:ln>
            </p:spPr>
            <p:txBody>
              <a:bodyPr/>
              <a:lstStyle/>
              <a:p>
                <a:pPr algn="l" eaLnBrk="1" hangingPunct="1">
                  <a:lnSpc>
                    <a:spcPct val="95000"/>
                  </a:lnSpc>
                  <a:buClr>
                    <a:schemeClr val="accent2"/>
                  </a:buClr>
                </a:pPr>
                <a:r>
                  <a:rPr lang="zh-CN" altLang="en-US" sz="2000">
                    <a:latin typeface="宋体" pitchFamily="2" charset="-122"/>
                  </a:rPr>
                  <a:t>行</a:t>
                </a:r>
              </a:p>
              <a:p>
                <a:pPr algn="l" eaLnBrk="1" hangingPunct="1">
                  <a:lnSpc>
                    <a:spcPct val="95000"/>
                  </a:lnSpc>
                  <a:buClr>
                    <a:schemeClr val="accent2"/>
                  </a:buClr>
                </a:pPr>
                <a:r>
                  <a:rPr lang="zh-CN" altLang="en-US" sz="2000">
                    <a:latin typeface="宋体" pitchFamily="2" charset="-122"/>
                  </a:rPr>
                  <a:t>译</a:t>
                </a:r>
              </a:p>
              <a:p>
                <a:pPr algn="l" eaLnBrk="1" hangingPunct="1">
                  <a:lnSpc>
                    <a:spcPct val="95000"/>
                  </a:lnSpc>
                  <a:buClr>
                    <a:schemeClr val="accent2"/>
                  </a:buClr>
                </a:pPr>
                <a:r>
                  <a:rPr lang="zh-CN" altLang="en-US" sz="2000">
                    <a:latin typeface="宋体" pitchFamily="2" charset="-122"/>
                  </a:rPr>
                  <a:t>码</a:t>
                </a:r>
              </a:p>
            </p:txBody>
          </p:sp>
          <p:sp>
            <p:nvSpPr>
              <p:cNvPr id="68657" name="Rectangle 34"/>
              <p:cNvSpPr>
                <a:spLocks noChangeArrowheads="1"/>
              </p:cNvSpPr>
              <p:nvPr/>
            </p:nvSpPr>
            <p:spPr bwMode="auto">
              <a:xfrm>
                <a:off x="2352" y="2948"/>
                <a:ext cx="1152" cy="336"/>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列译码器</a:t>
                </a:r>
              </a:p>
            </p:txBody>
          </p:sp>
          <p:sp>
            <p:nvSpPr>
              <p:cNvPr id="68658" name="Rectangle 35"/>
              <p:cNvSpPr>
                <a:spLocks noChangeArrowheads="1"/>
              </p:cNvSpPr>
              <p:nvPr/>
            </p:nvSpPr>
            <p:spPr bwMode="auto">
              <a:xfrm>
                <a:off x="2256" y="2597"/>
                <a:ext cx="1152" cy="361"/>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再生放大器</a:t>
                </a:r>
              </a:p>
            </p:txBody>
          </p:sp>
          <p:sp>
            <p:nvSpPr>
              <p:cNvPr id="68659" name="Rectangle 36"/>
              <p:cNvSpPr>
                <a:spLocks noChangeArrowheads="1"/>
              </p:cNvSpPr>
              <p:nvPr/>
            </p:nvSpPr>
            <p:spPr bwMode="auto">
              <a:xfrm>
                <a:off x="2352" y="2319"/>
                <a:ext cx="1152" cy="288"/>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列译码器</a:t>
                </a:r>
              </a:p>
            </p:txBody>
          </p:sp>
          <p:sp>
            <p:nvSpPr>
              <p:cNvPr id="68660" name="Rectangle 37"/>
              <p:cNvSpPr>
                <a:spLocks noChangeArrowheads="1"/>
              </p:cNvSpPr>
              <p:nvPr/>
            </p:nvSpPr>
            <p:spPr bwMode="auto">
              <a:xfrm>
                <a:off x="1920" y="2279"/>
                <a:ext cx="288" cy="985"/>
              </a:xfrm>
              <a:prstGeom prst="rect">
                <a:avLst/>
              </a:prstGeom>
              <a:noFill/>
              <a:ln w="9525">
                <a:noFill/>
                <a:miter lim="800000"/>
                <a:headEnd/>
                <a:tailEnd/>
              </a:ln>
            </p:spPr>
            <p:txBody>
              <a:bodyPr/>
              <a:lstStyle/>
              <a:p>
                <a:pPr algn="l" eaLnBrk="1" hangingPunct="1">
                  <a:lnSpc>
                    <a:spcPct val="95000"/>
                  </a:lnSpc>
                  <a:buClr>
                    <a:schemeClr val="accent2"/>
                  </a:buClr>
                </a:pPr>
                <a:r>
                  <a:rPr lang="zh-CN" altLang="en-US" sz="2000">
                    <a:latin typeface="宋体" pitchFamily="2" charset="-122"/>
                  </a:rPr>
                  <a:t>读</a:t>
                </a:r>
              </a:p>
              <a:p>
                <a:pPr algn="l" eaLnBrk="1" hangingPunct="1">
                  <a:lnSpc>
                    <a:spcPct val="95000"/>
                  </a:lnSpc>
                  <a:buClr>
                    <a:schemeClr val="accent2"/>
                  </a:buClr>
                </a:pPr>
                <a:r>
                  <a:rPr lang="zh-CN" altLang="en-US" sz="2000">
                    <a:latin typeface="宋体" pitchFamily="2" charset="-122"/>
                  </a:rPr>
                  <a:t>出</a:t>
                </a:r>
              </a:p>
              <a:p>
                <a:pPr algn="l" eaLnBrk="1" hangingPunct="1">
                  <a:lnSpc>
                    <a:spcPct val="95000"/>
                  </a:lnSpc>
                  <a:buClr>
                    <a:schemeClr val="accent2"/>
                  </a:buClr>
                </a:pPr>
                <a:r>
                  <a:rPr lang="zh-CN" altLang="en-US" sz="2000">
                    <a:latin typeface="宋体" pitchFamily="2" charset="-122"/>
                  </a:rPr>
                  <a:t>放</a:t>
                </a:r>
              </a:p>
              <a:p>
                <a:pPr algn="l" eaLnBrk="1" hangingPunct="1">
                  <a:lnSpc>
                    <a:spcPct val="95000"/>
                  </a:lnSpc>
                  <a:buClr>
                    <a:schemeClr val="accent2"/>
                  </a:buClr>
                </a:pPr>
                <a:r>
                  <a:rPr lang="zh-CN" altLang="en-US" sz="2000">
                    <a:latin typeface="宋体" pitchFamily="2" charset="-122"/>
                  </a:rPr>
                  <a:t>大</a:t>
                </a:r>
              </a:p>
            </p:txBody>
          </p:sp>
          <p:sp>
            <p:nvSpPr>
              <p:cNvPr id="68661" name="Rectangle 38"/>
              <p:cNvSpPr>
                <a:spLocks noChangeArrowheads="1"/>
              </p:cNvSpPr>
              <p:nvPr/>
            </p:nvSpPr>
            <p:spPr bwMode="auto">
              <a:xfrm>
                <a:off x="2352" y="1970"/>
                <a:ext cx="1152" cy="359"/>
              </a:xfrm>
              <a:prstGeom prst="rect">
                <a:avLst/>
              </a:prstGeom>
              <a:noFill/>
              <a:ln w="9525">
                <a:noFill/>
                <a:miter lim="800000"/>
                <a:headEnd/>
                <a:tailEnd/>
              </a:ln>
            </p:spPr>
            <p:txBody>
              <a:bodyPr/>
              <a:lstStyle/>
              <a:p>
                <a:pPr algn="l" eaLnBrk="1" hangingPunct="1">
                  <a:spcBef>
                    <a:spcPct val="0"/>
                  </a:spcBef>
                  <a:buClrTx/>
                  <a:buSzTx/>
                  <a:buFontTx/>
                  <a:buNone/>
                </a:pPr>
                <a:r>
                  <a:rPr lang="zh-CN" altLang="en-US" sz="2000">
                    <a:latin typeface="宋体" pitchFamily="2" charset="-122"/>
                  </a:rPr>
                  <a:t>基准单元</a:t>
                </a:r>
                <a:endParaRPr lang="zh-CN" altLang="en-US" sz="2000">
                  <a:latin typeface="Times New Roman" pitchFamily="18" charset="0"/>
                </a:endParaRPr>
              </a:p>
            </p:txBody>
          </p:sp>
          <p:sp>
            <p:nvSpPr>
              <p:cNvPr id="68662" name="Rectangle 39"/>
              <p:cNvSpPr>
                <a:spLocks noChangeArrowheads="1"/>
              </p:cNvSpPr>
              <p:nvPr/>
            </p:nvSpPr>
            <p:spPr bwMode="auto">
              <a:xfrm>
                <a:off x="2208" y="1596"/>
                <a:ext cx="1152" cy="384"/>
              </a:xfrm>
              <a:prstGeom prst="rect">
                <a:avLst/>
              </a:prstGeom>
              <a:noFill/>
              <a:ln w="9525">
                <a:noFill/>
                <a:miter lim="800000"/>
                <a:headEnd/>
                <a:tailEnd/>
              </a:ln>
            </p:spPr>
            <p:txBody>
              <a:bodyPr/>
              <a:lstStyle/>
              <a:p>
                <a:pPr algn="l" eaLnBrk="1" hangingPunct="1">
                  <a:buClr>
                    <a:schemeClr val="accent2"/>
                  </a:buClr>
                </a:pPr>
                <a:r>
                  <a:rPr lang="zh-CN" altLang="en-US" sz="2000">
                    <a:latin typeface="宋体" pitchFamily="2" charset="-122"/>
                  </a:rPr>
                  <a:t>存储单元阵列</a:t>
                </a:r>
              </a:p>
            </p:txBody>
          </p:sp>
          <p:sp>
            <p:nvSpPr>
              <p:cNvPr id="68663" name="Rectangle 40"/>
              <p:cNvSpPr>
                <a:spLocks noChangeArrowheads="1"/>
              </p:cNvSpPr>
              <p:nvPr/>
            </p:nvSpPr>
            <p:spPr bwMode="auto">
              <a:xfrm>
                <a:off x="1920" y="1536"/>
                <a:ext cx="288" cy="743"/>
              </a:xfrm>
              <a:prstGeom prst="rect">
                <a:avLst/>
              </a:prstGeom>
              <a:noFill/>
              <a:ln w="9525">
                <a:noFill/>
                <a:miter lim="800000"/>
                <a:headEnd/>
                <a:tailEnd/>
              </a:ln>
            </p:spPr>
            <p:txBody>
              <a:bodyPr/>
              <a:lstStyle/>
              <a:p>
                <a:pPr algn="l" eaLnBrk="1" hangingPunct="1">
                  <a:lnSpc>
                    <a:spcPct val="95000"/>
                  </a:lnSpc>
                  <a:buClr>
                    <a:schemeClr val="accent2"/>
                  </a:buClr>
                </a:pPr>
                <a:r>
                  <a:rPr lang="zh-CN" altLang="en-US" sz="2000">
                    <a:latin typeface="宋体" pitchFamily="2" charset="-122"/>
                  </a:rPr>
                  <a:t>行</a:t>
                </a:r>
              </a:p>
              <a:p>
                <a:pPr algn="l" eaLnBrk="1" hangingPunct="1">
                  <a:lnSpc>
                    <a:spcPct val="95000"/>
                  </a:lnSpc>
                  <a:buClr>
                    <a:schemeClr val="accent2"/>
                  </a:buClr>
                </a:pPr>
                <a:r>
                  <a:rPr lang="zh-CN" altLang="en-US" sz="2000">
                    <a:latin typeface="宋体" pitchFamily="2" charset="-122"/>
                  </a:rPr>
                  <a:t>译</a:t>
                </a:r>
              </a:p>
              <a:p>
                <a:pPr algn="l" eaLnBrk="1" hangingPunct="1">
                  <a:lnSpc>
                    <a:spcPct val="95000"/>
                  </a:lnSpc>
                  <a:buClr>
                    <a:schemeClr val="accent2"/>
                  </a:buClr>
                </a:pPr>
                <a:r>
                  <a:rPr lang="zh-CN" altLang="en-US" sz="2000">
                    <a:latin typeface="宋体" pitchFamily="2" charset="-122"/>
                  </a:rPr>
                  <a:t>码</a:t>
                </a:r>
              </a:p>
            </p:txBody>
          </p:sp>
          <p:sp>
            <p:nvSpPr>
              <p:cNvPr id="68664" name="Line 41"/>
              <p:cNvSpPr>
                <a:spLocks noChangeShapeType="1"/>
              </p:cNvSpPr>
              <p:nvPr/>
            </p:nvSpPr>
            <p:spPr bwMode="auto">
              <a:xfrm>
                <a:off x="1920" y="2279"/>
                <a:ext cx="1440" cy="0"/>
              </a:xfrm>
              <a:prstGeom prst="line">
                <a:avLst/>
              </a:prstGeom>
              <a:noFill/>
              <a:ln w="38100">
                <a:solidFill>
                  <a:schemeClr val="tx1"/>
                </a:solidFill>
                <a:round/>
                <a:headEnd/>
                <a:tailEnd/>
              </a:ln>
            </p:spPr>
            <p:txBody>
              <a:bodyPr wrap="none"/>
              <a:lstStyle/>
              <a:p>
                <a:endParaRPr lang="zh-CN" altLang="en-US"/>
              </a:p>
            </p:txBody>
          </p:sp>
          <p:sp>
            <p:nvSpPr>
              <p:cNvPr id="68665" name="Line 42"/>
              <p:cNvSpPr>
                <a:spLocks noChangeShapeType="1"/>
              </p:cNvSpPr>
              <p:nvPr/>
            </p:nvSpPr>
            <p:spPr bwMode="auto">
              <a:xfrm>
                <a:off x="1920" y="3264"/>
                <a:ext cx="1440" cy="0"/>
              </a:xfrm>
              <a:prstGeom prst="line">
                <a:avLst/>
              </a:prstGeom>
              <a:noFill/>
              <a:ln w="38100">
                <a:solidFill>
                  <a:schemeClr val="tx1"/>
                </a:solidFill>
                <a:round/>
                <a:headEnd/>
                <a:tailEnd/>
              </a:ln>
            </p:spPr>
            <p:txBody>
              <a:bodyPr wrap="none"/>
              <a:lstStyle/>
              <a:p>
                <a:endParaRPr lang="zh-CN" altLang="en-US"/>
              </a:p>
            </p:txBody>
          </p:sp>
          <p:sp>
            <p:nvSpPr>
              <p:cNvPr id="68666" name="Line 43"/>
              <p:cNvSpPr>
                <a:spLocks noChangeShapeType="1"/>
              </p:cNvSpPr>
              <p:nvPr/>
            </p:nvSpPr>
            <p:spPr bwMode="auto">
              <a:xfrm>
                <a:off x="1920" y="4007"/>
                <a:ext cx="1440" cy="0"/>
              </a:xfrm>
              <a:prstGeom prst="line">
                <a:avLst/>
              </a:prstGeom>
              <a:noFill/>
              <a:ln w="38100" cap="sq">
                <a:solidFill>
                  <a:schemeClr val="tx1"/>
                </a:solidFill>
                <a:round/>
                <a:headEnd/>
                <a:tailEnd/>
              </a:ln>
            </p:spPr>
            <p:txBody>
              <a:bodyPr wrap="none"/>
              <a:lstStyle/>
              <a:p>
                <a:endParaRPr lang="zh-CN" altLang="en-US"/>
              </a:p>
            </p:txBody>
          </p:sp>
          <p:sp>
            <p:nvSpPr>
              <p:cNvPr id="68667" name="Line 44"/>
              <p:cNvSpPr>
                <a:spLocks noChangeShapeType="1"/>
              </p:cNvSpPr>
              <p:nvPr/>
            </p:nvSpPr>
            <p:spPr bwMode="auto">
              <a:xfrm>
                <a:off x="1920" y="1536"/>
                <a:ext cx="0" cy="2471"/>
              </a:xfrm>
              <a:prstGeom prst="line">
                <a:avLst/>
              </a:prstGeom>
              <a:noFill/>
              <a:ln w="38100" cap="sq">
                <a:solidFill>
                  <a:schemeClr val="tx1"/>
                </a:solidFill>
                <a:round/>
                <a:headEnd/>
                <a:tailEnd/>
              </a:ln>
            </p:spPr>
            <p:txBody>
              <a:bodyPr wrap="none"/>
              <a:lstStyle/>
              <a:p>
                <a:endParaRPr lang="zh-CN" altLang="en-US"/>
              </a:p>
            </p:txBody>
          </p:sp>
          <p:sp>
            <p:nvSpPr>
              <p:cNvPr id="68668" name="Line 45"/>
              <p:cNvSpPr>
                <a:spLocks noChangeShapeType="1"/>
              </p:cNvSpPr>
              <p:nvPr/>
            </p:nvSpPr>
            <p:spPr bwMode="auto">
              <a:xfrm>
                <a:off x="2208" y="1536"/>
                <a:ext cx="0" cy="2471"/>
              </a:xfrm>
              <a:prstGeom prst="line">
                <a:avLst/>
              </a:prstGeom>
              <a:noFill/>
              <a:ln w="38100">
                <a:solidFill>
                  <a:schemeClr val="tx1"/>
                </a:solidFill>
                <a:round/>
                <a:headEnd/>
                <a:tailEnd/>
              </a:ln>
            </p:spPr>
            <p:txBody>
              <a:bodyPr wrap="none"/>
              <a:lstStyle/>
              <a:p>
                <a:endParaRPr lang="zh-CN" altLang="en-US"/>
              </a:p>
            </p:txBody>
          </p:sp>
          <p:sp>
            <p:nvSpPr>
              <p:cNvPr id="68669" name="Line 46"/>
              <p:cNvSpPr>
                <a:spLocks noChangeShapeType="1"/>
              </p:cNvSpPr>
              <p:nvPr/>
            </p:nvSpPr>
            <p:spPr bwMode="auto">
              <a:xfrm>
                <a:off x="3360" y="1536"/>
                <a:ext cx="0" cy="2471"/>
              </a:xfrm>
              <a:prstGeom prst="line">
                <a:avLst/>
              </a:prstGeom>
              <a:noFill/>
              <a:ln w="38100" cap="sq">
                <a:solidFill>
                  <a:schemeClr val="tx1"/>
                </a:solidFill>
                <a:round/>
                <a:headEnd/>
                <a:tailEnd/>
              </a:ln>
            </p:spPr>
            <p:txBody>
              <a:bodyPr wrap="none"/>
              <a:lstStyle/>
              <a:p>
                <a:endParaRPr lang="zh-CN" altLang="en-US"/>
              </a:p>
            </p:txBody>
          </p:sp>
          <p:sp>
            <p:nvSpPr>
              <p:cNvPr id="68670" name="Freeform 47"/>
              <p:cNvSpPr>
                <a:spLocks/>
              </p:cNvSpPr>
              <p:nvPr/>
            </p:nvSpPr>
            <p:spPr bwMode="auto">
              <a:xfrm>
                <a:off x="1923" y="1533"/>
                <a:ext cx="1437" cy="4"/>
              </a:xfrm>
              <a:custGeom>
                <a:avLst/>
                <a:gdLst>
                  <a:gd name="T0" fmla="*/ 0 w 1437"/>
                  <a:gd name="T1" fmla="*/ 0 h 4"/>
                  <a:gd name="T2" fmla="*/ 1437 w 1437"/>
                  <a:gd name="T3" fmla="*/ 4 h 4"/>
                  <a:gd name="T4" fmla="*/ 0 60000 65536"/>
                  <a:gd name="T5" fmla="*/ 0 60000 65536"/>
                  <a:gd name="T6" fmla="*/ 0 w 1437"/>
                  <a:gd name="T7" fmla="*/ 0 h 4"/>
                  <a:gd name="T8" fmla="*/ 1437 w 1437"/>
                  <a:gd name="T9" fmla="*/ 4 h 4"/>
                </a:gdLst>
                <a:ahLst/>
                <a:cxnLst>
                  <a:cxn ang="T4">
                    <a:pos x="T0" y="T1"/>
                  </a:cxn>
                  <a:cxn ang="T5">
                    <a:pos x="T2" y="T3"/>
                  </a:cxn>
                </a:cxnLst>
                <a:rect l="T6" t="T7" r="T8" b="T9"/>
                <a:pathLst>
                  <a:path w="1437" h="4">
                    <a:moveTo>
                      <a:pt x="0" y="0"/>
                    </a:moveTo>
                    <a:lnTo>
                      <a:pt x="1437" y="4"/>
                    </a:lnTo>
                  </a:path>
                </a:pathLst>
              </a:custGeom>
              <a:noFill/>
              <a:ln w="38100" cap="sq">
                <a:solidFill>
                  <a:schemeClr val="tx1"/>
                </a:solidFill>
                <a:round/>
                <a:headEnd/>
                <a:tailEnd/>
              </a:ln>
            </p:spPr>
            <p:txBody>
              <a:bodyPr wrap="none"/>
              <a:lstStyle/>
              <a:p>
                <a:endParaRPr lang="zh-CN" altLang="en-US"/>
              </a:p>
            </p:txBody>
          </p:sp>
          <p:sp>
            <p:nvSpPr>
              <p:cNvPr id="68671" name="Line 48"/>
              <p:cNvSpPr>
                <a:spLocks noChangeShapeType="1"/>
              </p:cNvSpPr>
              <p:nvPr/>
            </p:nvSpPr>
            <p:spPr bwMode="auto">
              <a:xfrm>
                <a:off x="2208" y="1920"/>
                <a:ext cx="1152" cy="0"/>
              </a:xfrm>
              <a:prstGeom prst="line">
                <a:avLst/>
              </a:prstGeom>
              <a:noFill/>
              <a:ln w="38100">
                <a:solidFill>
                  <a:schemeClr val="tx1"/>
                </a:solidFill>
                <a:round/>
                <a:headEnd/>
                <a:tailEnd/>
              </a:ln>
            </p:spPr>
            <p:txBody>
              <a:bodyPr wrap="none"/>
              <a:lstStyle/>
              <a:p>
                <a:endParaRPr lang="zh-CN" altLang="en-US"/>
              </a:p>
            </p:txBody>
          </p:sp>
          <p:sp>
            <p:nvSpPr>
              <p:cNvPr id="68672" name="Line 49"/>
              <p:cNvSpPr>
                <a:spLocks noChangeShapeType="1"/>
              </p:cNvSpPr>
              <p:nvPr/>
            </p:nvSpPr>
            <p:spPr bwMode="auto">
              <a:xfrm>
                <a:off x="2208" y="2567"/>
                <a:ext cx="1152" cy="0"/>
              </a:xfrm>
              <a:prstGeom prst="line">
                <a:avLst/>
              </a:prstGeom>
              <a:noFill/>
              <a:ln w="38100">
                <a:solidFill>
                  <a:schemeClr val="tx1"/>
                </a:solidFill>
                <a:round/>
                <a:headEnd/>
                <a:tailEnd/>
              </a:ln>
            </p:spPr>
            <p:txBody>
              <a:bodyPr wrap="none"/>
              <a:lstStyle/>
              <a:p>
                <a:endParaRPr lang="zh-CN" altLang="en-US"/>
              </a:p>
            </p:txBody>
          </p:sp>
          <p:sp>
            <p:nvSpPr>
              <p:cNvPr id="68673" name="Line 50"/>
              <p:cNvSpPr>
                <a:spLocks noChangeShapeType="1"/>
              </p:cNvSpPr>
              <p:nvPr/>
            </p:nvSpPr>
            <p:spPr bwMode="auto">
              <a:xfrm>
                <a:off x="2208" y="2928"/>
                <a:ext cx="1152" cy="0"/>
              </a:xfrm>
              <a:prstGeom prst="line">
                <a:avLst/>
              </a:prstGeom>
              <a:noFill/>
              <a:ln w="38100">
                <a:solidFill>
                  <a:schemeClr val="tx1"/>
                </a:solidFill>
                <a:round/>
                <a:headEnd/>
                <a:tailEnd/>
              </a:ln>
            </p:spPr>
            <p:txBody>
              <a:bodyPr wrap="none"/>
              <a:lstStyle/>
              <a:p>
                <a:endParaRPr lang="zh-CN" altLang="en-US"/>
              </a:p>
            </p:txBody>
          </p:sp>
          <p:sp>
            <p:nvSpPr>
              <p:cNvPr id="68674" name="Line 51"/>
              <p:cNvSpPr>
                <a:spLocks noChangeShapeType="1"/>
              </p:cNvSpPr>
              <p:nvPr/>
            </p:nvSpPr>
            <p:spPr bwMode="auto">
              <a:xfrm>
                <a:off x="2208" y="3648"/>
                <a:ext cx="1152" cy="0"/>
              </a:xfrm>
              <a:prstGeom prst="line">
                <a:avLst/>
              </a:prstGeom>
              <a:noFill/>
              <a:ln w="38100">
                <a:solidFill>
                  <a:schemeClr val="tx1"/>
                </a:solidFill>
                <a:round/>
                <a:headEnd/>
                <a:tailEnd/>
              </a:ln>
            </p:spPr>
            <p:txBody>
              <a:bodyPr wrap="none"/>
              <a:lstStyle/>
              <a:p>
                <a:endParaRPr lang="zh-CN" altLang="en-US"/>
              </a:p>
            </p:txBody>
          </p:sp>
          <p:sp>
            <p:nvSpPr>
              <p:cNvPr id="68675" name="Rectangle 52"/>
              <p:cNvSpPr>
                <a:spLocks noChangeArrowheads="1"/>
              </p:cNvSpPr>
              <p:nvPr/>
            </p:nvSpPr>
            <p:spPr bwMode="auto">
              <a:xfrm>
                <a:off x="4215" y="2497"/>
                <a:ext cx="740" cy="623"/>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76" name="Rectangle 53"/>
              <p:cNvSpPr>
                <a:spLocks noChangeArrowheads="1"/>
              </p:cNvSpPr>
              <p:nvPr/>
            </p:nvSpPr>
            <p:spPr bwMode="auto">
              <a:xfrm>
                <a:off x="4223" y="2568"/>
                <a:ext cx="498" cy="211"/>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200">
                    <a:latin typeface="Times New Roman" pitchFamily="18" charset="0"/>
                  </a:rPr>
                  <a:t>     </a:t>
                </a:r>
                <a:r>
                  <a:rPr lang="zh-CN" altLang="en-US" sz="1200">
                    <a:latin typeface="Times New Roman" pitchFamily="18" charset="0"/>
                  </a:rPr>
                  <a:t> </a:t>
                </a:r>
                <a:r>
                  <a:rPr lang="en-US" altLang="zh-CN" sz="2200">
                    <a:latin typeface="Times New Roman" pitchFamily="18" charset="0"/>
                  </a:rPr>
                  <a:t>I/O</a:t>
                </a:r>
              </a:p>
            </p:txBody>
          </p:sp>
          <p:sp>
            <p:nvSpPr>
              <p:cNvPr id="68677" name="Rectangle 54"/>
              <p:cNvSpPr>
                <a:spLocks noChangeArrowheads="1"/>
              </p:cNvSpPr>
              <p:nvPr/>
            </p:nvSpPr>
            <p:spPr bwMode="auto">
              <a:xfrm>
                <a:off x="4353" y="2802"/>
                <a:ext cx="48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缓存器</a:t>
                </a:r>
                <a:endParaRPr lang="zh-CN" altLang="en-US" sz="2000">
                  <a:latin typeface="Times New Roman" pitchFamily="18" charset="0"/>
                </a:endParaRPr>
              </a:p>
            </p:txBody>
          </p:sp>
          <p:sp>
            <p:nvSpPr>
              <p:cNvPr id="68678" name="Rectangle 55"/>
              <p:cNvSpPr>
                <a:spLocks noChangeArrowheads="1"/>
              </p:cNvSpPr>
              <p:nvPr/>
            </p:nvSpPr>
            <p:spPr bwMode="auto">
              <a:xfrm>
                <a:off x="4192" y="3547"/>
                <a:ext cx="738" cy="491"/>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79" name="Rectangle 56"/>
              <p:cNvSpPr>
                <a:spLocks noChangeArrowheads="1"/>
              </p:cNvSpPr>
              <p:nvPr/>
            </p:nvSpPr>
            <p:spPr bwMode="auto">
              <a:xfrm>
                <a:off x="4224" y="3592"/>
                <a:ext cx="644"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数据输出</a:t>
                </a:r>
                <a:endParaRPr lang="zh-CN" altLang="en-US" sz="2000">
                  <a:latin typeface="Times New Roman" pitchFamily="18" charset="0"/>
                </a:endParaRPr>
              </a:p>
            </p:txBody>
          </p:sp>
          <p:sp>
            <p:nvSpPr>
              <p:cNvPr id="68680" name="Rectangle 57"/>
              <p:cNvSpPr>
                <a:spLocks noChangeArrowheads="1"/>
              </p:cNvSpPr>
              <p:nvPr/>
            </p:nvSpPr>
            <p:spPr bwMode="auto">
              <a:xfrm>
                <a:off x="4417" y="3815"/>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驱动</a:t>
                </a:r>
                <a:endParaRPr lang="zh-CN" altLang="en-US" sz="2000">
                  <a:latin typeface="Times New Roman" pitchFamily="18" charset="0"/>
                </a:endParaRPr>
              </a:p>
            </p:txBody>
          </p:sp>
          <p:sp>
            <p:nvSpPr>
              <p:cNvPr id="68681" name="Rectangle 58"/>
              <p:cNvSpPr>
                <a:spLocks noChangeArrowheads="1"/>
              </p:cNvSpPr>
              <p:nvPr/>
            </p:nvSpPr>
            <p:spPr bwMode="auto">
              <a:xfrm>
                <a:off x="4215" y="1692"/>
                <a:ext cx="740" cy="489"/>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82" name="Rectangle 59"/>
              <p:cNvSpPr>
                <a:spLocks noChangeArrowheads="1"/>
              </p:cNvSpPr>
              <p:nvPr/>
            </p:nvSpPr>
            <p:spPr bwMode="auto">
              <a:xfrm>
                <a:off x="4265" y="1718"/>
                <a:ext cx="644"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数据输入</a:t>
                </a:r>
                <a:endParaRPr lang="zh-CN" altLang="en-US" sz="2000">
                  <a:latin typeface="Times New Roman" pitchFamily="18" charset="0"/>
                </a:endParaRPr>
              </a:p>
            </p:txBody>
          </p:sp>
          <p:sp>
            <p:nvSpPr>
              <p:cNvPr id="68683" name="Rectangle 60"/>
              <p:cNvSpPr>
                <a:spLocks noChangeArrowheads="1"/>
              </p:cNvSpPr>
              <p:nvPr/>
            </p:nvSpPr>
            <p:spPr bwMode="auto">
              <a:xfrm>
                <a:off x="4344" y="1958"/>
                <a:ext cx="48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寄存器</a:t>
                </a:r>
                <a:endParaRPr lang="zh-CN" altLang="en-US" sz="2000">
                  <a:latin typeface="Times New Roman" pitchFamily="18" charset="0"/>
                </a:endParaRPr>
              </a:p>
            </p:txBody>
          </p:sp>
          <p:sp>
            <p:nvSpPr>
              <p:cNvPr id="68684" name="Rectangle 61"/>
              <p:cNvSpPr>
                <a:spLocks noChangeArrowheads="1"/>
              </p:cNvSpPr>
              <p:nvPr/>
            </p:nvSpPr>
            <p:spPr bwMode="auto">
              <a:xfrm>
                <a:off x="3744" y="2389"/>
                <a:ext cx="48" cy="1795"/>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85" name="Rectangle 62"/>
              <p:cNvSpPr>
                <a:spLocks noChangeArrowheads="1"/>
              </p:cNvSpPr>
              <p:nvPr/>
            </p:nvSpPr>
            <p:spPr bwMode="auto">
              <a:xfrm>
                <a:off x="3840" y="2524"/>
                <a:ext cx="42" cy="20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100" b="0">
                    <a:solidFill>
                      <a:srgbClr val="000000"/>
                    </a:solidFill>
                    <a:latin typeface="Times New Roman" pitchFamily="18" charset="0"/>
                  </a:rPr>
                  <a:t> </a:t>
                </a:r>
                <a:endParaRPr lang="zh-CN" altLang="en-US" sz="2400" b="0">
                  <a:latin typeface="Times New Roman" pitchFamily="18" charset="0"/>
                </a:endParaRPr>
              </a:p>
            </p:txBody>
          </p:sp>
          <p:sp>
            <p:nvSpPr>
              <p:cNvPr id="68686" name="Rectangle 63"/>
              <p:cNvSpPr>
                <a:spLocks noChangeArrowheads="1"/>
              </p:cNvSpPr>
              <p:nvPr/>
            </p:nvSpPr>
            <p:spPr bwMode="auto">
              <a:xfrm rot="5400000">
                <a:off x="2479" y="2917"/>
                <a:ext cx="48" cy="2487"/>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87" name="Rectangle 64"/>
              <p:cNvSpPr>
                <a:spLocks noChangeArrowheads="1"/>
              </p:cNvSpPr>
              <p:nvPr/>
            </p:nvSpPr>
            <p:spPr bwMode="auto">
              <a:xfrm>
                <a:off x="1200" y="3975"/>
                <a:ext cx="48" cy="218"/>
              </a:xfrm>
              <a:prstGeom prst="rect">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688" name="Freeform 65"/>
              <p:cNvSpPr>
                <a:spLocks/>
              </p:cNvSpPr>
              <p:nvPr/>
            </p:nvSpPr>
            <p:spPr bwMode="auto">
              <a:xfrm>
                <a:off x="4608" y="2181"/>
                <a:ext cx="1" cy="315"/>
              </a:xfrm>
              <a:custGeom>
                <a:avLst/>
                <a:gdLst>
                  <a:gd name="T0" fmla="*/ 0 w 1"/>
                  <a:gd name="T1" fmla="*/ 0 h 315"/>
                  <a:gd name="T2" fmla="*/ 1 w 1"/>
                  <a:gd name="T3" fmla="*/ 315 h 315"/>
                  <a:gd name="T4" fmla="*/ 0 60000 65536"/>
                  <a:gd name="T5" fmla="*/ 0 60000 65536"/>
                  <a:gd name="T6" fmla="*/ 0 w 1"/>
                  <a:gd name="T7" fmla="*/ 0 h 315"/>
                  <a:gd name="T8" fmla="*/ 1 w 1"/>
                  <a:gd name="T9" fmla="*/ 315 h 315"/>
                </a:gdLst>
                <a:ahLst/>
                <a:cxnLst>
                  <a:cxn ang="T4">
                    <a:pos x="T0" y="T1"/>
                  </a:cxn>
                  <a:cxn ang="T5">
                    <a:pos x="T2" y="T3"/>
                  </a:cxn>
                </a:cxnLst>
                <a:rect l="T6" t="T7" r="T8" b="T9"/>
                <a:pathLst>
                  <a:path w="1" h="315">
                    <a:moveTo>
                      <a:pt x="0" y="0"/>
                    </a:moveTo>
                    <a:lnTo>
                      <a:pt x="1" y="315"/>
                    </a:lnTo>
                  </a:path>
                </a:pathLst>
              </a:custGeom>
              <a:noFill/>
              <a:ln w="38100">
                <a:solidFill>
                  <a:schemeClr val="tx1"/>
                </a:solidFill>
                <a:round/>
                <a:headEnd/>
                <a:tailEnd type="stealth" w="med" len="med"/>
              </a:ln>
            </p:spPr>
            <p:txBody>
              <a:bodyPr wrap="none"/>
              <a:lstStyle/>
              <a:p>
                <a:endParaRPr lang="zh-CN" altLang="en-US"/>
              </a:p>
            </p:txBody>
          </p:sp>
          <p:sp>
            <p:nvSpPr>
              <p:cNvPr id="68689" name="Freeform 66"/>
              <p:cNvSpPr>
                <a:spLocks/>
              </p:cNvSpPr>
              <p:nvPr/>
            </p:nvSpPr>
            <p:spPr bwMode="auto">
              <a:xfrm>
                <a:off x="4608" y="3117"/>
                <a:ext cx="1" cy="429"/>
              </a:xfrm>
              <a:custGeom>
                <a:avLst/>
                <a:gdLst>
                  <a:gd name="T0" fmla="*/ 0 w 1"/>
                  <a:gd name="T1" fmla="*/ 0 h 429"/>
                  <a:gd name="T2" fmla="*/ 1 w 1"/>
                  <a:gd name="T3" fmla="*/ 429 h 429"/>
                  <a:gd name="T4" fmla="*/ 0 60000 65536"/>
                  <a:gd name="T5" fmla="*/ 0 60000 65536"/>
                  <a:gd name="T6" fmla="*/ 0 w 1"/>
                  <a:gd name="T7" fmla="*/ 0 h 429"/>
                  <a:gd name="T8" fmla="*/ 1 w 1"/>
                  <a:gd name="T9" fmla="*/ 429 h 429"/>
                </a:gdLst>
                <a:ahLst/>
                <a:cxnLst>
                  <a:cxn ang="T4">
                    <a:pos x="T0" y="T1"/>
                  </a:cxn>
                  <a:cxn ang="T5">
                    <a:pos x="T2" y="T3"/>
                  </a:cxn>
                </a:cxnLst>
                <a:rect l="T6" t="T7" r="T8" b="T9"/>
                <a:pathLst>
                  <a:path w="1" h="429">
                    <a:moveTo>
                      <a:pt x="0" y="0"/>
                    </a:moveTo>
                    <a:lnTo>
                      <a:pt x="1" y="429"/>
                    </a:lnTo>
                  </a:path>
                </a:pathLst>
              </a:custGeom>
              <a:noFill/>
              <a:ln w="38100">
                <a:solidFill>
                  <a:schemeClr val="tx1"/>
                </a:solidFill>
                <a:round/>
                <a:headEnd/>
                <a:tailEnd type="stealth" w="med" len="med"/>
              </a:ln>
            </p:spPr>
            <p:txBody>
              <a:bodyPr wrap="none"/>
              <a:lstStyle/>
              <a:p>
                <a:endParaRPr lang="zh-CN" altLang="en-US"/>
              </a:p>
            </p:txBody>
          </p:sp>
          <p:sp>
            <p:nvSpPr>
              <p:cNvPr id="68690" name="Line 67"/>
              <p:cNvSpPr>
                <a:spLocks noChangeShapeType="1"/>
              </p:cNvSpPr>
              <p:nvPr/>
            </p:nvSpPr>
            <p:spPr bwMode="auto">
              <a:xfrm flipH="1">
                <a:off x="4944" y="1968"/>
                <a:ext cx="336" cy="0"/>
              </a:xfrm>
              <a:prstGeom prst="line">
                <a:avLst/>
              </a:prstGeom>
              <a:noFill/>
              <a:ln w="38100">
                <a:solidFill>
                  <a:schemeClr val="tx1"/>
                </a:solidFill>
                <a:round/>
                <a:headEnd/>
                <a:tailEnd type="stealth" w="med" len="med"/>
              </a:ln>
            </p:spPr>
            <p:txBody>
              <a:bodyPr wrap="none"/>
              <a:lstStyle/>
              <a:p>
                <a:endParaRPr lang="zh-CN" altLang="en-US"/>
              </a:p>
            </p:txBody>
          </p:sp>
          <p:sp>
            <p:nvSpPr>
              <p:cNvPr id="68691" name="Line 68"/>
              <p:cNvSpPr>
                <a:spLocks noChangeShapeType="1"/>
              </p:cNvSpPr>
              <p:nvPr/>
            </p:nvSpPr>
            <p:spPr bwMode="auto">
              <a:xfrm rot="10800000" flipH="1">
                <a:off x="4938" y="3792"/>
                <a:ext cx="336" cy="0"/>
              </a:xfrm>
              <a:prstGeom prst="line">
                <a:avLst/>
              </a:prstGeom>
              <a:noFill/>
              <a:ln w="38100">
                <a:solidFill>
                  <a:schemeClr val="tx1"/>
                </a:solidFill>
                <a:round/>
                <a:headEnd/>
                <a:tailEnd type="stealth" w="med" len="med"/>
              </a:ln>
            </p:spPr>
            <p:txBody>
              <a:bodyPr wrap="none"/>
              <a:lstStyle/>
              <a:p>
                <a:endParaRPr lang="zh-CN" altLang="en-US"/>
              </a:p>
            </p:txBody>
          </p:sp>
          <p:sp>
            <p:nvSpPr>
              <p:cNvPr id="68692" name="Text Box 69"/>
              <p:cNvSpPr txBox="1">
                <a:spLocks noChangeArrowheads="1"/>
              </p:cNvSpPr>
              <p:nvPr/>
            </p:nvSpPr>
            <p:spPr bwMode="auto">
              <a:xfrm>
                <a:off x="5040" y="1968"/>
                <a:ext cx="48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a:t>
                </a:r>
                <a:r>
                  <a:rPr lang="en-US" altLang="zh-CN" sz="2400" baseline="-25000">
                    <a:latin typeface="Times New Roman" pitchFamily="18" charset="0"/>
                  </a:rPr>
                  <a:t>IN</a:t>
                </a:r>
              </a:p>
            </p:txBody>
          </p:sp>
          <p:sp>
            <p:nvSpPr>
              <p:cNvPr id="68693" name="Text Box 70"/>
              <p:cNvSpPr txBox="1">
                <a:spLocks noChangeArrowheads="1"/>
              </p:cNvSpPr>
              <p:nvPr/>
            </p:nvSpPr>
            <p:spPr bwMode="auto">
              <a:xfrm>
                <a:off x="4992" y="3801"/>
                <a:ext cx="72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a:t>
                </a:r>
                <a:r>
                  <a:rPr lang="en-US" altLang="zh-CN" sz="2400" baseline="-25000">
                    <a:latin typeface="Times New Roman" pitchFamily="18" charset="0"/>
                  </a:rPr>
                  <a:t>OUT</a:t>
                </a:r>
              </a:p>
            </p:txBody>
          </p:sp>
          <p:sp>
            <p:nvSpPr>
              <p:cNvPr id="68694" name="Line 71"/>
              <p:cNvSpPr>
                <a:spLocks noChangeShapeType="1"/>
              </p:cNvSpPr>
              <p:nvPr/>
            </p:nvSpPr>
            <p:spPr bwMode="auto">
              <a:xfrm>
                <a:off x="1056" y="862"/>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695" name="Line 72"/>
              <p:cNvSpPr>
                <a:spLocks noChangeShapeType="1"/>
              </p:cNvSpPr>
              <p:nvPr/>
            </p:nvSpPr>
            <p:spPr bwMode="auto">
              <a:xfrm>
                <a:off x="1056" y="1098"/>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696" name="Line 73"/>
              <p:cNvSpPr>
                <a:spLocks noChangeShapeType="1"/>
              </p:cNvSpPr>
              <p:nvPr/>
            </p:nvSpPr>
            <p:spPr bwMode="auto">
              <a:xfrm>
                <a:off x="1056" y="1334"/>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697" name="Line 74"/>
              <p:cNvSpPr>
                <a:spLocks noChangeShapeType="1"/>
              </p:cNvSpPr>
              <p:nvPr/>
            </p:nvSpPr>
            <p:spPr bwMode="auto">
              <a:xfrm>
                <a:off x="4368" y="864"/>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698" name="Line 75"/>
              <p:cNvSpPr>
                <a:spLocks noChangeShapeType="1"/>
              </p:cNvSpPr>
              <p:nvPr/>
            </p:nvSpPr>
            <p:spPr bwMode="auto">
              <a:xfrm>
                <a:off x="4368" y="1100"/>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699" name="Line 76"/>
              <p:cNvSpPr>
                <a:spLocks noChangeShapeType="1"/>
              </p:cNvSpPr>
              <p:nvPr/>
            </p:nvSpPr>
            <p:spPr bwMode="auto">
              <a:xfrm>
                <a:off x="4368" y="1336"/>
                <a:ext cx="288" cy="0"/>
              </a:xfrm>
              <a:prstGeom prst="line">
                <a:avLst/>
              </a:prstGeom>
              <a:noFill/>
              <a:ln w="38100">
                <a:solidFill>
                  <a:schemeClr val="tx1"/>
                </a:solidFill>
                <a:round/>
                <a:headEnd/>
                <a:tailEnd type="stealth" w="med" len="med"/>
              </a:ln>
            </p:spPr>
            <p:txBody>
              <a:bodyPr wrap="none"/>
              <a:lstStyle/>
              <a:p>
                <a:endParaRPr lang="zh-CN" altLang="en-US"/>
              </a:p>
            </p:txBody>
          </p:sp>
          <p:sp>
            <p:nvSpPr>
              <p:cNvPr id="68700" name="AutoShape 77"/>
              <p:cNvSpPr>
                <a:spLocks noChangeArrowheads="1"/>
              </p:cNvSpPr>
              <p:nvPr/>
            </p:nvSpPr>
            <p:spPr bwMode="auto">
              <a:xfrm>
                <a:off x="560" y="1980"/>
                <a:ext cx="388" cy="100"/>
              </a:xfrm>
              <a:prstGeom prst="rightArrow">
                <a:avLst>
                  <a:gd name="adj1" fmla="val 50000"/>
                  <a:gd name="adj2" fmla="val 9700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1" name="AutoShape 78"/>
              <p:cNvSpPr>
                <a:spLocks noChangeArrowheads="1"/>
              </p:cNvSpPr>
              <p:nvPr/>
            </p:nvSpPr>
            <p:spPr bwMode="auto">
              <a:xfrm>
                <a:off x="625" y="3488"/>
                <a:ext cx="320" cy="100"/>
              </a:xfrm>
              <a:prstGeom prst="rightArrow">
                <a:avLst>
                  <a:gd name="adj1" fmla="val 50000"/>
                  <a:gd name="adj2" fmla="val 8000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2" name="Rectangle 79"/>
              <p:cNvSpPr>
                <a:spLocks noChangeArrowheads="1"/>
              </p:cNvSpPr>
              <p:nvPr/>
            </p:nvSpPr>
            <p:spPr bwMode="auto">
              <a:xfrm>
                <a:off x="1572" y="2004"/>
                <a:ext cx="48" cy="1536"/>
              </a:xfrm>
              <a:prstGeom prst="rect">
                <a:avLst/>
              </a:prstGeom>
              <a:solidFill>
                <a:schemeClr val="folHlink"/>
              </a:solidFill>
              <a:ln w="9525">
                <a:solidFill>
                  <a:schemeClr val="folHlink"/>
                </a:solidFill>
                <a:miter lim="800000"/>
                <a:headEnd/>
                <a:tailEnd/>
              </a:ln>
            </p:spPr>
            <p:txBody>
              <a:bodyPr wrap="none" anchor="ctr"/>
              <a:lstStyle/>
              <a:p>
                <a:pPr eaLnBrk="1" hangingPunct="1">
                  <a:spcBef>
                    <a:spcPct val="0"/>
                  </a:spcBef>
                  <a:buClrTx/>
                  <a:buSzTx/>
                  <a:buFontTx/>
                  <a:buNone/>
                </a:pPr>
                <a:endParaRPr lang="zh-CN" altLang="en-US" sz="2000" b="0">
                  <a:latin typeface="Times New Roman" pitchFamily="18" charset="0"/>
                </a:endParaRPr>
              </a:p>
            </p:txBody>
          </p:sp>
          <p:sp>
            <p:nvSpPr>
              <p:cNvPr id="68703" name="AutoShape 80"/>
              <p:cNvSpPr>
                <a:spLocks noChangeArrowheads="1"/>
              </p:cNvSpPr>
              <p:nvPr/>
            </p:nvSpPr>
            <p:spPr bwMode="auto">
              <a:xfrm>
                <a:off x="1488" y="1968"/>
                <a:ext cx="433" cy="100"/>
              </a:xfrm>
              <a:prstGeom prst="rightArrow">
                <a:avLst>
                  <a:gd name="adj1" fmla="val 50000"/>
                  <a:gd name="adj2" fmla="val 10825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4" name="AutoShape 81"/>
              <p:cNvSpPr>
                <a:spLocks noChangeArrowheads="1"/>
              </p:cNvSpPr>
              <p:nvPr/>
            </p:nvSpPr>
            <p:spPr bwMode="auto">
              <a:xfrm>
                <a:off x="1573" y="3476"/>
                <a:ext cx="342" cy="100"/>
              </a:xfrm>
              <a:prstGeom prst="rightArrow">
                <a:avLst>
                  <a:gd name="adj1" fmla="val 50000"/>
                  <a:gd name="adj2" fmla="val 8550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5" name="AutoShape 82"/>
              <p:cNvSpPr>
                <a:spLocks noChangeArrowheads="1"/>
              </p:cNvSpPr>
              <p:nvPr/>
            </p:nvSpPr>
            <p:spPr bwMode="auto">
              <a:xfrm rot="10800000">
                <a:off x="3359" y="2348"/>
                <a:ext cx="433" cy="100"/>
              </a:xfrm>
              <a:prstGeom prst="rightArrow">
                <a:avLst>
                  <a:gd name="adj1" fmla="val 50000"/>
                  <a:gd name="adj2" fmla="val 10825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6" name="AutoShape 83"/>
              <p:cNvSpPr>
                <a:spLocks noChangeArrowheads="1"/>
              </p:cNvSpPr>
              <p:nvPr/>
            </p:nvSpPr>
            <p:spPr bwMode="auto">
              <a:xfrm rot="10800000">
                <a:off x="3360" y="3036"/>
                <a:ext cx="433" cy="100"/>
              </a:xfrm>
              <a:prstGeom prst="rightArrow">
                <a:avLst>
                  <a:gd name="adj1" fmla="val 50000"/>
                  <a:gd name="adj2" fmla="val 108250"/>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7" name="AutoShape 84"/>
              <p:cNvSpPr>
                <a:spLocks noChangeArrowheads="1"/>
              </p:cNvSpPr>
              <p:nvPr/>
            </p:nvSpPr>
            <p:spPr bwMode="auto">
              <a:xfrm>
                <a:off x="3357" y="2700"/>
                <a:ext cx="841" cy="96"/>
              </a:xfrm>
              <a:prstGeom prst="leftRightArrow">
                <a:avLst>
                  <a:gd name="adj1" fmla="val 52083"/>
                  <a:gd name="adj2" fmla="val 115589"/>
                </a:avLst>
              </a:prstGeom>
              <a:solidFill>
                <a:schemeClr val="folHlink"/>
              </a:solidFill>
              <a:ln w="9525">
                <a:solidFill>
                  <a:schemeClr val="folHlink"/>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68708" name="Text Box 85"/>
              <p:cNvSpPr txBox="1">
                <a:spLocks noChangeArrowheads="1"/>
              </p:cNvSpPr>
              <p:nvPr/>
            </p:nvSpPr>
            <p:spPr bwMode="auto">
              <a:xfrm>
                <a:off x="278" y="1920"/>
                <a:ext cx="346" cy="240"/>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400" b="0">
                    <a:latin typeface="Times New Roman" pitchFamily="18" charset="0"/>
                  </a:rPr>
                  <a:t>~</a:t>
                </a:r>
              </a:p>
            </p:txBody>
          </p:sp>
        </p:grpSp>
        <p:sp>
          <p:nvSpPr>
            <p:cNvPr id="68630" name="Text Box 101"/>
            <p:cNvSpPr txBox="1">
              <a:spLocks noChangeArrowheads="1"/>
            </p:cNvSpPr>
            <p:nvPr/>
          </p:nvSpPr>
          <p:spPr bwMode="auto">
            <a:xfrm>
              <a:off x="939" y="1797"/>
              <a:ext cx="726" cy="573"/>
            </a:xfrm>
            <a:prstGeom prst="rect">
              <a:avLst/>
            </a:prstGeom>
            <a:noFill/>
            <a:ln w="9525">
              <a:noFill/>
              <a:miter lim="800000"/>
              <a:headEnd/>
              <a:tailEnd/>
            </a:ln>
          </p:spPr>
          <p:txBody>
            <a:bodyPr>
              <a:spAutoFit/>
            </a:bodyPr>
            <a:lstStyle/>
            <a:p>
              <a:pPr algn="l" eaLnBrk="1" hangingPunct="1">
                <a:lnSpc>
                  <a:spcPct val="90000"/>
                </a:lnSpc>
                <a:spcBef>
                  <a:spcPct val="50000"/>
                </a:spcBef>
                <a:buClrTx/>
                <a:buSzTx/>
                <a:buFontTx/>
                <a:buNone/>
              </a:pPr>
              <a:r>
                <a:rPr lang="zh-CN" altLang="en-US">
                  <a:latin typeface="宋体" pitchFamily="2" charset="-122"/>
                </a:rPr>
                <a:t>行地址</a:t>
              </a:r>
            </a:p>
            <a:p>
              <a:pPr algn="l" eaLnBrk="1" hangingPunct="1">
                <a:lnSpc>
                  <a:spcPct val="90000"/>
                </a:lnSpc>
                <a:spcBef>
                  <a:spcPct val="50000"/>
                </a:spcBef>
                <a:buClrTx/>
                <a:buSzTx/>
                <a:buFontTx/>
                <a:buNone/>
              </a:pPr>
              <a:r>
                <a:rPr lang="zh-CN" altLang="en-US">
                  <a:latin typeface="宋体" pitchFamily="2" charset="-122"/>
                </a:rPr>
                <a:t>缓存器</a:t>
              </a:r>
            </a:p>
            <a:p>
              <a:pPr algn="l" eaLnBrk="1" hangingPunct="1">
                <a:spcBef>
                  <a:spcPct val="50000"/>
                </a:spcBef>
                <a:buClrTx/>
                <a:buSzTx/>
                <a:buFontTx/>
                <a:buNone/>
              </a:pPr>
              <a:endParaRPr lang="zh-CN" altLang="en-US" sz="800">
                <a:latin typeface="宋体" pitchFamily="2" charset="-122"/>
              </a:endParaRPr>
            </a:p>
          </p:txBody>
        </p:sp>
        <p:sp>
          <p:nvSpPr>
            <p:cNvPr id="68631" name="Text Box 102"/>
            <p:cNvSpPr txBox="1">
              <a:spLocks noChangeArrowheads="1"/>
            </p:cNvSpPr>
            <p:nvPr/>
          </p:nvSpPr>
          <p:spPr bwMode="auto">
            <a:xfrm>
              <a:off x="939" y="3319"/>
              <a:ext cx="726" cy="573"/>
            </a:xfrm>
            <a:prstGeom prst="rect">
              <a:avLst/>
            </a:prstGeom>
            <a:noFill/>
            <a:ln w="9525">
              <a:noFill/>
              <a:miter lim="800000"/>
              <a:headEnd/>
              <a:tailEnd/>
            </a:ln>
          </p:spPr>
          <p:txBody>
            <a:bodyPr>
              <a:spAutoFit/>
            </a:bodyPr>
            <a:lstStyle/>
            <a:p>
              <a:pPr algn="l" eaLnBrk="1" hangingPunct="1">
                <a:lnSpc>
                  <a:spcPct val="90000"/>
                </a:lnSpc>
                <a:spcBef>
                  <a:spcPct val="50000"/>
                </a:spcBef>
                <a:buClrTx/>
                <a:buSzTx/>
                <a:buFontTx/>
                <a:buNone/>
              </a:pPr>
              <a:r>
                <a:rPr lang="zh-CN" altLang="en-US">
                  <a:latin typeface="宋体" pitchFamily="2" charset="-122"/>
                </a:rPr>
                <a:t>列地址</a:t>
              </a:r>
            </a:p>
            <a:p>
              <a:pPr algn="l" eaLnBrk="1" hangingPunct="1">
                <a:lnSpc>
                  <a:spcPct val="90000"/>
                </a:lnSpc>
                <a:spcBef>
                  <a:spcPct val="50000"/>
                </a:spcBef>
                <a:buClrTx/>
                <a:buSzTx/>
                <a:buFontTx/>
                <a:buNone/>
              </a:pPr>
              <a:r>
                <a:rPr lang="zh-CN" altLang="en-US">
                  <a:latin typeface="宋体" pitchFamily="2" charset="-122"/>
                </a:rPr>
                <a:t>缓存器</a:t>
              </a:r>
            </a:p>
            <a:p>
              <a:pPr algn="l" eaLnBrk="1" hangingPunct="1">
                <a:spcBef>
                  <a:spcPct val="50000"/>
                </a:spcBef>
                <a:buClrTx/>
                <a:buSzTx/>
                <a:buFontTx/>
                <a:buNone/>
              </a:pPr>
              <a:endParaRPr lang="zh-CN" altLang="en-US" sz="800">
                <a:latin typeface="宋体" pitchFamily="2" charset="-122"/>
              </a:endParaRPr>
            </a:p>
          </p:txBody>
        </p:sp>
      </p:grpSp>
      <p:sp>
        <p:nvSpPr>
          <p:cNvPr id="68612" name="Text Box 2"/>
          <p:cNvSpPr txBox="1">
            <a:spLocks noChangeArrowheads="1"/>
          </p:cNvSpPr>
          <p:nvPr/>
        </p:nvSpPr>
        <p:spPr bwMode="auto">
          <a:xfrm>
            <a:off x="0" y="334963"/>
            <a:ext cx="8153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③ </a:t>
            </a:r>
            <a:r>
              <a:rPr lang="zh-CN" altLang="en-US" sz="3200">
                <a:latin typeface="Times New Roman" pitchFamily="18" charset="0"/>
              </a:rPr>
              <a:t>单管动态 </a:t>
            </a:r>
            <a:r>
              <a:rPr lang="en-US" altLang="zh-CN" sz="3200">
                <a:latin typeface="Times New Roman" pitchFamily="18" charset="0"/>
              </a:rPr>
              <a:t>RAM 4116 </a:t>
            </a:r>
            <a:r>
              <a:rPr lang="zh-CN" altLang="en-US" sz="3200">
                <a:latin typeface="Times New Roman" pitchFamily="18" charset="0"/>
              </a:rPr>
              <a:t>(16</a:t>
            </a:r>
            <a:r>
              <a:rPr lang="en-US" altLang="zh-CN" sz="3200">
                <a:latin typeface="Times New Roman" pitchFamily="18" charset="0"/>
              </a:rPr>
              <a:t>K </a:t>
            </a:r>
            <a:r>
              <a:rPr lang="en-US" altLang="zh-CN" sz="3200">
                <a:latin typeface="Times New Roman" pitchFamily="18" charset="0"/>
                <a:cs typeface="Times New Roman" pitchFamily="18" charset="0"/>
              </a:rPr>
              <a:t>×</a:t>
            </a:r>
            <a:r>
              <a:rPr lang="en-US" altLang="zh-CN" sz="3200">
                <a:latin typeface="Times New Roman" pitchFamily="18" charset="0"/>
              </a:rPr>
              <a:t> </a:t>
            </a:r>
            <a:r>
              <a:rPr lang="en-US" altLang="zh-CN" sz="2800">
                <a:latin typeface="宋体" pitchFamily="2" charset="-122"/>
              </a:rPr>
              <a:t>1</a:t>
            </a:r>
            <a:r>
              <a:rPr lang="zh-CN" altLang="en-US" sz="2800">
                <a:latin typeface="宋体" pitchFamily="2" charset="-122"/>
              </a:rPr>
              <a:t>位</a:t>
            </a:r>
            <a:r>
              <a:rPr lang="zh-CN" altLang="en-US" sz="3200">
                <a:latin typeface="Times New Roman" pitchFamily="18" charset="0"/>
              </a:rPr>
              <a:t>) 外特性</a:t>
            </a:r>
          </a:p>
        </p:txBody>
      </p:sp>
      <p:sp>
        <p:nvSpPr>
          <p:cNvPr id="244739" name="Rectangle 3"/>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4" name="Group 86"/>
          <p:cNvGrpSpPr>
            <a:grpSpLocks/>
          </p:cNvGrpSpPr>
          <p:nvPr/>
        </p:nvGrpSpPr>
        <p:grpSpPr bwMode="auto">
          <a:xfrm>
            <a:off x="7839075" y="3124200"/>
            <a:ext cx="1228725" cy="3367088"/>
            <a:chOff x="4938" y="1968"/>
            <a:chExt cx="774" cy="2121"/>
          </a:xfrm>
        </p:grpSpPr>
        <p:sp>
          <p:nvSpPr>
            <p:cNvPr id="68625" name="Text Box 87"/>
            <p:cNvSpPr txBox="1">
              <a:spLocks noChangeArrowheads="1"/>
            </p:cNvSpPr>
            <p:nvPr/>
          </p:nvSpPr>
          <p:spPr bwMode="auto">
            <a:xfrm>
              <a:off x="5040" y="1968"/>
              <a:ext cx="48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r>
                <a:rPr lang="en-US" altLang="zh-CN" sz="2400" baseline="-25000">
                  <a:solidFill>
                    <a:schemeClr val="folHlink"/>
                  </a:solidFill>
                  <a:latin typeface="Times New Roman" pitchFamily="18" charset="0"/>
                </a:rPr>
                <a:t>IN</a:t>
              </a:r>
            </a:p>
          </p:txBody>
        </p:sp>
        <p:sp>
          <p:nvSpPr>
            <p:cNvPr id="68626" name="Line 88"/>
            <p:cNvSpPr>
              <a:spLocks noChangeShapeType="1"/>
            </p:cNvSpPr>
            <p:nvPr/>
          </p:nvSpPr>
          <p:spPr bwMode="auto">
            <a:xfrm flipH="1">
              <a:off x="4944" y="1968"/>
              <a:ext cx="336" cy="0"/>
            </a:xfrm>
            <a:prstGeom prst="line">
              <a:avLst/>
            </a:prstGeom>
            <a:noFill/>
            <a:ln w="38100">
              <a:solidFill>
                <a:schemeClr val="folHlink"/>
              </a:solidFill>
              <a:round/>
              <a:headEnd/>
              <a:tailEnd type="stealth" w="med" len="med"/>
            </a:ln>
          </p:spPr>
          <p:txBody>
            <a:bodyPr wrap="none"/>
            <a:lstStyle/>
            <a:p>
              <a:endParaRPr lang="zh-CN" altLang="en-US"/>
            </a:p>
          </p:txBody>
        </p:sp>
        <p:sp>
          <p:nvSpPr>
            <p:cNvPr id="68627" name="Line 89"/>
            <p:cNvSpPr>
              <a:spLocks noChangeShapeType="1"/>
            </p:cNvSpPr>
            <p:nvPr/>
          </p:nvSpPr>
          <p:spPr bwMode="auto">
            <a:xfrm rot="10800000" flipH="1">
              <a:off x="4938" y="3792"/>
              <a:ext cx="336" cy="0"/>
            </a:xfrm>
            <a:prstGeom prst="line">
              <a:avLst/>
            </a:prstGeom>
            <a:noFill/>
            <a:ln w="38100">
              <a:solidFill>
                <a:schemeClr val="folHlink"/>
              </a:solidFill>
              <a:round/>
              <a:headEnd/>
              <a:tailEnd type="stealth" w="med" len="med"/>
            </a:ln>
          </p:spPr>
          <p:txBody>
            <a:bodyPr wrap="none"/>
            <a:lstStyle/>
            <a:p>
              <a:endParaRPr lang="zh-CN" altLang="en-US"/>
            </a:p>
          </p:txBody>
        </p:sp>
        <p:sp>
          <p:nvSpPr>
            <p:cNvPr id="68628" name="Text Box 90"/>
            <p:cNvSpPr txBox="1">
              <a:spLocks noChangeArrowheads="1"/>
            </p:cNvSpPr>
            <p:nvPr/>
          </p:nvSpPr>
          <p:spPr bwMode="auto">
            <a:xfrm>
              <a:off x="4992" y="3801"/>
              <a:ext cx="72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r>
                <a:rPr lang="en-US" altLang="zh-CN" sz="2400" baseline="-25000">
                  <a:solidFill>
                    <a:schemeClr val="folHlink"/>
                  </a:solidFill>
                  <a:latin typeface="Times New Roman" pitchFamily="18" charset="0"/>
                </a:rPr>
                <a:t>OUT</a:t>
              </a:r>
            </a:p>
          </p:txBody>
        </p:sp>
      </p:grpSp>
      <p:grpSp>
        <p:nvGrpSpPr>
          <p:cNvPr id="5" name="Group 91"/>
          <p:cNvGrpSpPr>
            <a:grpSpLocks/>
          </p:cNvGrpSpPr>
          <p:nvPr/>
        </p:nvGrpSpPr>
        <p:grpSpPr bwMode="auto">
          <a:xfrm>
            <a:off x="441325" y="2720975"/>
            <a:ext cx="549275" cy="936625"/>
            <a:chOff x="278" y="1714"/>
            <a:chExt cx="346" cy="590"/>
          </a:xfrm>
        </p:grpSpPr>
        <p:sp>
          <p:nvSpPr>
            <p:cNvPr id="68617" name="Rectangle 92"/>
            <p:cNvSpPr>
              <a:spLocks noChangeArrowheads="1"/>
            </p:cNvSpPr>
            <p:nvPr/>
          </p:nvSpPr>
          <p:spPr bwMode="auto">
            <a:xfrm>
              <a:off x="336" y="1714"/>
              <a:ext cx="287" cy="466"/>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8618" name="Rectangle 93"/>
            <p:cNvSpPr>
              <a:spLocks noChangeArrowheads="1"/>
            </p:cNvSpPr>
            <p:nvPr/>
          </p:nvSpPr>
          <p:spPr bwMode="auto">
            <a:xfrm>
              <a:off x="336" y="1743"/>
              <a:ext cx="121" cy="20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100">
                  <a:solidFill>
                    <a:schemeClr val="folHlink"/>
                  </a:solidFill>
                  <a:latin typeface="Times New Roman" pitchFamily="18" charset="0"/>
                </a:rPr>
                <a:t>A</a:t>
              </a:r>
              <a:endParaRPr lang="en-US" altLang="zh-CN" sz="2400">
                <a:solidFill>
                  <a:schemeClr val="folHlink"/>
                </a:solidFill>
                <a:latin typeface="Times New Roman" pitchFamily="18" charset="0"/>
              </a:endParaRPr>
            </a:p>
          </p:txBody>
        </p:sp>
        <p:sp>
          <p:nvSpPr>
            <p:cNvPr id="68619" name="Rectangle 94"/>
            <p:cNvSpPr>
              <a:spLocks noChangeArrowheads="1"/>
            </p:cNvSpPr>
            <p:nvPr/>
          </p:nvSpPr>
          <p:spPr bwMode="auto">
            <a:xfrm>
              <a:off x="432" y="1718"/>
              <a:ext cx="3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solidFill>
                    <a:schemeClr val="folHlink"/>
                  </a:solidFill>
                  <a:latin typeface="Times New Roman" pitchFamily="18" charset="0"/>
                </a:rPr>
                <a:t>'</a:t>
              </a:r>
              <a:endParaRPr lang="zh-CN" altLang="en-US" sz="2400">
                <a:solidFill>
                  <a:schemeClr val="folHlink"/>
                </a:solidFill>
                <a:latin typeface="Times New Roman" pitchFamily="18" charset="0"/>
              </a:endParaRPr>
            </a:p>
          </p:txBody>
        </p:sp>
        <p:sp>
          <p:nvSpPr>
            <p:cNvPr id="68620" name="Rectangle 95"/>
            <p:cNvSpPr>
              <a:spLocks noChangeArrowheads="1"/>
            </p:cNvSpPr>
            <p:nvPr/>
          </p:nvSpPr>
          <p:spPr bwMode="auto">
            <a:xfrm>
              <a:off x="468" y="1822"/>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solidFill>
                    <a:schemeClr val="folHlink"/>
                  </a:solidFill>
                  <a:latin typeface="Times New Roman" pitchFamily="18" charset="0"/>
                </a:rPr>
                <a:t>6</a:t>
              </a:r>
              <a:endParaRPr lang="zh-CN" altLang="en-US" sz="2400">
                <a:solidFill>
                  <a:schemeClr val="folHlink"/>
                </a:solidFill>
                <a:latin typeface="Times New Roman" pitchFamily="18" charset="0"/>
              </a:endParaRPr>
            </a:p>
          </p:txBody>
        </p:sp>
        <p:sp>
          <p:nvSpPr>
            <p:cNvPr id="68621" name="Rectangle 96"/>
            <p:cNvSpPr>
              <a:spLocks noChangeArrowheads="1"/>
            </p:cNvSpPr>
            <p:nvPr/>
          </p:nvSpPr>
          <p:spPr bwMode="auto">
            <a:xfrm>
              <a:off x="336" y="2071"/>
              <a:ext cx="121" cy="20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100">
                  <a:solidFill>
                    <a:schemeClr val="folHlink"/>
                  </a:solidFill>
                  <a:latin typeface="Times New Roman" pitchFamily="18" charset="0"/>
                </a:rPr>
                <a:t>A</a:t>
              </a:r>
              <a:endParaRPr lang="en-US" altLang="zh-CN" sz="2400">
                <a:solidFill>
                  <a:schemeClr val="folHlink"/>
                </a:solidFill>
                <a:latin typeface="Times New Roman" pitchFamily="18" charset="0"/>
              </a:endParaRPr>
            </a:p>
          </p:txBody>
        </p:sp>
        <p:sp>
          <p:nvSpPr>
            <p:cNvPr id="68622" name="Rectangle 97"/>
            <p:cNvSpPr>
              <a:spLocks noChangeArrowheads="1"/>
            </p:cNvSpPr>
            <p:nvPr/>
          </p:nvSpPr>
          <p:spPr bwMode="auto">
            <a:xfrm>
              <a:off x="432" y="2054"/>
              <a:ext cx="3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solidFill>
                    <a:schemeClr val="folHlink"/>
                  </a:solidFill>
                  <a:latin typeface="Times New Roman" pitchFamily="18" charset="0"/>
                </a:rPr>
                <a:t>'</a:t>
              </a:r>
              <a:endParaRPr lang="zh-CN" altLang="en-US" sz="2400">
                <a:solidFill>
                  <a:schemeClr val="folHlink"/>
                </a:solidFill>
                <a:latin typeface="Times New Roman" pitchFamily="18" charset="0"/>
              </a:endParaRPr>
            </a:p>
          </p:txBody>
        </p:sp>
        <p:sp>
          <p:nvSpPr>
            <p:cNvPr id="68623" name="Rectangle 98"/>
            <p:cNvSpPr>
              <a:spLocks noChangeArrowheads="1"/>
            </p:cNvSpPr>
            <p:nvPr/>
          </p:nvSpPr>
          <p:spPr bwMode="auto">
            <a:xfrm>
              <a:off x="468" y="2150"/>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solidFill>
                    <a:schemeClr val="folHlink"/>
                  </a:solidFill>
                  <a:latin typeface="Times New Roman" pitchFamily="18" charset="0"/>
                </a:rPr>
                <a:t>0</a:t>
              </a:r>
              <a:endParaRPr lang="zh-CN" altLang="en-US" sz="2400">
                <a:solidFill>
                  <a:schemeClr val="folHlink"/>
                </a:solidFill>
                <a:latin typeface="Times New Roman" pitchFamily="18" charset="0"/>
              </a:endParaRPr>
            </a:p>
          </p:txBody>
        </p:sp>
        <p:sp>
          <p:nvSpPr>
            <p:cNvPr id="68624" name="Text Box 99"/>
            <p:cNvSpPr txBox="1">
              <a:spLocks noChangeArrowheads="1"/>
            </p:cNvSpPr>
            <p:nvPr/>
          </p:nvSpPr>
          <p:spPr bwMode="auto">
            <a:xfrm>
              <a:off x="278" y="1920"/>
              <a:ext cx="346" cy="240"/>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400" b="0">
                  <a:solidFill>
                    <a:schemeClr val="folHlink"/>
                  </a:solidFill>
                  <a:latin typeface="Times New Roman" pitchFamily="18" charset="0"/>
                </a:rPr>
                <a:t>~</a:t>
              </a:r>
            </a:p>
          </p:txBody>
        </p:sp>
      </p:grpSp>
      <p:sp>
        <p:nvSpPr>
          <p:cNvPr id="68616" name="AutoShape 10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灯片编号占位符 1"/>
          <p:cNvSpPr>
            <a:spLocks noGrp="1"/>
          </p:cNvSpPr>
          <p:nvPr>
            <p:ph type="sldNum" sz="quarter" idx="10"/>
          </p:nvPr>
        </p:nvSpPr>
        <p:spPr bwMode="auto">
          <a:noFill/>
          <a:ln>
            <a:miter lim="800000"/>
            <a:headEnd/>
            <a:tailEnd/>
          </a:ln>
        </p:spPr>
        <p:txBody>
          <a:bodyPr/>
          <a:lstStyle/>
          <a:p>
            <a:fld id="{AAAB4B12-77F1-454F-897D-F389A715F5AE}" type="slidenum">
              <a:rPr lang="zh-CN" altLang="en-US" smtClean="0"/>
              <a:pPr/>
              <a:t>65</a:t>
            </a:fld>
            <a:endParaRPr lang="en-US" altLang="zh-CN"/>
          </a:p>
        </p:txBody>
      </p:sp>
      <p:grpSp>
        <p:nvGrpSpPr>
          <p:cNvPr id="69635" name="Group 327"/>
          <p:cNvGrpSpPr>
            <a:grpSpLocks/>
          </p:cNvGrpSpPr>
          <p:nvPr/>
        </p:nvGrpSpPr>
        <p:grpSpPr bwMode="auto">
          <a:xfrm>
            <a:off x="44450" y="660400"/>
            <a:ext cx="9034463" cy="5892800"/>
            <a:chOff x="28" y="416"/>
            <a:chExt cx="5691" cy="3712"/>
          </a:xfrm>
        </p:grpSpPr>
        <p:sp>
          <p:nvSpPr>
            <p:cNvPr id="69724" name="Freeform 328"/>
            <p:cNvSpPr>
              <a:spLocks/>
            </p:cNvSpPr>
            <p:nvPr/>
          </p:nvSpPr>
          <p:spPr bwMode="auto">
            <a:xfrm>
              <a:off x="4464" y="568"/>
              <a:ext cx="419" cy="3138"/>
            </a:xfrm>
            <a:custGeom>
              <a:avLst/>
              <a:gdLst>
                <a:gd name="T0" fmla="*/ 0 w 419"/>
                <a:gd name="T1" fmla="*/ 0 h 3138"/>
                <a:gd name="T2" fmla="*/ 0 w 419"/>
                <a:gd name="T3" fmla="*/ 130 h 3138"/>
                <a:gd name="T4" fmla="*/ 416 w 419"/>
                <a:gd name="T5" fmla="*/ 130 h 3138"/>
                <a:gd name="T6" fmla="*/ 419 w 419"/>
                <a:gd name="T7" fmla="*/ 3138 h 3138"/>
                <a:gd name="T8" fmla="*/ 0 60000 65536"/>
                <a:gd name="T9" fmla="*/ 0 60000 65536"/>
                <a:gd name="T10" fmla="*/ 0 60000 65536"/>
                <a:gd name="T11" fmla="*/ 0 60000 65536"/>
                <a:gd name="T12" fmla="*/ 0 w 419"/>
                <a:gd name="T13" fmla="*/ 0 h 3138"/>
                <a:gd name="T14" fmla="*/ 419 w 419"/>
                <a:gd name="T15" fmla="*/ 3138 h 3138"/>
              </a:gdLst>
              <a:ahLst/>
              <a:cxnLst>
                <a:cxn ang="T8">
                  <a:pos x="T0" y="T1"/>
                </a:cxn>
                <a:cxn ang="T9">
                  <a:pos x="T2" y="T3"/>
                </a:cxn>
                <a:cxn ang="T10">
                  <a:pos x="T4" y="T5"/>
                </a:cxn>
                <a:cxn ang="T11">
                  <a:pos x="T6" y="T7"/>
                </a:cxn>
              </a:cxnLst>
              <a:rect l="T12" t="T13" r="T14" b="T15"/>
              <a:pathLst>
                <a:path w="419" h="3138">
                  <a:moveTo>
                    <a:pt x="0" y="0"/>
                  </a:moveTo>
                  <a:lnTo>
                    <a:pt x="0" y="130"/>
                  </a:lnTo>
                  <a:lnTo>
                    <a:pt x="416" y="130"/>
                  </a:lnTo>
                  <a:lnTo>
                    <a:pt x="419" y="3138"/>
                  </a:lnTo>
                </a:path>
              </a:pathLst>
            </a:custGeom>
            <a:noFill/>
            <a:ln w="38100">
              <a:solidFill>
                <a:schemeClr val="tx1"/>
              </a:solidFill>
              <a:round/>
              <a:headEnd/>
              <a:tailEnd/>
            </a:ln>
          </p:spPr>
          <p:txBody>
            <a:bodyPr wrap="none"/>
            <a:lstStyle/>
            <a:p>
              <a:endParaRPr lang="zh-CN" altLang="en-US"/>
            </a:p>
          </p:txBody>
        </p:sp>
        <p:sp>
          <p:nvSpPr>
            <p:cNvPr id="69725" name="Freeform 329"/>
            <p:cNvSpPr>
              <a:spLocks/>
            </p:cNvSpPr>
            <p:nvPr/>
          </p:nvSpPr>
          <p:spPr bwMode="auto">
            <a:xfrm>
              <a:off x="3743" y="3684"/>
              <a:ext cx="1" cy="189"/>
            </a:xfrm>
            <a:custGeom>
              <a:avLst/>
              <a:gdLst>
                <a:gd name="T0" fmla="*/ 1 w 1"/>
                <a:gd name="T1" fmla="*/ 0 h 189"/>
                <a:gd name="T2" fmla="*/ 0 w 1"/>
                <a:gd name="T3" fmla="*/ 189 h 189"/>
                <a:gd name="T4" fmla="*/ 0 60000 65536"/>
                <a:gd name="T5" fmla="*/ 0 60000 65536"/>
                <a:gd name="T6" fmla="*/ 0 w 1"/>
                <a:gd name="T7" fmla="*/ 0 h 189"/>
                <a:gd name="T8" fmla="*/ 1 w 1"/>
                <a:gd name="T9" fmla="*/ 189 h 189"/>
              </a:gdLst>
              <a:ahLst/>
              <a:cxnLst>
                <a:cxn ang="T4">
                  <a:pos x="T0" y="T1"/>
                </a:cxn>
                <a:cxn ang="T5">
                  <a:pos x="T2" y="T3"/>
                </a:cxn>
              </a:cxnLst>
              <a:rect l="T6" t="T7" r="T8" b="T9"/>
              <a:pathLst>
                <a:path w="1" h="189">
                  <a:moveTo>
                    <a:pt x="1" y="0"/>
                  </a:moveTo>
                  <a:lnTo>
                    <a:pt x="0" y="189"/>
                  </a:lnTo>
                </a:path>
              </a:pathLst>
            </a:custGeom>
            <a:noFill/>
            <a:ln w="38100">
              <a:solidFill>
                <a:schemeClr val="tx1"/>
              </a:solidFill>
              <a:round/>
              <a:headEnd/>
              <a:tailEnd/>
            </a:ln>
          </p:spPr>
          <p:txBody>
            <a:bodyPr>
              <a:spAutoFit/>
            </a:bodyPr>
            <a:lstStyle/>
            <a:p>
              <a:endParaRPr lang="zh-CN" altLang="en-US"/>
            </a:p>
          </p:txBody>
        </p:sp>
        <p:sp>
          <p:nvSpPr>
            <p:cNvPr id="69726" name="Freeform 330"/>
            <p:cNvSpPr>
              <a:spLocks/>
            </p:cNvSpPr>
            <p:nvPr/>
          </p:nvSpPr>
          <p:spPr bwMode="auto">
            <a:xfrm>
              <a:off x="3751" y="3694"/>
              <a:ext cx="1145" cy="2"/>
            </a:xfrm>
            <a:custGeom>
              <a:avLst/>
              <a:gdLst>
                <a:gd name="T0" fmla="*/ 2822 w 1023"/>
                <a:gd name="T1" fmla="*/ 0 h 2"/>
                <a:gd name="T2" fmla="*/ 0 w 1023"/>
                <a:gd name="T3" fmla="*/ 2 h 2"/>
                <a:gd name="T4" fmla="*/ 0 60000 65536"/>
                <a:gd name="T5" fmla="*/ 0 60000 65536"/>
                <a:gd name="T6" fmla="*/ 0 w 1023"/>
                <a:gd name="T7" fmla="*/ 0 h 2"/>
                <a:gd name="T8" fmla="*/ 1023 w 1023"/>
                <a:gd name="T9" fmla="*/ 2 h 2"/>
              </a:gdLst>
              <a:ahLst/>
              <a:cxnLst>
                <a:cxn ang="T4">
                  <a:pos x="T0" y="T1"/>
                </a:cxn>
                <a:cxn ang="T5">
                  <a:pos x="T2" y="T3"/>
                </a:cxn>
              </a:cxnLst>
              <a:rect l="T6" t="T7" r="T8" b="T9"/>
              <a:pathLst>
                <a:path w="1023" h="2">
                  <a:moveTo>
                    <a:pt x="1023" y="0"/>
                  </a:moveTo>
                  <a:lnTo>
                    <a:pt x="0" y="2"/>
                  </a:lnTo>
                </a:path>
              </a:pathLst>
            </a:custGeom>
            <a:solidFill>
              <a:srgbClr val="FFFFFF"/>
            </a:solidFill>
            <a:ln w="38100">
              <a:solidFill>
                <a:schemeClr val="tx1"/>
              </a:solidFill>
              <a:round/>
              <a:headEnd/>
              <a:tailEnd/>
            </a:ln>
          </p:spPr>
          <p:txBody>
            <a:bodyPr/>
            <a:lstStyle/>
            <a:p>
              <a:endParaRPr lang="zh-CN" altLang="en-US"/>
            </a:p>
          </p:txBody>
        </p:sp>
        <p:sp>
          <p:nvSpPr>
            <p:cNvPr id="69727" name="Freeform 331"/>
            <p:cNvSpPr>
              <a:spLocks/>
            </p:cNvSpPr>
            <p:nvPr/>
          </p:nvSpPr>
          <p:spPr bwMode="auto">
            <a:xfrm>
              <a:off x="5308" y="432"/>
              <a:ext cx="144" cy="1776"/>
            </a:xfrm>
            <a:custGeom>
              <a:avLst/>
              <a:gdLst>
                <a:gd name="T0" fmla="*/ 0 w 134"/>
                <a:gd name="T1" fmla="*/ 0 h 1540"/>
                <a:gd name="T2" fmla="*/ 27 w 134"/>
                <a:gd name="T3" fmla="*/ 3 h 1540"/>
                <a:gd name="T4" fmla="*/ 51 w 134"/>
                <a:gd name="T5" fmla="*/ 37 h 1540"/>
                <a:gd name="T6" fmla="*/ 71 w 134"/>
                <a:gd name="T7" fmla="*/ 78 h 1540"/>
                <a:gd name="T8" fmla="*/ 90 w 134"/>
                <a:gd name="T9" fmla="*/ 138 h 1540"/>
                <a:gd name="T10" fmla="*/ 106 w 134"/>
                <a:gd name="T11" fmla="*/ 201 h 1540"/>
                <a:gd name="T12" fmla="*/ 119 w 134"/>
                <a:gd name="T13" fmla="*/ 280 h 1540"/>
                <a:gd name="T14" fmla="*/ 127 w 134"/>
                <a:gd name="T15" fmla="*/ 371 h 1540"/>
                <a:gd name="T16" fmla="*/ 129 w 134"/>
                <a:gd name="T17" fmla="*/ 462 h 1540"/>
                <a:gd name="T18" fmla="*/ 129 w 134"/>
                <a:gd name="T19" fmla="*/ 2320 h 1540"/>
                <a:gd name="T20" fmla="*/ 133 w 134"/>
                <a:gd name="T21" fmla="*/ 2410 h 1540"/>
                <a:gd name="T22" fmla="*/ 142 w 134"/>
                <a:gd name="T23" fmla="*/ 2492 h 1540"/>
                <a:gd name="T24" fmla="*/ 149 w 134"/>
                <a:gd name="T25" fmla="*/ 2574 h 1540"/>
                <a:gd name="T26" fmla="*/ 164 w 134"/>
                <a:gd name="T27" fmla="*/ 2641 h 1540"/>
                <a:gd name="T28" fmla="*/ 185 w 134"/>
                <a:gd name="T29" fmla="*/ 2700 h 1540"/>
                <a:gd name="T30" fmla="*/ 204 w 134"/>
                <a:gd name="T31" fmla="*/ 2739 h 1540"/>
                <a:gd name="T32" fmla="*/ 229 w 134"/>
                <a:gd name="T33" fmla="*/ 2769 h 1540"/>
                <a:gd name="T34" fmla="*/ 255 w 134"/>
                <a:gd name="T35" fmla="*/ 2779 h 1540"/>
                <a:gd name="T36" fmla="*/ 229 w 134"/>
                <a:gd name="T37" fmla="*/ 2792 h 1540"/>
                <a:gd name="T38" fmla="*/ 204 w 134"/>
                <a:gd name="T39" fmla="*/ 2814 h 1540"/>
                <a:gd name="T40" fmla="*/ 185 w 134"/>
                <a:gd name="T41" fmla="*/ 2855 h 1540"/>
                <a:gd name="T42" fmla="*/ 164 w 134"/>
                <a:gd name="T43" fmla="*/ 2917 h 1540"/>
                <a:gd name="T44" fmla="*/ 149 w 134"/>
                <a:gd name="T45" fmla="*/ 2980 h 1540"/>
                <a:gd name="T46" fmla="*/ 142 w 134"/>
                <a:gd name="T47" fmla="*/ 3061 h 1540"/>
                <a:gd name="T48" fmla="*/ 133 w 134"/>
                <a:gd name="T49" fmla="*/ 3151 h 1540"/>
                <a:gd name="T50" fmla="*/ 129 w 134"/>
                <a:gd name="T51" fmla="*/ 3243 h 1540"/>
                <a:gd name="T52" fmla="*/ 129 w 134"/>
                <a:gd name="T53" fmla="*/ 5087 h 1540"/>
                <a:gd name="T54" fmla="*/ 127 w 134"/>
                <a:gd name="T55" fmla="*/ 5187 h 1540"/>
                <a:gd name="T56" fmla="*/ 119 w 134"/>
                <a:gd name="T57" fmla="*/ 5271 h 1540"/>
                <a:gd name="T58" fmla="*/ 106 w 134"/>
                <a:gd name="T59" fmla="*/ 5353 h 1540"/>
                <a:gd name="T60" fmla="*/ 90 w 134"/>
                <a:gd name="T61" fmla="*/ 5423 h 1540"/>
                <a:gd name="T62" fmla="*/ 71 w 134"/>
                <a:gd name="T63" fmla="*/ 5476 h 1540"/>
                <a:gd name="T64" fmla="*/ 51 w 134"/>
                <a:gd name="T65" fmla="*/ 5516 h 1540"/>
                <a:gd name="T66" fmla="*/ 27 w 134"/>
                <a:gd name="T67" fmla="*/ 5547 h 1540"/>
                <a:gd name="T68" fmla="*/ 0 w 134"/>
                <a:gd name="T69" fmla="*/ 5555 h 15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4"/>
                <a:gd name="T106" fmla="*/ 0 h 1540"/>
                <a:gd name="T107" fmla="*/ 134 w 134"/>
                <a:gd name="T108" fmla="*/ 1540 h 15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4" h="1540">
                  <a:moveTo>
                    <a:pt x="0" y="0"/>
                  </a:moveTo>
                  <a:lnTo>
                    <a:pt x="15" y="3"/>
                  </a:lnTo>
                  <a:lnTo>
                    <a:pt x="27" y="10"/>
                  </a:lnTo>
                  <a:lnTo>
                    <a:pt x="37" y="22"/>
                  </a:lnTo>
                  <a:lnTo>
                    <a:pt x="47" y="38"/>
                  </a:lnTo>
                  <a:lnTo>
                    <a:pt x="56" y="56"/>
                  </a:lnTo>
                  <a:lnTo>
                    <a:pt x="62" y="78"/>
                  </a:lnTo>
                  <a:lnTo>
                    <a:pt x="66" y="103"/>
                  </a:lnTo>
                  <a:lnTo>
                    <a:pt x="68" y="128"/>
                  </a:lnTo>
                  <a:lnTo>
                    <a:pt x="68" y="643"/>
                  </a:lnTo>
                  <a:lnTo>
                    <a:pt x="70" y="668"/>
                  </a:lnTo>
                  <a:lnTo>
                    <a:pt x="74" y="691"/>
                  </a:lnTo>
                  <a:lnTo>
                    <a:pt x="78" y="714"/>
                  </a:lnTo>
                  <a:lnTo>
                    <a:pt x="86" y="733"/>
                  </a:lnTo>
                  <a:lnTo>
                    <a:pt x="97" y="748"/>
                  </a:lnTo>
                  <a:lnTo>
                    <a:pt x="107" y="759"/>
                  </a:lnTo>
                  <a:lnTo>
                    <a:pt x="119" y="767"/>
                  </a:lnTo>
                  <a:lnTo>
                    <a:pt x="134" y="770"/>
                  </a:lnTo>
                  <a:lnTo>
                    <a:pt x="119" y="773"/>
                  </a:lnTo>
                  <a:lnTo>
                    <a:pt x="107" y="780"/>
                  </a:lnTo>
                  <a:lnTo>
                    <a:pt x="97" y="792"/>
                  </a:lnTo>
                  <a:lnTo>
                    <a:pt x="86" y="808"/>
                  </a:lnTo>
                  <a:lnTo>
                    <a:pt x="78" y="826"/>
                  </a:lnTo>
                  <a:lnTo>
                    <a:pt x="74" y="848"/>
                  </a:lnTo>
                  <a:lnTo>
                    <a:pt x="70" y="873"/>
                  </a:lnTo>
                  <a:lnTo>
                    <a:pt x="68" y="898"/>
                  </a:lnTo>
                  <a:lnTo>
                    <a:pt x="68" y="1411"/>
                  </a:lnTo>
                  <a:lnTo>
                    <a:pt x="66" y="1438"/>
                  </a:lnTo>
                  <a:lnTo>
                    <a:pt x="62" y="1461"/>
                  </a:lnTo>
                  <a:lnTo>
                    <a:pt x="56" y="1484"/>
                  </a:lnTo>
                  <a:lnTo>
                    <a:pt x="47" y="1503"/>
                  </a:lnTo>
                  <a:lnTo>
                    <a:pt x="37" y="1518"/>
                  </a:lnTo>
                  <a:lnTo>
                    <a:pt x="27" y="1529"/>
                  </a:lnTo>
                  <a:lnTo>
                    <a:pt x="15" y="1537"/>
                  </a:lnTo>
                  <a:lnTo>
                    <a:pt x="0" y="1540"/>
                  </a:lnTo>
                </a:path>
              </a:pathLst>
            </a:custGeom>
            <a:noFill/>
            <a:ln w="38100">
              <a:solidFill>
                <a:schemeClr val="tx1"/>
              </a:solidFill>
              <a:round/>
              <a:headEnd/>
              <a:tailEnd/>
            </a:ln>
          </p:spPr>
          <p:txBody>
            <a:bodyPr/>
            <a:lstStyle/>
            <a:p>
              <a:endParaRPr lang="zh-CN" altLang="en-US"/>
            </a:p>
          </p:txBody>
        </p:sp>
        <p:sp>
          <p:nvSpPr>
            <p:cNvPr id="69728" name="Freeform 332"/>
            <p:cNvSpPr>
              <a:spLocks/>
            </p:cNvSpPr>
            <p:nvPr/>
          </p:nvSpPr>
          <p:spPr bwMode="auto">
            <a:xfrm>
              <a:off x="121"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38100">
              <a:solidFill>
                <a:schemeClr val="tx1"/>
              </a:solidFill>
              <a:round/>
              <a:headEnd type="oval" w="sm" len="sm"/>
              <a:tailEnd/>
            </a:ln>
          </p:spPr>
          <p:txBody>
            <a:bodyPr/>
            <a:lstStyle/>
            <a:p>
              <a:endParaRPr lang="zh-CN" altLang="en-US"/>
            </a:p>
          </p:txBody>
        </p:sp>
        <p:sp>
          <p:nvSpPr>
            <p:cNvPr id="69729" name="Freeform 333"/>
            <p:cNvSpPr>
              <a:spLocks/>
            </p:cNvSpPr>
            <p:nvPr/>
          </p:nvSpPr>
          <p:spPr bwMode="auto">
            <a:xfrm>
              <a:off x="2956" y="1665"/>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730" name="Freeform 334"/>
            <p:cNvSpPr>
              <a:spLocks/>
            </p:cNvSpPr>
            <p:nvPr/>
          </p:nvSpPr>
          <p:spPr bwMode="auto">
            <a:xfrm>
              <a:off x="168" y="3445"/>
              <a:ext cx="3859" cy="155"/>
            </a:xfrm>
            <a:custGeom>
              <a:avLst/>
              <a:gdLst>
                <a:gd name="T0" fmla="*/ 0 w 3179"/>
                <a:gd name="T1" fmla="*/ 0 h 136"/>
                <a:gd name="T2" fmla="*/ 2 w 3179"/>
                <a:gd name="T3" fmla="*/ 25 h 136"/>
                <a:gd name="T4" fmla="*/ 33 w 3179"/>
                <a:gd name="T5" fmla="*/ 46 h 136"/>
                <a:gd name="T6" fmla="*/ 72 w 3179"/>
                <a:gd name="T7" fmla="*/ 67 h 136"/>
                <a:gd name="T8" fmla="*/ 115 w 3179"/>
                <a:gd name="T9" fmla="*/ 87 h 136"/>
                <a:gd name="T10" fmla="*/ 191 w 3179"/>
                <a:gd name="T11" fmla="*/ 108 h 136"/>
                <a:gd name="T12" fmla="*/ 257 w 3179"/>
                <a:gd name="T13" fmla="*/ 124 h 136"/>
                <a:gd name="T14" fmla="*/ 447 w 3179"/>
                <a:gd name="T15" fmla="*/ 157 h 136"/>
                <a:gd name="T16" fmla="*/ 669 w 3179"/>
                <a:gd name="T17" fmla="*/ 182 h 136"/>
                <a:gd name="T18" fmla="*/ 927 w 3179"/>
                <a:gd name="T19" fmla="*/ 203 h 136"/>
                <a:gd name="T20" fmla="*/ 1210 w 3179"/>
                <a:gd name="T21" fmla="*/ 218 h 136"/>
                <a:gd name="T22" fmla="*/ 1521 w 3179"/>
                <a:gd name="T23" fmla="*/ 221 h 136"/>
                <a:gd name="T24" fmla="*/ 7676 w 3179"/>
                <a:gd name="T25" fmla="*/ 221 h 136"/>
                <a:gd name="T26" fmla="*/ 7985 w 3179"/>
                <a:gd name="T27" fmla="*/ 230 h 136"/>
                <a:gd name="T28" fmla="*/ 8265 w 3179"/>
                <a:gd name="T29" fmla="*/ 238 h 136"/>
                <a:gd name="T30" fmla="*/ 8528 w 3179"/>
                <a:gd name="T31" fmla="*/ 262 h 136"/>
                <a:gd name="T32" fmla="*/ 8749 w 3179"/>
                <a:gd name="T33" fmla="*/ 287 h 136"/>
                <a:gd name="T34" fmla="*/ 8933 w 3179"/>
                <a:gd name="T35" fmla="*/ 318 h 136"/>
                <a:gd name="T36" fmla="*/ 9001 w 3179"/>
                <a:gd name="T37" fmla="*/ 341 h 136"/>
                <a:gd name="T38" fmla="*/ 9074 w 3179"/>
                <a:gd name="T39" fmla="*/ 356 h 136"/>
                <a:gd name="T40" fmla="*/ 9122 w 3179"/>
                <a:gd name="T41" fmla="*/ 380 h 136"/>
                <a:gd name="T42" fmla="*/ 9155 w 3179"/>
                <a:gd name="T43" fmla="*/ 399 h 136"/>
                <a:gd name="T44" fmla="*/ 9176 w 3179"/>
                <a:gd name="T45" fmla="*/ 419 h 136"/>
                <a:gd name="T46" fmla="*/ 9194 w 3179"/>
                <a:gd name="T47" fmla="*/ 443 h 136"/>
                <a:gd name="T48" fmla="*/ 9205 w 3179"/>
                <a:gd name="T49" fmla="*/ 419 h 136"/>
                <a:gd name="T50" fmla="*/ 9229 w 3179"/>
                <a:gd name="T51" fmla="*/ 399 h 136"/>
                <a:gd name="T52" fmla="*/ 9258 w 3179"/>
                <a:gd name="T53" fmla="*/ 380 h 136"/>
                <a:gd name="T54" fmla="*/ 9307 w 3179"/>
                <a:gd name="T55" fmla="*/ 356 h 136"/>
                <a:gd name="T56" fmla="*/ 9382 w 3179"/>
                <a:gd name="T57" fmla="*/ 341 h 136"/>
                <a:gd name="T58" fmla="*/ 9450 w 3179"/>
                <a:gd name="T59" fmla="*/ 318 h 136"/>
                <a:gd name="T60" fmla="*/ 9636 w 3179"/>
                <a:gd name="T61" fmla="*/ 287 h 136"/>
                <a:gd name="T62" fmla="*/ 9859 w 3179"/>
                <a:gd name="T63" fmla="*/ 262 h 136"/>
                <a:gd name="T64" fmla="*/ 10118 w 3179"/>
                <a:gd name="T65" fmla="*/ 238 h 136"/>
                <a:gd name="T66" fmla="*/ 10402 w 3179"/>
                <a:gd name="T67" fmla="*/ 230 h 136"/>
                <a:gd name="T68" fmla="*/ 10707 w 3179"/>
                <a:gd name="T69" fmla="*/ 221 h 136"/>
                <a:gd name="T70" fmla="*/ 16680 w 3179"/>
                <a:gd name="T71" fmla="*/ 221 h 136"/>
                <a:gd name="T72" fmla="*/ 16992 w 3179"/>
                <a:gd name="T73" fmla="*/ 218 h 136"/>
                <a:gd name="T74" fmla="*/ 17265 w 3179"/>
                <a:gd name="T75" fmla="*/ 203 h 136"/>
                <a:gd name="T76" fmla="*/ 17525 w 3179"/>
                <a:gd name="T77" fmla="*/ 182 h 136"/>
                <a:gd name="T78" fmla="*/ 17745 w 3179"/>
                <a:gd name="T79" fmla="*/ 157 h 136"/>
                <a:gd name="T80" fmla="*/ 17938 w 3179"/>
                <a:gd name="T81" fmla="*/ 124 h 136"/>
                <a:gd name="T82" fmla="*/ 18007 w 3179"/>
                <a:gd name="T83" fmla="*/ 108 h 136"/>
                <a:gd name="T84" fmla="*/ 18079 w 3179"/>
                <a:gd name="T85" fmla="*/ 87 h 136"/>
                <a:gd name="T86" fmla="*/ 18119 w 3179"/>
                <a:gd name="T87" fmla="*/ 67 h 136"/>
                <a:gd name="T88" fmla="*/ 18161 w 3179"/>
                <a:gd name="T89" fmla="*/ 46 h 136"/>
                <a:gd name="T90" fmla="*/ 18185 w 3179"/>
                <a:gd name="T91" fmla="*/ 25 h 136"/>
                <a:gd name="T92" fmla="*/ 18192 w 3179"/>
                <a:gd name="T93" fmla="*/ 0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79"/>
                <a:gd name="T142" fmla="*/ 0 h 136"/>
                <a:gd name="T143" fmla="*/ 3179 w 3179"/>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79" h="136">
                  <a:moveTo>
                    <a:pt x="0" y="0"/>
                  </a:moveTo>
                  <a:lnTo>
                    <a:pt x="2" y="8"/>
                  </a:lnTo>
                  <a:lnTo>
                    <a:pt x="6" y="14"/>
                  </a:lnTo>
                  <a:lnTo>
                    <a:pt x="12" y="21"/>
                  </a:lnTo>
                  <a:lnTo>
                    <a:pt x="21" y="27"/>
                  </a:lnTo>
                  <a:lnTo>
                    <a:pt x="33" y="33"/>
                  </a:lnTo>
                  <a:lnTo>
                    <a:pt x="45" y="39"/>
                  </a:lnTo>
                  <a:lnTo>
                    <a:pt x="78" y="48"/>
                  </a:lnTo>
                  <a:lnTo>
                    <a:pt x="117" y="56"/>
                  </a:lnTo>
                  <a:lnTo>
                    <a:pt x="162" y="62"/>
                  </a:lnTo>
                  <a:lnTo>
                    <a:pt x="211" y="67"/>
                  </a:lnTo>
                  <a:lnTo>
                    <a:pt x="265" y="68"/>
                  </a:lnTo>
                  <a:lnTo>
                    <a:pt x="1341" y="68"/>
                  </a:lnTo>
                  <a:lnTo>
                    <a:pt x="1395" y="70"/>
                  </a:lnTo>
                  <a:lnTo>
                    <a:pt x="1444" y="74"/>
                  </a:lnTo>
                  <a:lnTo>
                    <a:pt x="1489" y="80"/>
                  </a:lnTo>
                  <a:lnTo>
                    <a:pt x="1528" y="89"/>
                  </a:lnTo>
                  <a:lnTo>
                    <a:pt x="1561" y="98"/>
                  </a:lnTo>
                  <a:lnTo>
                    <a:pt x="1573" y="104"/>
                  </a:lnTo>
                  <a:lnTo>
                    <a:pt x="1585" y="110"/>
                  </a:lnTo>
                  <a:lnTo>
                    <a:pt x="1594" y="117"/>
                  </a:lnTo>
                  <a:lnTo>
                    <a:pt x="1600" y="123"/>
                  </a:lnTo>
                  <a:lnTo>
                    <a:pt x="1604" y="129"/>
                  </a:lnTo>
                  <a:lnTo>
                    <a:pt x="1606" y="136"/>
                  </a:lnTo>
                  <a:lnTo>
                    <a:pt x="1608" y="129"/>
                  </a:lnTo>
                  <a:lnTo>
                    <a:pt x="1612" y="123"/>
                  </a:lnTo>
                  <a:lnTo>
                    <a:pt x="1618" y="117"/>
                  </a:lnTo>
                  <a:lnTo>
                    <a:pt x="1626" y="110"/>
                  </a:lnTo>
                  <a:lnTo>
                    <a:pt x="1639" y="104"/>
                  </a:lnTo>
                  <a:lnTo>
                    <a:pt x="1651" y="98"/>
                  </a:lnTo>
                  <a:lnTo>
                    <a:pt x="1684" y="89"/>
                  </a:lnTo>
                  <a:lnTo>
                    <a:pt x="1723" y="80"/>
                  </a:lnTo>
                  <a:lnTo>
                    <a:pt x="1768" y="74"/>
                  </a:lnTo>
                  <a:lnTo>
                    <a:pt x="1817" y="70"/>
                  </a:lnTo>
                  <a:lnTo>
                    <a:pt x="1870" y="68"/>
                  </a:lnTo>
                  <a:lnTo>
                    <a:pt x="2914" y="68"/>
                  </a:lnTo>
                  <a:lnTo>
                    <a:pt x="2968" y="67"/>
                  </a:lnTo>
                  <a:lnTo>
                    <a:pt x="3017" y="62"/>
                  </a:lnTo>
                  <a:lnTo>
                    <a:pt x="3062" y="56"/>
                  </a:lnTo>
                  <a:lnTo>
                    <a:pt x="3101" y="48"/>
                  </a:lnTo>
                  <a:lnTo>
                    <a:pt x="3134" y="39"/>
                  </a:lnTo>
                  <a:lnTo>
                    <a:pt x="3146" y="33"/>
                  </a:lnTo>
                  <a:lnTo>
                    <a:pt x="3158" y="27"/>
                  </a:lnTo>
                  <a:lnTo>
                    <a:pt x="3166" y="21"/>
                  </a:lnTo>
                  <a:lnTo>
                    <a:pt x="3173" y="14"/>
                  </a:lnTo>
                  <a:lnTo>
                    <a:pt x="3177" y="8"/>
                  </a:lnTo>
                  <a:lnTo>
                    <a:pt x="3179" y="0"/>
                  </a:lnTo>
                </a:path>
              </a:pathLst>
            </a:custGeom>
            <a:noFill/>
            <a:ln w="38100">
              <a:solidFill>
                <a:schemeClr val="tx1"/>
              </a:solidFill>
              <a:round/>
              <a:headEnd/>
              <a:tailEnd/>
            </a:ln>
          </p:spPr>
          <p:txBody>
            <a:bodyPr/>
            <a:lstStyle/>
            <a:p>
              <a:endParaRPr lang="zh-CN" altLang="en-US"/>
            </a:p>
          </p:txBody>
        </p:sp>
        <p:sp>
          <p:nvSpPr>
            <p:cNvPr id="69731" name="Rectangle 335"/>
            <p:cNvSpPr>
              <a:spLocks noChangeArrowheads="1"/>
            </p:cNvSpPr>
            <p:nvPr/>
          </p:nvSpPr>
          <p:spPr bwMode="auto">
            <a:xfrm>
              <a:off x="2163" y="3869"/>
              <a:ext cx="745"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32" name="Rectangle 336"/>
            <p:cNvSpPr>
              <a:spLocks noChangeArrowheads="1"/>
            </p:cNvSpPr>
            <p:nvPr/>
          </p:nvSpPr>
          <p:spPr bwMode="auto">
            <a:xfrm>
              <a:off x="3354" y="3869"/>
              <a:ext cx="742"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33" name="Rectangle 337"/>
            <p:cNvSpPr>
              <a:spLocks noChangeArrowheads="1"/>
            </p:cNvSpPr>
            <p:nvPr/>
          </p:nvSpPr>
          <p:spPr bwMode="auto">
            <a:xfrm>
              <a:off x="4540" y="3869"/>
              <a:ext cx="744"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34" name="Line 338"/>
            <p:cNvSpPr>
              <a:spLocks noChangeShapeType="1"/>
            </p:cNvSpPr>
            <p:nvPr/>
          </p:nvSpPr>
          <p:spPr bwMode="auto">
            <a:xfrm>
              <a:off x="681" y="698"/>
              <a:ext cx="3" cy="188"/>
            </a:xfrm>
            <a:prstGeom prst="line">
              <a:avLst/>
            </a:prstGeom>
            <a:noFill/>
            <a:ln w="38100">
              <a:solidFill>
                <a:schemeClr val="tx1"/>
              </a:solidFill>
              <a:round/>
              <a:headEnd type="oval" w="sm" len="sm"/>
              <a:tailEnd/>
            </a:ln>
          </p:spPr>
          <p:txBody>
            <a:bodyPr/>
            <a:lstStyle/>
            <a:p>
              <a:endParaRPr lang="zh-CN" altLang="en-US"/>
            </a:p>
          </p:txBody>
        </p:sp>
        <p:sp>
          <p:nvSpPr>
            <p:cNvPr id="69735" name="Line 339"/>
            <p:cNvSpPr>
              <a:spLocks noChangeShapeType="1"/>
            </p:cNvSpPr>
            <p:nvPr/>
          </p:nvSpPr>
          <p:spPr bwMode="auto">
            <a:xfrm>
              <a:off x="3212" y="698"/>
              <a:ext cx="2" cy="188"/>
            </a:xfrm>
            <a:prstGeom prst="line">
              <a:avLst/>
            </a:prstGeom>
            <a:noFill/>
            <a:ln w="38100">
              <a:solidFill>
                <a:schemeClr val="tx1"/>
              </a:solidFill>
              <a:round/>
              <a:headEnd type="oval" w="sm" len="sm"/>
              <a:tailEnd/>
            </a:ln>
          </p:spPr>
          <p:txBody>
            <a:bodyPr/>
            <a:lstStyle/>
            <a:p>
              <a:endParaRPr lang="zh-CN" altLang="en-US"/>
            </a:p>
          </p:txBody>
        </p:sp>
        <p:sp>
          <p:nvSpPr>
            <p:cNvPr id="69736" name="Freeform 340"/>
            <p:cNvSpPr>
              <a:spLocks/>
            </p:cNvSpPr>
            <p:nvPr/>
          </p:nvSpPr>
          <p:spPr bwMode="auto">
            <a:xfrm>
              <a:off x="3357" y="698"/>
              <a:ext cx="1" cy="187"/>
            </a:xfrm>
            <a:custGeom>
              <a:avLst/>
              <a:gdLst>
                <a:gd name="T0" fmla="*/ 0 w 1"/>
                <a:gd name="T1" fmla="*/ 0 h 187"/>
                <a:gd name="T2" fmla="*/ 0 w 1"/>
                <a:gd name="T3" fmla="*/ 187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0"/>
                  </a:moveTo>
                  <a:lnTo>
                    <a:pt x="0" y="187"/>
                  </a:lnTo>
                </a:path>
              </a:pathLst>
            </a:custGeom>
            <a:solidFill>
              <a:srgbClr val="FFFFFF"/>
            </a:solidFill>
            <a:ln w="38100">
              <a:solidFill>
                <a:schemeClr val="tx1"/>
              </a:solidFill>
              <a:round/>
              <a:headEnd type="oval" w="sm" len="sm"/>
              <a:tailEnd/>
            </a:ln>
          </p:spPr>
          <p:txBody>
            <a:bodyPr/>
            <a:lstStyle/>
            <a:p>
              <a:endParaRPr lang="zh-CN" altLang="en-US"/>
            </a:p>
          </p:txBody>
        </p:sp>
        <p:sp>
          <p:nvSpPr>
            <p:cNvPr id="69737" name="Rectangle 341"/>
            <p:cNvSpPr>
              <a:spLocks noChangeArrowheads="1"/>
            </p:cNvSpPr>
            <p:nvPr/>
          </p:nvSpPr>
          <p:spPr bwMode="auto">
            <a:xfrm>
              <a:off x="1708" y="576"/>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38" name="Text Box 342"/>
            <p:cNvSpPr txBox="1">
              <a:spLocks noChangeArrowheads="1"/>
            </p:cNvSpPr>
            <p:nvPr/>
          </p:nvSpPr>
          <p:spPr bwMode="auto">
            <a:xfrm>
              <a:off x="1704" y="566"/>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69739" name="Rectangle 343"/>
            <p:cNvSpPr>
              <a:spLocks noChangeArrowheads="1"/>
            </p:cNvSpPr>
            <p:nvPr/>
          </p:nvSpPr>
          <p:spPr bwMode="auto">
            <a:xfrm>
              <a:off x="1708" y="1292"/>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40" name="Text Box 344"/>
            <p:cNvSpPr txBox="1">
              <a:spLocks noChangeArrowheads="1"/>
            </p:cNvSpPr>
            <p:nvPr/>
          </p:nvSpPr>
          <p:spPr bwMode="auto">
            <a:xfrm>
              <a:off x="1704" y="1282"/>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69741" name="Rectangle 345"/>
            <p:cNvSpPr>
              <a:spLocks noChangeArrowheads="1"/>
            </p:cNvSpPr>
            <p:nvPr/>
          </p:nvSpPr>
          <p:spPr bwMode="auto">
            <a:xfrm>
              <a:off x="1712" y="2348"/>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742" name="Text Box 346"/>
            <p:cNvSpPr txBox="1">
              <a:spLocks noChangeArrowheads="1"/>
            </p:cNvSpPr>
            <p:nvPr/>
          </p:nvSpPr>
          <p:spPr bwMode="auto">
            <a:xfrm>
              <a:off x="1708" y="2338"/>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69743" name="Text Box 347"/>
            <p:cNvSpPr txBox="1">
              <a:spLocks noChangeArrowheads="1"/>
            </p:cNvSpPr>
            <p:nvPr/>
          </p:nvSpPr>
          <p:spPr bwMode="auto">
            <a:xfrm rot="5400000">
              <a:off x="361"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4" name="Text Box 348"/>
            <p:cNvSpPr txBox="1">
              <a:spLocks noChangeArrowheads="1"/>
            </p:cNvSpPr>
            <p:nvPr/>
          </p:nvSpPr>
          <p:spPr bwMode="auto">
            <a:xfrm rot="5400000">
              <a:off x="1312"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5" name="Text Box 349"/>
            <p:cNvSpPr txBox="1">
              <a:spLocks noChangeArrowheads="1"/>
            </p:cNvSpPr>
            <p:nvPr/>
          </p:nvSpPr>
          <p:spPr bwMode="auto">
            <a:xfrm rot="5400000">
              <a:off x="2732"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6" name="Text Box 350"/>
            <p:cNvSpPr txBox="1">
              <a:spLocks noChangeArrowheads="1"/>
            </p:cNvSpPr>
            <p:nvPr/>
          </p:nvSpPr>
          <p:spPr bwMode="auto">
            <a:xfrm>
              <a:off x="3439" y="3043"/>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7" name="Text Box 351"/>
            <p:cNvSpPr txBox="1">
              <a:spLocks noChangeArrowheads="1"/>
            </p:cNvSpPr>
            <p:nvPr/>
          </p:nvSpPr>
          <p:spPr bwMode="auto">
            <a:xfrm>
              <a:off x="412" y="3043"/>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8" name="Text Box 352"/>
            <p:cNvSpPr txBox="1">
              <a:spLocks noChangeArrowheads="1"/>
            </p:cNvSpPr>
            <p:nvPr/>
          </p:nvSpPr>
          <p:spPr bwMode="auto">
            <a:xfrm rot="5400000">
              <a:off x="2060" y="174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49" name="Text Box 353"/>
            <p:cNvSpPr txBox="1">
              <a:spLocks noChangeArrowheads="1"/>
            </p:cNvSpPr>
            <p:nvPr/>
          </p:nvSpPr>
          <p:spPr bwMode="auto">
            <a:xfrm rot="5400000">
              <a:off x="1897" y="1755"/>
              <a:ext cx="423" cy="58"/>
            </a:xfrm>
            <a:prstGeom prst="rect">
              <a:avLst/>
            </a:prstGeom>
            <a:noFill/>
            <a:ln w="9525">
              <a:noFill/>
              <a:miter lim="800000"/>
              <a:headEnd/>
              <a:tailEnd/>
            </a:ln>
          </p:spPr>
          <p:txBody>
            <a:bodyPr rot="10800000" vert="eaVert" wrap="none">
              <a:spAutoFit/>
            </a:bodyPr>
            <a:lstStyle/>
            <a:p>
              <a:pPr algn="l" eaLnBrk="1" hangingPunct="1">
                <a:spcBef>
                  <a:spcPct val="50000"/>
                </a:spcBef>
                <a:buClrTx/>
                <a:buSzTx/>
                <a:buFontTx/>
                <a:buNone/>
              </a:pPr>
              <a:endParaRPr lang="zh-CN" altLang="en-US" sz="3200">
                <a:latin typeface="Times New Roman" pitchFamily="18" charset="0"/>
              </a:endParaRPr>
            </a:p>
          </p:txBody>
        </p:sp>
        <p:sp>
          <p:nvSpPr>
            <p:cNvPr id="69750" name="Text Box 354"/>
            <p:cNvSpPr txBox="1">
              <a:spLocks noChangeArrowheads="1"/>
            </p:cNvSpPr>
            <p:nvPr/>
          </p:nvSpPr>
          <p:spPr bwMode="auto">
            <a:xfrm>
              <a:off x="3340" y="5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69751" name="Text Box 355"/>
            <p:cNvSpPr txBox="1">
              <a:spLocks noChangeArrowheads="1"/>
            </p:cNvSpPr>
            <p:nvPr/>
          </p:nvSpPr>
          <p:spPr bwMode="auto">
            <a:xfrm>
              <a:off x="904" y="5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grpSp>
          <p:nvGrpSpPr>
            <p:cNvPr id="69752" name="Group 356"/>
            <p:cNvGrpSpPr>
              <a:grpSpLocks/>
            </p:cNvGrpSpPr>
            <p:nvPr/>
          </p:nvGrpSpPr>
          <p:grpSpPr bwMode="auto">
            <a:xfrm>
              <a:off x="315" y="864"/>
              <a:ext cx="49" cy="231"/>
              <a:chOff x="315" y="864"/>
              <a:chExt cx="49" cy="231"/>
            </a:xfrm>
          </p:grpSpPr>
          <p:sp>
            <p:nvSpPr>
              <p:cNvPr id="69958" name="Freeform 357"/>
              <p:cNvSpPr>
                <a:spLocks/>
              </p:cNvSpPr>
              <p:nvPr/>
            </p:nvSpPr>
            <p:spPr bwMode="auto">
              <a:xfrm>
                <a:off x="315" y="92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59" name="Freeform 358"/>
              <p:cNvSpPr>
                <a:spLocks/>
              </p:cNvSpPr>
              <p:nvPr/>
            </p:nvSpPr>
            <p:spPr bwMode="auto">
              <a:xfrm>
                <a:off x="363" y="86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53" name="Group 359"/>
            <p:cNvGrpSpPr>
              <a:grpSpLocks/>
            </p:cNvGrpSpPr>
            <p:nvPr/>
          </p:nvGrpSpPr>
          <p:grpSpPr bwMode="auto">
            <a:xfrm>
              <a:off x="315" y="1593"/>
              <a:ext cx="49" cy="231"/>
              <a:chOff x="315" y="1593"/>
              <a:chExt cx="49" cy="231"/>
            </a:xfrm>
          </p:grpSpPr>
          <p:sp>
            <p:nvSpPr>
              <p:cNvPr id="69956" name="Freeform 360"/>
              <p:cNvSpPr>
                <a:spLocks/>
              </p:cNvSpPr>
              <p:nvPr/>
            </p:nvSpPr>
            <p:spPr bwMode="auto">
              <a:xfrm>
                <a:off x="315" y="1651"/>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57" name="Freeform 361"/>
              <p:cNvSpPr>
                <a:spLocks/>
              </p:cNvSpPr>
              <p:nvPr/>
            </p:nvSpPr>
            <p:spPr bwMode="auto">
              <a:xfrm>
                <a:off x="363" y="1593"/>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54" name="Group 362"/>
            <p:cNvGrpSpPr>
              <a:grpSpLocks/>
            </p:cNvGrpSpPr>
            <p:nvPr/>
          </p:nvGrpSpPr>
          <p:grpSpPr bwMode="auto">
            <a:xfrm>
              <a:off x="315" y="2601"/>
              <a:ext cx="49" cy="231"/>
              <a:chOff x="315" y="2601"/>
              <a:chExt cx="49" cy="231"/>
            </a:xfrm>
          </p:grpSpPr>
          <p:sp>
            <p:nvSpPr>
              <p:cNvPr id="69954" name="Freeform 363"/>
              <p:cNvSpPr>
                <a:spLocks/>
              </p:cNvSpPr>
              <p:nvPr/>
            </p:nvSpPr>
            <p:spPr bwMode="auto">
              <a:xfrm>
                <a:off x="315" y="2659"/>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55" name="Freeform 364"/>
              <p:cNvSpPr>
                <a:spLocks/>
              </p:cNvSpPr>
              <p:nvPr/>
            </p:nvSpPr>
            <p:spPr bwMode="auto">
              <a:xfrm>
                <a:off x="363" y="2601"/>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55" name="Group 365"/>
            <p:cNvGrpSpPr>
              <a:grpSpLocks/>
            </p:cNvGrpSpPr>
            <p:nvPr/>
          </p:nvGrpSpPr>
          <p:grpSpPr bwMode="auto">
            <a:xfrm>
              <a:off x="1275" y="864"/>
              <a:ext cx="49" cy="231"/>
              <a:chOff x="1275" y="864"/>
              <a:chExt cx="49" cy="231"/>
            </a:xfrm>
          </p:grpSpPr>
          <p:sp>
            <p:nvSpPr>
              <p:cNvPr id="69952" name="Freeform 366"/>
              <p:cNvSpPr>
                <a:spLocks/>
              </p:cNvSpPr>
              <p:nvPr/>
            </p:nvSpPr>
            <p:spPr bwMode="auto">
              <a:xfrm>
                <a:off x="1275" y="92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53" name="Freeform 367"/>
              <p:cNvSpPr>
                <a:spLocks/>
              </p:cNvSpPr>
              <p:nvPr/>
            </p:nvSpPr>
            <p:spPr bwMode="auto">
              <a:xfrm>
                <a:off x="1323" y="86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56" name="Group 368"/>
            <p:cNvGrpSpPr>
              <a:grpSpLocks/>
            </p:cNvGrpSpPr>
            <p:nvPr/>
          </p:nvGrpSpPr>
          <p:grpSpPr bwMode="auto">
            <a:xfrm>
              <a:off x="1276" y="1593"/>
              <a:ext cx="49" cy="231"/>
              <a:chOff x="1276" y="1593"/>
              <a:chExt cx="49" cy="231"/>
            </a:xfrm>
          </p:grpSpPr>
          <p:sp>
            <p:nvSpPr>
              <p:cNvPr id="69950" name="Freeform 369"/>
              <p:cNvSpPr>
                <a:spLocks/>
              </p:cNvSpPr>
              <p:nvPr/>
            </p:nvSpPr>
            <p:spPr bwMode="auto">
              <a:xfrm>
                <a:off x="1276" y="1651"/>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51" name="Freeform 370"/>
              <p:cNvSpPr>
                <a:spLocks/>
              </p:cNvSpPr>
              <p:nvPr/>
            </p:nvSpPr>
            <p:spPr bwMode="auto">
              <a:xfrm>
                <a:off x="1324" y="1593"/>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57" name="Group 371"/>
            <p:cNvGrpSpPr>
              <a:grpSpLocks/>
            </p:cNvGrpSpPr>
            <p:nvPr/>
          </p:nvGrpSpPr>
          <p:grpSpPr bwMode="auto">
            <a:xfrm>
              <a:off x="1276" y="2601"/>
              <a:ext cx="49" cy="231"/>
              <a:chOff x="1276" y="2601"/>
              <a:chExt cx="49" cy="231"/>
            </a:xfrm>
          </p:grpSpPr>
          <p:sp>
            <p:nvSpPr>
              <p:cNvPr id="69948" name="Freeform 372"/>
              <p:cNvSpPr>
                <a:spLocks/>
              </p:cNvSpPr>
              <p:nvPr/>
            </p:nvSpPr>
            <p:spPr bwMode="auto">
              <a:xfrm>
                <a:off x="1276" y="2659"/>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49" name="Freeform 373"/>
              <p:cNvSpPr>
                <a:spLocks/>
              </p:cNvSpPr>
              <p:nvPr/>
            </p:nvSpPr>
            <p:spPr bwMode="auto">
              <a:xfrm>
                <a:off x="1324" y="2601"/>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758" name="Freeform 374"/>
            <p:cNvSpPr>
              <a:spLocks/>
            </p:cNvSpPr>
            <p:nvPr/>
          </p:nvSpPr>
          <p:spPr bwMode="auto">
            <a:xfrm>
              <a:off x="124"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38100">
              <a:solidFill>
                <a:schemeClr val="tx1"/>
              </a:solidFill>
              <a:round/>
              <a:headEnd/>
              <a:tailEnd/>
            </a:ln>
          </p:spPr>
          <p:txBody>
            <a:bodyPr wrap="none"/>
            <a:lstStyle/>
            <a:p>
              <a:endParaRPr lang="zh-CN" altLang="en-US"/>
            </a:p>
          </p:txBody>
        </p:sp>
        <p:sp>
          <p:nvSpPr>
            <p:cNvPr id="69759" name="Line 375"/>
            <p:cNvSpPr>
              <a:spLocks noChangeShapeType="1"/>
            </p:cNvSpPr>
            <p:nvPr/>
          </p:nvSpPr>
          <p:spPr bwMode="auto">
            <a:xfrm>
              <a:off x="124" y="2063"/>
              <a:ext cx="190" cy="1"/>
            </a:xfrm>
            <a:prstGeom prst="line">
              <a:avLst/>
            </a:prstGeom>
            <a:noFill/>
            <a:ln w="38100">
              <a:solidFill>
                <a:schemeClr val="tx1"/>
              </a:solidFill>
              <a:round/>
              <a:headEnd type="oval" w="sm" len="sm"/>
              <a:tailEnd/>
            </a:ln>
          </p:spPr>
          <p:txBody>
            <a:bodyPr/>
            <a:lstStyle/>
            <a:p>
              <a:endParaRPr lang="zh-CN" altLang="en-US"/>
            </a:p>
          </p:txBody>
        </p:sp>
        <p:sp>
          <p:nvSpPr>
            <p:cNvPr id="69760" name="Line 376"/>
            <p:cNvSpPr>
              <a:spLocks noChangeShapeType="1"/>
            </p:cNvSpPr>
            <p:nvPr/>
          </p:nvSpPr>
          <p:spPr bwMode="auto">
            <a:xfrm>
              <a:off x="126" y="2255"/>
              <a:ext cx="190" cy="1"/>
            </a:xfrm>
            <a:prstGeom prst="line">
              <a:avLst/>
            </a:prstGeom>
            <a:noFill/>
            <a:ln w="38100">
              <a:solidFill>
                <a:schemeClr val="tx1"/>
              </a:solidFill>
              <a:round/>
              <a:headEnd type="oval" w="sm" len="sm"/>
              <a:tailEnd/>
            </a:ln>
          </p:spPr>
          <p:txBody>
            <a:bodyPr/>
            <a:lstStyle/>
            <a:p>
              <a:endParaRPr lang="zh-CN" altLang="en-US"/>
            </a:p>
          </p:txBody>
        </p:sp>
        <p:sp>
          <p:nvSpPr>
            <p:cNvPr id="69761" name="Freeform 377"/>
            <p:cNvSpPr>
              <a:spLocks/>
            </p:cNvSpPr>
            <p:nvPr/>
          </p:nvSpPr>
          <p:spPr bwMode="auto">
            <a:xfrm>
              <a:off x="121"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38100">
              <a:solidFill>
                <a:schemeClr val="tx1"/>
              </a:solidFill>
              <a:round/>
              <a:headEnd type="oval" w="sm" len="sm"/>
              <a:tailEnd/>
            </a:ln>
          </p:spPr>
          <p:txBody>
            <a:bodyPr/>
            <a:lstStyle/>
            <a:p>
              <a:endParaRPr lang="zh-CN" altLang="en-US"/>
            </a:p>
          </p:txBody>
        </p:sp>
        <p:sp>
          <p:nvSpPr>
            <p:cNvPr id="69762" name="Freeform 378"/>
            <p:cNvSpPr>
              <a:spLocks/>
            </p:cNvSpPr>
            <p:nvPr/>
          </p:nvSpPr>
          <p:spPr bwMode="auto">
            <a:xfrm>
              <a:off x="1078"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38100">
              <a:solidFill>
                <a:schemeClr val="tx1"/>
              </a:solidFill>
              <a:round/>
              <a:headEnd type="oval" w="sm" len="sm"/>
              <a:tailEnd/>
            </a:ln>
          </p:spPr>
          <p:txBody>
            <a:bodyPr/>
            <a:lstStyle/>
            <a:p>
              <a:endParaRPr lang="zh-CN" altLang="en-US"/>
            </a:p>
          </p:txBody>
        </p:sp>
        <p:sp>
          <p:nvSpPr>
            <p:cNvPr id="69763" name="Freeform 379"/>
            <p:cNvSpPr>
              <a:spLocks/>
            </p:cNvSpPr>
            <p:nvPr/>
          </p:nvSpPr>
          <p:spPr bwMode="auto">
            <a:xfrm>
              <a:off x="1081"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38100">
              <a:solidFill>
                <a:schemeClr val="tx1"/>
              </a:solidFill>
              <a:round/>
              <a:headEnd/>
              <a:tailEnd/>
            </a:ln>
          </p:spPr>
          <p:txBody>
            <a:bodyPr wrap="none"/>
            <a:lstStyle/>
            <a:p>
              <a:endParaRPr lang="zh-CN" altLang="en-US"/>
            </a:p>
          </p:txBody>
        </p:sp>
        <p:sp>
          <p:nvSpPr>
            <p:cNvPr id="69764" name="Line 380"/>
            <p:cNvSpPr>
              <a:spLocks noChangeShapeType="1"/>
            </p:cNvSpPr>
            <p:nvPr/>
          </p:nvSpPr>
          <p:spPr bwMode="auto">
            <a:xfrm>
              <a:off x="1081" y="2063"/>
              <a:ext cx="190" cy="1"/>
            </a:xfrm>
            <a:prstGeom prst="line">
              <a:avLst/>
            </a:prstGeom>
            <a:noFill/>
            <a:ln w="38100">
              <a:solidFill>
                <a:schemeClr val="tx1"/>
              </a:solidFill>
              <a:round/>
              <a:headEnd type="oval" w="sm" len="sm"/>
              <a:tailEnd/>
            </a:ln>
          </p:spPr>
          <p:txBody>
            <a:bodyPr/>
            <a:lstStyle/>
            <a:p>
              <a:endParaRPr lang="zh-CN" altLang="en-US"/>
            </a:p>
          </p:txBody>
        </p:sp>
        <p:sp>
          <p:nvSpPr>
            <p:cNvPr id="69765" name="Line 381"/>
            <p:cNvSpPr>
              <a:spLocks noChangeShapeType="1"/>
            </p:cNvSpPr>
            <p:nvPr/>
          </p:nvSpPr>
          <p:spPr bwMode="auto">
            <a:xfrm>
              <a:off x="1083" y="2255"/>
              <a:ext cx="190" cy="1"/>
            </a:xfrm>
            <a:prstGeom prst="line">
              <a:avLst/>
            </a:prstGeom>
            <a:noFill/>
            <a:ln w="38100">
              <a:solidFill>
                <a:schemeClr val="tx1"/>
              </a:solidFill>
              <a:round/>
              <a:headEnd type="oval" w="sm" len="sm"/>
              <a:tailEnd/>
            </a:ln>
          </p:spPr>
          <p:txBody>
            <a:bodyPr/>
            <a:lstStyle/>
            <a:p>
              <a:endParaRPr lang="zh-CN" altLang="en-US"/>
            </a:p>
          </p:txBody>
        </p:sp>
        <p:sp>
          <p:nvSpPr>
            <p:cNvPr id="69766" name="Freeform 382"/>
            <p:cNvSpPr>
              <a:spLocks/>
            </p:cNvSpPr>
            <p:nvPr/>
          </p:nvSpPr>
          <p:spPr bwMode="auto">
            <a:xfrm>
              <a:off x="1078"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38100">
              <a:solidFill>
                <a:schemeClr val="tx1"/>
              </a:solidFill>
              <a:round/>
              <a:headEnd type="oval" w="sm" len="sm"/>
              <a:tailEnd/>
            </a:ln>
          </p:spPr>
          <p:txBody>
            <a:bodyPr/>
            <a:lstStyle/>
            <a:p>
              <a:endParaRPr lang="zh-CN" altLang="en-US"/>
            </a:p>
          </p:txBody>
        </p:sp>
        <p:sp>
          <p:nvSpPr>
            <p:cNvPr id="69767" name="Freeform 383"/>
            <p:cNvSpPr>
              <a:spLocks/>
            </p:cNvSpPr>
            <p:nvPr/>
          </p:nvSpPr>
          <p:spPr bwMode="auto">
            <a:xfrm>
              <a:off x="364" y="696"/>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grpSp>
          <p:nvGrpSpPr>
            <p:cNvPr id="69768" name="Group 384"/>
            <p:cNvGrpSpPr>
              <a:grpSpLocks/>
            </p:cNvGrpSpPr>
            <p:nvPr/>
          </p:nvGrpSpPr>
          <p:grpSpPr bwMode="auto">
            <a:xfrm>
              <a:off x="364" y="1019"/>
              <a:ext cx="202" cy="277"/>
              <a:chOff x="364" y="1019"/>
              <a:chExt cx="202" cy="277"/>
            </a:xfrm>
          </p:grpSpPr>
          <p:sp>
            <p:nvSpPr>
              <p:cNvPr id="69942" name="Freeform 385"/>
              <p:cNvSpPr>
                <a:spLocks/>
              </p:cNvSpPr>
              <p:nvPr/>
            </p:nvSpPr>
            <p:spPr bwMode="auto">
              <a:xfrm>
                <a:off x="466" y="1197"/>
                <a:ext cx="1" cy="97"/>
              </a:xfrm>
              <a:custGeom>
                <a:avLst/>
                <a:gdLst>
                  <a:gd name="T0" fmla="*/ 1 w 1"/>
                  <a:gd name="T1" fmla="*/ 0 h 97"/>
                  <a:gd name="T2" fmla="*/ 0 w 1"/>
                  <a:gd name="T3" fmla="*/ 97 h 97"/>
                  <a:gd name="T4" fmla="*/ 0 60000 65536"/>
                  <a:gd name="T5" fmla="*/ 0 60000 65536"/>
                  <a:gd name="T6" fmla="*/ 0 w 1"/>
                  <a:gd name="T7" fmla="*/ 0 h 97"/>
                  <a:gd name="T8" fmla="*/ 1 w 1"/>
                  <a:gd name="T9" fmla="*/ 97 h 97"/>
                </a:gdLst>
                <a:ahLst/>
                <a:cxnLst>
                  <a:cxn ang="T4">
                    <a:pos x="T0" y="T1"/>
                  </a:cxn>
                  <a:cxn ang="T5">
                    <a:pos x="T2" y="T3"/>
                  </a:cxn>
                </a:cxnLst>
                <a:rect l="T6" t="T7" r="T8" b="T9"/>
                <a:pathLst>
                  <a:path w="1" h="97">
                    <a:moveTo>
                      <a:pt x="1" y="0"/>
                    </a:moveTo>
                    <a:lnTo>
                      <a:pt x="0" y="97"/>
                    </a:lnTo>
                  </a:path>
                </a:pathLst>
              </a:custGeom>
              <a:solidFill>
                <a:srgbClr val="FFFFFF"/>
              </a:solidFill>
              <a:ln w="38100">
                <a:solidFill>
                  <a:schemeClr val="tx1"/>
                </a:solidFill>
                <a:round/>
                <a:headEnd/>
                <a:tailEnd/>
              </a:ln>
            </p:spPr>
            <p:txBody>
              <a:bodyPr/>
              <a:lstStyle/>
              <a:p>
                <a:endParaRPr lang="zh-CN" altLang="en-US"/>
              </a:p>
            </p:txBody>
          </p:sp>
          <p:sp>
            <p:nvSpPr>
              <p:cNvPr id="69943" name="Freeform 386"/>
              <p:cNvSpPr>
                <a:spLocks/>
              </p:cNvSpPr>
              <p:nvPr/>
            </p:nvSpPr>
            <p:spPr bwMode="auto">
              <a:xfrm>
                <a:off x="412"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44" name="Freeform 387"/>
              <p:cNvSpPr>
                <a:spLocks/>
              </p:cNvSpPr>
              <p:nvPr/>
            </p:nvSpPr>
            <p:spPr bwMode="auto">
              <a:xfrm>
                <a:off x="364"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45" name="Group 388"/>
              <p:cNvGrpSpPr>
                <a:grpSpLocks/>
              </p:cNvGrpSpPr>
              <p:nvPr/>
            </p:nvGrpSpPr>
            <p:grpSpPr bwMode="auto">
              <a:xfrm>
                <a:off x="364" y="1151"/>
                <a:ext cx="202" cy="49"/>
                <a:chOff x="432" y="1152"/>
                <a:chExt cx="202" cy="49"/>
              </a:xfrm>
            </p:grpSpPr>
            <p:sp>
              <p:nvSpPr>
                <p:cNvPr id="69946" name="Freeform 389"/>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47" name="Freeform 390"/>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69769" name="Freeform 391"/>
            <p:cNvSpPr>
              <a:spLocks/>
            </p:cNvSpPr>
            <p:nvPr/>
          </p:nvSpPr>
          <p:spPr bwMode="auto">
            <a:xfrm>
              <a:off x="885" y="698"/>
              <a:ext cx="4" cy="190"/>
            </a:xfrm>
            <a:custGeom>
              <a:avLst/>
              <a:gdLst>
                <a:gd name="T0" fmla="*/ 4 w 4"/>
                <a:gd name="T1" fmla="*/ 0 h 190"/>
                <a:gd name="T2" fmla="*/ 0 w 4"/>
                <a:gd name="T3" fmla="*/ 190 h 190"/>
                <a:gd name="T4" fmla="*/ 0 60000 65536"/>
                <a:gd name="T5" fmla="*/ 0 60000 65536"/>
                <a:gd name="T6" fmla="*/ 0 w 4"/>
                <a:gd name="T7" fmla="*/ 0 h 190"/>
                <a:gd name="T8" fmla="*/ 4 w 4"/>
                <a:gd name="T9" fmla="*/ 190 h 190"/>
              </a:gdLst>
              <a:ahLst/>
              <a:cxnLst>
                <a:cxn ang="T4">
                  <a:pos x="T0" y="T1"/>
                </a:cxn>
                <a:cxn ang="T5">
                  <a:pos x="T2" y="T3"/>
                </a:cxn>
              </a:cxnLst>
              <a:rect l="T6" t="T7" r="T8" b="T9"/>
              <a:pathLst>
                <a:path w="4" h="190">
                  <a:moveTo>
                    <a:pt x="4" y="0"/>
                  </a:moveTo>
                  <a:lnTo>
                    <a:pt x="0" y="190"/>
                  </a:lnTo>
                </a:path>
              </a:pathLst>
            </a:custGeom>
            <a:solidFill>
              <a:srgbClr val="FFFFFF"/>
            </a:solidFill>
            <a:ln w="38100">
              <a:solidFill>
                <a:schemeClr val="tx1"/>
              </a:solidFill>
              <a:round/>
              <a:headEnd type="oval" w="sm" len="sm"/>
              <a:tailEnd/>
            </a:ln>
          </p:spPr>
          <p:txBody>
            <a:bodyPr/>
            <a:lstStyle/>
            <a:p>
              <a:endParaRPr lang="zh-CN" altLang="en-US"/>
            </a:p>
          </p:txBody>
        </p:sp>
        <p:grpSp>
          <p:nvGrpSpPr>
            <p:cNvPr id="69770" name="Group 392"/>
            <p:cNvGrpSpPr>
              <a:grpSpLocks/>
            </p:cNvGrpSpPr>
            <p:nvPr/>
          </p:nvGrpSpPr>
          <p:grpSpPr bwMode="auto">
            <a:xfrm>
              <a:off x="364" y="1739"/>
              <a:ext cx="202" cy="277"/>
              <a:chOff x="364" y="1739"/>
              <a:chExt cx="202" cy="277"/>
            </a:xfrm>
          </p:grpSpPr>
          <p:sp>
            <p:nvSpPr>
              <p:cNvPr id="69936" name="Freeform 393"/>
              <p:cNvSpPr>
                <a:spLocks/>
              </p:cNvSpPr>
              <p:nvPr/>
            </p:nvSpPr>
            <p:spPr bwMode="auto">
              <a:xfrm>
                <a:off x="466" y="1919"/>
                <a:ext cx="1" cy="95"/>
              </a:xfrm>
              <a:custGeom>
                <a:avLst/>
                <a:gdLst>
                  <a:gd name="T0" fmla="*/ 1 w 1"/>
                  <a:gd name="T1" fmla="*/ 0 h 95"/>
                  <a:gd name="T2" fmla="*/ 0 w 1"/>
                  <a:gd name="T3" fmla="*/ 95 h 95"/>
                  <a:gd name="T4" fmla="*/ 0 60000 65536"/>
                  <a:gd name="T5" fmla="*/ 0 60000 65536"/>
                  <a:gd name="T6" fmla="*/ 0 w 1"/>
                  <a:gd name="T7" fmla="*/ 0 h 95"/>
                  <a:gd name="T8" fmla="*/ 1 w 1"/>
                  <a:gd name="T9" fmla="*/ 95 h 95"/>
                </a:gdLst>
                <a:ahLst/>
                <a:cxnLst>
                  <a:cxn ang="T4">
                    <a:pos x="T0" y="T1"/>
                  </a:cxn>
                  <a:cxn ang="T5">
                    <a:pos x="T2" y="T3"/>
                  </a:cxn>
                </a:cxnLst>
                <a:rect l="T6" t="T7" r="T8" b="T9"/>
                <a:pathLst>
                  <a:path w="1" h="95">
                    <a:moveTo>
                      <a:pt x="1" y="0"/>
                    </a:moveTo>
                    <a:lnTo>
                      <a:pt x="0" y="95"/>
                    </a:lnTo>
                  </a:path>
                </a:pathLst>
              </a:custGeom>
              <a:solidFill>
                <a:srgbClr val="FFFFFF"/>
              </a:solidFill>
              <a:ln w="38100">
                <a:solidFill>
                  <a:schemeClr val="tx1"/>
                </a:solidFill>
                <a:round/>
                <a:headEnd/>
                <a:tailEnd/>
              </a:ln>
            </p:spPr>
            <p:txBody>
              <a:bodyPr/>
              <a:lstStyle/>
              <a:p>
                <a:endParaRPr lang="zh-CN" altLang="en-US"/>
              </a:p>
            </p:txBody>
          </p:sp>
          <p:sp>
            <p:nvSpPr>
              <p:cNvPr id="69937" name="Freeform 394"/>
              <p:cNvSpPr>
                <a:spLocks/>
              </p:cNvSpPr>
              <p:nvPr/>
            </p:nvSpPr>
            <p:spPr bwMode="auto">
              <a:xfrm>
                <a:off x="412" y="201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38" name="Freeform 395"/>
              <p:cNvSpPr>
                <a:spLocks/>
              </p:cNvSpPr>
              <p:nvPr/>
            </p:nvSpPr>
            <p:spPr bwMode="auto">
              <a:xfrm>
                <a:off x="364" y="173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39" name="Group 396"/>
              <p:cNvGrpSpPr>
                <a:grpSpLocks/>
              </p:cNvGrpSpPr>
              <p:nvPr/>
            </p:nvGrpSpPr>
            <p:grpSpPr bwMode="auto">
              <a:xfrm>
                <a:off x="364" y="1871"/>
                <a:ext cx="202" cy="49"/>
                <a:chOff x="432" y="1152"/>
                <a:chExt cx="202" cy="49"/>
              </a:xfrm>
            </p:grpSpPr>
            <p:sp>
              <p:nvSpPr>
                <p:cNvPr id="69940" name="Freeform 397"/>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41" name="Freeform 398"/>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69771" name="Group 399"/>
            <p:cNvGrpSpPr>
              <a:grpSpLocks/>
            </p:cNvGrpSpPr>
            <p:nvPr/>
          </p:nvGrpSpPr>
          <p:grpSpPr bwMode="auto">
            <a:xfrm>
              <a:off x="364" y="2747"/>
              <a:ext cx="202" cy="277"/>
              <a:chOff x="364" y="2747"/>
              <a:chExt cx="202" cy="277"/>
            </a:xfrm>
          </p:grpSpPr>
          <p:sp>
            <p:nvSpPr>
              <p:cNvPr id="69930" name="Freeform 400"/>
              <p:cNvSpPr>
                <a:spLocks/>
              </p:cNvSpPr>
              <p:nvPr/>
            </p:nvSpPr>
            <p:spPr bwMode="auto">
              <a:xfrm>
                <a:off x="466" y="2925"/>
                <a:ext cx="1" cy="97"/>
              </a:xfrm>
              <a:custGeom>
                <a:avLst/>
                <a:gdLst>
                  <a:gd name="T0" fmla="*/ 1 w 1"/>
                  <a:gd name="T1" fmla="*/ 0 h 97"/>
                  <a:gd name="T2" fmla="*/ 0 w 1"/>
                  <a:gd name="T3" fmla="*/ 97 h 97"/>
                  <a:gd name="T4" fmla="*/ 0 60000 65536"/>
                  <a:gd name="T5" fmla="*/ 0 60000 65536"/>
                  <a:gd name="T6" fmla="*/ 0 w 1"/>
                  <a:gd name="T7" fmla="*/ 0 h 97"/>
                  <a:gd name="T8" fmla="*/ 1 w 1"/>
                  <a:gd name="T9" fmla="*/ 97 h 97"/>
                </a:gdLst>
                <a:ahLst/>
                <a:cxnLst>
                  <a:cxn ang="T4">
                    <a:pos x="T0" y="T1"/>
                  </a:cxn>
                  <a:cxn ang="T5">
                    <a:pos x="T2" y="T3"/>
                  </a:cxn>
                </a:cxnLst>
                <a:rect l="T6" t="T7" r="T8" b="T9"/>
                <a:pathLst>
                  <a:path w="1" h="97">
                    <a:moveTo>
                      <a:pt x="1" y="0"/>
                    </a:moveTo>
                    <a:lnTo>
                      <a:pt x="0" y="97"/>
                    </a:lnTo>
                  </a:path>
                </a:pathLst>
              </a:custGeom>
              <a:solidFill>
                <a:srgbClr val="FFFFFF"/>
              </a:solidFill>
              <a:ln w="38100">
                <a:solidFill>
                  <a:schemeClr val="tx1"/>
                </a:solidFill>
                <a:round/>
                <a:headEnd/>
                <a:tailEnd/>
              </a:ln>
            </p:spPr>
            <p:txBody>
              <a:bodyPr/>
              <a:lstStyle/>
              <a:p>
                <a:endParaRPr lang="zh-CN" altLang="en-US"/>
              </a:p>
            </p:txBody>
          </p:sp>
          <p:sp>
            <p:nvSpPr>
              <p:cNvPr id="69931" name="Freeform 401"/>
              <p:cNvSpPr>
                <a:spLocks/>
              </p:cNvSpPr>
              <p:nvPr/>
            </p:nvSpPr>
            <p:spPr bwMode="auto">
              <a:xfrm>
                <a:off x="412" y="3023"/>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32" name="Freeform 402"/>
              <p:cNvSpPr>
                <a:spLocks/>
              </p:cNvSpPr>
              <p:nvPr/>
            </p:nvSpPr>
            <p:spPr bwMode="auto">
              <a:xfrm>
                <a:off x="364" y="2747"/>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33" name="Group 403"/>
              <p:cNvGrpSpPr>
                <a:grpSpLocks/>
              </p:cNvGrpSpPr>
              <p:nvPr/>
            </p:nvGrpSpPr>
            <p:grpSpPr bwMode="auto">
              <a:xfrm>
                <a:off x="364" y="2879"/>
                <a:ext cx="202" cy="49"/>
                <a:chOff x="432" y="1152"/>
                <a:chExt cx="202" cy="49"/>
              </a:xfrm>
            </p:grpSpPr>
            <p:sp>
              <p:nvSpPr>
                <p:cNvPr id="69934" name="Freeform 404"/>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35" name="Freeform 405"/>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69772" name="Freeform 406"/>
            <p:cNvSpPr>
              <a:spLocks/>
            </p:cNvSpPr>
            <p:nvPr/>
          </p:nvSpPr>
          <p:spPr bwMode="auto">
            <a:xfrm>
              <a:off x="364" y="1414"/>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sp>
          <p:nvSpPr>
            <p:cNvPr id="69773" name="Freeform 407"/>
            <p:cNvSpPr>
              <a:spLocks/>
            </p:cNvSpPr>
            <p:nvPr/>
          </p:nvSpPr>
          <p:spPr bwMode="auto">
            <a:xfrm>
              <a:off x="367" y="2423"/>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sp>
          <p:nvSpPr>
            <p:cNvPr id="69774" name="Line 408"/>
            <p:cNvSpPr>
              <a:spLocks noChangeShapeType="1"/>
            </p:cNvSpPr>
            <p:nvPr/>
          </p:nvSpPr>
          <p:spPr bwMode="auto">
            <a:xfrm>
              <a:off x="681" y="1407"/>
              <a:ext cx="3" cy="188"/>
            </a:xfrm>
            <a:prstGeom prst="line">
              <a:avLst/>
            </a:prstGeom>
            <a:noFill/>
            <a:ln w="38100">
              <a:solidFill>
                <a:schemeClr val="tx1"/>
              </a:solidFill>
              <a:round/>
              <a:headEnd type="oval" w="sm" len="sm"/>
              <a:tailEnd/>
            </a:ln>
          </p:spPr>
          <p:txBody>
            <a:bodyPr/>
            <a:lstStyle/>
            <a:p>
              <a:endParaRPr lang="zh-CN" altLang="en-US"/>
            </a:p>
          </p:txBody>
        </p:sp>
        <p:sp>
          <p:nvSpPr>
            <p:cNvPr id="69775" name="Freeform 409"/>
            <p:cNvSpPr>
              <a:spLocks/>
            </p:cNvSpPr>
            <p:nvPr/>
          </p:nvSpPr>
          <p:spPr bwMode="auto">
            <a:xfrm>
              <a:off x="888" y="1407"/>
              <a:ext cx="1" cy="189"/>
            </a:xfrm>
            <a:custGeom>
              <a:avLst/>
              <a:gdLst>
                <a:gd name="T0" fmla="*/ 1 w 1"/>
                <a:gd name="T1" fmla="*/ 0 h 189"/>
                <a:gd name="T2" fmla="*/ 0 w 1"/>
                <a:gd name="T3" fmla="*/ 189 h 189"/>
                <a:gd name="T4" fmla="*/ 0 60000 65536"/>
                <a:gd name="T5" fmla="*/ 0 60000 65536"/>
                <a:gd name="T6" fmla="*/ 0 w 1"/>
                <a:gd name="T7" fmla="*/ 0 h 189"/>
                <a:gd name="T8" fmla="*/ 1 w 1"/>
                <a:gd name="T9" fmla="*/ 189 h 189"/>
              </a:gdLst>
              <a:ahLst/>
              <a:cxnLst>
                <a:cxn ang="T4">
                  <a:pos x="T0" y="T1"/>
                </a:cxn>
                <a:cxn ang="T5">
                  <a:pos x="T2" y="T3"/>
                </a:cxn>
              </a:cxnLst>
              <a:rect l="T6" t="T7" r="T8" b="T9"/>
              <a:pathLst>
                <a:path w="1" h="189">
                  <a:moveTo>
                    <a:pt x="1" y="0"/>
                  </a:moveTo>
                  <a:lnTo>
                    <a:pt x="0" y="189"/>
                  </a:lnTo>
                </a:path>
              </a:pathLst>
            </a:custGeom>
            <a:solidFill>
              <a:srgbClr val="FFFFFF"/>
            </a:solidFill>
            <a:ln w="38100">
              <a:solidFill>
                <a:schemeClr val="tx1"/>
              </a:solidFill>
              <a:round/>
              <a:headEnd type="oval" w="sm" len="sm"/>
              <a:tailEnd/>
            </a:ln>
          </p:spPr>
          <p:txBody>
            <a:bodyPr/>
            <a:lstStyle/>
            <a:p>
              <a:endParaRPr lang="zh-CN" altLang="en-US"/>
            </a:p>
          </p:txBody>
        </p:sp>
        <p:sp>
          <p:nvSpPr>
            <p:cNvPr id="69776" name="Line 410"/>
            <p:cNvSpPr>
              <a:spLocks noChangeShapeType="1"/>
            </p:cNvSpPr>
            <p:nvPr/>
          </p:nvSpPr>
          <p:spPr bwMode="auto">
            <a:xfrm>
              <a:off x="681" y="2423"/>
              <a:ext cx="3" cy="188"/>
            </a:xfrm>
            <a:prstGeom prst="line">
              <a:avLst/>
            </a:prstGeom>
            <a:noFill/>
            <a:ln w="38100">
              <a:solidFill>
                <a:schemeClr val="tx1"/>
              </a:solidFill>
              <a:round/>
              <a:headEnd type="oval" w="sm" len="sm"/>
              <a:tailEnd/>
            </a:ln>
          </p:spPr>
          <p:txBody>
            <a:bodyPr/>
            <a:lstStyle/>
            <a:p>
              <a:endParaRPr lang="zh-CN" altLang="en-US"/>
            </a:p>
          </p:txBody>
        </p:sp>
        <p:sp>
          <p:nvSpPr>
            <p:cNvPr id="69777" name="Freeform 411"/>
            <p:cNvSpPr>
              <a:spLocks/>
            </p:cNvSpPr>
            <p:nvPr/>
          </p:nvSpPr>
          <p:spPr bwMode="auto">
            <a:xfrm>
              <a:off x="885" y="2423"/>
              <a:ext cx="4" cy="193"/>
            </a:xfrm>
            <a:custGeom>
              <a:avLst/>
              <a:gdLst>
                <a:gd name="T0" fmla="*/ 4 w 4"/>
                <a:gd name="T1" fmla="*/ 0 h 193"/>
                <a:gd name="T2" fmla="*/ 0 w 4"/>
                <a:gd name="T3" fmla="*/ 193 h 193"/>
                <a:gd name="T4" fmla="*/ 0 60000 65536"/>
                <a:gd name="T5" fmla="*/ 0 60000 65536"/>
                <a:gd name="T6" fmla="*/ 0 w 4"/>
                <a:gd name="T7" fmla="*/ 0 h 193"/>
                <a:gd name="T8" fmla="*/ 4 w 4"/>
                <a:gd name="T9" fmla="*/ 193 h 193"/>
              </a:gdLst>
              <a:ahLst/>
              <a:cxnLst>
                <a:cxn ang="T4">
                  <a:pos x="T0" y="T1"/>
                </a:cxn>
                <a:cxn ang="T5">
                  <a:pos x="T2" y="T3"/>
                </a:cxn>
              </a:cxnLst>
              <a:rect l="T6" t="T7" r="T8" b="T9"/>
              <a:pathLst>
                <a:path w="4" h="193">
                  <a:moveTo>
                    <a:pt x="4" y="0"/>
                  </a:moveTo>
                  <a:lnTo>
                    <a:pt x="0" y="193"/>
                  </a:lnTo>
                </a:path>
              </a:pathLst>
            </a:custGeom>
            <a:solidFill>
              <a:srgbClr val="FFFFFF"/>
            </a:solidFill>
            <a:ln w="38100">
              <a:solidFill>
                <a:schemeClr val="tx1"/>
              </a:solidFill>
              <a:round/>
              <a:headEnd type="oval" w="sm" len="sm"/>
              <a:tailEnd/>
            </a:ln>
          </p:spPr>
          <p:txBody>
            <a:bodyPr/>
            <a:lstStyle/>
            <a:p>
              <a:endParaRPr lang="zh-CN" altLang="en-US"/>
            </a:p>
          </p:txBody>
        </p:sp>
        <p:grpSp>
          <p:nvGrpSpPr>
            <p:cNvPr id="69778" name="Group 412"/>
            <p:cNvGrpSpPr>
              <a:grpSpLocks/>
            </p:cNvGrpSpPr>
            <p:nvPr/>
          </p:nvGrpSpPr>
          <p:grpSpPr bwMode="auto">
            <a:xfrm>
              <a:off x="1324" y="1019"/>
              <a:ext cx="202" cy="277"/>
              <a:chOff x="1324" y="1019"/>
              <a:chExt cx="202" cy="277"/>
            </a:xfrm>
          </p:grpSpPr>
          <p:sp>
            <p:nvSpPr>
              <p:cNvPr id="69924" name="Line 413"/>
              <p:cNvSpPr>
                <a:spLocks noChangeShapeType="1"/>
              </p:cNvSpPr>
              <p:nvPr/>
            </p:nvSpPr>
            <p:spPr bwMode="auto">
              <a:xfrm>
                <a:off x="1424" y="1199"/>
                <a:ext cx="2" cy="95"/>
              </a:xfrm>
              <a:prstGeom prst="line">
                <a:avLst/>
              </a:prstGeom>
              <a:noFill/>
              <a:ln w="38100">
                <a:solidFill>
                  <a:schemeClr val="tx1"/>
                </a:solidFill>
                <a:round/>
                <a:headEnd/>
                <a:tailEnd/>
              </a:ln>
            </p:spPr>
            <p:txBody>
              <a:bodyPr/>
              <a:lstStyle/>
              <a:p>
                <a:endParaRPr lang="zh-CN" altLang="en-US"/>
              </a:p>
            </p:txBody>
          </p:sp>
          <p:sp>
            <p:nvSpPr>
              <p:cNvPr id="69925" name="Freeform 414"/>
              <p:cNvSpPr>
                <a:spLocks/>
              </p:cNvSpPr>
              <p:nvPr/>
            </p:nvSpPr>
            <p:spPr bwMode="auto">
              <a:xfrm>
                <a:off x="1372"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26" name="Freeform 415"/>
              <p:cNvSpPr>
                <a:spLocks/>
              </p:cNvSpPr>
              <p:nvPr/>
            </p:nvSpPr>
            <p:spPr bwMode="auto">
              <a:xfrm>
                <a:off x="1324"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27" name="Group 416"/>
              <p:cNvGrpSpPr>
                <a:grpSpLocks/>
              </p:cNvGrpSpPr>
              <p:nvPr/>
            </p:nvGrpSpPr>
            <p:grpSpPr bwMode="auto">
              <a:xfrm>
                <a:off x="1324" y="1151"/>
                <a:ext cx="202" cy="49"/>
                <a:chOff x="432" y="1152"/>
                <a:chExt cx="202" cy="49"/>
              </a:xfrm>
            </p:grpSpPr>
            <p:sp>
              <p:nvSpPr>
                <p:cNvPr id="69928" name="Freeform 417"/>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29" name="Freeform 418"/>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69779" name="Group 419"/>
            <p:cNvGrpSpPr>
              <a:grpSpLocks/>
            </p:cNvGrpSpPr>
            <p:nvPr/>
          </p:nvGrpSpPr>
          <p:grpSpPr bwMode="auto">
            <a:xfrm>
              <a:off x="1324" y="1739"/>
              <a:ext cx="202" cy="277"/>
              <a:chOff x="1324" y="1739"/>
              <a:chExt cx="202" cy="277"/>
            </a:xfrm>
          </p:grpSpPr>
          <p:sp>
            <p:nvSpPr>
              <p:cNvPr id="69918" name="Line 420"/>
              <p:cNvSpPr>
                <a:spLocks noChangeShapeType="1"/>
              </p:cNvSpPr>
              <p:nvPr/>
            </p:nvSpPr>
            <p:spPr bwMode="auto">
              <a:xfrm>
                <a:off x="1424" y="1919"/>
                <a:ext cx="2" cy="95"/>
              </a:xfrm>
              <a:prstGeom prst="line">
                <a:avLst/>
              </a:prstGeom>
              <a:noFill/>
              <a:ln w="38100">
                <a:solidFill>
                  <a:schemeClr val="tx1"/>
                </a:solidFill>
                <a:round/>
                <a:headEnd/>
                <a:tailEnd/>
              </a:ln>
            </p:spPr>
            <p:txBody>
              <a:bodyPr/>
              <a:lstStyle/>
              <a:p>
                <a:endParaRPr lang="zh-CN" altLang="en-US"/>
              </a:p>
            </p:txBody>
          </p:sp>
          <p:sp>
            <p:nvSpPr>
              <p:cNvPr id="69919" name="Freeform 421"/>
              <p:cNvSpPr>
                <a:spLocks/>
              </p:cNvSpPr>
              <p:nvPr/>
            </p:nvSpPr>
            <p:spPr bwMode="auto">
              <a:xfrm>
                <a:off x="1372" y="201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20" name="Freeform 422"/>
              <p:cNvSpPr>
                <a:spLocks/>
              </p:cNvSpPr>
              <p:nvPr/>
            </p:nvSpPr>
            <p:spPr bwMode="auto">
              <a:xfrm>
                <a:off x="1324" y="173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21" name="Group 423"/>
              <p:cNvGrpSpPr>
                <a:grpSpLocks/>
              </p:cNvGrpSpPr>
              <p:nvPr/>
            </p:nvGrpSpPr>
            <p:grpSpPr bwMode="auto">
              <a:xfrm>
                <a:off x="1324" y="1871"/>
                <a:ext cx="202" cy="49"/>
                <a:chOff x="432" y="1152"/>
                <a:chExt cx="202" cy="49"/>
              </a:xfrm>
            </p:grpSpPr>
            <p:sp>
              <p:nvSpPr>
                <p:cNvPr id="69922" name="Freeform 424"/>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23" name="Freeform 425"/>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69780" name="Group 426"/>
            <p:cNvGrpSpPr>
              <a:grpSpLocks/>
            </p:cNvGrpSpPr>
            <p:nvPr/>
          </p:nvGrpSpPr>
          <p:grpSpPr bwMode="auto">
            <a:xfrm>
              <a:off x="1324" y="2747"/>
              <a:ext cx="202" cy="277"/>
              <a:chOff x="1324" y="2747"/>
              <a:chExt cx="202" cy="277"/>
            </a:xfrm>
          </p:grpSpPr>
          <p:sp>
            <p:nvSpPr>
              <p:cNvPr id="69912" name="Line 427"/>
              <p:cNvSpPr>
                <a:spLocks noChangeShapeType="1"/>
              </p:cNvSpPr>
              <p:nvPr/>
            </p:nvSpPr>
            <p:spPr bwMode="auto">
              <a:xfrm>
                <a:off x="1424" y="2927"/>
                <a:ext cx="2" cy="95"/>
              </a:xfrm>
              <a:prstGeom prst="line">
                <a:avLst/>
              </a:prstGeom>
              <a:noFill/>
              <a:ln w="38100">
                <a:solidFill>
                  <a:schemeClr val="tx1"/>
                </a:solidFill>
                <a:round/>
                <a:headEnd/>
                <a:tailEnd/>
              </a:ln>
            </p:spPr>
            <p:txBody>
              <a:bodyPr/>
              <a:lstStyle/>
              <a:p>
                <a:endParaRPr lang="zh-CN" altLang="en-US"/>
              </a:p>
            </p:txBody>
          </p:sp>
          <p:sp>
            <p:nvSpPr>
              <p:cNvPr id="69913" name="Freeform 428"/>
              <p:cNvSpPr>
                <a:spLocks/>
              </p:cNvSpPr>
              <p:nvPr/>
            </p:nvSpPr>
            <p:spPr bwMode="auto">
              <a:xfrm>
                <a:off x="1372" y="3023"/>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914" name="Freeform 429"/>
              <p:cNvSpPr>
                <a:spLocks/>
              </p:cNvSpPr>
              <p:nvPr/>
            </p:nvSpPr>
            <p:spPr bwMode="auto">
              <a:xfrm>
                <a:off x="1324" y="2747"/>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69915" name="Group 430"/>
              <p:cNvGrpSpPr>
                <a:grpSpLocks/>
              </p:cNvGrpSpPr>
              <p:nvPr/>
            </p:nvGrpSpPr>
            <p:grpSpPr bwMode="auto">
              <a:xfrm>
                <a:off x="1324" y="2879"/>
                <a:ext cx="202" cy="49"/>
                <a:chOff x="432" y="1152"/>
                <a:chExt cx="202" cy="49"/>
              </a:xfrm>
            </p:grpSpPr>
            <p:sp>
              <p:nvSpPr>
                <p:cNvPr id="69916" name="Freeform 431"/>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17" name="Freeform 432"/>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69781" name="Freeform 433"/>
            <p:cNvSpPr>
              <a:spLocks/>
            </p:cNvSpPr>
            <p:nvPr/>
          </p:nvSpPr>
          <p:spPr bwMode="auto">
            <a:xfrm>
              <a:off x="1315" y="696"/>
              <a:ext cx="108" cy="237"/>
            </a:xfrm>
            <a:custGeom>
              <a:avLst/>
              <a:gdLst>
                <a:gd name="T0" fmla="*/ 0 w 108"/>
                <a:gd name="T1" fmla="*/ 237 h 237"/>
                <a:gd name="T2" fmla="*/ 108 w 108"/>
                <a:gd name="T3" fmla="*/ 237 h 237"/>
                <a:gd name="T4" fmla="*/ 108 w 108"/>
                <a:gd name="T5" fmla="*/ 0 h 237"/>
                <a:gd name="T6" fmla="*/ 0 60000 65536"/>
                <a:gd name="T7" fmla="*/ 0 60000 65536"/>
                <a:gd name="T8" fmla="*/ 0 60000 65536"/>
                <a:gd name="T9" fmla="*/ 0 w 108"/>
                <a:gd name="T10" fmla="*/ 0 h 237"/>
                <a:gd name="T11" fmla="*/ 108 w 108"/>
                <a:gd name="T12" fmla="*/ 237 h 237"/>
              </a:gdLst>
              <a:ahLst/>
              <a:cxnLst>
                <a:cxn ang="T6">
                  <a:pos x="T0" y="T1"/>
                </a:cxn>
                <a:cxn ang="T7">
                  <a:pos x="T2" y="T3"/>
                </a:cxn>
                <a:cxn ang="T8">
                  <a:pos x="T4" y="T5"/>
                </a:cxn>
              </a:cxnLst>
              <a:rect l="T9" t="T10" r="T11" b="T12"/>
              <a:pathLst>
                <a:path w="108" h="237">
                  <a:moveTo>
                    <a:pt x="0" y="237"/>
                  </a:moveTo>
                  <a:lnTo>
                    <a:pt x="108" y="237"/>
                  </a:lnTo>
                  <a:lnTo>
                    <a:pt x="108" y="0"/>
                  </a:lnTo>
                </a:path>
              </a:pathLst>
            </a:custGeom>
            <a:noFill/>
            <a:ln w="38100">
              <a:solidFill>
                <a:schemeClr val="tx1"/>
              </a:solidFill>
              <a:round/>
              <a:headEnd/>
              <a:tailEnd type="oval" w="sm" len="sm"/>
            </a:ln>
          </p:spPr>
          <p:txBody>
            <a:bodyPr wrap="none"/>
            <a:lstStyle/>
            <a:p>
              <a:endParaRPr lang="zh-CN" altLang="en-US"/>
            </a:p>
          </p:txBody>
        </p:sp>
        <p:sp>
          <p:nvSpPr>
            <p:cNvPr id="69782" name="Freeform 434"/>
            <p:cNvSpPr>
              <a:spLocks/>
            </p:cNvSpPr>
            <p:nvPr/>
          </p:nvSpPr>
          <p:spPr bwMode="auto">
            <a:xfrm>
              <a:off x="1327" y="1416"/>
              <a:ext cx="96" cy="243"/>
            </a:xfrm>
            <a:custGeom>
              <a:avLst/>
              <a:gdLst>
                <a:gd name="T0" fmla="*/ 0 w 96"/>
                <a:gd name="T1" fmla="*/ 243 h 243"/>
                <a:gd name="T2" fmla="*/ 96 w 96"/>
                <a:gd name="T3" fmla="*/ 243 h 243"/>
                <a:gd name="T4" fmla="*/ 96 w 96"/>
                <a:gd name="T5" fmla="*/ 0 h 243"/>
                <a:gd name="T6" fmla="*/ 0 60000 65536"/>
                <a:gd name="T7" fmla="*/ 0 60000 65536"/>
                <a:gd name="T8" fmla="*/ 0 60000 65536"/>
                <a:gd name="T9" fmla="*/ 0 w 96"/>
                <a:gd name="T10" fmla="*/ 0 h 243"/>
                <a:gd name="T11" fmla="*/ 96 w 96"/>
                <a:gd name="T12" fmla="*/ 243 h 243"/>
              </a:gdLst>
              <a:ahLst/>
              <a:cxnLst>
                <a:cxn ang="T6">
                  <a:pos x="T0" y="T1"/>
                </a:cxn>
                <a:cxn ang="T7">
                  <a:pos x="T2" y="T3"/>
                </a:cxn>
                <a:cxn ang="T8">
                  <a:pos x="T4" y="T5"/>
                </a:cxn>
              </a:cxnLst>
              <a:rect l="T9" t="T10" r="T11" b="T12"/>
              <a:pathLst>
                <a:path w="96" h="243">
                  <a:moveTo>
                    <a:pt x="0" y="243"/>
                  </a:moveTo>
                  <a:lnTo>
                    <a:pt x="96" y="243"/>
                  </a:lnTo>
                  <a:lnTo>
                    <a:pt x="96" y="0"/>
                  </a:lnTo>
                </a:path>
              </a:pathLst>
            </a:custGeom>
            <a:noFill/>
            <a:ln w="38100">
              <a:solidFill>
                <a:schemeClr val="tx1"/>
              </a:solidFill>
              <a:round/>
              <a:headEnd/>
              <a:tailEnd type="oval" w="sm" len="sm"/>
            </a:ln>
          </p:spPr>
          <p:txBody>
            <a:bodyPr wrap="none"/>
            <a:lstStyle/>
            <a:p>
              <a:endParaRPr lang="zh-CN" altLang="en-US"/>
            </a:p>
          </p:txBody>
        </p:sp>
        <p:sp>
          <p:nvSpPr>
            <p:cNvPr id="69783" name="Freeform 435"/>
            <p:cNvSpPr>
              <a:spLocks/>
            </p:cNvSpPr>
            <p:nvPr/>
          </p:nvSpPr>
          <p:spPr bwMode="auto">
            <a:xfrm>
              <a:off x="1327" y="2427"/>
              <a:ext cx="98" cy="249"/>
            </a:xfrm>
            <a:custGeom>
              <a:avLst/>
              <a:gdLst>
                <a:gd name="T0" fmla="*/ 0 w 98"/>
                <a:gd name="T1" fmla="*/ 249 h 249"/>
                <a:gd name="T2" fmla="*/ 96 w 98"/>
                <a:gd name="T3" fmla="*/ 249 h 249"/>
                <a:gd name="T4" fmla="*/ 98 w 98"/>
                <a:gd name="T5" fmla="*/ 0 h 249"/>
                <a:gd name="T6" fmla="*/ 0 60000 65536"/>
                <a:gd name="T7" fmla="*/ 0 60000 65536"/>
                <a:gd name="T8" fmla="*/ 0 60000 65536"/>
                <a:gd name="T9" fmla="*/ 0 w 98"/>
                <a:gd name="T10" fmla="*/ 0 h 249"/>
                <a:gd name="T11" fmla="*/ 98 w 98"/>
                <a:gd name="T12" fmla="*/ 249 h 249"/>
              </a:gdLst>
              <a:ahLst/>
              <a:cxnLst>
                <a:cxn ang="T6">
                  <a:pos x="T0" y="T1"/>
                </a:cxn>
                <a:cxn ang="T7">
                  <a:pos x="T2" y="T3"/>
                </a:cxn>
                <a:cxn ang="T8">
                  <a:pos x="T4" y="T5"/>
                </a:cxn>
              </a:cxnLst>
              <a:rect l="T9" t="T10" r="T11" b="T12"/>
              <a:pathLst>
                <a:path w="98" h="249">
                  <a:moveTo>
                    <a:pt x="0" y="249"/>
                  </a:moveTo>
                  <a:lnTo>
                    <a:pt x="96" y="249"/>
                  </a:lnTo>
                  <a:lnTo>
                    <a:pt x="98" y="0"/>
                  </a:lnTo>
                </a:path>
              </a:pathLst>
            </a:custGeom>
            <a:noFill/>
            <a:ln w="38100">
              <a:solidFill>
                <a:schemeClr val="tx1"/>
              </a:solidFill>
              <a:round/>
              <a:headEnd/>
              <a:tailEnd type="oval" w="sm" len="sm"/>
            </a:ln>
          </p:spPr>
          <p:txBody>
            <a:bodyPr wrap="none"/>
            <a:lstStyle/>
            <a:p>
              <a:endParaRPr lang="zh-CN" altLang="en-US"/>
            </a:p>
          </p:txBody>
        </p:sp>
        <p:grpSp>
          <p:nvGrpSpPr>
            <p:cNvPr id="69784" name="Group 436"/>
            <p:cNvGrpSpPr>
              <a:grpSpLocks/>
            </p:cNvGrpSpPr>
            <p:nvPr/>
          </p:nvGrpSpPr>
          <p:grpSpPr bwMode="auto">
            <a:xfrm>
              <a:off x="4299" y="526"/>
              <a:ext cx="231" cy="49"/>
              <a:chOff x="4299" y="526"/>
              <a:chExt cx="231" cy="49"/>
            </a:xfrm>
          </p:grpSpPr>
          <p:sp>
            <p:nvSpPr>
              <p:cNvPr id="69910" name="Freeform 437"/>
              <p:cNvSpPr>
                <a:spLocks/>
              </p:cNvSpPr>
              <p:nvPr/>
            </p:nvSpPr>
            <p:spPr bwMode="auto">
              <a:xfrm rot="5400000">
                <a:off x="4412" y="467"/>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11" name="Freeform 438"/>
              <p:cNvSpPr>
                <a:spLocks/>
              </p:cNvSpPr>
              <p:nvPr/>
            </p:nvSpPr>
            <p:spPr bwMode="auto">
              <a:xfrm rot="5400000">
                <a:off x="4414" y="459"/>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785" name="Freeform 439"/>
            <p:cNvSpPr>
              <a:spLocks/>
            </p:cNvSpPr>
            <p:nvPr/>
          </p:nvSpPr>
          <p:spPr bwMode="auto">
            <a:xfrm>
              <a:off x="2617" y="579"/>
              <a:ext cx="1761" cy="120"/>
            </a:xfrm>
            <a:custGeom>
              <a:avLst/>
              <a:gdLst>
                <a:gd name="T0" fmla="*/ 1761 w 1761"/>
                <a:gd name="T1" fmla="*/ 0 h 120"/>
                <a:gd name="T2" fmla="*/ 1761 w 1761"/>
                <a:gd name="T3" fmla="*/ 117 h 120"/>
                <a:gd name="T4" fmla="*/ 0 w 1761"/>
                <a:gd name="T5" fmla="*/ 120 h 120"/>
                <a:gd name="T6" fmla="*/ 0 60000 65536"/>
                <a:gd name="T7" fmla="*/ 0 60000 65536"/>
                <a:gd name="T8" fmla="*/ 0 60000 65536"/>
                <a:gd name="T9" fmla="*/ 0 w 1761"/>
                <a:gd name="T10" fmla="*/ 0 h 120"/>
                <a:gd name="T11" fmla="*/ 1761 w 1761"/>
                <a:gd name="T12" fmla="*/ 120 h 120"/>
              </a:gdLst>
              <a:ahLst/>
              <a:cxnLst>
                <a:cxn ang="T6">
                  <a:pos x="T0" y="T1"/>
                </a:cxn>
                <a:cxn ang="T7">
                  <a:pos x="T2" y="T3"/>
                </a:cxn>
                <a:cxn ang="T8">
                  <a:pos x="T4" y="T5"/>
                </a:cxn>
              </a:cxnLst>
              <a:rect l="T9" t="T10" r="T11" b="T12"/>
              <a:pathLst>
                <a:path w="1761" h="120">
                  <a:moveTo>
                    <a:pt x="1761" y="0"/>
                  </a:moveTo>
                  <a:lnTo>
                    <a:pt x="1761" y="117"/>
                  </a:lnTo>
                  <a:lnTo>
                    <a:pt x="0" y="120"/>
                  </a:lnTo>
                </a:path>
              </a:pathLst>
            </a:custGeom>
            <a:noFill/>
            <a:ln w="38100">
              <a:solidFill>
                <a:schemeClr val="tx1"/>
              </a:solidFill>
              <a:round/>
              <a:headEnd/>
              <a:tailEnd/>
            </a:ln>
          </p:spPr>
          <p:txBody>
            <a:bodyPr wrap="none"/>
            <a:lstStyle/>
            <a:p>
              <a:endParaRPr lang="zh-CN" altLang="en-US"/>
            </a:p>
          </p:txBody>
        </p:sp>
        <p:sp>
          <p:nvSpPr>
            <p:cNvPr id="69786" name="Freeform 440"/>
            <p:cNvSpPr>
              <a:spLocks/>
            </p:cNvSpPr>
            <p:nvPr/>
          </p:nvSpPr>
          <p:spPr bwMode="auto">
            <a:xfrm>
              <a:off x="2620" y="1296"/>
              <a:ext cx="1758" cy="117"/>
            </a:xfrm>
            <a:custGeom>
              <a:avLst/>
              <a:gdLst>
                <a:gd name="T0" fmla="*/ 1758 w 1758"/>
                <a:gd name="T1" fmla="*/ 0 h 117"/>
                <a:gd name="T2" fmla="*/ 1758 w 1758"/>
                <a:gd name="T3" fmla="*/ 117 h 117"/>
                <a:gd name="T4" fmla="*/ 0 w 1758"/>
                <a:gd name="T5" fmla="*/ 114 h 117"/>
                <a:gd name="T6" fmla="*/ 0 60000 65536"/>
                <a:gd name="T7" fmla="*/ 0 60000 65536"/>
                <a:gd name="T8" fmla="*/ 0 60000 65536"/>
                <a:gd name="T9" fmla="*/ 0 w 1758"/>
                <a:gd name="T10" fmla="*/ 0 h 117"/>
                <a:gd name="T11" fmla="*/ 1758 w 1758"/>
                <a:gd name="T12" fmla="*/ 117 h 117"/>
              </a:gdLst>
              <a:ahLst/>
              <a:cxnLst>
                <a:cxn ang="T6">
                  <a:pos x="T0" y="T1"/>
                </a:cxn>
                <a:cxn ang="T7">
                  <a:pos x="T2" y="T3"/>
                </a:cxn>
                <a:cxn ang="T8">
                  <a:pos x="T4" y="T5"/>
                </a:cxn>
              </a:cxnLst>
              <a:rect l="T9" t="T10" r="T11" b="T12"/>
              <a:pathLst>
                <a:path w="1758" h="117">
                  <a:moveTo>
                    <a:pt x="1758" y="0"/>
                  </a:moveTo>
                  <a:lnTo>
                    <a:pt x="1758" y="117"/>
                  </a:lnTo>
                  <a:lnTo>
                    <a:pt x="0" y="114"/>
                  </a:lnTo>
                </a:path>
              </a:pathLst>
            </a:custGeom>
            <a:noFill/>
            <a:ln w="38100">
              <a:solidFill>
                <a:schemeClr val="tx1"/>
              </a:solidFill>
              <a:round/>
              <a:headEnd/>
              <a:tailEnd/>
            </a:ln>
          </p:spPr>
          <p:txBody>
            <a:bodyPr wrap="none"/>
            <a:lstStyle/>
            <a:p>
              <a:endParaRPr lang="zh-CN" altLang="en-US"/>
            </a:p>
          </p:txBody>
        </p:sp>
        <p:sp>
          <p:nvSpPr>
            <p:cNvPr id="69787" name="Freeform 441"/>
            <p:cNvSpPr>
              <a:spLocks/>
            </p:cNvSpPr>
            <p:nvPr/>
          </p:nvSpPr>
          <p:spPr bwMode="auto">
            <a:xfrm>
              <a:off x="2626" y="2352"/>
              <a:ext cx="1752" cy="120"/>
            </a:xfrm>
            <a:custGeom>
              <a:avLst/>
              <a:gdLst>
                <a:gd name="T0" fmla="*/ 1752 w 1752"/>
                <a:gd name="T1" fmla="*/ 0 h 120"/>
                <a:gd name="T2" fmla="*/ 1752 w 1752"/>
                <a:gd name="T3" fmla="*/ 117 h 120"/>
                <a:gd name="T4" fmla="*/ 0 w 1752"/>
                <a:gd name="T5" fmla="*/ 120 h 120"/>
                <a:gd name="T6" fmla="*/ 0 60000 65536"/>
                <a:gd name="T7" fmla="*/ 0 60000 65536"/>
                <a:gd name="T8" fmla="*/ 0 60000 65536"/>
                <a:gd name="T9" fmla="*/ 0 w 1752"/>
                <a:gd name="T10" fmla="*/ 0 h 120"/>
                <a:gd name="T11" fmla="*/ 1752 w 1752"/>
                <a:gd name="T12" fmla="*/ 120 h 120"/>
              </a:gdLst>
              <a:ahLst/>
              <a:cxnLst>
                <a:cxn ang="T6">
                  <a:pos x="T0" y="T1"/>
                </a:cxn>
                <a:cxn ang="T7">
                  <a:pos x="T2" y="T3"/>
                </a:cxn>
                <a:cxn ang="T8">
                  <a:pos x="T4" y="T5"/>
                </a:cxn>
              </a:cxnLst>
              <a:rect l="T9" t="T10" r="T11" b="T12"/>
              <a:pathLst>
                <a:path w="1752" h="120">
                  <a:moveTo>
                    <a:pt x="1752" y="0"/>
                  </a:moveTo>
                  <a:lnTo>
                    <a:pt x="1752" y="117"/>
                  </a:lnTo>
                  <a:lnTo>
                    <a:pt x="0" y="120"/>
                  </a:lnTo>
                </a:path>
              </a:pathLst>
            </a:custGeom>
            <a:noFill/>
            <a:ln w="38100">
              <a:solidFill>
                <a:schemeClr val="tx1"/>
              </a:solidFill>
              <a:round/>
              <a:headEnd/>
              <a:tailEnd/>
            </a:ln>
          </p:spPr>
          <p:txBody>
            <a:bodyPr wrap="none"/>
            <a:lstStyle/>
            <a:p>
              <a:endParaRPr lang="zh-CN" altLang="en-US"/>
            </a:p>
          </p:txBody>
        </p:sp>
        <p:grpSp>
          <p:nvGrpSpPr>
            <p:cNvPr id="69788" name="Group 442"/>
            <p:cNvGrpSpPr>
              <a:grpSpLocks/>
            </p:cNvGrpSpPr>
            <p:nvPr/>
          </p:nvGrpSpPr>
          <p:grpSpPr bwMode="auto">
            <a:xfrm>
              <a:off x="4299" y="1246"/>
              <a:ext cx="231" cy="49"/>
              <a:chOff x="4299" y="1246"/>
              <a:chExt cx="231" cy="49"/>
            </a:xfrm>
          </p:grpSpPr>
          <p:sp>
            <p:nvSpPr>
              <p:cNvPr id="69908" name="Freeform 443"/>
              <p:cNvSpPr>
                <a:spLocks/>
              </p:cNvSpPr>
              <p:nvPr/>
            </p:nvSpPr>
            <p:spPr bwMode="auto">
              <a:xfrm rot="5400000">
                <a:off x="4412" y="1187"/>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09" name="Freeform 444"/>
              <p:cNvSpPr>
                <a:spLocks/>
              </p:cNvSpPr>
              <p:nvPr/>
            </p:nvSpPr>
            <p:spPr bwMode="auto">
              <a:xfrm rot="5400000">
                <a:off x="4414" y="1179"/>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89" name="Group 445"/>
            <p:cNvGrpSpPr>
              <a:grpSpLocks/>
            </p:cNvGrpSpPr>
            <p:nvPr/>
          </p:nvGrpSpPr>
          <p:grpSpPr bwMode="auto">
            <a:xfrm>
              <a:off x="4299" y="2302"/>
              <a:ext cx="231" cy="49"/>
              <a:chOff x="4299" y="2302"/>
              <a:chExt cx="231" cy="49"/>
            </a:xfrm>
          </p:grpSpPr>
          <p:sp>
            <p:nvSpPr>
              <p:cNvPr id="69906" name="Freeform 446"/>
              <p:cNvSpPr>
                <a:spLocks/>
              </p:cNvSpPr>
              <p:nvPr/>
            </p:nvSpPr>
            <p:spPr bwMode="auto">
              <a:xfrm rot="5400000">
                <a:off x="4412" y="2243"/>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07" name="Freeform 447"/>
              <p:cNvSpPr>
                <a:spLocks/>
              </p:cNvSpPr>
              <p:nvPr/>
            </p:nvSpPr>
            <p:spPr bwMode="auto">
              <a:xfrm rot="5400000">
                <a:off x="4414" y="2235"/>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69790" name="Group 448"/>
            <p:cNvGrpSpPr>
              <a:grpSpLocks/>
            </p:cNvGrpSpPr>
            <p:nvPr/>
          </p:nvGrpSpPr>
          <p:grpSpPr bwMode="auto">
            <a:xfrm>
              <a:off x="2706" y="702"/>
              <a:ext cx="251" cy="594"/>
              <a:chOff x="2706" y="702"/>
              <a:chExt cx="251" cy="594"/>
            </a:xfrm>
          </p:grpSpPr>
          <p:grpSp>
            <p:nvGrpSpPr>
              <p:cNvPr id="69896" name="Group 449"/>
              <p:cNvGrpSpPr>
                <a:grpSpLocks/>
              </p:cNvGrpSpPr>
              <p:nvPr/>
            </p:nvGrpSpPr>
            <p:grpSpPr bwMode="auto">
              <a:xfrm rot="10800000">
                <a:off x="2908" y="864"/>
                <a:ext cx="49" cy="231"/>
                <a:chOff x="1586" y="1334"/>
                <a:chExt cx="49" cy="231"/>
              </a:xfrm>
            </p:grpSpPr>
            <p:sp>
              <p:nvSpPr>
                <p:cNvPr id="69904" name="Freeform 450"/>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905" name="Freeform 451"/>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97" name="Line 452"/>
              <p:cNvSpPr>
                <a:spLocks noChangeShapeType="1"/>
              </p:cNvSpPr>
              <p:nvPr/>
            </p:nvSpPr>
            <p:spPr bwMode="auto">
              <a:xfrm>
                <a:off x="2806" y="1199"/>
                <a:ext cx="2" cy="95"/>
              </a:xfrm>
              <a:prstGeom prst="line">
                <a:avLst/>
              </a:prstGeom>
              <a:noFill/>
              <a:ln w="38100">
                <a:solidFill>
                  <a:schemeClr val="tx1"/>
                </a:solidFill>
                <a:round/>
                <a:headEnd/>
                <a:tailEnd/>
              </a:ln>
            </p:spPr>
            <p:txBody>
              <a:bodyPr/>
              <a:lstStyle/>
              <a:p>
                <a:endParaRPr lang="zh-CN" altLang="en-US"/>
              </a:p>
            </p:txBody>
          </p:sp>
          <p:sp>
            <p:nvSpPr>
              <p:cNvPr id="69898" name="Freeform 453"/>
              <p:cNvSpPr>
                <a:spLocks/>
              </p:cNvSpPr>
              <p:nvPr/>
            </p:nvSpPr>
            <p:spPr bwMode="auto">
              <a:xfrm>
                <a:off x="2754"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99" name="Freeform 454"/>
              <p:cNvSpPr>
                <a:spLocks/>
              </p:cNvSpPr>
              <p:nvPr/>
            </p:nvSpPr>
            <p:spPr bwMode="auto">
              <a:xfrm>
                <a:off x="2808" y="101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900" name="Group 455"/>
              <p:cNvGrpSpPr>
                <a:grpSpLocks/>
              </p:cNvGrpSpPr>
              <p:nvPr/>
            </p:nvGrpSpPr>
            <p:grpSpPr bwMode="auto">
              <a:xfrm>
                <a:off x="2706" y="1151"/>
                <a:ext cx="202" cy="49"/>
                <a:chOff x="432" y="1152"/>
                <a:chExt cx="202" cy="49"/>
              </a:xfrm>
            </p:grpSpPr>
            <p:sp>
              <p:nvSpPr>
                <p:cNvPr id="69902" name="Freeform 456"/>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903" name="Freeform 457"/>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901" name="Freeform 458"/>
              <p:cNvSpPr>
                <a:spLocks/>
              </p:cNvSpPr>
              <p:nvPr/>
            </p:nvSpPr>
            <p:spPr bwMode="auto">
              <a:xfrm>
                <a:off x="2806" y="702"/>
                <a:ext cx="99" cy="225"/>
              </a:xfrm>
              <a:custGeom>
                <a:avLst/>
                <a:gdLst>
                  <a:gd name="T0" fmla="*/ 0 w 99"/>
                  <a:gd name="T1" fmla="*/ 0 h 225"/>
                  <a:gd name="T2" fmla="*/ 0 w 99"/>
                  <a:gd name="T3" fmla="*/ 225 h 225"/>
                  <a:gd name="T4" fmla="*/ 99 w 99"/>
                  <a:gd name="T5" fmla="*/ 225 h 225"/>
                  <a:gd name="T6" fmla="*/ 0 60000 65536"/>
                  <a:gd name="T7" fmla="*/ 0 60000 65536"/>
                  <a:gd name="T8" fmla="*/ 0 60000 65536"/>
                  <a:gd name="T9" fmla="*/ 0 w 99"/>
                  <a:gd name="T10" fmla="*/ 0 h 225"/>
                  <a:gd name="T11" fmla="*/ 99 w 99"/>
                  <a:gd name="T12" fmla="*/ 225 h 225"/>
                </a:gdLst>
                <a:ahLst/>
                <a:cxnLst>
                  <a:cxn ang="T6">
                    <a:pos x="T0" y="T1"/>
                  </a:cxn>
                  <a:cxn ang="T7">
                    <a:pos x="T2" y="T3"/>
                  </a:cxn>
                  <a:cxn ang="T8">
                    <a:pos x="T4" y="T5"/>
                  </a:cxn>
                </a:cxnLst>
                <a:rect l="T9" t="T10" r="T11" b="T12"/>
                <a:pathLst>
                  <a:path w="99" h="225">
                    <a:moveTo>
                      <a:pt x="0" y="0"/>
                    </a:moveTo>
                    <a:lnTo>
                      <a:pt x="0" y="225"/>
                    </a:lnTo>
                    <a:lnTo>
                      <a:pt x="99" y="225"/>
                    </a:lnTo>
                  </a:path>
                </a:pathLst>
              </a:custGeom>
              <a:noFill/>
              <a:ln w="38100">
                <a:solidFill>
                  <a:schemeClr val="tx1"/>
                </a:solidFill>
                <a:round/>
                <a:headEnd type="oval" w="sm" len="sm"/>
                <a:tailEnd/>
              </a:ln>
            </p:spPr>
            <p:txBody>
              <a:bodyPr wrap="none"/>
              <a:lstStyle/>
              <a:p>
                <a:endParaRPr lang="zh-CN" altLang="en-US"/>
              </a:p>
            </p:txBody>
          </p:sp>
        </p:grpSp>
        <p:grpSp>
          <p:nvGrpSpPr>
            <p:cNvPr id="69791" name="Group 459"/>
            <p:cNvGrpSpPr>
              <a:grpSpLocks/>
            </p:cNvGrpSpPr>
            <p:nvPr/>
          </p:nvGrpSpPr>
          <p:grpSpPr bwMode="auto">
            <a:xfrm>
              <a:off x="2716" y="1406"/>
              <a:ext cx="251" cy="580"/>
              <a:chOff x="2716" y="1406"/>
              <a:chExt cx="251" cy="580"/>
            </a:xfrm>
          </p:grpSpPr>
          <p:grpSp>
            <p:nvGrpSpPr>
              <p:cNvPr id="69886" name="Group 460"/>
              <p:cNvGrpSpPr>
                <a:grpSpLocks/>
              </p:cNvGrpSpPr>
              <p:nvPr/>
            </p:nvGrpSpPr>
            <p:grpSpPr bwMode="auto">
              <a:xfrm rot="10800000">
                <a:off x="2918" y="1554"/>
                <a:ext cx="49" cy="231"/>
                <a:chOff x="1586" y="1334"/>
                <a:chExt cx="49" cy="231"/>
              </a:xfrm>
            </p:grpSpPr>
            <p:sp>
              <p:nvSpPr>
                <p:cNvPr id="69894" name="Freeform 461"/>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895" name="Freeform 462"/>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87" name="Line 463"/>
              <p:cNvSpPr>
                <a:spLocks noChangeShapeType="1"/>
              </p:cNvSpPr>
              <p:nvPr/>
            </p:nvSpPr>
            <p:spPr bwMode="auto">
              <a:xfrm>
                <a:off x="2816" y="1889"/>
                <a:ext cx="2" cy="95"/>
              </a:xfrm>
              <a:prstGeom prst="line">
                <a:avLst/>
              </a:prstGeom>
              <a:noFill/>
              <a:ln w="38100">
                <a:solidFill>
                  <a:schemeClr val="tx1"/>
                </a:solidFill>
                <a:round/>
                <a:headEnd/>
                <a:tailEnd/>
              </a:ln>
            </p:spPr>
            <p:txBody>
              <a:bodyPr/>
              <a:lstStyle/>
              <a:p>
                <a:endParaRPr lang="zh-CN" altLang="en-US"/>
              </a:p>
            </p:txBody>
          </p:sp>
          <p:sp>
            <p:nvSpPr>
              <p:cNvPr id="69888" name="Freeform 464"/>
              <p:cNvSpPr>
                <a:spLocks/>
              </p:cNvSpPr>
              <p:nvPr/>
            </p:nvSpPr>
            <p:spPr bwMode="auto">
              <a:xfrm>
                <a:off x="2764" y="198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89" name="Freeform 465"/>
              <p:cNvSpPr>
                <a:spLocks/>
              </p:cNvSpPr>
              <p:nvPr/>
            </p:nvSpPr>
            <p:spPr bwMode="auto">
              <a:xfrm>
                <a:off x="2818" y="170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890" name="Group 466"/>
              <p:cNvGrpSpPr>
                <a:grpSpLocks/>
              </p:cNvGrpSpPr>
              <p:nvPr/>
            </p:nvGrpSpPr>
            <p:grpSpPr bwMode="auto">
              <a:xfrm>
                <a:off x="2716" y="1841"/>
                <a:ext cx="202" cy="49"/>
                <a:chOff x="432" y="1152"/>
                <a:chExt cx="202" cy="49"/>
              </a:xfrm>
            </p:grpSpPr>
            <p:sp>
              <p:nvSpPr>
                <p:cNvPr id="69892" name="Freeform 467"/>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893" name="Freeform 468"/>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891" name="Freeform 469"/>
              <p:cNvSpPr>
                <a:spLocks/>
              </p:cNvSpPr>
              <p:nvPr/>
            </p:nvSpPr>
            <p:spPr bwMode="auto">
              <a:xfrm>
                <a:off x="2814" y="1406"/>
                <a:ext cx="101" cy="211"/>
              </a:xfrm>
              <a:custGeom>
                <a:avLst/>
                <a:gdLst>
                  <a:gd name="T0" fmla="*/ 0 w 101"/>
                  <a:gd name="T1" fmla="*/ 0 h 211"/>
                  <a:gd name="T2" fmla="*/ 2 w 101"/>
                  <a:gd name="T3" fmla="*/ 211 h 211"/>
                  <a:gd name="T4" fmla="*/ 101 w 101"/>
                  <a:gd name="T5" fmla="*/ 211 h 211"/>
                  <a:gd name="T6" fmla="*/ 0 60000 65536"/>
                  <a:gd name="T7" fmla="*/ 0 60000 65536"/>
                  <a:gd name="T8" fmla="*/ 0 60000 65536"/>
                  <a:gd name="T9" fmla="*/ 0 w 101"/>
                  <a:gd name="T10" fmla="*/ 0 h 211"/>
                  <a:gd name="T11" fmla="*/ 101 w 101"/>
                  <a:gd name="T12" fmla="*/ 211 h 211"/>
                </a:gdLst>
                <a:ahLst/>
                <a:cxnLst>
                  <a:cxn ang="T6">
                    <a:pos x="T0" y="T1"/>
                  </a:cxn>
                  <a:cxn ang="T7">
                    <a:pos x="T2" y="T3"/>
                  </a:cxn>
                  <a:cxn ang="T8">
                    <a:pos x="T4" y="T5"/>
                  </a:cxn>
                </a:cxnLst>
                <a:rect l="T9" t="T10" r="T11" b="T12"/>
                <a:pathLst>
                  <a:path w="101" h="211">
                    <a:moveTo>
                      <a:pt x="0" y="0"/>
                    </a:moveTo>
                    <a:lnTo>
                      <a:pt x="2" y="211"/>
                    </a:lnTo>
                    <a:lnTo>
                      <a:pt x="101" y="211"/>
                    </a:lnTo>
                  </a:path>
                </a:pathLst>
              </a:custGeom>
              <a:noFill/>
              <a:ln w="38100">
                <a:solidFill>
                  <a:schemeClr val="tx1"/>
                </a:solidFill>
                <a:round/>
                <a:headEnd type="oval" w="sm" len="sm"/>
                <a:tailEnd/>
              </a:ln>
            </p:spPr>
            <p:txBody>
              <a:bodyPr wrap="none"/>
              <a:lstStyle/>
              <a:p>
                <a:endParaRPr lang="zh-CN" altLang="en-US"/>
              </a:p>
            </p:txBody>
          </p:sp>
        </p:grpSp>
        <p:grpSp>
          <p:nvGrpSpPr>
            <p:cNvPr id="69792" name="Group 470"/>
            <p:cNvGrpSpPr>
              <a:grpSpLocks/>
            </p:cNvGrpSpPr>
            <p:nvPr/>
          </p:nvGrpSpPr>
          <p:grpSpPr bwMode="auto">
            <a:xfrm>
              <a:off x="2716" y="2469"/>
              <a:ext cx="251" cy="573"/>
              <a:chOff x="2716" y="2469"/>
              <a:chExt cx="251" cy="573"/>
            </a:xfrm>
          </p:grpSpPr>
          <p:grpSp>
            <p:nvGrpSpPr>
              <p:cNvPr id="69876" name="Group 471"/>
              <p:cNvGrpSpPr>
                <a:grpSpLocks/>
              </p:cNvGrpSpPr>
              <p:nvPr/>
            </p:nvGrpSpPr>
            <p:grpSpPr bwMode="auto">
              <a:xfrm rot="10800000">
                <a:off x="2918" y="2610"/>
                <a:ext cx="49" cy="231"/>
                <a:chOff x="1586" y="1334"/>
                <a:chExt cx="49" cy="231"/>
              </a:xfrm>
            </p:grpSpPr>
            <p:sp>
              <p:nvSpPr>
                <p:cNvPr id="69884" name="Freeform 472"/>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885" name="Freeform 473"/>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77" name="Line 474"/>
              <p:cNvSpPr>
                <a:spLocks noChangeShapeType="1"/>
              </p:cNvSpPr>
              <p:nvPr/>
            </p:nvSpPr>
            <p:spPr bwMode="auto">
              <a:xfrm>
                <a:off x="2816" y="2945"/>
                <a:ext cx="2" cy="95"/>
              </a:xfrm>
              <a:prstGeom prst="line">
                <a:avLst/>
              </a:prstGeom>
              <a:noFill/>
              <a:ln w="38100">
                <a:solidFill>
                  <a:schemeClr val="tx1"/>
                </a:solidFill>
                <a:round/>
                <a:headEnd/>
                <a:tailEnd/>
              </a:ln>
            </p:spPr>
            <p:txBody>
              <a:bodyPr/>
              <a:lstStyle/>
              <a:p>
                <a:endParaRPr lang="zh-CN" altLang="en-US"/>
              </a:p>
            </p:txBody>
          </p:sp>
          <p:sp>
            <p:nvSpPr>
              <p:cNvPr id="69878" name="Freeform 475"/>
              <p:cNvSpPr>
                <a:spLocks/>
              </p:cNvSpPr>
              <p:nvPr/>
            </p:nvSpPr>
            <p:spPr bwMode="auto">
              <a:xfrm>
                <a:off x="2764" y="3041"/>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79" name="Freeform 476"/>
              <p:cNvSpPr>
                <a:spLocks/>
              </p:cNvSpPr>
              <p:nvPr/>
            </p:nvSpPr>
            <p:spPr bwMode="auto">
              <a:xfrm>
                <a:off x="2818" y="2765"/>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880" name="Group 477"/>
              <p:cNvGrpSpPr>
                <a:grpSpLocks/>
              </p:cNvGrpSpPr>
              <p:nvPr/>
            </p:nvGrpSpPr>
            <p:grpSpPr bwMode="auto">
              <a:xfrm>
                <a:off x="2716" y="2897"/>
                <a:ext cx="202" cy="49"/>
                <a:chOff x="432" y="1152"/>
                <a:chExt cx="202" cy="49"/>
              </a:xfrm>
            </p:grpSpPr>
            <p:sp>
              <p:nvSpPr>
                <p:cNvPr id="69882" name="Freeform 478"/>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883" name="Freeform 479"/>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881" name="Freeform 480"/>
              <p:cNvSpPr>
                <a:spLocks/>
              </p:cNvSpPr>
              <p:nvPr/>
            </p:nvSpPr>
            <p:spPr bwMode="auto">
              <a:xfrm>
                <a:off x="2816" y="2469"/>
                <a:ext cx="99" cy="204"/>
              </a:xfrm>
              <a:custGeom>
                <a:avLst/>
                <a:gdLst>
                  <a:gd name="T0" fmla="*/ 1 w 99"/>
                  <a:gd name="T1" fmla="*/ 0 h 204"/>
                  <a:gd name="T2" fmla="*/ 0 w 99"/>
                  <a:gd name="T3" fmla="*/ 204 h 204"/>
                  <a:gd name="T4" fmla="*/ 99 w 99"/>
                  <a:gd name="T5" fmla="*/ 204 h 204"/>
                  <a:gd name="T6" fmla="*/ 0 60000 65536"/>
                  <a:gd name="T7" fmla="*/ 0 60000 65536"/>
                  <a:gd name="T8" fmla="*/ 0 60000 65536"/>
                  <a:gd name="T9" fmla="*/ 0 w 99"/>
                  <a:gd name="T10" fmla="*/ 0 h 204"/>
                  <a:gd name="T11" fmla="*/ 99 w 99"/>
                  <a:gd name="T12" fmla="*/ 204 h 204"/>
                </a:gdLst>
                <a:ahLst/>
                <a:cxnLst>
                  <a:cxn ang="T6">
                    <a:pos x="T0" y="T1"/>
                  </a:cxn>
                  <a:cxn ang="T7">
                    <a:pos x="T2" y="T3"/>
                  </a:cxn>
                  <a:cxn ang="T8">
                    <a:pos x="T4" y="T5"/>
                  </a:cxn>
                </a:cxnLst>
                <a:rect l="T9" t="T10" r="T11" b="T12"/>
                <a:pathLst>
                  <a:path w="99" h="204">
                    <a:moveTo>
                      <a:pt x="1" y="0"/>
                    </a:moveTo>
                    <a:lnTo>
                      <a:pt x="0" y="204"/>
                    </a:lnTo>
                    <a:lnTo>
                      <a:pt x="99" y="204"/>
                    </a:lnTo>
                  </a:path>
                </a:pathLst>
              </a:custGeom>
              <a:noFill/>
              <a:ln w="38100">
                <a:solidFill>
                  <a:schemeClr val="tx1"/>
                </a:solidFill>
                <a:round/>
                <a:headEnd type="oval" w="sm" len="sm"/>
                <a:tailEnd/>
              </a:ln>
            </p:spPr>
            <p:txBody>
              <a:bodyPr wrap="none"/>
              <a:lstStyle/>
              <a:p>
                <a:endParaRPr lang="zh-CN" altLang="en-US"/>
              </a:p>
            </p:txBody>
          </p:sp>
        </p:grpSp>
        <p:sp>
          <p:nvSpPr>
            <p:cNvPr id="69793" name="Freeform 481"/>
            <p:cNvSpPr>
              <a:spLocks/>
            </p:cNvSpPr>
            <p:nvPr/>
          </p:nvSpPr>
          <p:spPr bwMode="auto">
            <a:xfrm>
              <a:off x="2959" y="980"/>
              <a:ext cx="192" cy="2236"/>
            </a:xfrm>
            <a:custGeom>
              <a:avLst/>
              <a:gdLst>
                <a:gd name="T0" fmla="*/ 0 w 192"/>
                <a:gd name="T1" fmla="*/ 0 h 2236"/>
                <a:gd name="T2" fmla="*/ 192 w 192"/>
                <a:gd name="T3" fmla="*/ 1 h 2236"/>
                <a:gd name="T4" fmla="*/ 192 w 192"/>
                <a:gd name="T5" fmla="*/ 2236 h 2236"/>
                <a:gd name="T6" fmla="*/ 0 60000 65536"/>
                <a:gd name="T7" fmla="*/ 0 60000 65536"/>
                <a:gd name="T8" fmla="*/ 0 60000 65536"/>
                <a:gd name="T9" fmla="*/ 0 w 192"/>
                <a:gd name="T10" fmla="*/ 0 h 2236"/>
                <a:gd name="T11" fmla="*/ 192 w 192"/>
                <a:gd name="T12" fmla="*/ 2236 h 2236"/>
              </a:gdLst>
              <a:ahLst/>
              <a:cxnLst>
                <a:cxn ang="T6">
                  <a:pos x="T0" y="T1"/>
                </a:cxn>
                <a:cxn ang="T7">
                  <a:pos x="T2" y="T3"/>
                </a:cxn>
                <a:cxn ang="T8">
                  <a:pos x="T4" y="T5"/>
                </a:cxn>
              </a:cxnLst>
              <a:rect l="T9" t="T10" r="T11" b="T12"/>
              <a:pathLst>
                <a:path w="192" h="2236">
                  <a:moveTo>
                    <a:pt x="0" y="0"/>
                  </a:moveTo>
                  <a:lnTo>
                    <a:pt x="192" y="1"/>
                  </a:lnTo>
                  <a:lnTo>
                    <a:pt x="192" y="2236"/>
                  </a:lnTo>
                </a:path>
              </a:pathLst>
            </a:custGeom>
            <a:noFill/>
            <a:ln w="38100">
              <a:solidFill>
                <a:schemeClr val="tx1"/>
              </a:solidFill>
              <a:round/>
              <a:headEnd/>
              <a:tailEnd/>
            </a:ln>
          </p:spPr>
          <p:txBody>
            <a:bodyPr wrap="none"/>
            <a:lstStyle/>
            <a:p>
              <a:endParaRPr lang="zh-CN" altLang="en-US"/>
            </a:p>
          </p:txBody>
        </p:sp>
        <p:sp>
          <p:nvSpPr>
            <p:cNvPr id="69794" name="Freeform 482"/>
            <p:cNvSpPr>
              <a:spLocks/>
            </p:cNvSpPr>
            <p:nvPr/>
          </p:nvSpPr>
          <p:spPr bwMode="auto">
            <a:xfrm>
              <a:off x="2956" y="211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795" name="Freeform 483"/>
            <p:cNvSpPr>
              <a:spLocks/>
            </p:cNvSpPr>
            <p:nvPr/>
          </p:nvSpPr>
          <p:spPr bwMode="auto">
            <a:xfrm>
              <a:off x="2956" y="2256"/>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796" name="Freeform 484"/>
            <p:cNvSpPr>
              <a:spLocks/>
            </p:cNvSpPr>
            <p:nvPr/>
          </p:nvSpPr>
          <p:spPr bwMode="auto">
            <a:xfrm>
              <a:off x="2956" y="272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797" name="Freeform 485"/>
            <p:cNvSpPr>
              <a:spLocks/>
            </p:cNvSpPr>
            <p:nvPr/>
          </p:nvSpPr>
          <p:spPr bwMode="auto">
            <a:xfrm>
              <a:off x="3243" y="1410"/>
              <a:ext cx="1" cy="174"/>
            </a:xfrm>
            <a:custGeom>
              <a:avLst/>
              <a:gdLst>
                <a:gd name="T0" fmla="*/ 0 w 1"/>
                <a:gd name="T1" fmla="*/ 0 h 174"/>
                <a:gd name="T2" fmla="*/ 0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0" y="174"/>
                  </a:lnTo>
                </a:path>
              </a:pathLst>
            </a:custGeom>
            <a:solidFill>
              <a:srgbClr val="FFFFFF"/>
            </a:solidFill>
            <a:ln w="38100">
              <a:solidFill>
                <a:schemeClr val="tx1"/>
              </a:solidFill>
              <a:round/>
              <a:headEnd type="oval" w="sm" len="sm"/>
              <a:tailEnd/>
            </a:ln>
          </p:spPr>
          <p:txBody>
            <a:bodyPr/>
            <a:lstStyle/>
            <a:p>
              <a:endParaRPr lang="zh-CN" altLang="en-US"/>
            </a:p>
          </p:txBody>
        </p:sp>
        <p:sp>
          <p:nvSpPr>
            <p:cNvPr id="69798" name="Freeform 486"/>
            <p:cNvSpPr>
              <a:spLocks/>
            </p:cNvSpPr>
            <p:nvPr/>
          </p:nvSpPr>
          <p:spPr bwMode="auto">
            <a:xfrm>
              <a:off x="3389" y="1409"/>
              <a:ext cx="1" cy="183"/>
            </a:xfrm>
            <a:custGeom>
              <a:avLst/>
              <a:gdLst>
                <a:gd name="T0" fmla="*/ 0 w 1"/>
                <a:gd name="T1" fmla="*/ 0 h 183"/>
                <a:gd name="T2" fmla="*/ 0 w 1"/>
                <a:gd name="T3" fmla="*/ 183 h 183"/>
                <a:gd name="T4" fmla="*/ 0 60000 65536"/>
                <a:gd name="T5" fmla="*/ 0 60000 65536"/>
                <a:gd name="T6" fmla="*/ 0 w 1"/>
                <a:gd name="T7" fmla="*/ 0 h 183"/>
                <a:gd name="T8" fmla="*/ 1 w 1"/>
                <a:gd name="T9" fmla="*/ 183 h 183"/>
              </a:gdLst>
              <a:ahLst/>
              <a:cxnLst>
                <a:cxn ang="T4">
                  <a:pos x="T0" y="T1"/>
                </a:cxn>
                <a:cxn ang="T5">
                  <a:pos x="T2" y="T3"/>
                </a:cxn>
              </a:cxnLst>
              <a:rect l="T6" t="T7" r="T8" b="T9"/>
              <a:pathLst>
                <a:path w="1" h="183">
                  <a:moveTo>
                    <a:pt x="0" y="0"/>
                  </a:moveTo>
                  <a:lnTo>
                    <a:pt x="0" y="183"/>
                  </a:lnTo>
                </a:path>
              </a:pathLst>
            </a:custGeom>
            <a:solidFill>
              <a:srgbClr val="FFFFFF"/>
            </a:solidFill>
            <a:ln w="38100">
              <a:solidFill>
                <a:schemeClr val="tx1"/>
              </a:solidFill>
              <a:round/>
              <a:headEnd type="oval" w="sm" len="sm"/>
              <a:tailEnd/>
            </a:ln>
          </p:spPr>
          <p:txBody>
            <a:bodyPr/>
            <a:lstStyle/>
            <a:p>
              <a:endParaRPr lang="zh-CN" altLang="en-US"/>
            </a:p>
          </p:txBody>
        </p:sp>
        <p:sp>
          <p:nvSpPr>
            <p:cNvPr id="69799" name="Freeform 487"/>
            <p:cNvSpPr>
              <a:spLocks/>
            </p:cNvSpPr>
            <p:nvPr/>
          </p:nvSpPr>
          <p:spPr bwMode="auto">
            <a:xfrm>
              <a:off x="3245" y="2466"/>
              <a:ext cx="1" cy="174"/>
            </a:xfrm>
            <a:custGeom>
              <a:avLst/>
              <a:gdLst>
                <a:gd name="T0" fmla="*/ 0 w 1"/>
                <a:gd name="T1" fmla="*/ 0 h 174"/>
                <a:gd name="T2" fmla="*/ 1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1" y="174"/>
                  </a:lnTo>
                </a:path>
              </a:pathLst>
            </a:custGeom>
            <a:solidFill>
              <a:srgbClr val="FFFFFF"/>
            </a:solidFill>
            <a:ln w="38100">
              <a:solidFill>
                <a:schemeClr val="tx1"/>
              </a:solidFill>
              <a:round/>
              <a:headEnd type="oval" w="sm" len="sm"/>
              <a:tailEnd/>
            </a:ln>
          </p:spPr>
          <p:txBody>
            <a:bodyPr/>
            <a:lstStyle/>
            <a:p>
              <a:endParaRPr lang="zh-CN" altLang="en-US"/>
            </a:p>
          </p:txBody>
        </p:sp>
        <p:sp>
          <p:nvSpPr>
            <p:cNvPr id="69800" name="Freeform 488"/>
            <p:cNvSpPr>
              <a:spLocks/>
            </p:cNvSpPr>
            <p:nvPr/>
          </p:nvSpPr>
          <p:spPr bwMode="auto">
            <a:xfrm>
              <a:off x="3391" y="2459"/>
              <a:ext cx="2" cy="181"/>
            </a:xfrm>
            <a:custGeom>
              <a:avLst/>
              <a:gdLst>
                <a:gd name="T0" fmla="*/ 2 w 2"/>
                <a:gd name="T1" fmla="*/ 0 h 181"/>
                <a:gd name="T2" fmla="*/ 0 w 2"/>
                <a:gd name="T3" fmla="*/ 181 h 181"/>
                <a:gd name="T4" fmla="*/ 0 60000 65536"/>
                <a:gd name="T5" fmla="*/ 0 60000 65536"/>
                <a:gd name="T6" fmla="*/ 0 w 2"/>
                <a:gd name="T7" fmla="*/ 0 h 181"/>
                <a:gd name="T8" fmla="*/ 2 w 2"/>
                <a:gd name="T9" fmla="*/ 181 h 181"/>
              </a:gdLst>
              <a:ahLst/>
              <a:cxnLst>
                <a:cxn ang="T4">
                  <a:pos x="T0" y="T1"/>
                </a:cxn>
                <a:cxn ang="T5">
                  <a:pos x="T2" y="T3"/>
                </a:cxn>
              </a:cxnLst>
              <a:rect l="T6" t="T7" r="T8" b="T9"/>
              <a:pathLst>
                <a:path w="2" h="181">
                  <a:moveTo>
                    <a:pt x="2" y="0"/>
                  </a:moveTo>
                  <a:lnTo>
                    <a:pt x="0" y="181"/>
                  </a:lnTo>
                </a:path>
              </a:pathLst>
            </a:custGeom>
            <a:solidFill>
              <a:srgbClr val="FFFFFF"/>
            </a:solidFill>
            <a:ln w="38100">
              <a:solidFill>
                <a:schemeClr val="tx1"/>
              </a:solidFill>
              <a:round/>
              <a:headEnd type="oval" w="sm" len="sm"/>
              <a:tailEnd/>
            </a:ln>
          </p:spPr>
          <p:txBody>
            <a:bodyPr/>
            <a:lstStyle/>
            <a:p>
              <a:endParaRPr lang="zh-CN" altLang="en-US"/>
            </a:p>
          </p:txBody>
        </p:sp>
        <p:sp>
          <p:nvSpPr>
            <p:cNvPr id="69801" name="Freeform 489"/>
            <p:cNvSpPr>
              <a:spLocks/>
            </p:cNvSpPr>
            <p:nvPr/>
          </p:nvSpPr>
          <p:spPr bwMode="auto">
            <a:xfrm>
              <a:off x="3915" y="1665"/>
              <a:ext cx="178" cy="1"/>
            </a:xfrm>
            <a:custGeom>
              <a:avLst/>
              <a:gdLst>
                <a:gd name="T0" fmla="*/ 0 w 178"/>
                <a:gd name="T1" fmla="*/ 0 h 1"/>
                <a:gd name="T2" fmla="*/ 178 w 178"/>
                <a:gd name="T3" fmla="*/ 0 h 1"/>
                <a:gd name="T4" fmla="*/ 0 60000 65536"/>
                <a:gd name="T5" fmla="*/ 0 60000 65536"/>
                <a:gd name="T6" fmla="*/ 0 w 178"/>
                <a:gd name="T7" fmla="*/ 0 h 1"/>
                <a:gd name="T8" fmla="*/ 178 w 178"/>
                <a:gd name="T9" fmla="*/ 1 h 1"/>
              </a:gdLst>
              <a:ahLst/>
              <a:cxnLst>
                <a:cxn ang="T4">
                  <a:pos x="T0" y="T1"/>
                </a:cxn>
                <a:cxn ang="T5">
                  <a:pos x="T2" y="T3"/>
                </a:cxn>
              </a:cxnLst>
              <a:rect l="T6" t="T7" r="T8" b="T9"/>
              <a:pathLst>
                <a:path w="178" h="1">
                  <a:moveTo>
                    <a:pt x="0" y="0"/>
                  </a:moveTo>
                  <a:lnTo>
                    <a:pt x="178"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802" name="Text Box 490"/>
            <p:cNvSpPr txBox="1">
              <a:spLocks noChangeArrowheads="1"/>
            </p:cNvSpPr>
            <p:nvPr/>
          </p:nvSpPr>
          <p:spPr bwMode="auto">
            <a:xfrm rot="5400000">
              <a:off x="3674"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grpSp>
          <p:nvGrpSpPr>
            <p:cNvPr id="69803" name="Group 491"/>
            <p:cNvGrpSpPr>
              <a:grpSpLocks/>
            </p:cNvGrpSpPr>
            <p:nvPr/>
          </p:nvGrpSpPr>
          <p:grpSpPr bwMode="auto">
            <a:xfrm>
              <a:off x="3648" y="702"/>
              <a:ext cx="251" cy="594"/>
              <a:chOff x="3648" y="702"/>
              <a:chExt cx="251" cy="594"/>
            </a:xfrm>
          </p:grpSpPr>
          <p:grpSp>
            <p:nvGrpSpPr>
              <p:cNvPr id="69866" name="Group 492"/>
              <p:cNvGrpSpPr>
                <a:grpSpLocks/>
              </p:cNvGrpSpPr>
              <p:nvPr/>
            </p:nvGrpSpPr>
            <p:grpSpPr bwMode="auto">
              <a:xfrm rot="10800000">
                <a:off x="3850" y="864"/>
                <a:ext cx="49" cy="231"/>
                <a:chOff x="1586" y="1334"/>
                <a:chExt cx="49" cy="231"/>
              </a:xfrm>
            </p:grpSpPr>
            <p:sp>
              <p:nvSpPr>
                <p:cNvPr id="69874" name="Freeform 493"/>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875" name="Freeform 494"/>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67" name="Line 495"/>
              <p:cNvSpPr>
                <a:spLocks noChangeShapeType="1"/>
              </p:cNvSpPr>
              <p:nvPr/>
            </p:nvSpPr>
            <p:spPr bwMode="auto">
              <a:xfrm>
                <a:off x="3748" y="1199"/>
                <a:ext cx="2" cy="95"/>
              </a:xfrm>
              <a:prstGeom prst="line">
                <a:avLst/>
              </a:prstGeom>
              <a:noFill/>
              <a:ln w="38100">
                <a:solidFill>
                  <a:schemeClr val="tx1"/>
                </a:solidFill>
                <a:round/>
                <a:headEnd/>
                <a:tailEnd/>
              </a:ln>
            </p:spPr>
            <p:txBody>
              <a:bodyPr/>
              <a:lstStyle/>
              <a:p>
                <a:endParaRPr lang="zh-CN" altLang="en-US"/>
              </a:p>
            </p:txBody>
          </p:sp>
          <p:sp>
            <p:nvSpPr>
              <p:cNvPr id="69868" name="Freeform 496"/>
              <p:cNvSpPr>
                <a:spLocks/>
              </p:cNvSpPr>
              <p:nvPr/>
            </p:nvSpPr>
            <p:spPr bwMode="auto">
              <a:xfrm>
                <a:off x="3696"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69" name="Freeform 497"/>
              <p:cNvSpPr>
                <a:spLocks/>
              </p:cNvSpPr>
              <p:nvPr/>
            </p:nvSpPr>
            <p:spPr bwMode="auto">
              <a:xfrm>
                <a:off x="3750" y="101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870" name="Group 498"/>
              <p:cNvGrpSpPr>
                <a:grpSpLocks/>
              </p:cNvGrpSpPr>
              <p:nvPr/>
            </p:nvGrpSpPr>
            <p:grpSpPr bwMode="auto">
              <a:xfrm>
                <a:off x="3648" y="1151"/>
                <a:ext cx="202" cy="49"/>
                <a:chOff x="432" y="1152"/>
                <a:chExt cx="202" cy="49"/>
              </a:xfrm>
            </p:grpSpPr>
            <p:sp>
              <p:nvSpPr>
                <p:cNvPr id="69872" name="Freeform 499"/>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873" name="Freeform 500"/>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871" name="Freeform 501"/>
              <p:cNvSpPr>
                <a:spLocks/>
              </p:cNvSpPr>
              <p:nvPr/>
            </p:nvSpPr>
            <p:spPr bwMode="auto">
              <a:xfrm>
                <a:off x="3748" y="702"/>
                <a:ext cx="99" cy="225"/>
              </a:xfrm>
              <a:custGeom>
                <a:avLst/>
                <a:gdLst>
                  <a:gd name="T0" fmla="*/ 0 w 99"/>
                  <a:gd name="T1" fmla="*/ 0 h 225"/>
                  <a:gd name="T2" fmla="*/ 0 w 99"/>
                  <a:gd name="T3" fmla="*/ 225 h 225"/>
                  <a:gd name="T4" fmla="*/ 99 w 99"/>
                  <a:gd name="T5" fmla="*/ 225 h 225"/>
                  <a:gd name="T6" fmla="*/ 0 60000 65536"/>
                  <a:gd name="T7" fmla="*/ 0 60000 65536"/>
                  <a:gd name="T8" fmla="*/ 0 60000 65536"/>
                  <a:gd name="T9" fmla="*/ 0 w 99"/>
                  <a:gd name="T10" fmla="*/ 0 h 225"/>
                  <a:gd name="T11" fmla="*/ 99 w 99"/>
                  <a:gd name="T12" fmla="*/ 225 h 225"/>
                </a:gdLst>
                <a:ahLst/>
                <a:cxnLst>
                  <a:cxn ang="T6">
                    <a:pos x="T0" y="T1"/>
                  </a:cxn>
                  <a:cxn ang="T7">
                    <a:pos x="T2" y="T3"/>
                  </a:cxn>
                  <a:cxn ang="T8">
                    <a:pos x="T4" y="T5"/>
                  </a:cxn>
                </a:cxnLst>
                <a:rect l="T9" t="T10" r="T11" b="T12"/>
                <a:pathLst>
                  <a:path w="99" h="225">
                    <a:moveTo>
                      <a:pt x="0" y="0"/>
                    </a:moveTo>
                    <a:lnTo>
                      <a:pt x="0" y="225"/>
                    </a:lnTo>
                    <a:lnTo>
                      <a:pt x="99" y="225"/>
                    </a:lnTo>
                  </a:path>
                </a:pathLst>
              </a:custGeom>
              <a:noFill/>
              <a:ln w="38100">
                <a:solidFill>
                  <a:schemeClr val="tx1"/>
                </a:solidFill>
                <a:round/>
                <a:headEnd type="oval" w="sm" len="sm"/>
                <a:tailEnd/>
              </a:ln>
            </p:spPr>
            <p:txBody>
              <a:bodyPr wrap="none"/>
              <a:lstStyle/>
              <a:p>
                <a:endParaRPr lang="zh-CN" altLang="en-US"/>
              </a:p>
            </p:txBody>
          </p:sp>
        </p:grpSp>
        <p:grpSp>
          <p:nvGrpSpPr>
            <p:cNvPr id="69804" name="Group 502"/>
            <p:cNvGrpSpPr>
              <a:grpSpLocks/>
            </p:cNvGrpSpPr>
            <p:nvPr/>
          </p:nvGrpSpPr>
          <p:grpSpPr bwMode="auto">
            <a:xfrm>
              <a:off x="3658" y="1409"/>
              <a:ext cx="251" cy="577"/>
              <a:chOff x="3658" y="1409"/>
              <a:chExt cx="251" cy="577"/>
            </a:xfrm>
          </p:grpSpPr>
          <p:grpSp>
            <p:nvGrpSpPr>
              <p:cNvPr id="69856" name="Group 503"/>
              <p:cNvGrpSpPr>
                <a:grpSpLocks/>
              </p:cNvGrpSpPr>
              <p:nvPr/>
            </p:nvGrpSpPr>
            <p:grpSpPr bwMode="auto">
              <a:xfrm rot="10800000">
                <a:off x="3860" y="1554"/>
                <a:ext cx="49" cy="231"/>
                <a:chOff x="1586" y="1334"/>
                <a:chExt cx="49" cy="231"/>
              </a:xfrm>
            </p:grpSpPr>
            <p:sp>
              <p:nvSpPr>
                <p:cNvPr id="69864" name="Freeform 504"/>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865" name="Freeform 505"/>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57" name="Line 506"/>
              <p:cNvSpPr>
                <a:spLocks noChangeShapeType="1"/>
              </p:cNvSpPr>
              <p:nvPr/>
            </p:nvSpPr>
            <p:spPr bwMode="auto">
              <a:xfrm>
                <a:off x="3758" y="1889"/>
                <a:ext cx="2" cy="95"/>
              </a:xfrm>
              <a:prstGeom prst="line">
                <a:avLst/>
              </a:prstGeom>
              <a:noFill/>
              <a:ln w="38100">
                <a:solidFill>
                  <a:schemeClr val="tx1"/>
                </a:solidFill>
                <a:round/>
                <a:headEnd/>
                <a:tailEnd/>
              </a:ln>
            </p:spPr>
            <p:txBody>
              <a:bodyPr/>
              <a:lstStyle/>
              <a:p>
                <a:endParaRPr lang="zh-CN" altLang="en-US"/>
              </a:p>
            </p:txBody>
          </p:sp>
          <p:sp>
            <p:nvSpPr>
              <p:cNvPr id="69858" name="Freeform 507"/>
              <p:cNvSpPr>
                <a:spLocks/>
              </p:cNvSpPr>
              <p:nvPr/>
            </p:nvSpPr>
            <p:spPr bwMode="auto">
              <a:xfrm>
                <a:off x="3706" y="198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59" name="Freeform 508"/>
              <p:cNvSpPr>
                <a:spLocks/>
              </p:cNvSpPr>
              <p:nvPr/>
            </p:nvSpPr>
            <p:spPr bwMode="auto">
              <a:xfrm>
                <a:off x="3760" y="170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860" name="Group 509"/>
              <p:cNvGrpSpPr>
                <a:grpSpLocks/>
              </p:cNvGrpSpPr>
              <p:nvPr/>
            </p:nvGrpSpPr>
            <p:grpSpPr bwMode="auto">
              <a:xfrm>
                <a:off x="3658" y="1841"/>
                <a:ext cx="202" cy="49"/>
                <a:chOff x="432" y="1152"/>
                <a:chExt cx="202" cy="49"/>
              </a:xfrm>
            </p:grpSpPr>
            <p:sp>
              <p:nvSpPr>
                <p:cNvPr id="69862" name="Freeform 510"/>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863" name="Freeform 511"/>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861" name="Freeform 512"/>
              <p:cNvSpPr>
                <a:spLocks/>
              </p:cNvSpPr>
              <p:nvPr/>
            </p:nvSpPr>
            <p:spPr bwMode="auto">
              <a:xfrm>
                <a:off x="3758" y="1409"/>
                <a:ext cx="99" cy="208"/>
              </a:xfrm>
              <a:custGeom>
                <a:avLst/>
                <a:gdLst>
                  <a:gd name="T0" fmla="*/ 0 w 99"/>
                  <a:gd name="T1" fmla="*/ 0 h 208"/>
                  <a:gd name="T2" fmla="*/ 0 w 99"/>
                  <a:gd name="T3" fmla="*/ 208 h 208"/>
                  <a:gd name="T4" fmla="*/ 99 w 99"/>
                  <a:gd name="T5" fmla="*/ 208 h 208"/>
                  <a:gd name="T6" fmla="*/ 0 60000 65536"/>
                  <a:gd name="T7" fmla="*/ 0 60000 65536"/>
                  <a:gd name="T8" fmla="*/ 0 60000 65536"/>
                  <a:gd name="T9" fmla="*/ 0 w 99"/>
                  <a:gd name="T10" fmla="*/ 0 h 208"/>
                  <a:gd name="T11" fmla="*/ 99 w 99"/>
                  <a:gd name="T12" fmla="*/ 208 h 208"/>
                </a:gdLst>
                <a:ahLst/>
                <a:cxnLst>
                  <a:cxn ang="T6">
                    <a:pos x="T0" y="T1"/>
                  </a:cxn>
                  <a:cxn ang="T7">
                    <a:pos x="T2" y="T3"/>
                  </a:cxn>
                  <a:cxn ang="T8">
                    <a:pos x="T4" y="T5"/>
                  </a:cxn>
                </a:cxnLst>
                <a:rect l="T9" t="T10" r="T11" b="T12"/>
                <a:pathLst>
                  <a:path w="99" h="208">
                    <a:moveTo>
                      <a:pt x="0" y="0"/>
                    </a:moveTo>
                    <a:lnTo>
                      <a:pt x="0" y="208"/>
                    </a:lnTo>
                    <a:lnTo>
                      <a:pt x="99" y="208"/>
                    </a:lnTo>
                  </a:path>
                </a:pathLst>
              </a:custGeom>
              <a:noFill/>
              <a:ln w="38100">
                <a:solidFill>
                  <a:schemeClr val="tx1"/>
                </a:solidFill>
                <a:round/>
                <a:headEnd type="oval" w="sm" len="sm"/>
                <a:tailEnd/>
              </a:ln>
            </p:spPr>
            <p:txBody>
              <a:bodyPr wrap="none"/>
              <a:lstStyle/>
              <a:p>
                <a:endParaRPr lang="zh-CN" altLang="en-US"/>
              </a:p>
            </p:txBody>
          </p:sp>
        </p:grpSp>
        <p:grpSp>
          <p:nvGrpSpPr>
            <p:cNvPr id="69805" name="Group 513"/>
            <p:cNvGrpSpPr>
              <a:grpSpLocks/>
            </p:cNvGrpSpPr>
            <p:nvPr/>
          </p:nvGrpSpPr>
          <p:grpSpPr bwMode="auto">
            <a:xfrm>
              <a:off x="3658" y="2468"/>
              <a:ext cx="251" cy="574"/>
              <a:chOff x="3658" y="2468"/>
              <a:chExt cx="251" cy="574"/>
            </a:xfrm>
          </p:grpSpPr>
          <p:grpSp>
            <p:nvGrpSpPr>
              <p:cNvPr id="69846" name="Group 514"/>
              <p:cNvGrpSpPr>
                <a:grpSpLocks/>
              </p:cNvGrpSpPr>
              <p:nvPr/>
            </p:nvGrpSpPr>
            <p:grpSpPr bwMode="auto">
              <a:xfrm rot="10800000">
                <a:off x="3860" y="2610"/>
                <a:ext cx="49" cy="231"/>
                <a:chOff x="1586" y="1334"/>
                <a:chExt cx="49" cy="231"/>
              </a:xfrm>
            </p:grpSpPr>
            <p:sp>
              <p:nvSpPr>
                <p:cNvPr id="69854" name="Freeform 515"/>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69855" name="Freeform 516"/>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69847" name="Line 517"/>
              <p:cNvSpPr>
                <a:spLocks noChangeShapeType="1"/>
              </p:cNvSpPr>
              <p:nvPr/>
            </p:nvSpPr>
            <p:spPr bwMode="auto">
              <a:xfrm>
                <a:off x="3758" y="2945"/>
                <a:ext cx="2" cy="95"/>
              </a:xfrm>
              <a:prstGeom prst="line">
                <a:avLst/>
              </a:prstGeom>
              <a:noFill/>
              <a:ln w="38100">
                <a:solidFill>
                  <a:schemeClr val="tx1"/>
                </a:solidFill>
                <a:round/>
                <a:headEnd/>
                <a:tailEnd/>
              </a:ln>
            </p:spPr>
            <p:txBody>
              <a:bodyPr/>
              <a:lstStyle/>
              <a:p>
                <a:endParaRPr lang="zh-CN" altLang="en-US"/>
              </a:p>
            </p:txBody>
          </p:sp>
          <p:sp>
            <p:nvSpPr>
              <p:cNvPr id="69848" name="Freeform 518"/>
              <p:cNvSpPr>
                <a:spLocks/>
              </p:cNvSpPr>
              <p:nvPr/>
            </p:nvSpPr>
            <p:spPr bwMode="auto">
              <a:xfrm>
                <a:off x="3706" y="3041"/>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69849" name="Freeform 519"/>
              <p:cNvSpPr>
                <a:spLocks/>
              </p:cNvSpPr>
              <p:nvPr/>
            </p:nvSpPr>
            <p:spPr bwMode="auto">
              <a:xfrm>
                <a:off x="3760" y="2765"/>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69850" name="Group 520"/>
              <p:cNvGrpSpPr>
                <a:grpSpLocks/>
              </p:cNvGrpSpPr>
              <p:nvPr/>
            </p:nvGrpSpPr>
            <p:grpSpPr bwMode="auto">
              <a:xfrm>
                <a:off x="3658" y="2897"/>
                <a:ext cx="202" cy="49"/>
                <a:chOff x="432" y="1152"/>
                <a:chExt cx="202" cy="49"/>
              </a:xfrm>
            </p:grpSpPr>
            <p:sp>
              <p:nvSpPr>
                <p:cNvPr id="69852" name="Freeform 521"/>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69853" name="Freeform 522"/>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69851" name="Freeform 523"/>
              <p:cNvSpPr>
                <a:spLocks/>
              </p:cNvSpPr>
              <p:nvPr/>
            </p:nvSpPr>
            <p:spPr bwMode="auto">
              <a:xfrm>
                <a:off x="3758" y="2468"/>
                <a:ext cx="99" cy="205"/>
              </a:xfrm>
              <a:custGeom>
                <a:avLst/>
                <a:gdLst>
                  <a:gd name="T0" fmla="*/ 0 w 99"/>
                  <a:gd name="T1" fmla="*/ 0 h 205"/>
                  <a:gd name="T2" fmla="*/ 0 w 99"/>
                  <a:gd name="T3" fmla="*/ 205 h 205"/>
                  <a:gd name="T4" fmla="*/ 99 w 99"/>
                  <a:gd name="T5" fmla="*/ 205 h 205"/>
                  <a:gd name="T6" fmla="*/ 0 60000 65536"/>
                  <a:gd name="T7" fmla="*/ 0 60000 65536"/>
                  <a:gd name="T8" fmla="*/ 0 60000 65536"/>
                  <a:gd name="T9" fmla="*/ 0 w 99"/>
                  <a:gd name="T10" fmla="*/ 0 h 205"/>
                  <a:gd name="T11" fmla="*/ 99 w 99"/>
                  <a:gd name="T12" fmla="*/ 205 h 205"/>
                </a:gdLst>
                <a:ahLst/>
                <a:cxnLst>
                  <a:cxn ang="T6">
                    <a:pos x="T0" y="T1"/>
                  </a:cxn>
                  <a:cxn ang="T7">
                    <a:pos x="T2" y="T3"/>
                  </a:cxn>
                  <a:cxn ang="T8">
                    <a:pos x="T4" y="T5"/>
                  </a:cxn>
                </a:cxnLst>
                <a:rect l="T9" t="T10" r="T11" b="T12"/>
                <a:pathLst>
                  <a:path w="99" h="205">
                    <a:moveTo>
                      <a:pt x="0" y="0"/>
                    </a:moveTo>
                    <a:lnTo>
                      <a:pt x="0" y="205"/>
                    </a:lnTo>
                    <a:lnTo>
                      <a:pt x="99" y="205"/>
                    </a:lnTo>
                  </a:path>
                </a:pathLst>
              </a:custGeom>
              <a:noFill/>
              <a:ln w="38100">
                <a:solidFill>
                  <a:schemeClr val="tx1"/>
                </a:solidFill>
                <a:round/>
                <a:headEnd type="oval" w="sm" len="sm"/>
                <a:tailEnd/>
              </a:ln>
            </p:spPr>
            <p:txBody>
              <a:bodyPr wrap="none"/>
              <a:lstStyle/>
              <a:p>
                <a:endParaRPr lang="zh-CN" altLang="en-US"/>
              </a:p>
            </p:txBody>
          </p:sp>
        </p:grpSp>
        <p:sp>
          <p:nvSpPr>
            <p:cNvPr id="69806" name="Freeform 524"/>
            <p:cNvSpPr>
              <a:spLocks/>
            </p:cNvSpPr>
            <p:nvPr/>
          </p:nvSpPr>
          <p:spPr bwMode="auto">
            <a:xfrm>
              <a:off x="3901" y="980"/>
              <a:ext cx="192" cy="2236"/>
            </a:xfrm>
            <a:custGeom>
              <a:avLst/>
              <a:gdLst>
                <a:gd name="T0" fmla="*/ 0 w 192"/>
                <a:gd name="T1" fmla="*/ 0 h 2236"/>
                <a:gd name="T2" fmla="*/ 192 w 192"/>
                <a:gd name="T3" fmla="*/ 1 h 2236"/>
                <a:gd name="T4" fmla="*/ 192 w 192"/>
                <a:gd name="T5" fmla="*/ 2236 h 2236"/>
                <a:gd name="T6" fmla="*/ 0 60000 65536"/>
                <a:gd name="T7" fmla="*/ 0 60000 65536"/>
                <a:gd name="T8" fmla="*/ 0 60000 65536"/>
                <a:gd name="T9" fmla="*/ 0 w 192"/>
                <a:gd name="T10" fmla="*/ 0 h 2236"/>
                <a:gd name="T11" fmla="*/ 192 w 192"/>
                <a:gd name="T12" fmla="*/ 2236 h 2236"/>
              </a:gdLst>
              <a:ahLst/>
              <a:cxnLst>
                <a:cxn ang="T6">
                  <a:pos x="T0" y="T1"/>
                </a:cxn>
                <a:cxn ang="T7">
                  <a:pos x="T2" y="T3"/>
                </a:cxn>
                <a:cxn ang="T8">
                  <a:pos x="T4" y="T5"/>
                </a:cxn>
              </a:cxnLst>
              <a:rect l="T9" t="T10" r="T11" b="T12"/>
              <a:pathLst>
                <a:path w="192" h="2236">
                  <a:moveTo>
                    <a:pt x="0" y="0"/>
                  </a:moveTo>
                  <a:lnTo>
                    <a:pt x="192" y="1"/>
                  </a:lnTo>
                  <a:lnTo>
                    <a:pt x="192" y="2236"/>
                  </a:lnTo>
                </a:path>
              </a:pathLst>
            </a:custGeom>
            <a:noFill/>
            <a:ln w="38100">
              <a:solidFill>
                <a:schemeClr val="tx1"/>
              </a:solidFill>
              <a:round/>
              <a:headEnd/>
              <a:tailEnd/>
            </a:ln>
          </p:spPr>
          <p:txBody>
            <a:bodyPr wrap="none"/>
            <a:lstStyle/>
            <a:p>
              <a:endParaRPr lang="zh-CN" altLang="en-US"/>
            </a:p>
          </p:txBody>
        </p:sp>
        <p:sp>
          <p:nvSpPr>
            <p:cNvPr id="69807" name="Freeform 525"/>
            <p:cNvSpPr>
              <a:spLocks/>
            </p:cNvSpPr>
            <p:nvPr/>
          </p:nvSpPr>
          <p:spPr bwMode="auto">
            <a:xfrm>
              <a:off x="3898" y="211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808" name="Freeform 526"/>
            <p:cNvSpPr>
              <a:spLocks/>
            </p:cNvSpPr>
            <p:nvPr/>
          </p:nvSpPr>
          <p:spPr bwMode="auto">
            <a:xfrm>
              <a:off x="3898" y="2256"/>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69809" name="Freeform 527"/>
            <p:cNvSpPr>
              <a:spLocks/>
            </p:cNvSpPr>
            <p:nvPr/>
          </p:nvSpPr>
          <p:spPr bwMode="auto">
            <a:xfrm>
              <a:off x="3906" y="2721"/>
              <a:ext cx="187" cy="1"/>
            </a:xfrm>
            <a:custGeom>
              <a:avLst/>
              <a:gdLst>
                <a:gd name="T0" fmla="*/ 0 w 187"/>
                <a:gd name="T1" fmla="*/ 0 h 1"/>
                <a:gd name="T2" fmla="*/ 187 w 187"/>
                <a:gd name="T3" fmla="*/ 1 h 1"/>
                <a:gd name="T4" fmla="*/ 0 60000 65536"/>
                <a:gd name="T5" fmla="*/ 0 60000 65536"/>
                <a:gd name="T6" fmla="*/ 0 w 187"/>
                <a:gd name="T7" fmla="*/ 0 h 1"/>
                <a:gd name="T8" fmla="*/ 187 w 187"/>
                <a:gd name="T9" fmla="*/ 1 h 1"/>
              </a:gdLst>
              <a:ahLst/>
              <a:cxnLst>
                <a:cxn ang="T4">
                  <a:pos x="T0" y="T1"/>
                </a:cxn>
                <a:cxn ang="T5">
                  <a:pos x="T2" y="T3"/>
                </a:cxn>
              </a:cxnLst>
              <a:rect l="T6" t="T7" r="T8" b="T9"/>
              <a:pathLst>
                <a:path w="187" h="1">
                  <a:moveTo>
                    <a:pt x="0" y="0"/>
                  </a:moveTo>
                  <a:lnTo>
                    <a:pt x="187" y="1"/>
                  </a:lnTo>
                </a:path>
              </a:pathLst>
            </a:custGeom>
            <a:solidFill>
              <a:srgbClr val="FFFFFF"/>
            </a:solidFill>
            <a:ln w="38100">
              <a:solidFill>
                <a:schemeClr val="tx1"/>
              </a:solidFill>
              <a:round/>
              <a:headEnd/>
              <a:tailEnd type="oval" w="sm" len="sm"/>
            </a:ln>
          </p:spPr>
          <p:txBody>
            <a:bodyPr/>
            <a:lstStyle/>
            <a:p>
              <a:endParaRPr lang="zh-CN" altLang="en-US"/>
            </a:p>
          </p:txBody>
        </p:sp>
        <p:sp>
          <p:nvSpPr>
            <p:cNvPr id="69810" name="Freeform 528"/>
            <p:cNvSpPr>
              <a:spLocks/>
            </p:cNvSpPr>
            <p:nvPr/>
          </p:nvSpPr>
          <p:spPr bwMode="auto">
            <a:xfrm>
              <a:off x="4453" y="1302"/>
              <a:ext cx="432" cy="111"/>
            </a:xfrm>
            <a:custGeom>
              <a:avLst/>
              <a:gdLst>
                <a:gd name="T0" fmla="*/ 0 w 432"/>
                <a:gd name="T1" fmla="*/ 0 h 111"/>
                <a:gd name="T2" fmla="*/ 0 w 432"/>
                <a:gd name="T3" fmla="*/ 111 h 111"/>
                <a:gd name="T4" fmla="*/ 432 w 432"/>
                <a:gd name="T5" fmla="*/ 111 h 111"/>
                <a:gd name="T6" fmla="*/ 0 60000 65536"/>
                <a:gd name="T7" fmla="*/ 0 60000 65536"/>
                <a:gd name="T8" fmla="*/ 0 60000 65536"/>
                <a:gd name="T9" fmla="*/ 0 w 432"/>
                <a:gd name="T10" fmla="*/ 0 h 111"/>
                <a:gd name="T11" fmla="*/ 432 w 432"/>
                <a:gd name="T12" fmla="*/ 111 h 111"/>
              </a:gdLst>
              <a:ahLst/>
              <a:cxnLst>
                <a:cxn ang="T6">
                  <a:pos x="T0" y="T1"/>
                </a:cxn>
                <a:cxn ang="T7">
                  <a:pos x="T2" y="T3"/>
                </a:cxn>
                <a:cxn ang="T8">
                  <a:pos x="T4" y="T5"/>
                </a:cxn>
              </a:cxnLst>
              <a:rect l="T9" t="T10" r="T11" b="T12"/>
              <a:pathLst>
                <a:path w="432" h="111">
                  <a:moveTo>
                    <a:pt x="0" y="0"/>
                  </a:moveTo>
                  <a:lnTo>
                    <a:pt x="0" y="111"/>
                  </a:lnTo>
                  <a:lnTo>
                    <a:pt x="432" y="111"/>
                  </a:lnTo>
                </a:path>
              </a:pathLst>
            </a:custGeom>
            <a:noFill/>
            <a:ln w="38100">
              <a:solidFill>
                <a:schemeClr val="tx1"/>
              </a:solidFill>
              <a:round/>
              <a:headEnd/>
              <a:tailEnd type="oval" w="sm" len="sm"/>
            </a:ln>
          </p:spPr>
          <p:txBody>
            <a:bodyPr wrap="none"/>
            <a:lstStyle/>
            <a:p>
              <a:endParaRPr lang="zh-CN" altLang="en-US"/>
            </a:p>
          </p:txBody>
        </p:sp>
        <p:sp>
          <p:nvSpPr>
            <p:cNvPr id="69811" name="Freeform 529"/>
            <p:cNvSpPr>
              <a:spLocks/>
            </p:cNvSpPr>
            <p:nvPr/>
          </p:nvSpPr>
          <p:spPr bwMode="auto">
            <a:xfrm>
              <a:off x="4453" y="2358"/>
              <a:ext cx="423" cy="120"/>
            </a:xfrm>
            <a:custGeom>
              <a:avLst/>
              <a:gdLst>
                <a:gd name="T0" fmla="*/ 0 w 423"/>
                <a:gd name="T1" fmla="*/ 0 h 120"/>
                <a:gd name="T2" fmla="*/ 0 w 423"/>
                <a:gd name="T3" fmla="*/ 120 h 120"/>
                <a:gd name="T4" fmla="*/ 423 w 423"/>
                <a:gd name="T5" fmla="*/ 120 h 120"/>
                <a:gd name="T6" fmla="*/ 0 60000 65536"/>
                <a:gd name="T7" fmla="*/ 0 60000 65536"/>
                <a:gd name="T8" fmla="*/ 0 60000 65536"/>
                <a:gd name="T9" fmla="*/ 0 w 423"/>
                <a:gd name="T10" fmla="*/ 0 h 120"/>
                <a:gd name="T11" fmla="*/ 423 w 423"/>
                <a:gd name="T12" fmla="*/ 120 h 120"/>
              </a:gdLst>
              <a:ahLst/>
              <a:cxnLst>
                <a:cxn ang="T6">
                  <a:pos x="T0" y="T1"/>
                </a:cxn>
                <a:cxn ang="T7">
                  <a:pos x="T2" y="T3"/>
                </a:cxn>
                <a:cxn ang="T8">
                  <a:pos x="T4" y="T5"/>
                </a:cxn>
              </a:cxnLst>
              <a:rect l="T9" t="T10" r="T11" b="T12"/>
              <a:pathLst>
                <a:path w="423" h="120">
                  <a:moveTo>
                    <a:pt x="0" y="0"/>
                  </a:moveTo>
                  <a:lnTo>
                    <a:pt x="0" y="120"/>
                  </a:lnTo>
                  <a:lnTo>
                    <a:pt x="423" y="120"/>
                  </a:lnTo>
                </a:path>
              </a:pathLst>
            </a:custGeom>
            <a:noFill/>
            <a:ln w="38100">
              <a:solidFill>
                <a:schemeClr val="tx1"/>
              </a:solidFill>
              <a:round/>
              <a:headEnd/>
              <a:tailEnd type="oval" w="sm" len="sm"/>
            </a:ln>
          </p:spPr>
          <p:txBody>
            <a:bodyPr wrap="none"/>
            <a:lstStyle/>
            <a:p>
              <a:endParaRPr lang="zh-CN" altLang="en-US"/>
            </a:p>
          </p:txBody>
        </p:sp>
        <p:sp>
          <p:nvSpPr>
            <p:cNvPr id="69812" name="Freeform 530"/>
            <p:cNvSpPr>
              <a:spLocks/>
            </p:cNvSpPr>
            <p:nvPr/>
          </p:nvSpPr>
          <p:spPr bwMode="auto">
            <a:xfrm>
              <a:off x="4411" y="432"/>
              <a:ext cx="800" cy="99"/>
            </a:xfrm>
            <a:custGeom>
              <a:avLst/>
              <a:gdLst>
                <a:gd name="T0" fmla="*/ 0 w 993"/>
                <a:gd name="T1" fmla="*/ 99 h 99"/>
                <a:gd name="T2" fmla="*/ 0 w 993"/>
                <a:gd name="T3" fmla="*/ 0 h 99"/>
                <a:gd name="T4" fmla="*/ 142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69813" name="Freeform 531"/>
            <p:cNvSpPr>
              <a:spLocks/>
            </p:cNvSpPr>
            <p:nvPr/>
          </p:nvSpPr>
          <p:spPr bwMode="auto">
            <a:xfrm>
              <a:off x="4411" y="1152"/>
              <a:ext cx="801" cy="96"/>
            </a:xfrm>
            <a:custGeom>
              <a:avLst/>
              <a:gdLst>
                <a:gd name="T0" fmla="*/ 0 w 993"/>
                <a:gd name="T1" fmla="*/ 75 h 99"/>
                <a:gd name="T2" fmla="*/ 0 w 993"/>
                <a:gd name="T3" fmla="*/ 0 h 99"/>
                <a:gd name="T4" fmla="*/ 143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69814" name="Freeform 532"/>
            <p:cNvSpPr>
              <a:spLocks/>
            </p:cNvSpPr>
            <p:nvPr/>
          </p:nvSpPr>
          <p:spPr bwMode="auto">
            <a:xfrm>
              <a:off x="4411" y="2208"/>
              <a:ext cx="800" cy="99"/>
            </a:xfrm>
            <a:custGeom>
              <a:avLst/>
              <a:gdLst>
                <a:gd name="T0" fmla="*/ 0 w 993"/>
                <a:gd name="T1" fmla="*/ 99 h 99"/>
                <a:gd name="T2" fmla="*/ 0 w 993"/>
                <a:gd name="T3" fmla="*/ 0 h 99"/>
                <a:gd name="T4" fmla="*/ 142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69815" name="Text Box 533"/>
            <p:cNvSpPr txBox="1">
              <a:spLocks noChangeArrowheads="1"/>
            </p:cNvSpPr>
            <p:nvPr/>
          </p:nvSpPr>
          <p:spPr bwMode="auto">
            <a:xfrm>
              <a:off x="28" y="3161"/>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0</a:t>
              </a:r>
            </a:p>
          </p:txBody>
        </p:sp>
        <p:sp>
          <p:nvSpPr>
            <p:cNvPr id="69816" name="Text Box 534"/>
            <p:cNvSpPr txBox="1">
              <a:spLocks noChangeArrowheads="1"/>
            </p:cNvSpPr>
            <p:nvPr/>
          </p:nvSpPr>
          <p:spPr bwMode="auto">
            <a:xfrm>
              <a:off x="940" y="3161"/>
              <a:ext cx="308"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63</a:t>
              </a:r>
            </a:p>
          </p:txBody>
        </p:sp>
        <p:sp>
          <p:nvSpPr>
            <p:cNvPr id="69817" name="Text Box 535"/>
            <p:cNvSpPr txBox="1">
              <a:spLocks noChangeArrowheads="1"/>
            </p:cNvSpPr>
            <p:nvPr/>
          </p:nvSpPr>
          <p:spPr bwMode="auto">
            <a:xfrm>
              <a:off x="2994" y="3161"/>
              <a:ext cx="308"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64</a:t>
              </a:r>
            </a:p>
          </p:txBody>
        </p:sp>
        <p:sp>
          <p:nvSpPr>
            <p:cNvPr id="69818" name="Text Box 536"/>
            <p:cNvSpPr txBox="1">
              <a:spLocks noChangeArrowheads="1"/>
            </p:cNvSpPr>
            <p:nvPr/>
          </p:nvSpPr>
          <p:spPr bwMode="auto">
            <a:xfrm>
              <a:off x="3916" y="3161"/>
              <a:ext cx="40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127</a:t>
              </a:r>
            </a:p>
          </p:txBody>
        </p:sp>
        <p:sp>
          <p:nvSpPr>
            <p:cNvPr id="69819" name="Text Box 537"/>
            <p:cNvSpPr txBox="1">
              <a:spLocks noChangeArrowheads="1"/>
            </p:cNvSpPr>
            <p:nvPr/>
          </p:nvSpPr>
          <p:spPr bwMode="auto">
            <a:xfrm>
              <a:off x="1776" y="3590"/>
              <a:ext cx="879"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128 根行线</a:t>
              </a:r>
              <a:endParaRPr lang="en-US" altLang="zh-CN" sz="2000">
                <a:latin typeface="Times New Roman" pitchFamily="18" charset="0"/>
              </a:endParaRPr>
            </a:p>
          </p:txBody>
        </p:sp>
        <p:sp>
          <p:nvSpPr>
            <p:cNvPr id="69820" name="Text Box 538"/>
            <p:cNvSpPr txBox="1">
              <a:spLocks noChangeArrowheads="1"/>
            </p:cNvSpPr>
            <p:nvPr/>
          </p:nvSpPr>
          <p:spPr bwMode="auto">
            <a:xfrm>
              <a:off x="546" y="1034"/>
              <a:ext cx="24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i="1">
                  <a:solidFill>
                    <a:schemeClr val="folHlink"/>
                  </a:solidFill>
                  <a:latin typeface="Times New Roman" pitchFamily="18" charset="0"/>
                </a:rPr>
                <a:t>C</a:t>
              </a:r>
            </a:p>
          </p:txBody>
        </p:sp>
        <p:sp>
          <p:nvSpPr>
            <p:cNvPr id="69821" name="Text Box 539"/>
            <p:cNvSpPr txBox="1">
              <a:spLocks noChangeArrowheads="1"/>
            </p:cNvSpPr>
            <p:nvPr/>
          </p:nvSpPr>
          <p:spPr bwMode="auto">
            <a:xfrm>
              <a:off x="700" y="1119"/>
              <a:ext cx="166"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600">
                  <a:solidFill>
                    <a:schemeClr val="folHlink"/>
                  </a:solidFill>
                  <a:latin typeface="Times New Roman" pitchFamily="18" charset="0"/>
                </a:rPr>
                <a:t>s</a:t>
              </a:r>
            </a:p>
          </p:txBody>
        </p:sp>
        <p:sp>
          <p:nvSpPr>
            <p:cNvPr id="69822" name="Text Box 540"/>
            <p:cNvSpPr txBox="1">
              <a:spLocks noChangeArrowheads="1"/>
            </p:cNvSpPr>
            <p:nvPr/>
          </p:nvSpPr>
          <p:spPr bwMode="auto">
            <a:xfrm>
              <a:off x="5100" y="416"/>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0</a:t>
              </a:r>
            </a:p>
          </p:txBody>
        </p:sp>
        <p:sp>
          <p:nvSpPr>
            <p:cNvPr id="69823" name="Text Box 541"/>
            <p:cNvSpPr txBox="1">
              <a:spLocks noChangeArrowheads="1"/>
            </p:cNvSpPr>
            <p:nvPr/>
          </p:nvSpPr>
          <p:spPr bwMode="auto">
            <a:xfrm>
              <a:off x="5020" y="2201"/>
              <a:ext cx="40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127</a:t>
              </a:r>
            </a:p>
          </p:txBody>
        </p:sp>
        <p:sp>
          <p:nvSpPr>
            <p:cNvPr id="69824" name="Text Box 542"/>
            <p:cNvSpPr txBox="1">
              <a:spLocks noChangeArrowheads="1"/>
            </p:cNvSpPr>
            <p:nvPr/>
          </p:nvSpPr>
          <p:spPr bwMode="auto">
            <a:xfrm>
              <a:off x="5100" y="1178"/>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a:t>
              </a:r>
            </a:p>
          </p:txBody>
        </p:sp>
        <p:grpSp>
          <p:nvGrpSpPr>
            <p:cNvPr id="69825" name="Group 543"/>
            <p:cNvGrpSpPr>
              <a:grpSpLocks/>
            </p:cNvGrpSpPr>
            <p:nvPr/>
          </p:nvGrpSpPr>
          <p:grpSpPr bwMode="auto">
            <a:xfrm>
              <a:off x="5356" y="1039"/>
              <a:ext cx="363" cy="972"/>
              <a:chOff x="5356" y="1039"/>
              <a:chExt cx="363" cy="972"/>
            </a:xfrm>
          </p:grpSpPr>
          <p:sp>
            <p:nvSpPr>
              <p:cNvPr id="69842" name="Text Box 544"/>
              <p:cNvSpPr txBox="1">
                <a:spLocks noChangeArrowheads="1"/>
              </p:cNvSpPr>
              <p:nvPr/>
            </p:nvSpPr>
            <p:spPr bwMode="auto">
              <a:xfrm>
                <a:off x="5356" y="1039"/>
                <a:ext cx="3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128</a:t>
                </a:r>
                <a:endParaRPr lang="zh-CN" altLang="en-US" sz="2000" b="0">
                  <a:latin typeface="Times New Roman" pitchFamily="18" charset="0"/>
                </a:endParaRPr>
              </a:p>
            </p:txBody>
          </p:sp>
          <p:sp>
            <p:nvSpPr>
              <p:cNvPr id="69843" name="Text Box 545"/>
              <p:cNvSpPr txBox="1">
                <a:spLocks noChangeArrowheads="1"/>
              </p:cNvSpPr>
              <p:nvPr/>
            </p:nvSpPr>
            <p:spPr bwMode="auto">
              <a:xfrm>
                <a:off x="5442" y="1294"/>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列</a:t>
                </a:r>
              </a:p>
            </p:txBody>
          </p:sp>
          <p:sp>
            <p:nvSpPr>
              <p:cNvPr id="69844" name="Text Box 546"/>
              <p:cNvSpPr txBox="1">
                <a:spLocks noChangeArrowheads="1"/>
              </p:cNvSpPr>
              <p:nvPr/>
            </p:nvSpPr>
            <p:spPr bwMode="auto">
              <a:xfrm>
                <a:off x="5442" y="152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选</a:t>
                </a:r>
              </a:p>
            </p:txBody>
          </p:sp>
          <p:sp>
            <p:nvSpPr>
              <p:cNvPr id="69845" name="Text Box 547"/>
              <p:cNvSpPr txBox="1">
                <a:spLocks noChangeArrowheads="1"/>
              </p:cNvSpPr>
              <p:nvPr/>
            </p:nvSpPr>
            <p:spPr bwMode="auto">
              <a:xfrm>
                <a:off x="5442" y="176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择</a:t>
                </a:r>
              </a:p>
            </p:txBody>
          </p:sp>
        </p:grpSp>
        <p:sp>
          <p:nvSpPr>
            <p:cNvPr id="69826" name="Text Box 548"/>
            <p:cNvSpPr txBox="1">
              <a:spLocks noChangeArrowheads="1"/>
            </p:cNvSpPr>
            <p:nvPr/>
          </p:nvSpPr>
          <p:spPr bwMode="auto">
            <a:xfrm>
              <a:off x="4896" y="2745"/>
              <a:ext cx="643"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读/写线</a:t>
              </a:r>
            </a:p>
          </p:txBody>
        </p:sp>
        <p:sp>
          <p:nvSpPr>
            <p:cNvPr id="69827" name="Line 549"/>
            <p:cNvSpPr>
              <a:spLocks noChangeShapeType="1"/>
            </p:cNvSpPr>
            <p:nvPr/>
          </p:nvSpPr>
          <p:spPr bwMode="auto">
            <a:xfrm flipV="1">
              <a:off x="4876" y="2976"/>
              <a:ext cx="336" cy="192"/>
            </a:xfrm>
            <a:prstGeom prst="line">
              <a:avLst/>
            </a:prstGeom>
            <a:noFill/>
            <a:ln w="9525">
              <a:solidFill>
                <a:schemeClr val="tx1"/>
              </a:solidFill>
              <a:round/>
              <a:headEnd/>
              <a:tailEnd/>
            </a:ln>
          </p:spPr>
          <p:txBody>
            <a:bodyPr>
              <a:spAutoFit/>
            </a:bodyPr>
            <a:lstStyle/>
            <a:p>
              <a:endParaRPr lang="zh-CN" altLang="en-US"/>
            </a:p>
          </p:txBody>
        </p:sp>
        <p:sp>
          <p:nvSpPr>
            <p:cNvPr id="69828" name="Line 550"/>
            <p:cNvSpPr>
              <a:spLocks noChangeShapeType="1"/>
            </p:cNvSpPr>
            <p:nvPr/>
          </p:nvSpPr>
          <p:spPr bwMode="auto">
            <a:xfrm>
              <a:off x="29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9829" name="Line 551"/>
            <p:cNvSpPr>
              <a:spLocks noChangeShapeType="1"/>
            </p:cNvSpPr>
            <p:nvPr/>
          </p:nvSpPr>
          <p:spPr bwMode="auto">
            <a:xfrm>
              <a:off x="41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9830" name="Line 552"/>
            <p:cNvSpPr>
              <a:spLocks noChangeShapeType="1"/>
            </p:cNvSpPr>
            <p:nvPr/>
          </p:nvSpPr>
          <p:spPr bwMode="auto">
            <a:xfrm>
              <a:off x="5295" y="3984"/>
              <a:ext cx="19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9831" name="Line 553"/>
            <p:cNvSpPr>
              <a:spLocks noChangeShapeType="1"/>
            </p:cNvSpPr>
            <p:nvPr/>
          </p:nvSpPr>
          <p:spPr bwMode="auto">
            <a:xfrm>
              <a:off x="17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69832" name="Text Box 554"/>
            <p:cNvSpPr txBox="1">
              <a:spLocks noChangeArrowheads="1"/>
            </p:cNvSpPr>
            <p:nvPr/>
          </p:nvSpPr>
          <p:spPr bwMode="auto">
            <a:xfrm>
              <a:off x="2158" y="3878"/>
              <a:ext cx="760" cy="221"/>
            </a:xfrm>
            <a:prstGeom prst="rect">
              <a:avLst/>
            </a:prstGeom>
            <a:noFill/>
            <a:ln w="9525">
              <a:noFill/>
              <a:miter lim="800000"/>
              <a:headEnd/>
              <a:tailEnd/>
            </a:ln>
          </p:spPr>
          <p:txBody>
            <a:bodyPr wrap="none" tIns="0">
              <a:spAutoFit/>
            </a:bodyPr>
            <a:lstStyle/>
            <a:p>
              <a:pPr algn="l" eaLnBrk="1" hangingPunct="1">
                <a:spcBef>
                  <a:spcPct val="50000"/>
                </a:spcBef>
                <a:buClrTx/>
                <a:buSzTx/>
                <a:buFontTx/>
                <a:buNone/>
              </a:pPr>
              <a:r>
                <a:rPr lang="zh-CN" altLang="en-US" sz="2000">
                  <a:latin typeface="Times New Roman" pitchFamily="18" charset="0"/>
                </a:rPr>
                <a:t>数据输入</a:t>
              </a:r>
            </a:p>
          </p:txBody>
        </p:sp>
        <p:sp>
          <p:nvSpPr>
            <p:cNvPr id="69833" name="Text Box 555"/>
            <p:cNvSpPr txBox="1">
              <a:spLocks noChangeArrowheads="1"/>
            </p:cNvSpPr>
            <p:nvPr/>
          </p:nvSpPr>
          <p:spPr bwMode="auto">
            <a:xfrm>
              <a:off x="3398" y="3865"/>
              <a:ext cx="66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I/O</a:t>
              </a:r>
              <a:r>
                <a:rPr lang="zh-CN" altLang="en-US" sz="2000">
                  <a:latin typeface="Times New Roman" pitchFamily="18" charset="0"/>
                </a:rPr>
                <a:t>缓冲</a:t>
              </a:r>
            </a:p>
          </p:txBody>
        </p:sp>
        <p:sp>
          <p:nvSpPr>
            <p:cNvPr id="69834" name="Text Box 556"/>
            <p:cNvSpPr txBox="1">
              <a:spLocks noChangeArrowheads="1"/>
            </p:cNvSpPr>
            <p:nvPr/>
          </p:nvSpPr>
          <p:spPr bwMode="auto">
            <a:xfrm>
              <a:off x="4534" y="3853"/>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输出驱动</a:t>
              </a:r>
            </a:p>
          </p:txBody>
        </p:sp>
        <p:sp>
          <p:nvSpPr>
            <p:cNvPr id="69835" name="Text Box 557"/>
            <p:cNvSpPr txBox="1">
              <a:spLocks noChangeArrowheads="1"/>
            </p:cNvSpPr>
            <p:nvPr/>
          </p:nvSpPr>
          <p:spPr bwMode="auto">
            <a:xfrm>
              <a:off x="5212" y="3648"/>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69836" name="Text Box 558"/>
            <p:cNvSpPr txBox="1">
              <a:spLocks noChangeArrowheads="1"/>
            </p:cNvSpPr>
            <p:nvPr/>
          </p:nvSpPr>
          <p:spPr bwMode="auto">
            <a:xfrm>
              <a:off x="5356" y="3744"/>
              <a:ext cx="359"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latin typeface="Times New Roman" pitchFamily="18" charset="0"/>
                </a:rPr>
                <a:t>OUT</a:t>
              </a:r>
            </a:p>
          </p:txBody>
        </p:sp>
        <p:sp>
          <p:nvSpPr>
            <p:cNvPr id="69837" name="Text Box 559"/>
            <p:cNvSpPr txBox="1">
              <a:spLocks noChangeArrowheads="1"/>
            </p:cNvSpPr>
            <p:nvPr/>
          </p:nvSpPr>
          <p:spPr bwMode="auto">
            <a:xfrm>
              <a:off x="1392" y="3818"/>
              <a:ext cx="255" cy="288"/>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400">
                  <a:latin typeface="Times New Roman" pitchFamily="18" charset="0"/>
                </a:rPr>
                <a:t>D</a:t>
              </a:r>
            </a:p>
          </p:txBody>
        </p:sp>
        <p:sp>
          <p:nvSpPr>
            <p:cNvPr id="69838" name="Text Box 560"/>
            <p:cNvSpPr txBox="1">
              <a:spLocks noChangeArrowheads="1"/>
            </p:cNvSpPr>
            <p:nvPr/>
          </p:nvSpPr>
          <p:spPr bwMode="auto">
            <a:xfrm>
              <a:off x="1535" y="3936"/>
              <a:ext cx="241" cy="19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400">
                  <a:latin typeface="Times New Roman" pitchFamily="18" charset="0"/>
                </a:rPr>
                <a:t>IN</a:t>
              </a:r>
            </a:p>
          </p:txBody>
        </p:sp>
        <p:grpSp>
          <p:nvGrpSpPr>
            <p:cNvPr id="69839" name="Group 561"/>
            <p:cNvGrpSpPr>
              <a:grpSpLocks/>
            </p:cNvGrpSpPr>
            <p:nvPr/>
          </p:nvGrpSpPr>
          <p:grpSpPr bwMode="auto">
            <a:xfrm>
              <a:off x="1536" y="2784"/>
              <a:ext cx="320" cy="297"/>
              <a:chOff x="1536" y="2784"/>
              <a:chExt cx="320" cy="297"/>
            </a:xfrm>
          </p:grpSpPr>
          <p:sp>
            <p:nvSpPr>
              <p:cNvPr id="69840" name="Text Box 562"/>
              <p:cNvSpPr txBox="1">
                <a:spLocks noChangeArrowheads="1"/>
              </p:cNvSpPr>
              <p:nvPr/>
            </p:nvSpPr>
            <p:spPr bwMode="auto">
              <a:xfrm>
                <a:off x="1536" y="2784"/>
                <a:ext cx="24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i="1">
                    <a:solidFill>
                      <a:schemeClr val="folHlink"/>
                    </a:solidFill>
                    <a:latin typeface="Times New Roman" pitchFamily="18" charset="0"/>
                  </a:rPr>
                  <a:t>C</a:t>
                </a:r>
              </a:p>
            </p:txBody>
          </p:sp>
          <p:sp>
            <p:nvSpPr>
              <p:cNvPr id="69841" name="Text Box 563"/>
              <p:cNvSpPr txBox="1">
                <a:spLocks noChangeArrowheads="1"/>
              </p:cNvSpPr>
              <p:nvPr/>
            </p:nvSpPr>
            <p:spPr bwMode="auto">
              <a:xfrm>
                <a:off x="1690" y="2869"/>
                <a:ext cx="166"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600">
                    <a:solidFill>
                      <a:schemeClr val="folHlink"/>
                    </a:solidFill>
                    <a:latin typeface="Times New Roman" pitchFamily="18" charset="0"/>
                  </a:rPr>
                  <a:t>s</a:t>
                </a:r>
              </a:p>
            </p:txBody>
          </p:sp>
        </p:grpSp>
      </p:grpSp>
      <p:sp>
        <p:nvSpPr>
          <p:cNvPr id="69636" name="Text Box 239"/>
          <p:cNvSpPr txBox="1">
            <a:spLocks noChangeArrowheads="1"/>
          </p:cNvSpPr>
          <p:nvPr/>
        </p:nvSpPr>
        <p:spPr bwMode="auto">
          <a:xfrm>
            <a:off x="228600" y="228600"/>
            <a:ext cx="62484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latin typeface="Times New Roman" pitchFamily="18" charset="0"/>
                <a:ea typeface="楷体_GB2312" pitchFamily="49" charset="-122"/>
              </a:rPr>
              <a:t>④ </a:t>
            </a:r>
            <a:r>
              <a:rPr lang="en-US" altLang="zh-CN" sz="3200">
                <a:latin typeface="Times New Roman" pitchFamily="18" charset="0"/>
              </a:rPr>
              <a:t>4116 (16K </a:t>
            </a:r>
            <a:r>
              <a:rPr lang="en-US" altLang="zh-CN" sz="3200">
                <a:latin typeface="Times New Roman" pitchFamily="18" charset="0"/>
                <a:cs typeface="Times New Roman" pitchFamily="18" charset="0"/>
              </a:rPr>
              <a:t>× </a:t>
            </a:r>
            <a:r>
              <a:rPr lang="en-US" altLang="zh-CN" sz="3200">
                <a:latin typeface="Times New Roman" pitchFamily="18" charset="0"/>
              </a:rPr>
              <a:t>1</a:t>
            </a:r>
            <a:r>
              <a:rPr lang="zh-CN" altLang="en-US" sz="3200">
                <a:latin typeface="Times New Roman" pitchFamily="18" charset="0"/>
              </a:rPr>
              <a:t>位) 芯片 </a:t>
            </a:r>
            <a:r>
              <a:rPr lang="zh-CN" altLang="en-US" sz="3600">
                <a:solidFill>
                  <a:schemeClr val="folHlink"/>
                </a:solidFill>
                <a:latin typeface="Times New Roman" pitchFamily="18" charset="0"/>
              </a:rPr>
              <a:t>读</a:t>
            </a:r>
            <a:r>
              <a:rPr lang="zh-CN" altLang="en-US" sz="3200">
                <a:solidFill>
                  <a:schemeClr val="folHlink"/>
                </a:solidFill>
                <a:latin typeface="Times New Roman" pitchFamily="18" charset="0"/>
              </a:rPr>
              <a:t> </a:t>
            </a:r>
            <a:r>
              <a:rPr lang="zh-CN" altLang="en-US" sz="3200">
                <a:latin typeface="Times New Roman" pitchFamily="18" charset="0"/>
              </a:rPr>
              <a:t>原理</a:t>
            </a:r>
          </a:p>
        </p:txBody>
      </p:sp>
      <p:grpSp>
        <p:nvGrpSpPr>
          <p:cNvPr id="69967" name="Group 240"/>
          <p:cNvGrpSpPr>
            <a:grpSpLocks/>
          </p:cNvGrpSpPr>
          <p:nvPr/>
        </p:nvGrpSpPr>
        <p:grpSpPr bwMode="auto">
          <a:xfrm>
            <a:off x="2022475" y="1371600"/>
            <a:ext cx="79375" cy="3124200"/>
            <a:chOff x="1342" y="864"/>
            <a:chExt cx="50" cy="1968"/>
          </a:xfrm>
        </p:grpSpPr>
        <p:grpSp>
          <p:nvGrpSpPr>
            <p:cNvPr id="69715" name="Group 241"/>
            <p:cNvGrpSpPr>
              <a:grpSpLocks/>
            </p:cNvGrpSpPr>
            <p:nvPr/>
          </p:nvGrpSpPr>
          <p:grpSpPr bwMode="auto">
            <a:xfrm>
              <a:off x="1342" y="864"/>
              <a:ext cx="49" cy="231"/>
              <a:chOff x="1586" y="1334"/>
              <a:chExt cx="49" cy="231"/>
            </a:xfrm>
          </p:grpSpPr>
          <p:sp>
            <p:nvSpPr>
              <p:cNvPr id="69722" name="Freeform 242"/>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69723" name="Freeform 243"/>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69716" name="Group 244"/>
            <p:cNvGrpSpPr>
              <a:grpSpLocks/>
            </p:cNvGrpSpPr>
            <p:nvPr/>
          </p:nvGrpSpPr>
          <p:grpSpPr bwMode="auto">
            <a:xfrm>
              <a:off x="1343" y="1593"/>
              <a:ext cx="49" cy="231"/>
              <a:chOff x="1586" y="1334"/>
              <a:chExt cx="49" cy="231"/>
            </a:xfrm>
          </p:grpSpPr>
          <p:sp>
            <p:nvSpPr>
              <p:cNvPr id="69720" name="Freeform 245"/>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69721" name="Freeform 246"/>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69717" name="Group 247"/>
            <p:cNvGrpSpPr>
              <a:grpSpLocks/>
            </p:cNvGrpSpPr>
            <p:nvPr/>
          </p:nvGrpSpPr>
          <p:grpSpPr bwMode="auto">
            <a:xfrm>
              <a:off x="1343" y="2601"/>
              <a:ext cx="49" cy="231"/>
              <a:chOff x="1586" y="1334"/>
              <a:chExt cx="49" cy="231"/>
            </a:xfrm>
          </p:grpSpPr>
          <p:sp>
            <p:nvSpPr>
              <p:cNvPr id="69718" name="Freeform 248"/>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69719" name="Freeform 249"/>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grpSp>
        <p:nvGrpSpPr>
          <p:cNvPr id="69971" name="Group 564"/>
          <p:cNvGrpSpPr>
            <a:grpSpLocks/>
          </p:cNvGrpSpPr>
          <p:nvPr/>
        </p:nvGrpSpPr>
        <p:grpSpPr bwMode="auto">
          <a:xfrm>
            <a:off x="2703513" y="898525"/>
            <a:ext cx="1538287" cy="3216275"/>
            <a:chOff x="1703" y="566"/>
            <a:chExt cx="969" cy="2026"/>
          </a:xfrm>
        </p:grpSpPr>
        <p:grpSp>
          <p:nvGrpSpPr>
            <p:cNvPr id="69703" name="Group 251"/>
            <p:cNvGrpSpPr>
              <a:grpSpLocks/>
            </p:cNvGrpSpPr>
            <p:nvPr/>
          </p:nvGrpSpPr>
          <p:grpSpPr bwMode="auto">
            <a:xfrm>
              <a:off x="1703" y="566"/>
              <a:ext cx="964" cy="254"/>
              <a:chOff x="1771" y="566"/>
              <a:chExt cx="964" cy="254"/>
            </a:xfrm>
          </p:grpSpPr>
          <p:sp>
            <p:nvSpPr>
              <p:cNvPr id="69713" name="Rectangle 252"/>
              <p:cNvSpPr>
                <a:spLocks noChangeArrowheads="1"/>
              </p:cNvSpPr>
              <p:nvPr/>
            </p:nvSpPr>
            <p:spPr bwMode="auto">
              <a:xfrm>
                <a:off x="1775" y="576"/>
                <a:ext cx="906" cy="244"/>
              </a:xfrm>
              <a:prstGeom prst="rect">
                <a:avLst/>
              </a:prstGeom>
              <a:solidFill>
                <a:schemeClr val="folHlink"/>
              </a:solidFill>
              <a:ln w="38100">
                <a:solidFill>
                  <a:schemeClr val="folHlink"/>
                </a:solidFill>
                <a:miter lim="800000"/>
                <a:headEnd/>
                <a:tailEnd/>
              </a:ln>
            </p:spPr>
            <p:txBody>
              <a:bodyPr/>
              <a:lstStyle/>
              <a:p>
                <a:pPr algn="l" eaLnBrk="1" hangingPunct="1">
                  <a:spcBef>
                    <a:spcPct val="50000"/>
                  </a:spcBef>
                  <a:buClrTx/>
                  <a:buSzTx/>
                  <a:buFontTx/>
                  <a:buNone/>
                </a:pPr>
                <a:endParaRPr lang="zh-CN" altLang="en-US" sz="3200" b="0">
                  <a:latin typeface="Times New Roman" pitchFamily="18" charset="0"/>
                </a:endParaRPr>
              </a:p>
            </p:txBody>
          </p:sp>
          <p:sp>
            <p:nvSpPr>
              <p:cNvPr id="69714" name="Text Box 253"/>
              <p:cNvSpPr txBox="1">
                <a:spLocks noChangeArrowheads="1"/>
              </p:cNvSpPr>
              <p:nvPr/>
            </p:nvSpPr>
            <p:spPr bwMode="auto">
              <a:xfrm>
                <a:off x="1771" y="566"/>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solidFill>
                      <a:schemeClr val="bg2"/>
                    </a:solidFill>
                    <a:latin typeface="Times New Roman" pitchFamily="18" charset="0"/>
                  </a:rPr>
                  <a:t>    </a:t>
                </a:r>
                <a:r>
                  <a:rPr lang="zh-CN" altLang="en-US" sz="2000">
                    <a:solidFill>
                      <a:schemeClr val="bg2"/>
                    </a:solidFill>
                    <a:latin typeface="Times New Roman" pitchFamily="18" charset="0"/>
                  </a:rPr>
                  <a:t>读放大器</a:t>
                </a:r>
                <a:endParaRPr lang="zh-CN" altLang="en-US" sz="2400">
                  <a:solidFill>
                    <a:schemeClr val="bg2"/>
                  </a:solidFill>
                  <a:latin typeface="Times New Roman" pitchFamily="18" charset="0"/>
                </a:endParaRPr>
              </a:p>
            </p:txBody>
          </p:sp>
        </p:grpSp>
        <p:grpSp>
          <p:nvGrpSpPr>
            <p:cNvPr id="69704" name="Group 254"/>
            <p:cNvGrpSpPr>
              <a:grpSpLocks/>
            </p:cNvGrpSpPr>
            <p:nvPr/>
          </p:nvGrpSpPr>
          <p:grpSpPr bwMode="auto">
            <a:xfrm>
              <a:off x="1708" y="1282"/>
              <a:ext cx="964" cy="254"/>
              <a:chOff x="1771" y="566"/>
              <a:chExt cx="964" cy="254"/>
            </a:xfrm>
          </p:grpSpPr>
          <p:sp>
            <p:nvSpPr>
              <p:cNvPr id="69711" name="Rectangle 255"/>
              <p:cNvSpPr>
                <a:spLocks noChangeArrowheads="1"/>
              </p:cNvSpPr>
              <p:nvPr/>
            </p:nvSpPr>
            <p:spPr bwMode="auto">
              <a:xfrm>
                <a:off x="1775" y="576"/>
                <a:ext cx="906" cy="244"/>
              </a:xfrm>
              <a:prstGeom prst="rect">
                <a:avLst/>
              </a:prstGeom>
              <a:solidFill>
                <a:schemeClr val="folHlink"/>
              </a:solidFill>
              <a:ln w="38100">
                <a:solidFill>
                  <a:schemeClr val="folHlink"/>
                </a:solidFill>
                <a:miter lim="800000"/>
                <a:headEnd/>
                <a:tailEnd/>
              </a:ln>
            </p:spPr>
            <p:txBody>
              <a:bodyPr/>
              <a:lstStyle/>
              <a:p>
                <a:pPr algn="l" eaLnBrk="1" hangingPunct="1">
                  <a:spcBef>
                    <a:spcPct val="50000"/>
                  </a:spcBef>
                  <a:buClrTx/>
                  <a:buSzTx/>
                  <a:buFontTx/>
                  <a:buNone/>
                </a:pPr>
                <a:endParaRPr lang="zh-CN" altLang="en-US" sz="3200" b="0">
                  <a:latin typeface="Times New Roman" pitchFamily="18" charset="0"/>
                </a:endParaRPr>
              </a:p>
            </p:txBody>
          </p:sp>
          <p:sp>
            <p:nvSpPr>
              <p:cNvPr id="69712" name="Text Box 256"/>
              <p:cNvSpPr txBox="1">
                <a:spLocks noChangeArrowheads="1"/>
              </p:cNvSpPr>
              <p:nvPr/>
            </p:nvSpPr>
            <p:spPr bwMode="auto">
              <a:xfrm>
                <a:off x="1771" y="566"/>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solidFill>
                      <a:schemeClr val="bg2"/>
                    </a:solidFill>
                    <a:latin typeface="Times New Roman" pitchFamily="18" charset="0"/>
                  </a:rPr>
                  <a:t>    </a:t>
                </a:r>
                <a:r>
                  <a:rPr lang="zh-CN" altLang="en-US" sz="2000">
                    <a:solidFill>
                      <a:schemeClr val="bg2"/>
                    </a:solidFill>
                    <a:latin typeface="Times New Roman" pitchFamily="18" charset="0"/>
                  </a:rPr>
                  <a:t>读放大器</a:t>
                </a:r>
                <a:endParaRPr lang="zh-CN" altLang="en-US" sz="2400">
                  <a:solidFill>
                    <a:schemeClr val="bg2"/>
                  </a:solidFill>
                  <a:latin typeface="Times New Roman" pitchFamily="18" charset="0"/>
                </a:endParaRPr>
              </a:p>
            </p:txBody>
          </p:sp>
        </p:grpSp>
        <p:grpSp>
          <p:nvGrpSpPr>
            <p:cNvPr id="69705" name="Group 257"/>
            <p:cNvGrpSpPr>
              <a:grpSpLocks/>
            </p:cNvGrpSpPr>
            <p:nvPr/>
          </p:nvGrpSpPr>
          <p:grpSpPr bwMode="auto">
            <a:xfrm>
              <a:off x="1708" y="2338"/>
              <a:ext cx="964" cy="254"/>
              <a:chOff x="1771" y="566"/>
              <a:chExt cx="964" cy="254"/>
            </a:xfrm>
          </p:grpSpPr>
          <p:sp>
            <p:nvSpPr>
              <p:cNvPr id="69709" name="Rectangle 258"/>
              <p:cNvSpPr>
                <a:spLocks noChangeArrowheads="1"/>
              </p:cNvSpPr>
              <p:nvPr/>
            </p:nvSpPr>
            <p:spPr bwMode="auto">
              <a:xfrm>
                <a:off x="1775" y="576"/>
                <a:ext cx="906" cy="244"/>
              </a:xfrm>
              <a:prstGeom prst="rect">
                <a:avLst/>
              </a:prstGeom>
              <a:solidFill>
                <a:schemeClr val="folHlink"/>
              </a:solidFill>
              <a:ln w="38100">
                <a:solidFill>
                  <a:schemeClr val="folHlink"/>
                </a:solidFill>
                <a:miter lim="800000"/>
                <a:headEnd/>
                <a:tailEnd/>
              </a:ln>
            </p:spPr>
            <p:txBody>
              <a:bodyPr/>
              <a:lstStyle/>
              <a:p>
                <a:pPr algn="l" eaLnBrk="1" hangingPunct="1">
                  <a:spcBef>
                    <a:spcPct val="50000"/>
                  </a:spcBef>
                  <a:buClrTx/>
                  <a:buSzTx/>
                  <a:buFontTx/>
                  <a:buNone/>
                </a:pPr>
                <a:endParaRPr lang="zh-CN" altLang="en-US" sz="3200" b="0">
                  <a:latin typeface="Times New Roman" pitchFamily="18" charset="0"/>
                </a:endParaRPr>
              </a:p>
            </p:txBody>
          </p:sp>
          <p:sp>
            <p:nvSpPr>
              <p:cNvPr id="69710" name="Text Box 259"/>
              <p:cNvSpPr txBox="1">
                <a:spLocks noChangeArrowheads="1"/>
              </p:cNvSpPr>
              <p:nvPr/>
            </p:nvSpPr>
            <p:spPr bwMode="auto">
              <a:xfrm>
                <a:off x="1771" y="566"/>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solidFill>
                      <a:schemeClr val="bg2"/>
                    </a:solidFill>
                    <a:latin typeface="Times New Roman" pitchFamily="18" charset="0"/>
                  </a:rPr>
                  <a:t>    </a:t>
                </a:r>
                <a:r>
                  <a:rPr lang="zh-CN" altLang="en-US" sz="2000">
                    <a:solidFill>
                      <a:schemeClr val="bg2"/>
                    </a:solidFill>
                    <a:latin typeface="Times New Roman" pitchFamily="18" charset="0"/>
                  </a:rPr>
                  <a:t>读放大器</a:t>
                </a:r>
                <a:endParaRPr lang="zh-CN" altLang="en-US" sz="2400">
                  <a:solidFill>
                    <a:schemeClr val="bg2"/>
                  </a:solidFill>
                  <a:latin typeface="Times New Roman" pitchFamily="18" charset="0"/>
                </a:endParaRPr>
              </a:p>
            </p:txBody>
          </p:sp>
        </p:grpSp>
        <p:grpSp>
          <p:nvGrpSpPr>
            <p:cNvPr id="69706" name="Group 260"/>
            <p:cNvGrpSpPr>
              <a:grpSpLocks/>
            </p:cNvGrpSpPr>
            <p:nvPr/>
          </p:nvGrpSpPr>
          <p:grpSpPr bwMode="auto">
            <a:xfrm>
              <a:off x="2062" y="1734"/>
              <a:ext cx="365" cy="423"/>
              <a:chOff x="2130" y="1572"/>
              <a:chExt cx="365" cy="423"/>
            </a:xfrm>
          </p:grpSpPr>
          <p:sp>
            <p:nvSpPr>
              <p:cNvPr id="69707" name="Text Box 261"/>
              <p:cNvSpPr txBox="1">
                <a:spLocks noChangeArrowheads="1"/>
              </p:cNvSpPr>
              <p:nvPr/>
            </p:nvSpPr>
            <p:spPr bwMode="auto">
              <a:xfrm rot="5400000">
                <a:off x="2127" y="1587"/>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a:t>
                </a:r>
              </a:p>
            </p:txBody>
          </p:sp>
          <p:sp>
            <p:nvSpPr>
              <p:cNvPr id="69708" name="Text Box 262"/>
              <p:cNvSpPr txBox="1">
                <a:spLocks noChangeArrowheads="1"/>
              </p:cNvSpPr>
              <p:nvPr/>
            </p:nvSpPr>
            <p:spPr bwMode="auto">
              <a:xfrm rot="5400000">
                <a:off x="1964" y="1755"/>
                <a:ext cx="423" cy="58"/>
              </a:xfrm>
              <a:prstGeom prst="rect">
                <a:avLst/>
              </a:prstGeom>
              <a:noFill/>
              <a:ln w="9525">
                <a:noFill/>
                <a:miter lim="800000"/>
                <a:headEnd/>
                <a:tailEnd/>
              </a:ln>
            </p:spPr>
            <p:txBody>
              <a:bodyPr rot="10800000" vert="eaVert" wrap="none">
                <a:spAutoFit/>
              </a:bodyPr>
              <a:lstStyle/>
              <a:p>
                <a:pPr algn="l" eaLnBrk="1" hangingPunct="1">
                  <a:spcBef>
                    <a:spcPct val="50000"/>
                  </a:spcBef>
                  <a:buClrTx/>
                  <a:buSzTx/>
                  <a:buFontTx/>
                  <a:buNone/>
                </a:pPr>
                <a:endParaRPr lang="zh-CN" altLang="en-US" sz="3200">
                  <a:solidFill>
                    <a:schemeClr val="folHlink"/>
                  </a:solidFill>
                  <a:latin typeface="Times New Roman" pitchFamily="18" charset="0"/>
                </a:endParaRPr>
              </a:p>
            </p:txBody>
          </p:sp>
        </p:grpSp>
      </p:grpSp>
      <p:sp>
        <p:nvSpPr>
          <p:cNvPr id="246023" name="Freeform 263"/>
          <p:cNvSpPr>
            <a:spLocks/>
          </p:cNvSpPr>
          <p:nvPr/>
        </p:nvSpPr>
        <p:spPr bwMode="auto">
          <a:xfrm>
            <a:off x="7010400" y="685800"/>
            <a:ext cx="1270000" cy="157163"/>
          </a:xfrm>
          <a:custGeom>
            <a:avLst/>
            <a:gdLst>
              <a:gd name="T0" fmla="*/ 0 w 993"/>
              <a:gd name="T1" fmla="*/ 2147483647 h 99"/>
              <a:gd name="T2" fmla="*/ 0 w 993"/>
              <a:gd name="T3" fmla="*/ 0 h 99"/>
              <a:gd name="T4" fmla="*/ 2147483647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76200">
            <a:solidFill>
              <a:schemeClr val="folHlink"/>
            </a:solidFill>
            <a:round/>
            <a:headEnd/>
            <a:tailEnd/>
          </a:ln>
        </p:spPr>
        <p:txBody>
          <a:bodyPr wrap="none"/>
          <a:lstStyle/>
          <a:p>
            <a:endParaRPr lang="zh-CN" altLang="en-US"/>
          </a:p>
        </p:txBody>
      </p:sp>
      <p:sp>
        <p:nvSpPr>
          <p:cNvPr id="246024" name="Freeform 264"/>
          <p:cNvSpPr>
            <a:spLocks/>
          </p:cNvSpPr>
          <p:nvPr/>
        </p:nvSpPr>
        <p:spPr bwMode="auto">
          <a:xfrm>
            <a:off x="4152900" y="919163"/>
            <a:ext cx="2795588" cy="190500"/>
          </a:xfrm>
          <a:custGeom>
            <a:avLst/>
            <a:gdLst>
              <a:gd name="T0" fmla="*/ 2147483647 w 1761"/>
              <a:gd name="T1" fmla="*/ 0 h 120"/>
              <a:gd name="T2" fmla="*/ 2147483647 w 1761"/>
              <a:gd name="T3" fmla="*/ 2147483647 h 120"/>
              <a:gd name="T4" fmla="*/ 0 w 1761"/>
              <a:gd name="T5" fmla="*/ 2147483647 h 120"/>
              <a:gd name="T6" fmla="*/ 0 60000 65536"/>
              <a:gd name="T7" fmla="*/ 0 60000 65536"/>
              <a:gd name="T8" fmla="*/ 0 60000 65536"/>
              <a:gd name="T9" fmla="*/ 0 w 1761"/>
              <a:gd name="T10" fmla="*/ 0 h 120"/>
              <a:gd name="T11" fmla="*/ 1761 w 1761"/>
              <a:gd name="T12" fmla="*/ 120 h 120"/>
            </a:gdLst>
            <a:ahLst/>
            <a:cxnLst>
              <a:cxn ang="T6">
                <a:pos x="T0" y="T1"/>
              </a:cxn>
              <a:cxn ang="T7">
                <a:pos x="T2" y="T3"/>
              </a:cxn>
              <a:cxn ang="T8">
                <a:pos x="T4" y="T5"/>
              </a:cxn>
            </a:cxnLst>
            <a:rect l="T9" t="T10" r="T11" b="T12"/>
            <a:pathLst>
              <a:path w="1761" h="120">
                <a:moveTo>
                  <a:pt x="1761" y="0"/>
                </a:moveTo>
                <a:lnTo>
                  <a:pt x="1761" y="117"/>
                </a:lnTo>
                <a:lnTo>
                  <a:pt x="0" y="120"/>
                </a:lnTo>
              </a:path>
            </a:pathLst>
          </a:custGeom>
          <a:noFill/>
          <a:ln w="76200">
            <a:solidFill>
              <a:schemeClr val="folHlink"/>
            </a:solidFill>
            <a:round/>
            <a:headEnd/>
            <a:tailEnd/>
          </a:ln>
        </p:spPr>
        <p:txBody>
          <a:bodyPr wrap="none"/>
          <a:lstStyle/>
          <a:p>
            <a:endParaRPr lang="zh-CN" altLang="en-US"/>
          </a:p>
        </p:txBody>
      </p:sp>
      <p:grpSp>
        <p:nvGrpSpPr>
          <p:cNvPr id="69976" name="Group 265"/>
          <p:cNvGrpSpPr>
            <a:grpSpLocks/>
          </p:cNvGrpSpPr>
          <p:nvPr/>
        </p:nvGrpSpPr>
        <p:grpSpPr bwMode="auto">
          <a:xfrm>
            <a:off x="1709738" y="1557338"/>
            <a:ext cx="314325" cy="3548062"/>
            <a:chOff x="1145" y="981"/>
            <a:chExt cx="198" cy="2235"/>
          </a:xfrm>
        </p:grpSpPr>
        <p:sp>
          <p:nvSpPr>
            <p:cNvPr id="69697" name="Line 266"/>
            <p:cNvSpPr>
              <a:spLocks noChangeShapeType="1"/>
            </p:cNvSpPr>
            <p:nvPr/>
          </p:nvSpPr>
          <p:spPr bwMode="auto">
            <a:xfrm>
              <a:off x="1150" y="2255"/>
              <a:ext cx="190" cy="1"/>
            </a:xfrm>
            <a:prstGeom prst="line">
              <a:avLst/>
            </a:prstGeom>
            <a:noFill/>
            <a:ln w="76200">
              <a:solidFill>
                <a:schemeClr val="folHlink"/>
              </a:solidFill>
              <a:round/>
              <a:headEnd type="oval" w="sm" len="sm"/>
              <a:tailEnd/>
            </a:ln>
          </p:spPr>
          <p:txBody>
            <a:bodyPr/>
            <a:lstStyle/>
            <a:p>
              <a:endParaRPr lang="zh-CN" altLang="en-US"/>
            </a:p>
          </p:txBody>
        </p:sp>
        <p:grpSp>
          <p:nvGrpSpPr>
            <p:cNvPr id="69698" name="Group 267"/>
            <p:cNvGrpSpPr>
              <a:grpSpLocks/>
            </p:cNvGrpSpPr>
            <p:nvPr/>
          </p:nvGrpSpPr>
          <p:grpSpPr bwMode="auto">
            <a:xfrm>
              <a:off x="1145" y="981"/>
              <a:ext cx="198" cy="2235"/>
              <a:chOff x="1145" y="981"/>
              <a:chExt cx="198" cy="2235"/>
            </a:xfrm>
          </p:grpSpPr>
          <p:sp>
            <p:nvSpPr>
              <p:cNvPr id="69700" name="Freeform 268"/>
              <p:cNvSpPr>
                <a:spLocks/>
              </p:cNvSpPr>
              <p:nvPr/>
            </p:nvSpPr>
            <p:spPr bwMode="auto">
              <a:xfrm>
                <a:off x="1145"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76200">
                <a:solidFill>
                  <a:schemeClr val="folHlink"/>
                </a:solidFill>
                <a:round/>
                <a:headEnd type="oval" w="sm" len="sm"/>
                <a:tailEnd/>
              </a:ln>
            </p:spPr>
            <p:txBody>
              <a:bodyPr/>
              <a:lstStyle/>
              <a:p>
                <a:endParaRPr lang="zh-CN" altLang="en-US"/>
              </a:p>
            </p:txBody>
          </p:sp>
          <p:sp>
            <p:nvSpPr>
              <p:cNvPr id="69701" name="Freeform 269"/>
              <p:cNvSpPr>
                <a:spLocks/>
              </p:cNvSpPr>
              <p:nvPr/>
            </p:nvSpPr>
            <p:spPr bwMode="auto">
              <a:xfrm>
                <a:off x="1148"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76200">
                <a:solidFill>
                  <a:schemeClr val="folHlink"/>
                </a:solidFill>
                <a:round/>
                <a:headEnd/>
                <a:tailEnd/>
              </a:ln>
            </p:spPr>
            <p:txBody>
              <a:bodyPr wrap="none"/>
              <a:lstStyle/>
              <a:p>
                <a:endParaRPr lang="zh-CN" altLang="en-US"/>
              </a:p>
            </p:txBody>
          </p:sp>
          <p:sp>
            <p:nvSpPr>
              <p:cNvPr id="69702" name="Freeform 270"/>
              <p:cNvSpPr>
                <a:spLocks/>
              </p:cNvSpPr>
              <p:nvPr/>
            </p:nvSpPr>
            <p:spPr bwMode="auto">
              <a:xfrm>
                <a:off x="1145"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76200">
                <a:solidFill>
                  <a:schemeClr val="folHlink"/>
                </a:solidFill>
                <a:round/>
                <a:headEnd type="oval" w="sm" len="sm"/>
                <a:tailEnd/>
              </a:ln>
            </p:spPr>
            <p:txBody>
              <a:bodyPr/>
              <a:lstStyle/>
              <a:p>
                <a:endParaRPr lang="zh-CN" altLang="en-US"/>
              </a:p>
            </p:txBody>
          </p:sp>
        </p:grpSp>
        <p:sp>
          <p:nvSpPr>
            <p:cNvPr id="69699" name="Line 271"/>
            <p:cNvSpPr>
              <a:spLocks noChangeShapeType="1"/>
            </p:cNvSpPr>
            <p:nvPr/>
          </p:nvSpPr>
          <p:spPr bwMode="auto">
            <a:xfrm>
              <a:off x="1148" y="2063"/>
              <a:ext cx="190" cy="1"/>
            </a:xfrm>
            <a:prstGeom prst="line">
              <a:avLst/>
            </a:prstGeom>
            <a:noFill/>
            <a:ln w="76200">
              <a:solidFill>
                <a:schemeClr val="folHlink"/>
              </a:solidFill>
              <a:round/>
              <a:headEnd type="oval" w="sm" len="sm"/>
              <a:tailEnd/>
            </a:ln>
          </p:spPr>
          <p:txBody>
            <a:bodyPr/>
            <a:lstStyle/>
            <a:p>
              <a:endParaRPr lang="zh-CN" altLang="en-US"/>
            </a:p>
          </p:txBody>
        </p:sp>
      </p:grpSp>
      <p:grpSp>
        <p:nvGrpSpPr>
          <p:cNvPr id="69978" name="Group 272"/>
          <p:cNvGrpSpPr>
            <a:grpSpLocks/>
          </p:cNvGrpSpPr>
          <p:nvPr/>
        </p:nvGrpSpPr>
        <p:grpSpPr bwMode="auto">
          <a:xfrm rot="5400000">
            <a:off x="6969125" y="692151"/>
            <a:ext cx="77787" cy="366712"/>
            <a:chOff x="1586" y="1334"/>
            <a:chExt cx="49" cy="231"/>
          </a:xfrm>
        </p:grpSpPr>
        <p:sp>
          <p:nvSpPr>
            <p:cNvPr id="69695" name="Freeform 273"/>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69696" name="Freeform 274"/>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69979" name="Group 275"/>
          <p:cNvGrpSpPr>
            <a:grpSpLocks/>
          </p:cNvGrpSpPr>
          <p:nvPr/>
        </p:nvGrpSpPr>
        <p:grpSpPr bwMode="auto">
          <a:xfrm>
            <a:off x="2039938" y="1104900"/>
            <a:ext cx="690562" cy="3695700"/>
            <a:chOff x="1285" y="696"/>
            <a:chExt cx="435" cy="2328"/>
          </a:xfrm>
        </p:grpSpPr>
        <p:grpSp>
          <p:nvGrpSpPr>
            <p:cNvPr id="69664" name="Group 276"/>
            <p:cNvGrpSpPr>
              <a:grpSpLocks/>
            </p:cNvGrpSpPr>
            <p:nvPr/>
          </p:nvGrpSpPr>
          <p:grpSpPr bwMode="auto">
            <a:xfrm>
              <a:off x="1314" y="696"/>
              <a:ext cx="406" cy="2328"/>
              <a:chOff x="1314" y="696"/>
              <a:chExt cx="406" cy="2328"/>
            </a:xfrm>
          </p:grpSpPr>
          <p:grpSp>
            <p:nvGrpSpPr>
              <p:cNvPr id="69666" name="Group 277"/>
              <p:cNvGrpSpPr>
                <a:grpSpLocks/>
              </p:cNvGrpSpPr>
              <p:nvPr/>
            </p:nvGrpSpPr>
            <p:grpSpPr bwMode="auto">
              <a:xfrm>
                <a:off x="1314" y="696"/>
                <a:ext cx="391" cy="237"/>
                <a:chOff x="1382" y="696"/>
                <a:chExt cx="391" cy="237"/>
              </a:xfrm>
            </p:grpSpPr>
            <p:sp>
              <p:nvSpPr>
                <p:cNvPr id="69693" name="Freeform 278"/>
                <p:cNvSpPr>
                  <a:spLocks/>
                </p:cNvSpPr>
                <p:nvPr/>
              </p:nvSpPr>
              <p:spPr bwMode="auto">
                <a:xfrm>
                  <a:off x="1382" y="696"/>
                  <a:ext cx="108" cy="237"/>
                </a:xfrm>
                <a:custGeom>
                  <a:avLst/>
                  <a:gdLst>
                    <a:gd name="T0" fmla="*/ 0 w 108"/>
                    <a:gd name="T1" fmla="*/ 237 h 237"/>
                    <a:gd name="T2" fmla="*/ 108 w 108"/>
                    <a:gd name="T3" fmla="*/ 237 h 237"/>
                    <a:gd name="T4" fmla="*/ 108 w 108"/>
                    <a:gd name="T5" fmla="*/ 0 h 237"/>
                    <a:gd name="T6" fmla="*/ 0 60000 65536"/>
                    <a:gd name="T7" fmla="*/ 0 60000 65536"/>
                    <a:gd name="T8" fmla="*/ 0 60000 65536"/>
                    <a:gd name="T9" fmla="*/ 0 w 108"/>
                    <a:gd name="T10" fmla="*/ 0 h 237"/>
                    <a:gd name="T11" fmla="*/ 108 w 108"/>
                    <a:gd name="T12" fmla="*/ 237 h 237"/>
                  </a:gdLst>
                  <a:ahLst/>
                  <a:cxnLst>
                    <a:cxn ang="T6">
                      <a:pos x="T0" y="T1"/>
                    </a:cxn>
                    <a:cxn ang="T7">
                      <a:pos x="T2" y="T3"/>
                    </a:cxn>
                    <a:cxn ang="T8">
                      <a:pos x="T4" y="T5"/>
                    </a:cxn>
                  </a:cxnLst>
                  <a:rect l="T9" t="T10" r="T11" b="T12"/>
                  <a:pathLst>
                    <a:path w="108" h="237">
                      <a:moveTo>
                        <a:pt x="0" y="237"/>
                      </a:moveTo>
                      <a:lnTo>
                        <a:pt x="108" y="237"/>
                      </a:lnTo>
                      <a:lnTo>
                        <a:pt x="108" y="0"/>
                      </a:lnTo>
                    </a:path>
                  </a:pathLst>
                </a:custGeom>
                <a:noFill/>
                <a:ln w="76200">
                  <a:solidFill>
                    <a:schemeClr val="folHlink"/>
                  </a:solidFill>
                  <a:round/>
                  <a:headEnd/>
                  <a:tailEnd type="oval" w="sm" len="sm"/>
                </a:ln>
              </p:spPr>
              <p:txBody>
                <a:bodyPr wrap="none"/>
                <a:lstStyle/>
                <a:p>
                  <a:endParaRPr lang="zh-CN" altLang="en-US"/>
                </a:p>
              </p:txBody>
            </p:sp>
            <p:sp>
              <p:nvSpPr>
                <p:cNvPr id="69694" name="Freeform 279"/>
                <p:cNvSpPr>
                  <a:spLocks/>
                </p:cNvSpPr>
                <p:nvPr/>
              </p:nvSpPr>
              <p:spPr bwMode="auto">
                <a:xfrm>
                  <a:off x="1509" y="702"/>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lnTo>
                        <a:pt x="264" y="0"/>
                      </a:lnTo>
                    </a:path>
                  </a:pathLst>
                </a:custGeom>
                <a:noFill/>
                <a:ln w="76200">
                  <a:solidFill>
                    <a:schemeClr val="folHlink"/>
                  </a:solidFill>
                  <a:round/>
                  <a:headEnd/>
                  <a:tailEnd/>
                </a:ln>
              </p:spPr>
              <p:txBody>
                <a:bodyPr>
                  <a:spAutoFit/>
                </a:bodyPr>
                <a:lstStyle/>
                <a:p>
                  <a:endParaRPr lang="zh-CN" altLang="en-US"/>
                </a:p>
              </p:txBody>
            </p:sp>
          </p:grpSp>
          <p:grpSp>
            <p:nvGrpSpPr>
              <p:cNvPr id="69667" name="Group 280"/>
              <p:cNvGrpSpPr>
                <a:grpSpLocks/>
              </p:cNvGrpSpPr>
              <p:nvPr/>
            </p:nvGrpSpPr>
            <p:grpSpPr bwMode="auto">
              <a:xfrm>
                <a:off x="1330" y="1403"/>
                <a:ext cx="390" cy="253"/>
                <a:chOff x="1398" y="1403"/>
                <a:chExt cx="390" cy="253"/>
              </a:xfrm>
            </p:grpSpPr>
            <p:sp>
              <p:nvSpPr>
                <p:cNvPr id="69691" name="Freeform 281"/>
                <p:cNvSpPr>
                  <a:spLocks/>
                </p:cNvSpPr>
                <p:nvPr/>
              </p:nvSpPr>
              <p:spPr bwMode="auto">
                <a:xfrm>
                  <a:off x="1398" y="1403"/>
                  <a:ext cx="102" cy="253"/>
                </a:xfrm>
                <a:custGeom>
                  <a:avLst/>
                  <a:gdLst>
                    <a:gd name="T0" fmla="*/ 0 w 102"/>
                    <a:gd name="T1" fmla="*/ 253 h 253"/>
                    <a:gd name="T2" fmla="*/ 102 w 102"/>
                    <a:gd name="T3" fmla="*/ 253 h 253"/>
                    <a:gd name="T4" fmla="*/ 102 w 102"/>
                    <a:gd name="T5" fmla="*/ 0 h 253"/>
                    <a:gd name="T6" fmla="*/ 0 60000 65536"/>
                    <a:gd name="T7" fmla="*/ 0 60000 65536"/>
                    <a:gd name="T8" fmla="*/ 0 60000 65536"/>
                    <a:gd name="T9" fmla="*/ 0 w 102"/>
                    <a:gd name="T10" fmla="*/ 0 h 253"/>
                    <a:gd name="T11" fmla="*/ 102 w 102"/>
                    <a:gd name="T12" fmla="*/ 253 h 253"/>
                  </a:gdLst>
                  <a:ahLst/>
                  <a:cxnLst>
                    <a:cxn ang="T6">
                      <a:pos x="T0" y="T1"/>
                    </a:cxn>
                    <a:cxn ang="T7">
                      <a:pos x="T2" y="T3"/>
                    </a:cxn>
                    <a:cxn ang="T8">
                      <a:pos x="T4" y="T5"/>
                    </a:cxn>
                  </a:cxnLst>
                  <a:rect l="T9" t="T10" r="T11" b="T12"/>
                  <a:pathLst>
                    <a:path w="102" h="253">
                      <a:moveTo>
                        <a:pt x="0" y="253"/>
                      </a:moveTo>
                      <a:lnTo>
                        <a:pt x="102" y="253"/>
                      </a:lnTo>
                      <a:lnTo>
                        <a:pt x="102" y="0"/>
                      </a:lnTo>
                    </a:path>
                  </a:pathLst>
                </a:custGeom>
                <a:noFill/>
                <a:ln w="76200">
                  <a:solidFill>
                    <a:schemeClr val="folHlink"/>
                  </a:solidFill>
                  <a:round/>
                  <a:headEnd/>
                  <a:tailEnd type="oval" w="sm" len="sm"/>
                </a:ln>
              </p:spPr>
              <p:txBody>
                <a:bodyPr wrap="none"/>
                <a:lstStyle/>
                <a:p>
                  <a:endParaRPr lang="zh-CN" altLang="en-US"/>
                </a:p>
              </p:txBody>
            </p:sp>
            <p:sp>
              <p:nvSpPr>
                <p:cNvPr id="69692" name="Freeform 282"/>
                <p:cNvSpPr>
                  <a:spLocks/>
                </p:cNvSpPr>
                <p:nvPr/>
              </p:nvSpPr>
              <p:spPr bwMode="auto">
                <a:xfrm>
                  <a:off x="1521" y="1413"/>
                  <a:ext cx="267" cy="1"/>
                </a:xfrm>
                <a:custGeom>
                  <a:avLst/>
                  <a:gdLst>
                    <a:gd name="T0" fmla="*/ 0 w 267"/>
                    <a:gd name="T1" fmla="*/ 0 h 1"/>
                    <a:gd name="T2" fmla="*/ 267 w 267"/>
                    <a:gd name="T3" fmla="*/ 0 h 1"/>
                    <a:gd name="T4" fmla="*/ 0 60000 65536"/>
                    <a:gd name="T5" fmla="*/ 0 60000 65536"/>
                    <a:gd name="T6" fmla="*/ 0 w 267"/>
                    <a:gd name="T7" fmla="*/ 0 h 1"/>
                    <a:gd name="T8" fmla="*/ 267 w 267"/>
                    <a:gd name="T9" fmla="*/ 1 h 1"/>
                  </a:gdLst>
                  <a:ahLst/>
                  <a:cxnLst>
                    <a:cxn ang="T4">
                      <a:pos x="T0" y="T1"/>
                    </a:cxn>
                    <a:cxn ang="T5">
                      <a:pos x="T2" y="T3"/>
                    </a:cxn>
                  </a:cxnLst>
                  <a:rect l="T6" t="T7" r="T8" b="T9"/>
                  <a:pathLst>
                    <a:path w="267" h="1">
                      <a:moveTo>
                        <a:pt x="0" y="0"/>
                      </a:moveTo>
                      <a:lnTo>
                        <a:pt x="267" y="0"/>
                      </a:lnTo>
                    </a:path>
                  </a:pathLst>
                </a:custGeom>
                <a:noFill/>
                <a:ln w="76200">
                  <a:solidFill>
                    <a:schemeClr val="folHlink"/>
                  </a:solidFill>
                  <a:round/>
                  <a:headEnd/>
                  <a:tailEnd/>
                </a:ln>
              </p:spPr>
              <p:txBody>
                <a:bodyPr>
                  <a:spAutoFit/>
                </a:bodyPr>
                <a:lstStyle/>
                <a:p>
                  <a:endParaRPr lang="zh-CN" altLang="en-US"/>
                </a:p>
              </p:txBody>
            </p:sp>
          </p:grpSp>
          <p:sp>
            <p:nvSpPr>
              <p:cNvPr id="69668" name="Freeform 283"/>
              <p:cNvSpPr>
                <a:spLocks/>
              </p:cNvSpPr>
              <p:nvPr/>
            </p:nvSpPr>
            <p:spPr bwMode="auto">
              <a:xfrm>
                <a:off x="1324" y="2415"/>
                <a:ext cx="108" cy="252"/>
              </a:xfrm>
              <a:custGeom>
                <a:avLst/>
                <a:gdLst>
                  <a:gd name="T0" fmla="*/ 0 w 108"/>
                  <a:gd name="T1" fmla="*/ 252 h 252"/>
                  <a:gd name="T2" fmla="*/ 107 w 108"/>
                  <a:gd name="T3" fmla="*/ 249 h 252"/>
                  <a:gd name="T4" fmla="*/ 108 w 108"/>
                  <a:gd name="T5" fmla="*/ 0 h 252"/>
                  <a:gd name="T6" fmla="*/ 0 60000 65536"/>
                  <a:gd name="T7" fmla="*/ 0 60000 65536"/>
                  <a:gd name="T8" fmla="*/ 0 60000 65536"/>
                  <a:gd name="T9" fmla="*/ 0 w 108"/>
                  <a:gd name="T10" fmla="*/ 0 h 252"/>
                  <a:gd name="T11" fmla="*/ 108 w 108"/>
                  <a:gd name="T12" fmla="*/ 252 h 252"/>
                </a:gdLst>
                <a:ahLst/>
                <a:cxnLst>
                  <a:cxn ang="T6">
                    <a:pos x="T0" y="T1"/>
                  </a:cxn>
                  <a:cxn ang="T7">
                    <a:pos x="T2" y="T3"/>
                  </a:cxn>
                  <a:cxn ang="T8">
                    <a:pos x="T4" y="T5"/>
                  </a:cxn>
                </a:cxnLst>
                <a:rect l="T9" t="T10" r="T11" b="T12"/>
                <a:pathLst>
                  <a:path w="108" h="252">
                    <a:moveTo>
                      <a:pt x="0" y="252"/>
                    </a:moveTo>
                    <a:lnTo>
                      <a:pt x="107" y="249"/>
                    </a:lnTo>
                    <a:lnTo>
                      <a:pt x="108" y="0"/>
                    </a:lnTo>
                  </a:path>
                </a:pathLst>
              </a:custGeom>
              <a:noFill/>
              <a:ln w="76200">
                <a:solidFill>
                  <a:schemeClr val="folHlink"/>
                </a:solidFill>
                <a:round/>
                <a:headEnd/>
                <a:tailEnd type="oval" w="sm" len="sm"/>
              </a:ln>
            </p:spPr>
            <p:txBody>
              <a:bodyPr wrap="none"/>
              <a:lstStyle/>
              <a:p>
                <a:endParaRPr lang="zh-CN" altLang="en-US"/>
              </a:p>
            </p:txBody>
          </p:sp>
          <p:sp>
            <p:nvSpPr>
              <p:cNvPr id="69669" name="Freeform 284"/>
              <p:cNvSpPr>
                <a:spLocks/>
              </p:cNvSpPr>
              <p:nvPr/>
            </p:nvSpPr>
            <p:spPr bwMode="auto">
              <a:xfrm>
                <a:off x="1444" y="2414"/>
                <a:ext cx="274" cy="1"/>
              </a:xfrm>
              <a:custGeom>
                <a:avLst/>
                <a:gdLst>
                  <a:gd name="T0" fmla="*/ 0 w 274"/>
                  <a:gd name="T1" fmla="*/ 1 h 1"/>
                  <a:gd name="T2" fmla="*/ 274 w 274"/>
                  <a:gd name="T3" fmla="*/ 0 h 1"/>
                  <a:gd name="T4" fmla="*/ 0 60000 65536"/>
                  <a:gd name="T5" fmla="*/ 0 60000 65536"/>
                  <a:gd name="T6" fmla="*/ 0 w 274"/>
                  <a:gd name="T7" fmla="*/ 0 h 1"/>
                  <a:gd name="T8" fmla="*/ 274 w 274"/>
                  <a:gd name="T9" fmla="*/ 1 h 1"/>
                </a:gdLst>
                <a:ahLst/>
                <a:cxnLst>
                  <a:cxn ang="T4">
                    <a:pos x="T0" y="T1"/>
                  </a:cxn>
                  <a:cxn ang="T5">
                    <a:pos x="T2" y="T3"/>
                  </a:cxn>
                </a:cxnLst>
                <a:rect l="T6" t="T7" r="T8" b="T9"/>
                <a:pathLst>
                  <a:path w="274" h="1">
                    <a:moveTo>
                      <a:pt x="0" y="1"/>
                    </a:moveTo>
                    <a:lnTo>
                      <a:pt x="274" y="0"/>
                    </a:lnTo>
                  </a:path>
                </a:pathLst>
              </a:custGeom>
              <a:noFill/>
              <a:ln w="76200">
                <a:solidFill>
                  <a:schemeClr val="folHlink"/>
                </a:solidFill>
                <a:round/>
                <a:headEnd/>
                <a:tailEnd/>
              </a:ln>
            </p:spPr>
            <p:txBody>
              <a:bodyPr>
                <a:spAutoFit/>
              </a:bodyPr>
              <a:lstStyle/>
              <a:p>
                <a:endParaRPr lang="zh-CN" altLang="en-US"/>
              </a:p>
            </p:txBody>
          </p:sp>
          <p:grpSp>
            <p:nvGrpSpPr>
              <p:cNvPr id="69670" name="Group 285"/>
              <p:cNvGrpSpPr>
                <a:grpSpLocks/>
              </p:cNvGrpSpPr>
              <p:nvPr/>
            </p:nvGrpSpPr>
            <p:grpSpPr bwMode="auto">
              <a:xfrm>
                <a:off x="1324" y="2747"/>
                <a:ext cx="202" cy="277"/>
                <a:chOff x="1392" y="2736"/>
                <a:chExt cx="202" cy="277"/>
              </a:xfrm>
            </p:grpSpPr>
            <p:sp>
              <p:nvSpPr>
                <p:cNvPr id="69685" name="Line 286"/>
                <p:cNvSpPr>
                  <a:spLocks noChangeShapeType="1"/>
                </p:cNvSpPr>
                <p:nvPr/>
              </p:nvSpPr>
              <p:spPr bwMode="auto">
                <a:xfrm>
                  <a:off x="1492" y="2916"/>
                  <a:ext cx="2" cy="95"/>
                </a:xfrm>
                <a:prstGeom prst="line">
                  <a:avLst/>
                </a:prstGeom>
                <a:noFill/>
                <a:ln w="57150">
                  <a:solidFill>
                    <a:schemeClr val="folHlink"/>
                  </a:solidFill>
                  <a:round/>
                  <a:headEnd/>
                  <a:tailEnd/>
                </a:ln>
              </p:spPr>
              <p:txBody>
                <a:bodyPr/>
                <a:lstStyle/>
                <a:p>
                  <a:endParaRPr lang="zh-CN" altLang="en-US"/>
                </a:p>
              </p:txBody>
            </p:sp>
            <p:sp>
              <p:nvSpPr>
                <p:cNvPr id="69686" name="Freeform 287"/>
                <p:cNvSpPr>
                  <a:spLocks/>
                </p:cNvSpPr>
                <p:nvPr/>
              </p:nvSpPr>
              <p:spPr bwMode="auto">
                <a:xfrm>
                  <a:off x="1440" y="3012"/>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57150">
                  <a:solidFill>
                    <a:schemeClr val="folHlink"/>
                  </a:solidFill>
                  <a:round/>
                  <a:headEnd/>
                  <a:tailEnd/>
                </a:ln>
              </p:spPr>
              <p:txBody>
                <a:bodyPr wrap="none"/>
                <a:lstStyle/>
                <a:p>
                  <a:endParaRPr lang="zh-CN" altLang="en-US"/>
                </a:p>
              </p:txBody>
            </p:sp>
            <p:sp>
              <p:nvSpPr>
                <p:cNvPr id="69687" name="Freeform 288"/>
                <p:cNvSpPr>
                  <a:spLocks/>
                </p:cNvSpPr>
                <p:nvPr/>
              </p:nvSpPr>
              <p:spPr bwMode="auto">
                <a:xfrm>
                  <a:off x="1392" y="2736"/>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57150">
                  <a:solidFill>
                    <a:schemeClr val="folHlink"/>
                  </a:solidFill>
                  <a:round/>
                  <a:headEnd/>
                  <a:tailEnd/>
                </a:ln>
              </p:spPr>
              <p:txBody>
                <a:bodyPr wrap="none"/>
                <a:lstStyle/>
                <a:p>
                  <a:endParaRPr lang="zh-CN" altLang="en-US"/>
                </a:p>
              </p:txBody>
            </p:sp>
            <p:grpSp>
              <p:nvGrpSpPr>
                <p:cNvPr id="69688" name="Group 289"/>
                <p:cNvGrpSpPr>
                  <a:grpSpLocks/>
                </p:cNvGrpSpPr>
                <p:nvPr/>
              </p:nvGrpSpPr>
              <p:grpSpPr bwMode="auto">
                <a:xfrm>
                  <a:off x="1392" y="2868"/>
                  <a:ext cx="202" cy="49"/>
                  <a:chOff x="432" y="1152"/>
                  <a:chExt cx="202" cy="49"/>
                </a:xfrm>
              </p:grpSpPr>
              <p:sp>
                <p:nvSpPr>
                  <p:cNvPr id="69689" name="Freeform 290"/>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sp>
                <p:nvSpPr>
                  <p:cNvPr id="69690" name="Freeform 291"/>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grpSp>
          </p:grpSp>
          <p:grpSp>
            <p:nvGrpSpPr>
              <p:cNvPr id="69671" name="Group 292"/>
              <p:cNvGrpSpPr>
                <a:grpSpLocks/>
              </p:cNvGrpSpPr>
              <p:nvPr/>
            </p:nvGrpSpPr>
            <p:grpSpPr bwMode="auto">
              <a:xfrm>
                <a:off x="1324" y="1019"/>
                <a:ext cx="202" cy="277"/>
                <a:chOff x="1392" y="1019"/>
                <a:chExt cx="202" cy="277"/>
              </a:xfrm>
            </p:grpSpPr>
            <p:sp>
              <p:nvSpPr>
                <p:cNvPr id="69679" name="Line 293"/>
                <p:cNvSpPr>
                  <a:spLocks noChangeShapeType="1"/>
                </p:cNvSpPr>
                <p:nvPr/>
              </p:nvSpPr>
              <p:spPr bwMode="auto">
                <a:xfrm>
                  <a:off x="1492" y="1199"/>
                  <a:ext cx="2" cy="95"/>
                </a:xfrm>
                <a:prstGeom prst="line">
                  <a:avLst/>
                </a:prstGeom>
                <a:noFill/>
                <a:ln w="57150">
                  <a:solidFill>
                    <a:schemeClr val="folHlink"/>
                  </a:solidFill>
                  <a:round/>
                  <a:headEnd/>
                  <a:tailEnd/>
                </a:ln>
              </p:spPr>
              <p:txBody>
                <a:bodyPr/>
                <a:lstStyle/>
                <a:p>
                  <a:endParaRPr lang="zh-CN" altLang="en-US"/>
                </a:p>
              </p:txBody>
            </p:sp>
            <p:sp>
              <p:nvSpPr>
                <p:cNvPr id="69680" name="Freeform 294"/>
                <p:cNvSpPr>
                  <a:spLocks/>
                </p:cNvSpPr>
                <p:nvPr/>
              </p:nvSpPr>
              <p:spPr bwMode="auto">
                <a:xfrm>
                  <a:off x="1440"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57150">
                  <a:solidFill>
                    <a:schemeClr val="folHlink"/>
                  </a:solidFill>
                  <a:round/>
                  <a:headEnd/>
                  <a:tailEnd/>
                </a:ln>
              </p:spPr>
              <p:txBody>
                <a:bodyPr wrap="none"/>
                <a:lstStyle/>
                <a:p>
                  <a:endParaRPr lang="zh-CN" altLang="en-US"/>
                </a:p>
              </p:txBody>
            </p:sp>
            <p:sp>
              <p:nvSpPr>
                <p:cNvPr id="69681" name="Freeform 295"/>
                <p:cNvSpPr>
                  <a:spLocks/>
                </p:cNvSpPr>
                <p:nvPr/>
              </p:nvSpPr>
              <p:spPr bwMode="auto">
                <a:xfrm>
                  <a:off x="1392"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57150">
                  <a:solidFill>
                    <a:schemeClr val="folHlink"/>
                  </a:solidFill>
                  <a:round/>
                  <a:headEnd/>
                  <a:tailEnd/>
                </a:ln>
              </p:spPr>
              <p:txBody>
                <a:bodyPr wrap="none"/>
                <a:lstStyle/>
                <a:p>
                  <a:endParaRPr lang="zh-CN" altLang="en-US"/>
                </a:p>
              </p:txBody>
            </p:sp>
            <p:grpSp>
              <p:nvGrpSpPr>
                <p:cNvPr id="69682" name="Group 296"/>
                <p:cNvGrpSpPr>
                  <a:grpSpLocks/>
                </p:cNvGrpSpPr>
                <p:nvPr/>
              </p:nvGrpSpPr>
              <p:grpSpPr bwMode="auto">
                <a:xfrm>
                  <a:off x="1392" y="1151"/>
                  <a:ext cx="202" cy="49"/>
                  <a:chOff x="432" y="1152"/>
                  <a:chExt cx="202" cy="49"/>
                </a:xfrm>
              </p:grpSpPr>
              <p:sp>
                <p:nvSpPr>
                  <p:cNvPr id="69683" name="Freeform 297"/>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sp>
                <p:nvSpPr>
                  <p:cNvPr id="69684" name="Freeform 298"/>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grpSp>
          </p:grpSp>
          <p:grpSp>
            <p:nvGrpSpPr>
              <p:cNvPr id="69672" name="Group 299"/>
              <p:cNvGrpSpPr>
                <a:grpSpLocks/>
              </p:cNvGrpSpPr>
              <p:nvPr/>
            </p:nvGrpSpPr>
            <p:grpSpPr bwMode="auto">
              <a:xfrm>
                <a:off x="1324" y="1739"/>
                <a:ext cx="202" cy="277"/>
                <a:chOff x="1392" y="1776"/>
                <a:chExt cx="202" cy="277"/>
              </a:xfrm>
            </p:grpSpPr>
            <p:sp>
              <p:nvSpPr>
                <p:cNvPr id="69673" name="Line 300"/>
                <p:cNvSpPr>
                  <a:spLocks noChangeShapeType="1"/>
                </p:cNvSpPr>
                <p:nvPr/>
              </p:nvSpPr>
              <p:spPr bwMode="auto">
                <a:xfrm>
                  <a:off x="1492" y="1956"/>
                  <a:ext cx="2" cy="95"/>
                </a:xfrm>
                <a:prstGeom prst="line">
                  <a:avLst/>
                </a:prstGeom>
                <a:noFill/>
                <a:ln w="57150">
                  <a:solidFill>
                    <a:schemeClr val="folHlink"/>
                  </a:solidFill>
                  <a:round/>
                  <a:headEnd/>
                  <a:tailEnd/>
                </a:ln>
              </p:spPr>
              <p:txBody>
                <a:bodyPr/>
                <a:lstStyle/>
                <a:p>
                  <a:endParaRPr lang="zh-CN" altLang="en-US"/>
                </a:p>
              </p:txBody>
            </p:sp>
            <p:sp>
              <p:nvSpPr>
                <p:cNvPr id="69674" name="Freeform 301"/>
                <p:cNvSpPr>
                  <a:spLocks/>
                </p:cNvSpPr>
                <p:nvPr/>
              </p:nvSpPr>
              <p:spPr bwMode="auto">
                <a:xfrm>
                  <a:off x="1440" y="2052"/>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57150">
                  <a:solidFill>
                    <a:schemeClr val="folHlink"/>
                  </a:solidFill>
                  <a:round/>
                  <a:headEnd/>
                  <a:tailEnd/>
                </a:ln>
              </p:spPr>
              <p:txBody>
                <a:bodyPr wrap="none"/>
                <a:lstStyle/>
                <a:p>
                  <a:endParaRPr lang="zh-CN" altLang="en-US"/>
                </a:p>
              </p:txBody>
            </p:sp>
            <p:sp>
              <p:nvSpPr>
                <p:cNvPr id="69675" name="Freeform 302"/>
                <p:cNvSpPr>
                  <a:spLocks/>
                </p:cNvSpPr>
                <p:nvPr/>
              </p:nvSpPr>
              <p:spPr bwMode="auto">
                <a:xfrm>
                  <a:off x="1392" y="1776"/>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57150">
                  <a:solidFill>
                    <a:schemeClr val="folHlink"/>
                  </a:solidFill>
                  <a:round/>
                  <a:headEnd/>
                  <a:tailEnd/>
                </a:ln>
              </p:spPr>
              <p:txBody>
                <a:bodyPr wrap="none"/>
                <a:lstStyle/>
                <a:p>
                  <a:endParaRPr lang="zh-CN" altLang="en-US"/>
                </a:p>
              </p:txBody>
            </p:sp>
            <p:grpSp>
              <p:nvGrpSpPr>
                <p:cNvPr id="69676" name="Group 303"/>
                <p:cNvGrpSpPr>
                  <a:grpSpLocks/>
                </p:cNvGrpSpPr>
                <p:nvPr/>
              </p:nvGrpSpPr>
              <p:grpSpPr bwMode="auto">
                <a:xfrm>
                  <a:off x="1392" y="1908"/>
                  <a:ext cx="202" cy="49"/>
                  <a:chOff x="432" y="1152"/>
                  <a:chExt cx="202" cy="49"/>
                </a:xfrm>
              </p:grpSpPr>
              <p:sp>
                <p:nvSpPr>
                  <p:cNvPr id="69677" name="Freeform 304"/>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sp>
                <p:nvSpPr>
                  <p:cNvPr id="69678" name="Freeform 305"/>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grpSp>
          </p:grpSp>
        </p:grpSp>
        <p:sp>
          <p:nvSpPr>
            <p:cNvPr id="69665" name="Text Box 306"/>
            <p:cNvSpPr txBox="1">
              <a:spLocks noChangeArrowheads="1"/>
            </p:cNvSpPr>
            <p:nvPr/>
          </p:nvSpPr>
          <p:spPr bwMode="auto">
            <a:xfrm>
              <a:off x="1285" y="2056"/>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246067" name="Rectangle 307"/>
          <p:cNvSpPr>
            <a:spLocks noChangeArrowheads="1"/>
          </p:cNvSpPr>
          <p:nvPr/>
        </p:nvSpPr>
        <p:spPr bwMode="auto">
          <a:xfrm>
            <a:off x="8001000" y="-762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46068" name="Text Box 308"/>
          <p:cNvSpPr txBox="1">
            <a:spLocks noChangeArrowheads="1"/>
          </p:cNvSpPr>
          <p:nvPr/>
        </p:nvSpPr>
        <p:spPr bwMode="auto">
          <a:xfrm>
            <a:off x="1492250" y="5018088"/>
            <a:ext cx="4889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63</a:t>
            </a:r>
          </a:p>
        </p:txBody>
      </p:sp>
      <p:sp>
        <p:nvSpPr>
          <p:cNvPr id="246069" name="Text Box 309"/>
          <p:cNvSpPr txBox="1">
            <a:spLocks noChangeArrowheads="1"/>
          </p:cNvSpPr>
          <p:nvPr/>
        </p:nvSpPr>
        <p:spPr bwMode="auto">
          <a:xfrm>
            <a:off x="8096250" y="660400"/>
            <a:ext cx="3365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sp>
        <p:nvSpPr>
          <p:cNvPr id="246070" name="Text Box 310"/>
          <p:cNvSpPr txBox="1">
            <a:spLocks noChangeArrowheads="1"/>
          </p:cNvSpPr>
          <p:nvPr/>
        </p:nvSpPr>
        <p:spPr bwMode="auto">
          <a:xfrm>
            <a:off x="8096250" y="661988"/>
            <a:ext cx="3365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sp>
        <p:nvSpPr>
          <p:cNvPr id="246071" name="Text Box 311"/>
          <p:cNvSpPr txBox="1">
            <a:spLocks noChangeArrowheads="1"/>
          </p:cNvSpPr>
          <p:nvPr/>
        </p:nvSpPr>
        <p:spPr bwMode="auto">
          <a:xfrm>
            <a:off x="8096250" y="661988"/>
            <a:ext cx="3365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grpSp>
        <p:nvGrpSpPr>
          <p:cNvPr id="246021" name="Group 312"/>
          <p:cNvGrpSpPr>
            <a:grpSpLocks/>
          </p:cNvGrpSpPr>
          <p:nvPr/>
        </p:nvGrpSpPr>
        <p:grpSpPr bwMode="auto">
          <a:xfrm>
            <a:off x="5942013" y="901700"/>
            <a:ext cx="1847850" cy="5246688"/>
            <a:chOff x="3743" y="568"/>
            <a:chExt cx="1164" cy="3305"/>
          </a:xfrm>
        </p:grpSpPr>
        <p:grpSp>
          <p:nvGrpSpPr>
            <p:cNvPr id="69660" name="Group 313"/>
            <p:cNvGrpSpPr>
              <a:grpSpLocks/>
            </p:cNvGrpSpPr>
            <p:nvPr/>
          </p:nvGrpSpPr>
          <p:grpSpPr bwMode="auto">
            <a:xfrm>
              <a:off x="3743" y="568"/>
              <a:ext cx="1140" cy="3305"/>
              <a:chOff x="3743" y="568"/>
              <a:chExt cx="1140" cy="3305"/>
            </a:xfrm>
          </p:grpSpPr>
          <p:sp>
            <p:nvSpPr>
              <p:cNvPr id="69662" name="Freeform 314"/>
              <p:cNvSpPr>
                <a:spLocks/>
              </p:cNvSpPr>
              <p:nvPr/>
            </p:nvSpPr>
            <p:spPr bwMode="auto">
              <a:xfrm>
                <a:off x="4464" y="568"/>
                <a:ext cx="419" cy="3138"/>
              </a:xfrm>
              <a:custGeom>
                <a:avLst/>
                <a:gdLst>
                  <a:gd name="T0" fmla="*/ 0 w 419"/>
                  <a:gd name="T1" fmla="*/ 0 h 3138"/>
                  <a:gd name="T2" fmla="*/ 0 w 419"/>
                  <a:gd name="T3" fmla="*/ 130 h 3138"/>
                  <a:gd name="T4" fmla="*/ 416 w 419"/>
                  <a:gd name="T5" fmla="*/ 130 h 3138"/>
                  <a:gd name="T6" fmla="*/ 419 w 419"/>
                  <a:gd name="T7" fmla="*/ 3138 h 3138"/>
                  <a:gd name="T8" fmla="*/ 0 60000 65536"/>
                  <a:gd name="T9" fmla="*/ 0 60000 65536"/>
                  <a:gd name="T10" fmla="*/ 0 60000 65536"/>
                  <a:gd name="T11" fmla="*/ 0 60000 65536"/>
                  <a:gd name="T12" fmla="*/ 0 w 419"/>
                  <a:gd name="T13" fmla="*/ 0 h 3138"/>
                  <a:gd name="T14" fmla="*/ 419 w 419"/>
                  <a:gd name="T15" fmla="*/ 3138 h 3138"/>
                </a:gdLst>
                <a:ahLst/>
                <a:cxnLst>
                  <a:cxn ang="T8">
                    <a:pos x="T0" y="T1"/>
                  </a:cxn>
                  <a:cxn ang="T9">
                    <a:pos x="T2" y="T3"/>
                  </a:cxn>
                  <a:cxn ang="T10">
                    <a:pos x="T4" y="T5"/>
                  </a:cxn>
                  <a:cxn ang="T11">
                    <a:pos x="T6" y="T7"/>
                  </a:cxn>
                </a:cxnLst>
                <a:rect l="T12" t="T13" r="T14" b="T15"/>
                <a:pathLst>
                  <a:path w="419" h="3138">
                    <a:moveTo>
                      <a:pt x="0" y="0"/>
                    </a:moveTo>
                    <a:lnTo>
                      <a:pt x="0" y="130"/>
                    </a:lnTo>
                    <a:lnTo>
                      <a:pt x="416" y="130"/>
                    </a:lnTo>
                    <a:lnTo>
                      <a:pt x="419" y="3138"/>
                    </a:lnTo>
                  </a:path>
                </a:pathLst>
              </a:custGeom>
              <a:noFill/>
              <a:ln w="76200">
                <a:solidFill>
                  <a:schemeClr val="folHlink"/>
                </a:solidFill>
                <a:round/>
                <a:headEnd/>
                <a:tailEnd/>
              </a:ln>
            </p:spPr>
            <p:txBody>
              <a:bodyPr wrap="none"/>
              <a:lstStyle/>
              <a:p>
                <a:endParaRPr lang="zh-CN" altLang="en-US"/>
              </a:p>
            </p:txBody>
          </p:sp>
          <p:sp>
            <p:nvSpPr>
              <p:cNvPr id="69663" name="Freeform 315"/>
              <p:cNvSpPr>
                <a:spLocks/>
              </p:cNvSpPr>
              <p:nvPr/>
            </p:nvSpPr>
            <p:spPr bwMode="auto">
              <a:xfrm>
                <a:off x="3743" y="3672"/>
                <a:ext cx="1" cy="201"/>
              </a:xfrm>
              <a:custGeom>
                <a:avLst/>
                <a:gdLst>
                  <a:gd name="T0" fmla="*/ 1 w 1"/>
                  <a:gd name="T1" fmla="*/ 0 h 201"/>
                  <a:gd name="T2" fmla="*/ 0 w 1"/>
                  <a:gd name="T3" fmla="*/ 201 h 201"/>
                  <a:gd name="T4" fmla="*/ 0 60000 65536"/>
                  <a:gd name="T5" fmla="*/ 0 60000 65536"/>
                  <a:gd name="T6" fmla="*/ 0 w 1"/>
                  <a:gd name="T7" fmla="*/ 0 h 201"/>
                  <a:gd name="T8" fmla="*/ 1 w 1"/>
                  <a:gd name="T9" fmla="*/ 201 h 201"/>
                </a:gdLst>
                <a:ahLst/>
                <a:cxnLst>
                  <a:cxn ang="T4">
                    <a:pos x="T0" y="T1"/>
                  </a:cxn>
                  <a:cxn ang="T5">
                    <a:pos x="T2" y="T3"/>
                  </a:cxn>
                </a:cxnLst>
                <a:rect l="T6" t="T7" r="T8" b="T9"/>
                <a:pathLst>
                  <a:path w="1" h="201">
                    <a:moveTo>
                      <a:pt x="1" y="0"/>
                    </a:moveTo>
                    <a:lnTo>
                      <a:pt x="0" y="201"/>
                    </a:lnTo>
                  </a:path>
                </a:pathLst>
              </a:custGeom>
              <a:noFill/>
              <a:ln w="76200">
                <a:solidFill>
                  <a:schemeClr val="folHlink"/>
                </a:solidFill>
                <a:round/>
                <a:headEnd/>
                <a:tailEnd type="stealth" w="med" len="med"/>
              </a:ln>
            </p:spPr>
            <p:txBody>
              <a:bodyPr>
                <a:spAutoFit/>
              </a:bodyPr>
              <a:lstStyle/>
              <a:p>
                <a:endParaRPr lang="zh-CN" altLang="en-US"/>
              </a:p>
            </p:txBody>
          </p:sp>
        </p:grpSp>
        <p:sp>
          <p:nvSpPr>
            <p:cNvPr id="69661" name="Freeform 316"/>
            <p:cNvSpPr>
              <a:spLocks/>
            </p:cNvSpPr>
            <p:nvPr/>
          </p:nvSpPr>
          <p:spPr bwMode="auto">
            <a:xfrm>
              <a:off x="3751" y="3694"/>
              <a:ext cx="1156" cy="2"/>
            </a:xfrm>
            <a:custGeom>
              <a:avLst/>
              <a:gdLst>
                <a:gd name="T0" fmla="*/ 3074 w 1023"/>
                <a:gd name="T1" fmla="*/ 0 h 2"/>
                <a:gd name="T2" fmla="*/ 0 w 1023"/>
                <a:gd name="T3" fmla="*/ 2 h 2"/>
                <a:gd name="T4" fmla="*/ 0 60000 65536"/>
                <a:gd name="T5" fmla="*/ 0 60000 65536"/>
                <a:gd name="T6" fmla="*/ 0 w 1023"/>
                <a:gd name="T7" fmla="*/ 0 h 2"/>
                <a:gd name="T8" fmla="*/ 1023 w 1023"/>
                <a:gd name="T9" fmla="*/ 2 h 2"/>
              </a:gdLst>
              <a:ahLst/>
              <a:cxnLst>
                <a:cxn ang="T4">
                  <a:pos x="T0" y="T1"/>
                </a:cxn>
                <a:cxn ang="T5">
                  <a:pos x="T2" y="T3"/>
                </a:cxn>
              </a:cxnLst>
              <a:rect l="T6" t="T7" r="T8" b="T9"/>
              <a:pathLst>
                <a:path w="1023" h="2">
                  <a:moveTo>
                    <a:pt x="1023" y="0"/>
                  </a:moveTo>
                  <a:lnTo>
                    <a:pt x="0" y="2"/>
                  </a:lnTo>
                </a:path>
              </a:pathLst>
            </a:custGeom>
            <a:solidFill>
              <a:srgbClr val="FFFFFF"/>
            </a:solidFill>
            <a:ln w="76200">
              <a:solidFill>
                <a:schemeClr val="folHlink"/>
              </a:solidFill>
              <a:round/>
              <a:headEnd/>
              <a:tailEnd/>
            </a:ln>
          </p:spPr>
          <p:txBody>
            <a:bodyPr/>
            <a:lstStyle/>
            <a:p>
              <a:endParaRPr lang="zh-CN" altLang="en-US"/>
            </a:p>
          </p:txBody>
        </p:sp>
      </p:grpSp>
      <p:grpSp>
        <p:nvGrpSpPr>
          <p:cNvPr id="246025" name="Group 317"/>
          <p:cNvGrpSpPr>
            <a:grpSpLocks/>
          </p:cNvGrpSpPr>
          <p:nvPr/>
        </p:nvGrpSpPr>
        <p:grpSpPr bwMode="auto">
          <a:xfrm>
            <a:off x="5321300" y="5791200"/>
            <a:ext cx="3751263" cy="750888"/>
            <a:chOff x="3352" y="3648"/>
            <a:chExt cx="2363" cy="473"/>
          </a:xfrm>
        </p:grpSpPr>
        <p:sp>
          <p:nvSpPr>
            <p:cNvPr id="69652" name="Rectangle 318"/>
            <p:cNvSpPr>
              <a:spLocks noChangeArrowheads="1"/>
            </p:cNvSpPr>
            <p:nvPr/>
          </p:nvSpPr>
          <p:spPr bwMode="auto">
            <a:xfrm>
              <a:off x="4538" y="3869"/>
              <a:ext cx="742" cy="252"/>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653" name="Rectangle 319"/>
            <p:cNvSpPr>
              <a:spLocks noChangeArrowheads="1"/>
            </p:cNvSpPr>
            <p:nvPr/>
          </p:nvSpPr>
          <p:spPr bwMode="auto">
            <a:xfrm>
              <a:off x="3352" y="3869"/>
              <a:ext cx="742" cy="252"/>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69654" name="Freeform 320"/>
            <p:cNvSpPr>
              <a:spLocks/>
            </p:cNvSpPr>
            <p:nvPr/>
          </p:nvSpPr>
          <p:spPr bwMode="auto">
            <a:xfrm>
              <a:off x="4080" y="3984"/>
              <a:ext cx="453" cy="1"/>
            </a:xfrm>
            <a:custGeom>
              <a:avLst/>
              <a:gdLst>
                <a:gd name="T0" fmla="*/ 0 w 453"/>
                <a:gd name="T1" fmla="*/ 0 h 1"/>
                <a:gd name="T2" fmla="*/ 453 w 453"/>
                <a:gd name="T3" fmla="*/ 1 h 1"/>
                <a:gd name="T4" fmla="*/ 0 60000 65536"/>
                <a:gd name="T5" fmla="*/ 0 60000 65536"/>
                <a:gd name="T6" fmla="*/ 0 w 453"/>
                <a:gd name="T7" fmla="*/ 0 h 1"/>
                <a:gd name="T8" fmla="*/ 453 w 453"/>
                <a:gd name="T9" fmla="*/ 1 h 1"/>
              </a:gdLst>
              <a:ahLst/>
              <a:cxnLst>
                <a:cxn ang="T4">
                  <a:pos x="T0" y="T1"/>
                </a:cxn>
                <a:cxn ang="T5">
                  <a:pos x="T2" y="T3"/>
                </a:cxn>
              </a:cxnLst>
              <a:rect l="T6" t="T7" r="T8" b="T9"/>
              <a:pathLst>
                <a:path w="453" h="1">
                  <a:moveTo>
                    <a:pt x="0" y="0"/>
                  </a:moveTo>
                  <a:lnTo>
                    <a:pt x="453" y="1"/>
                  </a:lnTo>
                </a:path>
              </a:pathLst>
            </a:custGeom>
            <a:noFill/>
            <a:ln w="76200">
              <a:solidFill>
                <a:schemeClr val="folHlink"/>
              </a:solidFill>
              <a:round/>
              <a:headEnd/>
              <a:tailEnd type="stealth" w="med" len="med"/>
            </a:ln>
          </p:spPr>
          <p:txBody>
            <a:bodyPr>
              <a:spAutoFit/>
            </a:bodyPr>
            <a:lstStyle/>
            <a:p>
              <a:endParaRPr lang="zh-CN" altLang="en-US"/>
            </a:p>
          </p:txBody>
        </p:sp>
        <p:sp>
          <p:nvSpPr>
            <p:cNvPr id="69655" name="Text Box 321"/>
            <p:cNvSpPr txBox="1">
              <a:spLocks noChangeArrowheads="1"/>
            </p:cNvSpPr>
            <p:nvPr/>
          </p:nvSpPr>
          <p:spPr bwMode="auto">
            <a:xfrm>
              <a:off x="3402" y="3867"/>
              <a:ext cx="66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solidFill>
                    <a:schemeClr val="bg2"/>
                  </a:solidFill>
                  <a:latin typeface="Times New Roman" pitchFamily="18" charset="0"/>
                </a:rPr>
                <a:t>I/O</a:t>
              </a:r>
              <a:r>
                <a:rPr lang="zh-CN" altLang="en-US" sz="2000">
                  <a:solidFill>
                    <a:schemeClr val="bg2"/>
                  </a:solidFill>
                  <a:latin typeface="Times New Roman" pitchFamily="18" charset="0"/>
                </a:rPr>
                <a:t>缓冲</a:t>
              </a:r>
            </a:p>
          </p:txBody>
        </p:sp>
        <p:sp>
          <p:nvSpPr>
            <p:cNvPr id="69656" name="Text Box 322"/>
            <p:cNvSpPr txBox="1">
              <a:spLocks noChangeArrowheads="1"/>
            </p:cNvSpPr>
            <p:nvPr/>
          </p:nvSpPr>
          <p:spPr bwMode="auto">
            <a:xfrm>
              <a:off x="4540" y="3856"/>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solidFill>
                    <a:schemeClr val="bg2"/>
                  </a:solidFill>
                  <a:latin typeface="Times New Roman" pitchFamily="18" charset="0"/>
                </a:rPr>
                <a:t>输出驱动</a:t>
              </a:r>
            </a:p>
          </p:txBody>
        </p:sp>
        <p:sp>
          <p:nvSpPr>
            <p:cNvPr id="69657" name="Line 323"/>
            <p:cNvSpPr>
              <a:spLocks noChangeShapeType="1"/>
            </p:cNvSpPr>
            <p:nvPr/>
          </p:nvSpPr>
          <p:spPr bwMode="auto">
            <a:xfrm>
              <a:off x="5295" y="3984"/>
              <a:ext cx="192" cy="0"/>
            </a:xfrm>
            <a:prstGeom prst="line">
              <a:avLst/>
            </a:prstGeom>
            <a:noFill/>
            <a:ln w="76200">
              <a:solidFill>
                <a:schemeClr val="folHlink"/>
              </a:solidFill>
              <a:round/>
              <a:headEnd/>
              <a:tailEnd type="stealth" w="med" len="med"/>
            </a:ln>
          </p:spPr>
          <p:txBody>
            <a:bodyPr>
              <a:spAutoFit/>
            </a:bodyPr>
            <a:lstStyle/>
            <a:p>
              <a:endParaRPr lang="zh-CN" altLang="en-US"/>
            </a:p>
          </p:txBody>
        </p:sp>
        <p:sp>
          <p:nvSpPr>
            <p:cNvPr id="69658" name="Text Box 324"/>
            <p:cNvSpPr txBox="1">
              <a:spLocks noChangeArrowheads="1"/>
            </p:cNvSpPr>
            <p:nvPr/>
          </p:nvSpPr>
          <p:spPr bwMode="auto">
            <a:xfrm>
              <a:off x="5356" y="3744"/>
              <a:ext cx="359"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solidFill>
                    <a:schemeClr val="folHlink"/>
                  </a:solidFill>
                  <a:latin typeface="Times New Roman" pitchFamily="18" charset="0"/>
                </a:rPr>
                <a:t>OUT</a:t>
              </a:r>
            </a:p>
          </p:txBody>
        </p:sp>
        <p:sp>
          <p:nvSpPr>
            <p:cNvPr id="69659" name="Text Box 325"/>
            <p:cNvSpPr txBox="1">
              <a:spLocks noChangeArrowheads="1"/>
            </p:cNvSpPr>
            <p:nvPr/>
          </p:nvSpPr>
          <p:spPr bwMode="auto">
            <a:xfrm>
              <a:off x="5212" y="3648"/>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solidFill>
                    <a:schemeClr val="folHlink"/>
                  </a:solidFill>
                  <a:latin typeface="Times New Roman" pitchFamily="18" charset="0"/>
                </a:rPr>
                <a:t>D</a:t>
              </a:r>
            </a:p>
          </p:txBody>
        </p:sp>
      </p:grpSp>
      <p:sp>
        <p:nvSpPr>
          <p:cNvPr id="69651" name="AutoShape 32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6068"/>
                                        </p:tgtEl>
                                        <p:attrNameLst>
                                          <p:attrName>style.visibility</p:attrName>
                                        </p:attrNameLst>
                                      </p:cBhvr>
                                      <p:to>
                                        <p:strVal val="visible"/>
                                      </p:to>
                                    </p:set>
                                    <p:animEffect transition="in" filter="blinds(horizontal)">
                                      <p:cBhvr>
                                        <p:cTn id="7" dur="500"/>
                                        <p:tgtEl>
                                          <p:spTgt spid="24606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69976"/>
                                        </p:tgtEl>
                                        <p:attrNameLst>
                                          <p:attrName>style.visibility</p:attrName>
                                        </p:attrNameLst>
                                      </p:cBhvr>
                                      <p:to>
                                        <p:strVal val="visible"/>
                                      </p:to>
                                    </p:set>
                                    <p:animEffect transition="in" filter="strips(upRight)">
                                      <p:cBhvr>
                                        <p:cTn id="12" dur="500"/>
                                        <p:tgtEl>
                                          <p:spTgt spid="6997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9967"/>
                                        </p:tgtEl>
                                        <p:attrNameLst>
                                          <p:attrName>style.visibility</p:attrName>
                                        </p:attrNameLst>
                                      </p:cBhvr>
                                      <p:to>
                                        <p:strVal val="visible"/>
                                      </p:to>
                                    </p:set>
                                    <p:animEffect transition="in" filter="blinds(horizontal)">
                                      <p:cBhvr>
                                        <p:cTn id="17" dur="500"/>
                                        <p:tgtEl>
                                          <p:spTgt spid="6996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69979"/>
                                        </p:tgtEl>
                                        <p:attrNameLst>
                                          <p:attrName>style.visibility</p:attrName>
                                        </p:attrNameLst>
                                      </p:cBhvr>
                                      <p:to>
                                        <p:strVal val="visible"/>
                                      </p:to>
                                    </p:set>
                                    <p:animEffect transition="in" filter="strips(upRight)">
                                      <p:cBhvr>
                                        <p:cTn id="22" dur="500"/>
                                        <p:tgtEl>
                                          <p:spTgt spid="6997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9971"/>
                                        </p:tgtEl>
                                        <p:attrNameLst>
                                          <p:attrName>style.visibility</p:attrName>
                                        </p:attrNameLst>
                                      </p:cBhvr>
                                      <p:to>
                                        <p:strVal val="visible"/>
                                      </p:to>
                                    </p:set>
                                    <p:animEffect transition="in" filter="blinds(horizontal)">
                                      <p:cBhvr>
                                        <p:cTn id="27" dur="500"/>
                                        <p:tgtEl>
                                          <p:spTgt spid="6997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6069"/>
                                        </p:tgtEl>
                                        <p:attrNameLst>
                                          <p:attrName>style.visibility</p:attrName>
                                        </p:attrNameLst>
                                      </p:cBhvr>
                                      <p:to>
                                        <p:strVal val="visible"/>
                                      </p:to>
                                    </p:set>
                                    <p:animEffect transition="in" filter="blinds(horizontal)">
                                      <p:cBhvr>
                                        <p:cTn id="32" dur="500"/>
                                        <p:tgtEl>
                                          <p:spTgt spid="246069"/>
                                        </p:tgtEl>
                                      </p:cBhvr>
                                    </p:animEffect>
                                  </p:childTnLst>
                                </p:cTn>
                              </p:par>
                            </p:childTnLst>
                          </p:cTn>
                        </p:par>
                        <p:par>
                          <p:cTn id="33" fill="hold">
                            <p:stCondLst>
                              <p:cond delay="500"/>
                            </p:stCondLst>
                            <p:childTnLst>
                              <p:par>
                                <p:cTn id="34" presetID="3" presetClass="entr" presetSubtype="10" fill="hold" grpId="0" nodeType="afterEffect">
                                  <p:stCondLst>
                                    <p:cond delay="0"/>
                                  </p:stCondLst>
                                  <p:childTnLst>
                                    <p:set>
                                      <p:cBhvr>
                                        <p:cTn id="35" dur="1" fill="hold">
                                          <p:stCondLst>
                                            <p:cond delay="0"/>
                                          </p:stCondLst>
                                        </p:cTn>
                                        <p:tgtEl>
                                          <p:spTgt spid="246070"/>
                                        </p:tgtEl>
                                        <p:attrNameLst>
                                          <p:attrName>style.visibility</p:attrName>
                                        </p:attrNameLst>
                                      </p:cBhvr>
                                      <p:to>
                                        <p:strVal val="visible"/>
                                      </p:to>
                                    </p:set>
                                    <p:animEffect transition="in" filter="blinds(horizontal)">
                                      <p:cBhvr>
                                        <p:cTn id="36" dur="500"/>
                                        <p:tgtEl>
                                          <p:spTgt spid="246070"/>
                                        </p:tgtEl>
                                      </p:cBhvr>
                                    </p:animEffect>
                                  </p:childTnLst>
                                </p:cTn>
                              </p:par>
                            </p:childTnLst>
                          </p:cTn>
                        </p:par>
                        <p:par>
                          <p:cTn id="37" fill="hold">
                            <p:stCondLst>
                              <p:cond delay="1000"/>
                            </p:stCondLst>
                            <p:childTnLst>
                              <p:par>
                                <p:cTn id="38" presetID="3" presetClass="entr" presetSubtype="10" fill="hold" grpId="0" nodeType="afterEffect">
                                  <p:stCondLst>
                                    <p:cond delay="0"/>
                                  </p:stCondLst>
                                  <p:childTnLst>
                                    <p:set>
                                      <p:cBhvr>
                                        <p:cTn id="39" dur="1" fill="hold">
                                          <p:stCondLst>
                                            <p:cond delay="0"/>
                                          </p:stCondLst>
                                        </p:cTn>
                                        <p:tgtEl>
                                          <p:spTgt spid="246071"/>
                                        </p:tgtEl>
                                        <p:attrNameLst>
                                          <p:attrName>style.visibility</p:attrName>
                                        </p:attrNameLst>
                                      </p:cBhvr>
                                      <p:to>
                                        <p:strVal val="visible"/>
                                      </p:to>
                                    </p:set>
                                    <p:animEffect transition="in" filter="blinds(horizontal)">
                                      <p:cBhvr>
                                        <p:cTn id="40" dur="500"/>
                                        <p:tgtEl>
                                          <p:spTgt spid="246071"/>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12" fill="hold" grpId="0" nodeType="clickEffect">
                                  <p:stCondLst>
                                    <p:cond delay="0"/>
                                  </p:stCondLst>
                                  <p:childTnLst>
                                    <p:set>
                                      <p:cBhvr>
                                        <p:cTn id="44" dur="1" fill="hold">
                                          <p:stCondLst>
                                            <p:cond delay="0"/>
                                          </p:stCondLst>
                                        </p:cTn>
                                        <p:tgtEl>
                                          <p:spTgt spid="246023"/>
                                        </p:tgtEl>
                                        <p:attrNameLst>
                                          <p:attrName>style.visibility</p:attrName>
                                        </p:attrNameLst>
                                      </p:cBhvr>
                                      <p:to>
                                        <p:strVal val="visible"/>
                                      </p:to>
                                    </p:set>
                                    <p:animEffect transition="in" filter="strips(downLeft)">
                                      <p:cBhvr>
                                        <p:cTn id="45" dur="500"/>
                                        <p:tgtEl>
                                          <p:spTgt spid="246023"/>
                                        </p:tgtEl>
                                      </p:cBhvr>
                                    </p:animEffect>
                                  </p:childTnLst>
                                </p:cTn>
                              </p:par>
                            </p:childTnLst>
                          </p:cTn>
                        </p:par>
                        <p:par>
                          <p:cTn id="46" fill="hold">
                            <p:stCondLst>
                              <p:cond delay="500"/>
                            </p:stCondLst>
                            <p:childTnLst>
                              <p:par>
                                <p:cTn id="47" presetID="3" presetClass="entr" presetSubtype="10" fill="hold" nodeType="afterEffect">
                                  <p:stCondLst>
                                    <p:cond delay="0"/>
                                  </p:stCondLst>
                                  <p:childTnLst>
                                    <p:set>
                                      <p:cBhvr>
                                        <p:cTn id="48" dur="1" fill="hold">
                                          <p:stCondLst>
                                            <p:cond delay="0"/>
                                          </p:stCondLst>
                                        </p:cTn>
                                        <p:tgtEl>
                                          <p:spTgt spid="69978"/>
                                        </p:tgtEl>
                                        <p:attrNameLst>
                                          <p:attrName>style.visibility</p:attrName>
                                        </p:attrNameLst>
                                      </p:cBhvr>
                                      <p:to>
                                        <p:strVal val="visible"/>
                                      </p:to>
                                    </p:set>
                                    <p:animEffect transition="in" filter="blinds(horizontal)">
                                      <p:cBhvr>
                                        <p:cTn id="49" dur="500"/>
                                        <p:tgtEl>
                                          <p:spTgt spid="69978"/>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6" fill="hold" grpId="0" nodeType="clickEffect">
                                  <p:stCondLst>
                                    <p:cond delay="0"/>
                                  </p:stCondLst>
                                  <p:childTnLst>
                                    <p:set>
                                      <p:cBhvr>
                                        <p:cTn id="53" dur="1" fill="hold">
                                          <p:stCondLst>
                                            <p:cond delay="0"/>
                                          </p:stCondLst>
                                        </p:cTn>
                                        <p:tgtEl>
                                          <p:spTgt spid="246024"/>
                                        </p:tgtEl>
                                        <p:attrNameLst>
                                          <p:attrName>style.visibility</p:attrName>
                                        </p:attrNameLst>
                                      </p:cBhvr>
                                      <p:to>
                                        <p:strVal val="visible"/>
                                      </p:to>
                                    </p:set>
                                    <p:animEffect transition="in" filter="strips(downRight)">
                                      <p:cBhvr>
                                        <p:cTn id="54" dur="500"/>
                                        <p:tgtEl>
                                          <p:spTgt spid="246024"/>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246021"/>
                                        </p:tgtEl>
                                        <p:attrNameLst>
                                          <p:attrName>style.visibility</p:attrName>
                                        </p:attrNameLst>
                                      </p:cBhvr>
                                      <p:to>
                                        <p:strVal val="visible"/>
                                      </p:to>
                                    </p:set>
                                    <p:animEffect transition="in" filter="strips(downLeft)">
                                      <p:cBhvr>
                                        <p:cTn id="59" dur="500"/>
                                        <p:tgtEl>
                                          <p:spTgt spid="246021"/>
                                        </p:tgtEl>
                                      </p:cBhvr>
                                    </p:animEffect>
                                  </p:childTnLst>
                                </p:cTn>
                              </p:par>
                            </p:childTnLst>
                          </p:cTn>
                        </p:par>
                      </p:childTnLst>
                    </p:cTn>
                  </p:par>
                  <p:par>
                    <p:cTn id="60" fill="hold">
                      <p:stCondLst>
                        <p:cond delay="indefinite"/>
                      </p:stCondLst>
                      <p:childTnLst>
                        <p:par>
                          <p:cTn id="61" fill="hold">
                            <p:stCondLst>
                              <p:cond delay="0"/>
                            </p:stCondLst>
                            <p:childTnLst>
                              <p:par>
                                <p:cTn id="62" presetID="18" presetClass="entr" presetSubtype="6" fill="hold" nodeType="clickEffect">
                                  <p:stCondLst>
                                    <p:cond delay="0"/>
                                  </p:stCondLst>
                                  <p:childTnLst>
                                    <p:set>
                                      <p:cBhvr>
                                        <p:cTn id="63" dur="1" fill="hold">
                                          <p:stCondLst>
                                            <p:cond delay="0"/>
                                          </p:stCondLst>
                                        </p:cTn>
                                        <p:tgtEl>
                                          <p:spTgt spid="246025"/>
                                        </p:tgtEl>
                                        <p:attrNameLst>
                                          <p:attrName>style.visibility</p:attrName>
                                        </p:attrNameLst>
                                      </p:cBhvr>
                                      <p:to>
                                        <p:strVal val="visible"/>
                                      </p:to>
                                    </p:set>
                                    <p:animEffect transition="in" filter="strips(downRight)">
                                      <p:cBhvr>
                                        <p:cTn id="64" dur="500"/>
                                        <p:tgtEl>
                                          <p:spTgt spid="246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023" grpId="0" animBg="1"/>
      <p:bldP spid="246024" grpId="0" animBg="1"/>
      <p:bldP spid="246068" grpId="0" autoUpdateAnimBg="0"/>
      <p:bldP spid="246069" grpId="0" autoUpdateAnimBg="0"/>
      <p:bldP spid="246070" grpId="0" autoUpdateAnimBg="0"/>
      <p:bldP spid="246071"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灯片编号占位符 1"/>
          <p:cNvSpPr>
            <a:spLocks noGrp="1"/>
          </p:cNvSpPr>
          <p:nvPr>
            <p:ph type="sldNum" sz="quarter" idx="10"/>
          </p:nvPr>
        </p:nvSpPr>
        <p:spPr bwMode="auto">
          <a:noFill/>
          <a:ln>
            <a:miter lim="800000"/>
            <a:headEnd/>
            <a:tailEnd/>
          </a:ln>
        </p:spPr>
        <p:txBody>
          <a:bodyPr/>
          <a:lstStyle/>
          <a:p>
            <a:fld id="{2F539D5E-D20D-4F01-9357-7280C924DB09}" type="slidenum">
              <a:rPr lang="zh-CN" altLang="en-US" smtClean="0"/>
              <a:pPr/>
              <a:t>66</a:t>
            </a:fld>
            <a:endParaRPr lang="en-US" altLang="zh-CN"/>
          </a:p>
        </p:txBody>
      </p:sp>
      <p:grpSp>
        <p:nvGrpSpPr>
          <p:cNvPr id="70659" name="Group 308"/>
          <p:cNvGrpSpPr>
            <a:grpSpLocks/>
          </p:cNvGrpSpPr>
          <p:nvPr/>
        </p:nvGrpSpPr>
        <p:grpSpPr bwMode="auto">
          <a:xfrm>
            <a:off x="44450" y="660400"/>
            <a:ext cx="9034463" cy="5892800"/>
            <a:chOff x="28" y="416"/>
            <a:chExt cx="5691" cy="3712"/>
          </a:xfrm>
        </p:grpSpPr>
        <p:sp>
          <p:nvSpPr>
            <p:cNvPr id="70727" name="Freeform 309"/>
            <p:cNvSpPr>
              <a:spLocks/>
            </p:cNvSpPr>
            <p:nvPr/>
          </p:nvSpPr>
          <p:spPr bwMode="auto">
            <a:xfrm>
              <a:off x="4464" y="568"/>
              <a:ext cx="419" cy="3138"/>
            </a:xfrm>
            <a:custGeom>
              <a:avLst/>
              <a:gdLst>
                <a:gd name="T0" fmla="*/ 0 w 419"/>
                <a:gd name="T1" fmla="*/ 0 h 3138"/>
                <a:gd name="T2" fmla="*/ 0 w 419"/>
                <a:gd name="T3" fmla="*/ 130 h 3138"/>
                <a:gd name="T4" fmla="*/ 416 w 419"/>
                <a:gd name="T5" fmla="*/ 130 h 3138"/>
                <a:gd name="T6" fmla="*/ 419 w 419"/>
                <a:gd name="T7" fmla="*/ 3138 h 3138"/>
                <a:gd name="T8" fmla="*/ 0 60000 65536"/>
                <a:gd name="T9" fmla="*/ 0 60000 65536"/>
                <a:gd name="T10" fmla="*/ 0 60000 65536"/>
                <a:gd name="T11" fmla="*/ 0 60000 65536"/>
                <a:gd name="T12" fmla="*/ 0 w 419"/>
                <a:gd name="T13" fmla="*/ 0 h 3138"/>
                <a:gd name="T14" fmla="*/ 419 w 419"/>
                <a:gd name="T15" fmla="*/ 3138 h 3138"/>
              </a:gdLst>
              <a:ahLst/>
              <a:cxnLst>
                <a:cxn ang="T8">
                  <a:pos x="T0" y="T1"/>
                </a:cxn>
                <a:cxn ang="T9">
                  <a:pos x="T2" y="T3"/>
                </a:cxn>
                <a:cxn ang="T10">
                  <a:pos x="T4" y="T5"/>
                </a:cxn>
                <a:cxn ang="T11">
                  <a:pos x="T6" y="T7"/>
                </a:cxn>
              </a:cxnLst>
              <a:rect l="T12" t="T13" r="T14" b="T15"/>
              <a:pathLst>
                <a:path w="419" h="3138">
                  <a:moveTo>
                    <a:pt x="0" y="0"/>
                  </a:moveTo>
                  <a:lnTo>
                    <a:pt x="0" y="130"/>
                  </a:lnTo>
                  <a:lnTo>
                    <a:pt x="416" y="130"/>
                  </a:lnTo>
                  <a:lnTo>
                    <a:pt x="419" y="3138"/>
                  </a:lnTo>
                </a:path>
              </a:pathLst>
            </a:custGeom>
            <a:noFill/>
            <a:ln w="38100">
              <a:solidFill>
                <a:schemeClr val="tx1"/>
              </a:solidFill>
              <a:round/>
              <a:headEnd/>
              <a:tailEnd/>
            </a:ln>
          </p:spPr>
          <p:txBody>
            <a:bodyPr wrap="none"/>
            <a:lstStyle/>
            <a:p>
              <a:endParaRPr lang="zh-CN" altLang="en-US"/>
            </a:p>
          </p:txBody>
        </p:sp>
        <p:sp>
          <p:nvSpPr>
            <p:cNvPr id="70728" name="Freeform 310"/>
            <p:cNvSpPr>
              <a:spLocks/>
            </p:cNvSpPr>
            <p:nvPr/>
          </p:nvSpPr>
          <p:spPr bwMode="auto">
            <a:xfrm>
              <a:off x="3743" y="3684"/>
              <a:ext cx="1" cy="189"/>
            </a:xfrm>
            <a:custGeom>
              <a:avLst/>
              <a:gdLst>
                <a:gd name="T0" fmla="*/ 1 w 1"/>
                <a:gd name="T1" fmla="*/ 0 h 189"/>
                <a:gd name="T2" fmla="*/ 0 w 1"/>
                <a:gd name="T3" fmla="*/ 189 h 189"/>
                <a:gd name="T4" fmla="*/ 0 60000 65536"/>
                <a:gd name="T5" fmla="*/ 0 60000 65536"/>
                <a:gd name="T6" fmla="*/ 0 w 1"/>
                <a:gd name="T7" fmla="*/ 0 h 189"/>
                <a:gd name="T8" fmla="*/ 1 w 1"/>
                <a:gd name="T9" fmla="*/ 189 h 189"/>
              </a:gdLst>
              <a:ahLst/>
              <a:cxnLst>
                <a:cxn ang="T4">
                  <a:pos x="T0" y="T1"/>
                </a:cxn>
                <a:cxn ang="T5">
                  <a:pos x="T2" y="T3"/>
                </a:cxn>
              </a:cxnLst>
              <a:rect l="T6" t="T7" r="T8" b="T9"/>
              <a:pathLst>
                <a:path w="1" h="189">
                  <a:moveTo>
                    <a:pt x="1" y="0"/>
                  </a:moveTo>
                  <a:lnTo>
                    <a:pt x="0" y="189"/>
                  </a:lnTo>
                </a:path>
              </a:pathLst>
            </a:custGeom>
            <a:noFill/>
            <a:ln w="38100">
              <a:solidFill>
                <a:schemeClr val="tx1"/>
              </a:solidFill>
              <a:round/>
              <a:headEnd/>
              <a:tailEnd/>
            </a:ln>
          </p:spPr>
          <p:txBody>
            <a:bodyPr>
              <a:spAutoFit/>
            </a:bodyPr>
            <a:lstStyle/>
            <a:p>
              <a:endParaRPr lang="zh-CN" altLang="en-US"/>
            </a:p>
          </p:txBody>
        </p:sp>
        <p:sp>
          <p:nvSpPr>
            <p:cNvPr id="70729" name="Freeform 311"/>
            <p:cNvSpPr>
              <a:spLocks/>
            </p:cNvSpPr>
            <p:nvPr/>
          </p:nvSpPr>
          <p:spPr bwMode="auto">
            <a:xfrm>
              <a:off x="3751" y="3694"/>
              <a:ext cx="1145" cy="2"/>
            </a:xfrm>
            <a:custGeom>
              <a:avLst/>
              <a:gdLst>
                <a:gd name="T0" fmla="*/ 2822 w 1023"/>
                <a:gd name="T1" fmla="*/ 0 h 2"/>
                <a:gd name="T2" fmla="*/ 0 w 1023"/>
                <a:gd name="T3" fmla="*/ 2 h 2"/>
                <a:gd name="T4" fmla="*/ 0 60000 65536"/>
                <a:gd name="T5" fmla="*/ 0 60000 65536"/>
                <a:gd name="T6" fmla="*/ 0 w 1023"/>
                <a:gd name="T7" fmla="*/ 0 h 2"/>
                <a:gd name="T8" fmla="*/ 1023 w 1023"/>
                <a:gd name="T9" fmla="*/ 2 h 2"/>
              </a:gdLst>
              <a:ahLst/>
              <a:cxnLst>
                <a:cxn ang="T4">
                  <a:pos x="T0" y="T1"/>
                </a:cxn>
                <a:cxn ang="T5">
                  <a:pos x="T2" y="T3"/>
                </a:cxn>
              </a:cxnLst>
              <a:rect l="T6" t="T7" r="T8" b="T9"/>
              <a:pathLst>
                <a:path w="1023" h="2">
                  <a:moveTo>
                    <a:pt x="1023" y="0"/>
                  </a:moveTo>
                  <a:lnTo>
                    <a:pt x="0" y="2"/>
                  </a:lnTo>
                </a:path>
              </a:pathLst>
            </a:custGeom>
            <a:solidFill>
              <a:srgbClr val="FFFFFF"/>
            </a:solidFill>
            <a:ln w="38100">
              <a:solidFill>
                <a:schemeClr val="tx1"/>
              </a:solidFill>
              <a:round/>
              <a:headEnd/>
              <a:tailEnd/>
            </a:ln>
          </p:spPr>
          <p:txBody>
            <a:bodyPr/>
            <a:lstStyle/>
            <a:p>
              <a:endParaRPr lang="zh-CN" altLang="en-US"/>
            </a:p>
          </p:txBody>
        </p:sp>
        <p:sp>
          <p:nvSpPr>
            <p:cNvPr id="70730" name="Freeform 312"/>
            <p:cNvSpPr>
              <a:spLocks/>
            </p:cNvSpPr>
            <p:nvPr/>
          </p:nvSpPr>
          <p:spPr bwMode="auto">
            <a:xfrm>
              <a:off x="5308" y="432"/>
              <a:ext cx="144" cy="1776"/>
            </a:xfrm>
            <a:custGeom>
              <a:avLst/>
              <a:gdLst>
                <a:gd name="T0" fmla="*/ 0 w 134"/>
                <a:gd name="T1" fmla="*/ 0 h 1540"/>
                <a:gd name="T2" fmla="*/ 27 w 134"/>
                <a:gd name="T3" fmla="*/ 3 h 1540"/>
                <a:gd name="T4" fmla="*/ 51 w 134"/>
                <a:gd name="T5" fmla="*/ 37 h 1540"/>
                <a:gd name="T6" fmla="*/ 71 w 134"/>
                <a:gd name="T7" fmla="*/ 78 h 1540"/>
                <a:gd name="T8" fmla="*/ 90 w 134"/>
                <a:gd name="T9" fmla="*/ 138 h 1540"/>
                <a:gd name="T10" fmla="*/ 106 w 134"/>
                <a:gd name="T11" fmla="*/ 201 h 1540"/>
                <a:gd name="T12" fmla="*/ 119 w 134"/>
                <a:gd name="T13" fmla="*/ 280 h 1540"/>
                <a:gd name="T14" fmla="*/ 127 w 134"/>
                <a:gd name="T15" fmla="*/ 371 h 1540"/>
                <a:gd name="T16" fmla="*/ 129 w 134"/>
                <a:gd name="T17" fmla="*/ 462 h 1540"/>
                <a:gd name="T18" fmla="*/ 129 w 134"/>
                <a:gd name="T19" fmla="*/ 2320 h 1540"/>
                <a:gd name="T20" fmla="*/ 133 w 134"/>
                <a:gd name="T21" fmla="*/ 2410 h 1540"/>
                <a:gd name="T22" fmla="*/ 142 w 134"/>
                <a:gd name="T23" fmla="*/ 2492 h 1540"/>
                <a:gd name="T24" fmla="*/ 149 w 134"/>
                <a:gd name="T25" fmla="*/ 2574 h 1540"/>
                <a:gd name="T26" fmla="*/ 164 w 134"/>
                <a:gd name="T27" fmla="*/ 2641 h 1540"/>
                <a:gd name="T28" fmla="*/ 185 w 134"/>
                <a:gd name="T29" fmla="*/ 2700 h 1540"/>
                <a:gd name="T30" fmla="*/ 204 w 134"/>
                <a:gd name="T31" fmla="*/ 2739 h 1540"/>
                <a:gd name="T32" fmla="*/ 229 w 134"/>
                <a:gd name="T33" fmla="*/ 2769 h 1540"/>
                <a:gd name="T34" fmla="*/ 255 w 134"/>
                <a:gd name="T35" fmla="*/ 2779 h 1540"/>
                <a:gd name="T36" fmla="*/ 229 w 134"/>
                <a:gd name="T37" fmla="*/ 2792 h 1540"/>
                <a:gd name="T38" fmla="*/ 204 w 134"/>
                <a:gd name="T39" fmla="*/ 2814 h 1540"/>
                <a:gd name="T40" fmla="*/ 185 w 134"/>
                <a:gd name="T41" fmla="*/ 2855 h 1540"/>
                <a:gd name="T42" fmla="*/ 164 w 134"/>
                <a:gd name="T43" fmla="*/ 2917 h 1540"/>
                <a:gd name="T44" fmla="*/ 149 w 134"/>
                <a:gd name="T45" fmla="*/ 2980 h 1540"/>
                <a:gd name="T46" fmla="*/ 142 w 134"/>
                <a:gd name="T47" fmla="*/ 3061 h 1540"/>
                <a:gd name="T48" fmla="*/ 133 w 134"/>
                <a:gd name="T49" fmla="*/ 3151 h 1540"/>
                <a:gd name="T50" fmla="*/ 129 w 134"/>
                <a:gd name="T51" fmla="*/ 3243 h 1540"/>
                <a:gd name="T52" fmla="*/ 129 w 134"/>
                <a:gd name="T53" fmla="*/ 5087 h 1540"/>
                <a:gd name="T54" fmla="*/ 127 w 134"/>
                <a:gd name="T55" fmla="*/ 5187 h 1540"/>
                <a:gd name="T56" fmla="*/ 119 w 134"/>
                <a:gd name="T57" fmla="*/ 5271 h 1540"/>
                <a:gd name="T58" fmla="*/ 106 w 134"/>
                <a:gd name="T59" fmla="*/ 5353 h 1540"/>
                <a:gd name="T60" fmla="*/ 90 w 134"/>
                <a:gd name="T61" fmla="*/ 5423 h 1540"/>
                <a:gd name="T62" fmla="*/ 71 w 134"/>
                <a:gd name="T63" fmla="*/ 5476 h 1540"/>
                <a:gd name="T64" fmla="*/ 51 w 134"/>
                <a:gd name="T65" fmla="*/ 5516 h 1540"/>
                <a:gd name="T66" fmla="*/ 27 w 134"/>
                <a:gd name="T67" fmla="*/ 5547 h 1540"/>
                <a:gd name="T68" fmla="*/ 0 w 134"/>
                <a:gd name="T69" fmla="*/ 5555 h 15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4"/>
                <a:gd name="T106" fmla="*/ 0 h 1540"/>
                <a:gd name="T107" fmla="*/ 134 w 134"/>
                <a:gd name="T108" fmla="*/ 1540 h 15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4" h="1540">
                  <a:moveTo>
                    <a:pt x="0" y="0"/>
                  </a:moveTo>
                  <a:lnTo>
                    <a:pt x="15" y="3"/>
                  </a:lnTo>
                  <a:lnTo>
                    <a:pt x="27" y="10"/>
                  </a:lnTo>
                  <a:lnTo>
                    <a:pt x="37" y="22"/>
                  </a:lnTo>
                  <a:lnTo>
                    <a:pt x="47" y="38"/>
                  </a:lnTo>
                  <a:lnTo>
                    <a:pt x="56" y="56"/>
                  </a:lnTo>
                  <a:lnTo>
                    <a:pt x="62" y="78"/>
                  </a:lnTo>
                  <a:lnTo>
                    <a:pt x="66" y="103"/>
                  </a:lnTo>
                  <a:lnTo>
                    <a:pt x="68" y="128"/>
                  </a:lnTo>
                  <a:lnTo>
                    <a:pt x="68" y="643"/>
                  </a:lnTo>
                  <a:lnTo>
                    <a:pt x="70" y="668"/>
                  </a:lnTo>
                  <a:lnTo>
                    <a:pt x="74" y="691"/>
                  </a:lnTo>
                  <a:lnTo>
                    <a:pt x="78" y="714"/>
                  </a:lnTo>
                  <a:lnTo>
                    <a:pt x="86" y="733"/>
                  </a:lnTo>
                  <a:lnTo>
                    <a:pt x="97" y="748"/>
                  </a:lnTo>
                  <a:lnTo>
                    <a:pt x="107" y="759"/>
                  </a:lnTo>
                  <a:lnTo>
                    <a:pt x="119" y="767"/>
                  </a:lnTo>
                  <a:lnTo>
                    <a:pt x="134" y="770"/>
                  </a:lnTo>
                  <a:lnTo>
                    <a:pt x="119" y="773"/>
                  </a:lnTo>
                  <a:lnTo>
                    <a:pt x="107" y="780"/>
                  </a:lnTo>
                  <a:lnTo>
                    <a:pt x="97" y="792"/>
                  </a:lnTo>
                  <a:lnTo>
                    <a:pt x="86" y="808"/>
                  </a:lnTo>
                  <a:lnTo>
                    <a:pt x="78" y="826"/>
                  </a:lnTo>
                  <a:lnTo>
                    <a:pt x="74" y="848"/>
                  </a:lnTo>
                  <a:lnTo>
                    <a:pt x="70" y="873"/>
                  </a:lnTo>
                  <a:lnTo>
                    <a:pt x="68" y="898"/>
                  </a:lnTo>
                  <a:lnTo>
                    <a:pt x="68" y="1411"/>
                  </a:lnTo>
                  <a:lnTo>
                    <a:pt x="66" y="1438"/>
                  </a:lnTo>
                  <a:lnTo>
                    <a:pt x="62" y="1461"/>
                  </a:lnTo>
                  <a:lnTo>
                    <a:pt x="56" y="1484"/>
                  </a:lnTo>
                  <a:lnTo>
                    <a:pt x="47" y="1503"/>
                  </a:lnTo>
                  <a:lnTo>
                    <a:pt x="37" y="1518"/>
                  </a:lnTo>
                  <a:lnTo>
                    <a:pt x="27" y="1529"/>
                  </a:lnTo>
                  <a:lnTo>
                    <a:pt x="15" y="1537"/>
                  </a:lnTo>
                  <a:lnTo>
                    <a:pt x="0" y="1540"/>
                  </a:lnTo>
                </a:path>
              </a:pathLst>
            </a:custGeom>
            <a:noFill/>
            <a:ln w="38100">
              <a:solidFill>
                <a:schemeClr val="tx1"/>
              </a:solidFill>
              <a:round/>
              <a:headEnd/>
              <a:tailEnd/>
            </a:ln>
          </p:spPr>
          <p:txBody>
            <a:bodyPr/>
            <a:lstStyle/>
            <a:p>
              <a:endParaRPr lang="zh-CN" altLang="en-US"/>
            </a:p>
          </p:txBody>
        </p:sp>
        <p:sp>
          <p:nvSpPr>
            <p:cNvPr id="70731" name="Freeform 313"/>
            <p:cNvSpPr>
              <a:spLocks/>
            </p:cNvSpPr>
            <p:nvPr/>
          </p:nvSpPr>
          <p:spPr bwMode="auto">
            <a:xfrm>
              <a:off x="121"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38100">
              <a:solidFill>
                <a:schemeClr val="tx1"/>
              </a:solidFill>
              <a:round/>
              <a:headEnd type="oval" w="sm" len="sm"/>
              <a:tailEnd/>
            </a:ln>
          </p:spPr>
          <p:txBody>
            <a:bodyPr/>
            <a:lstStyle/>
            <a:p>
              <a:endParaRPr lang="zh-CN" altLang="en-US"/>
            </a:p>
          </p:txBody>
        </p:sp>
        <p:sp>
          <p:nvSpPr>
            <p:cNvPr id="70732" name="Freeform 314"/>
            <p:cNvSpPr>
              <a:spLocks/>
            </p:cNvSpPr>
            <p:nvPr/>
          </p:nvSpPr>
          <p:spPr bwMode="auto">
            <a:xfrm>
              <a:off x="2956" y="1665"/>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733" name="Freeform 315"/>
            <p:cNvSpPr>
              <a:spLocks/>
            </p:cNvSpPr>
            <p:nvPr/>
          </p:nvSpPr>
          <p:spPr bwMode="auto">
            <a:xfrm>
              <a:off x="168" y="3445"/>
              <a:ext cx="3859" cy="155"/>
            </a:xfrm>
            <a:custGeom>
              <a:avLst/>
              <a:gdLst>
                <a:gd name="T0" fmla="*/ 0 w 3179"/>
                <a:gd name="T1" fmla="*/ 0 h 136"/>
                <a:gd name="T2" fmla="*/ 2 w 3179"/>
                <a:gd name="T3" fmla="*/ 25 h 136"/>
                <a:gd name="T4" fmla="*/ 33 w 3179"/>
                <a:gd name="T5" fmla="*/ 46 h 136"/>
                <a:gd name="T6" fmla="*/ 72 w 3179"/>
                <a:gd name="T7" fmla="*/ 67 h 136"/>
                <a:gd name="T8" fmla="*/ 115 w 3179"/>
                <a:gd name="T9" fmla="*/ 87 h 136"/>
                <a:gd name="T10" fmla="*/ 191 w 3179"/>
                <a:gd name="T11" fmla="*/ 108 h 136"/>
                <a:gd name="T12" fmla="*/ 257 w 3179"/>
                <a:gd name="T13" fmla="*/ 124 h 136"/>
                <a:gd name="T14" fmla="*/ 447 w 3179"/>
                <a:gd name="T15" fmla="*/ 157 h 136"/>
                <a:gd name="T16" fmla="*/ 669 w 3179"/>
                <a:gd name="T17" fmla="*/ 182 h 136"/>
                <a:gd name="T18" fmla="*/ 927 w 3179"/>
                <a:gd name="T19" fmla="*/ 203 h 136"/>
                <a:gd name="T20" fmla="*/ 1210 w 3179"/>
                <a:gd name="T21" fmla="*/ 218 h 136"/>
                <a:gd name="T22" fmla="*/ 1521 w 3179"/>
                <a:gd name="T23" fmla="*/ 221 h 136"/>
                <a:gd name="T24" fmla="*/ 7676 w 3179"/>
                <a:gd name="T25" fmla="*/ 221 h 136"/>
                <a:gd name="T26" fmla="*/ 7985 w 3179"/>
                <a:gd name="T27" fmla="*/ 230 h 136"/>
                <a:gd name="T28" fmla="*/ 8265 w 3179"/>
                <a:gd name="T29" fmla="*/ 238 h 136"/>
                <a:gd name="T30" fmla="*/ 8528 w 3179"/>
                <a:gd name="T31" fmla="*/ 262 h 136"/>
                <a:gd name="T32" fmla="*/ 8749 w 3179"/>
                <a:gd name="T33" fmla="*/ 287 h 136"/>
                <a:gd name="T34" fmla="*/ 8933 w 3179"/>
                <a:gd name="T35" fmla="*/ 318 h 136"/>
                <a:gd name="T36" fmla="*/ 9001 w 3179"/>
                <a:gd name="T37" fmla="*/ 341 h 136"/>
                <a:gd name="T38" fmla="*/ 9074 w 3179"/>
                <a:gd name="T39" fmla="*/ 356 h 136"/>
                <a:gd name="T40" fmla="*/ 9122 w 3179"/>
                <a:gd name="T41" fmla="*/ 380 h 136"/>
                <a:gd name="T42" fmla="*/ 9155 w 3179"/>
                <a:gd name="T43" fmla="*/ 399 h 136"/>
                <a:gd name="T44" fmla="*/ 9176 w 3179"/>
                <a:gd name="T45" fmla="*/ 419 h 136"/>
                <a:gd name="T46" fmla="*/ 9194 w 3179"/>
                <a:gd name="T47" fmla="*/ 443 h 136"/>
                <a:gd name="T48" fmla="*/ 9205 w 3179"/>
                <a:gd name="T49" fmla="*/ 419 h 136"/>
                <a:gd name="T50" fmla="*/ 9229 w 3179"/>
                <a:gd name="T51" fmla="*/ 399 h 136"/>
                <a:gd name="T52" fmla="*/ 9258 w 3179"/>
                <a:gd name="T53" fmla="*/ 380 h 136"/>
                <a:gd name="T54" fmla="*/ 9307 w 3179"/>
                <a:gd name="T55" fmla="*/ 356 h 136"/>
                <a:gd name="T56" fmla="*/ 9382 w 3179"/>
                <a:gd name="T57" fmla="*/ 341 h 136"/>
                <a:gd name="T58" fmla="*/ 9450 w 3179"/>
                <a:gd name="T59" fmla="*/ 318 h 136"/>
                <a:gd name="T60" fmla="*/ 9636 w 3179"/>
                <a:gd name="T61" fmla="*/ 287 h 136"/>
                <a:gd name="T62" fmla="*/ 9859 w 3179"/>
                <a:gd name="T63" fmla="*/ 262 h 136"/>
                <a:gd name="T64" fmla="*/ 10118 w 3179"/>
                <a:gd name="T65" fmla="*/ 238 h 136"/>
                <a:gd name="T66" fmla="*/ 10402 w 3179"/>
                <a:gd name="T67" fmla="*/ 230 h 136"/>
                <a:gd name="T68" fmla="*/ 10707 w 3179"/>
                <a:gd name="T69" fmla="*/ 221 h 136"/>
                <a:gd name="T70" fmla="*/ 16680 w 3179"/>
                <a:gd name="T71" fmla="*/ 221 h 136"/>
                <a:gd name="T72" fmla="*/ 16992 w 3179"/>
                <a:gd name="T73" fmla="*/ 218 h 136"/>
                <a:gd name="T74" fmla="*/ 17265 w 3179"/>
                <a:gd name="T75" fmla="*/ 203 h 136"/>
                <a:gd name="T76" fmla="*/ 17525 w 3179"/>
                <a:gd name="T77" fmla="*/ 182 h 136"/>
                <a:gd name="T78" fmla="*/ 17745 w 3179"/>
                <a:gd name="T79" fmla="*/ 157 h 136"/>
                <a:gd name="T80" fmla="*/ 17938 w 3179"/>
                <a:gd name="T81" fmla="*/ 124 h 136"/>
                <a:gd name="T82" fmla="*/ 18007 w 3179"/>
                <a:gd name="T83" fmla="*/ 108 h 136"/>
                <a:gd name="T84" fmla="*/ 18079 w 3179"/>
                <a:gd name="T85" fmla="*/ 87 h 136"/>
                <a:gd name="T86" fmla="*/ 18119 w 3179"/>
                <a:gd name="T87" fmla="*/ 67 h 136"/>
                <a:gd name="T88" fmla="*/ 18161 w 3179"/>
                <a:gd name="T89" fmla="*/ 46 h 136"/>
                <a:gd name="T90" fmla="*/ 18185 w 3179"/>
                <a:gd name="T91" fmla="*/ 25 h 136"/>
                <a:gd name="T92" fmla="*/ 18192 w 3179"/>
                <a:gd name="T93" fmla="*/ 0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79"/>
                <a:gd name="T142" fmla="*/ 0 h 136"/>
                <a:gd name="T143" fmla="*/ 3179 w 3179"/>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79" h="136">
                  <a:moveTo>
                    <a:pt x="0" y="0"/>
                  </a:moveTo>
                  <a:lnTo>
                    <a:pt x="2" y="8"/>
                  </a:lnTo>
                  <a:lnTo>
                    <a:pt x="6" y="14"/>
                  </a:lnTo>
                  <a:lnTo>
                    <a:pt x="12" y="21"/>
                  </a:lnTo>
                  <a:lnTo>
                    <a:pt x="21" y="27"/>
                  </a:lnTo>
                  <a:lnTo>
                    <a:pt x="33" y="33"/>
                  </a:lnTo>
                  <a:lnTo>
                    <a:pt x="45" y="39"/>
                  </a:lnTo>
                  <a:lnTo>
                    <a:pt x="78" y="48"/>
                  </a:lnTo>
                  <a:lnTo>
                    <a:pt x="117" y="56"/>
                  </a:lnTo>
                  <a:lnTo>
                    <a:pt x="162" y="62"/>
                  </a:lnTo>
                  <a:lnTo>
                    <a:pt x="211" y="67"/>
                  </a:lnTo>
                  <a:lnTo>
                    <a:pt x="265" y="68"/>
                  </a:lnTo>
                  <a:lnTo>
                    <a:pt x="1341" y="68"/>
                  </a:lnTo>
                  <a:lnTo>
                    <a:pt x="1395" y="70"/>
                  </a:lnTo>
                  <a:lnTo>
                    <a:pt x="1444" y="74"/>
                  </a:lnTo>
                  <a:lnTo>
                    <a:pt x="1489" y="80"/>
                  </a:lnTo>
                  <a:lnTo>
                    <a:pt x="1528" y="89"/>
                  </a:lnTo>
                  <a:lnTo>
                    <a:pt x="1561" y="98"/>
                  </a:lnTo>
                  <a:lnTo>
                    <a:pt x="1573" y="104"/>
                  </a:lnTo>
                  <a:lnTo>
                    <a:pt x="1585" y="110"/>
                  </a:lnTo>
                  <a:lnTo>
                    <a:pt x="1594" y="117"/>
                  </a:lnTo>
                  <a:lnTo>
                    <a:pt x="1600" y="123"/>
                  </a:lnTo>
                  <a:lnTo>
                    <a:pt x="1604" y="129"/>
                  </a:lnTo>
                  <a:lnTo>
                    <a:pt x="1606" y="136"/>
                  </a:lnTo>
                  <a:lnTo>
                    <a:pt x="1608" y="129"/>
                  </a:lnTo>
                  <a:lnTo>
                    <a:pt x="1612" y="123"/>
                  </a:lnTo>
                  <a:lnTo>
                    <a:pt x="1618" y="117"/>
                  </a:lnTo>
                  <a:lnTo>
                    <a:pt x="1626" y="110"/>
                  </a:lnTo>
                  <a:lnTo>
                    <a:pt x="1639" y="104"/>
                  </a:lnTo>
                  <a:lnTo>
                    <a:pt x="1651" y="98"/>
                  </a:lnTo>
                  <a:lnTo>
                    <a:pt x="1684" y="89"/>
                  </a:lnTo>
                  <a:lnTo>
                    <a:pt x="1723" y="80"/>
                  </a:lnTo>
                  <a:lnTo>
                    <a:pt x="1768" y="74"/>
                  </a:lnTo>
                  <a:lnTo>
                    <a:pt x="1817" y="70"/>
                  </a:lnTo>
                  <a:lnTo>
                    <a:pt x="1870" y="68"/>
                  </a:lnTo>
                  <a:lnTo>
                    <a:pt x="2914" y="68"/>
                  </a:lnTo>
                  <a:lnTo>
                    <a:pt x="2968" y="67"/>
                  </a:lnTo>
                  <a:lnTo>
                    <a:pt x="3017" y="62"/>
                  </a:lnTo>
                  <a:lnTo>
                    <a:pt x="3062" y="56"/>
                  </a:lnTo>
                  <a:lnTo>
                    <a:pt x="3101" y="48"/>
                  </a:lnTo>
                  <a:lnTo>
                    <a:pt x="3134" y="39"/>
                  </a:lnTo>
                  <a:lnTo>
                    <a:pt x="3146" y="33"/>
                  </a:lnTo>
                  <a:lnTo>
                    <a:pt x="3158" y="27"/>
                  </a:lnTo>
                  <a:lnTo>
                    <a:pt x="3166" y="21"/>
                  </a:lnTo>
                  <a:lnTo>
                    <a:pt x="3173" y="14"/>
                  </a:lnTo>
                  <a:lnTo>
                    <a:pt x="3177" y="8"/>
                  </a:lnTo>
                  <a:lnTo>
                    <a:pt x="3179" y="0"/>
                  </a:lnTo>
                </a:path>
              </a:pathLst>
            </a:custGeom>
            <a:noFill/>
            <a:ln w="38100">
              <a:solidFill>
                <a:schemeClr val="tx1"/>
              </a:solidFill>
              <a:round/>
              <a:headEnd/>
              <a:tailEnd/>
            </a:ln>
          </p:spPr>
          <p:txBody>
            <a:bodyPr/>
            <a:lstStyle/>
            <a:p>
              <a:endParaRPr lang="zh-CN" altLang="en-US"/>
            </a:p>
          </p:txBody>
        </p:sp>
        <p:sp>
          <p:nvSpPr>
            <p:cNvPr id="70734" name="Rectangle 316"/>
            <p:cNvSpPr>
              <a:spLocks noChangeArrowheads="1"/>
            </p:cNvSpPr>
            <p:nvPr/>
          </p:nvSpPr>
          <p:spPr bwMode="auto">
            <a:xfrm>
              <a:off x="2163" y="3869"/>
              <a:ext cx="745"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35" name="Rectangle 317"/>
            <p:cNvSpPr>
              <a:spLocks noChangeArrowheads="1"/>
            </p:cNvSpPr>
            <p:nvPr/>
          </p:nvSpPr>
          <p:spPr bwMode="auto">
            <a:xfrm>
              <a:off x="3354" y="3869"/>
              <a:ext cx="742"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36" name="Rectangle 318"/>
            <p:cNvSpPr>
              <a:spLocks noChangeArrowheads="1"/>
            </p:cNvSpPr>
            <p:nvPr/>
          </p:nvSpPr>
          <p:spPr bwMode="auto">
            <a:xfrm>
              <a:off x="4540" y="3869"/>
              <a:ext cx="744"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37" name="Line 319"/>
            <p:cNvSpPr>
              <a:spLocks noChangeShapeType="1"/>
            </p:cNvSpPr>
            <p:nvPr/>
          </p:nvSpPr>
          <p:spPr bwMode="auto">
            <a:xfrm>
              <a:off x="681" y="698"/>
              <a:ext cx="3" cy="188"/>
            </a:xfrm>
            <a:prstGeom prst="line">
              <a:avLst/>
            </a:prstGeom>
            <a:noFill/>
            <a:ln w="38100">
              <a:solidFill>
                <a:schemeClr val="tx1"/>
              </a:solidFill>
              <a:round/>
              <a:headEnd type="oval" w="sm" len="sm"/>
              <a:tailEnd/>
            </a:ln>
          </p:spPr>
          <p:txBody>
            <a:bodyPr/>
            <a:lstStyle/>
            <a:p>
              <a:endParaRPr lang="zh-CN" altLang="en-US"/>
            </a:p>
          </p:txBody>
        </p:sp>
        <p:sp>
          <p:nvSpPr>
            <p:cNvPr id="70738" name="Line 320"/>
            <p:cNvSpPr>
              <a:spLocks noChangeShapeType="1"/>
            </p:cNvSpPr>
            <p:nvPr/>
          </p:nvSpPr>
          <p:spPr bwMode="auto">
            <a:xfrm>
              <a:off x="3212" y="698"/>
              <a:ext cx="2" cy="188"/>
            </a:xfrm>
            <a:prstGeom prst="line">
              <a:avLst/>
            </a:prstGeom>
            <a:noFill/>
            <a:ln w="38100">
              <a:solidFill>
                <a:schemeClr val="tx1"/>
              </a:solidFill>
              <a:round/>
              <a:headEnd type="oval" w="sm" len="sm"/>
              <a:tailEnd/>
            </a:ln>
          </p:spPr>
          <p:txBody>
            <a:bodyPr/>
            <a:lstStyle/>
            <a:p>
              <a:endParaRPr lang="zh-CN" altLang="en-US"/>
            </a:p>
          </p:txBody>
        </p:sp>
        <p:sp>
          <p:nvSpPr>
            <p:cNvPr id="70739" name="Freeform 321"/>
            <p:cNvSpPr>
              <a:spLocks/>
            </p:cNvSpPr>
            <p:nvPr/>
          </p:nvSpPr>
          <p:spPr bwMode="auto">
            <a:xfrm>
              <a:off x="3357" y="698"/>
              <a:ext cx="1" cy="187"/>
            </a:xfrm>
            <a:custGeom>
              <a:avLst/>
              <a:gdLst>
                <a:gd name="T0" fmla="*/ 0 w 1"/>
                <a:gd name="T1" fmla="*/ 0 h 187"/>
                <a:gd name="T2" fmla="*/ 0 w 1"/>
                <a:gd name="T3" fmla="*/ 187 h 187"/>
                <a:gd name="T4" fmla="*/ 0 60000 65536"/>
                <a:gd name="T5" fmla="*/ 0 60000 65536"/>
                <a:gd name="T6" fmla="*/ 0 w 1"/>
                <a:gd name="T7" fmla="*/ 0 h 187"/>
                <a:gd name="T8" fmla="*/ 1 w 1"/>
                <a:gd name="T9" fmla="*/ 187 h 187"/>
              </a:gdLst>
              <a:ahLst/>
              <a:cxnLst>
                <a:cxn ang="T4">
                  <a:pos x="T0" y="T1"/>
                </a:cxn>
                <a:cxn ang="T5">
                  <a:pos x="T2" y="T3"/>
                </a:cxn>
              </a:cxnLst>
              <a:rect l="T6" t="T7" r="T8" b="T9"/>
              <a:pathLst>
                <a:path w="1" h="187">
                  <a:moveTo>
                    <a:pt x="0" y="0"/>
                  </a:moveTo>
                  <a:lnTo>
                    <a:pt x="0" y="187"/>
                  </a:lnTo>
                </a:path>
              </a:pathLst>
            </a:custGeom>
            <a:solidFill>
              <a:srgbClr val="FFFFFF"/>
            </a:solidFill>
            <a:ln w="38100">
              <a:solidFill>
                <a:schemeClr val="tx1"/>
              </a:solidFill>
              <a:round/>
              <a:headEnd type="oval" w="sm" len="sm"/>
              <a:tailEnd/>
            </a:ln>
          </p:spPr>
          <p:txBody>
            <a:bodyPr/>
            <a:lstStyle/>
            <a:p>
              <a:endParaRPr lang="zh-CN" altLang="en-US"/>
            </a:p>
          </p:txBody>
        </p:sp>
        <p:sp>
          <p:nvSpPr>
            <p:cNvPr id="70740" name="Rectangle 322"/>
            <p:cNvSpPr>
              <a:spLocks noChangeArrowheads="1"/>
            </p:cNvSpPr>
            <p:nvPr/>
          </p:nvSpPr>
          <p:spPr bwMode="auto">
            <a:xfrm>
              <a:off x="1708" y="576"/>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41" name="Text Box 323"/>
            <p:cNvSpPr txBox="1">
              <a:spLocks noChangeArrowheads="1"/>
            </p:cNvSpPr>
            <p:nvPr/>
          </p:nvSpPr>
          <p:spPr bwMode="auto">
            <a:xfrm>
              <a:off x="1704" y="566"/>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70742" name="Rectangle 324"/>
            <p:cNvSpPr>
              <a:spLocks noChangeArrowheads="1"/>
            </p:cNvSpPr>
            <p:nvPr/>
          </p:nvSpPr>
          <p:spPr bwMode="auto">
            <a:xfrm>
              <a:off x="1708" y="1292"/>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43" name="Text Box 325"/>
            <p:cNvSpPr txBox="1">
              <a:spLocks noChangeArrowheads="1"/>
            </p:cNvSpPr>
            <p:nvPr/>
          </p:nvSpPr>
          <p:spPr bwMode="auto">
            <a:xfrm>
              <a:off x="1704" y="1282"/>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70744" name="Rectangle 326"/>
            <p:cNvSpPr>
              <a:spLocks noChangeArrowheads="1"/>
            </p:cNvSpPr>
            <p:nvPr/>
          </p:nvSpPr>
          <p:spPr bwMode="auto">
            <a:xfrm>
              <a:off x="1712" y="2348"/>
              <a:ext cx="906" cy="244"/>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745" name="Text Box 327"/>
            <p:cNvSpPr txBox="1">
              <a:spLocks noChangeArrowheads="1"/>
            </p:cNvSpPr>
            <p:nvPr/>
          </p:nvSpPr>
          <p:spPr bwMode="auto">
            <a:xfrm>
              <a:off x="1708" y="2338"/>
              <a:ext cx="9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800">
                  <a:latin typeface="Times New Roman" pitchFamily="18" charset="0"/>
                </a:rPr>
                <a:t>    </a:t>
              </a:r>
              <a:r>
                <a:rPr lang="zh-CN" altLang="en-US" sz="2000">
                  <a:latin typeface="Times New Roman" pitchFamily="18" charset="0"/>
                </a:rPr>
                <a:t>读放大器</a:t>
              </a:r>
              <a:endParaRPr lang="zh-CN" altLang="en-US" sz="2400">
                <a:latin typeface="Times New Roman" pitchFamily="18" charset="0"/>
              </a:endParaRPr>
            </a:p>
          </p:txBody>
        </p:sp>
        <p:sp>
          <p:nvSpPr>
            <p:cNvPr id="70746" name="Text Box 328"/>
            <p:cNvSpPr txBox="1">
              <a:spLocks noChangeArrowheads="1"/>
            </p:cNvSpPr>
            <p:nvPr/>
          </p:nvSpPr>
          <p:spPr bwMode="auto">
            <a:xfrm rot="5400000">
              <a:off x="361"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47" name="Text Box 329"/>
            <p:cNvSpPr txBox="1">
              <a:spLocks noChangeArrowheads="1"/>
            </p:cNvSpPr>
            <p:nvPr/>
          </p:nvSpPr>
          <p:spPr bwMode="auto">
            <a:xfrm rot="5400000">
              <a:off x="1312"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48" name="Text Box 330"/>
            <p:cNvSpPr txBox="1">
              <a:spLocks noChangeArrowheads="1"/>
            </p:cNvSpPr>
            <p:nvPr/>
          </p:nvSpPr>
          <p:spPr bwMode="auto">
            <a:xfrm rot="5400000">
              <a:off x="2732"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49" name="Text Box 331"/>
            <p:cNvSpPr txBox="1">
              <a:spLocks noChangeArrowheads="1"/>
            </p:cNvSpPr>
            <p:nvPr/>
          </p:nvSpPr>
          <p:spPr bwMode="auto">
            <a:xfrm>
              <a:off x="3439" y="3043"/>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50" name="Text Box 332"/>
            <p:cNvSpPr txBox="1">
              <a:spLocks noChangeArrowheads="1"/>
            </p:cNvSpPr>
            <p:nvPr/>
          </p:nvSpPr>
          <p:spPr bwMode="auto">
            <a:xfrm>
              <a:off x="412" y="3043"/>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51" name="Text Box 333"/>
            <p:cNvSpPr txBox="1">
              <a:spLocks noChangeArrowheads="1"/>
            </p:cNvSpPr>
            <p:nvPr/>
          </p:nvSpPr>
          <p:spPr bwMode="auto">
            <a:xfrm rot="5400000">
              <a:off x="2060" y="1749"/>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52" name="Text Box 334"/>
            <p:cNvSpPr txBox="1">
              <a:spLocks noChangeArrowheads="1"/>
            </p:cNvSpPr>
            <p:nvPr/>
          </p:nvSpPr>
          <p:spPr bwMode="auto">
            <a:xfrm rot="5400000">
              <a:off x="1897" y="1755"/>
              <a:ext cx="423" cy="58"/>
            </a:xfrm>
            <a:prstGeom prst="rect">
              <a:avLst/>
            </a:prstGeom>
            <a:noFill/>
            <a:ln w="9525">
              <a:noFill/>
              <a:miter lim="800000"/>
              <a:headEnd/>
              <a:tailEnd/>
            </a:ln>
          </p:spPr>
          <p:txBody>
            <a:bodyPr rot="10800000" vert="eaVert" wrap="none">
              <a:spAutoFit/>
            </a:bodyPr>
            <a:lstStyle/>
            <a:p>
              <a:pPr algn="l" eaLnBrk="1" hangingPunct="1">
                <a:spcBef>
                  <a:spcPct val="50000"/>
                </a:spcBef>
                <a:buClrTx/>
                <a:buSzTx/>
                <a:buFontTx/>
                <a:buNone/>
              </a:pPr>
              <a:endParaRPr lang="zh-CN" altLang="en-US" sz="3200">
                <a:latin typeface="Times New Roman" pitchFamily="18" charset="0"/>
              </a:endParaRPr>
            </a:p>
          </p:txBody>
        </p:sp>
        <p:sp>
          <p:nvSpPr>
            <p:cNvPr id="70753" name="Text Box 335"/>
            <p:cNvSpPr txBox="1">
              <a:spLocks noChangeArrowheads="1"/>
            </p:cNvSpPr>
            <p:nvPr/>
          </p:nvSpPr>
          <p:spPr bwMode="auto">
            <a:xfrm>
              <a:off x="3340" y="5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sp>
          <p:nvSpPr>
            <p:cNvPr id="70754" name="Text Box 336"/>
            <p:cNvSpPr txBox="1">
              <a:spLocks noChangeArrowheads="1"/>
            </p:cNvSpPr>
            <p:nvPr/>
          </p:nvSpPr>
          <p:spPr bwMode="auto">
            <a:xfrm>
              <a:off x="904" y="576"/>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grpSp>
          <p:nvGrpSpPr>
            <p:cNvPr id="2" name="Group 337"/>
            <p:cNvGrpSpPr>
              <a:grpSpLocks/>
            </p:cNvGrpSpPr>
            <p:nvPr/>
          </p:nvGrpSpPr>
          <p:grpSpPr bwMode="auto">
            <a:xfrm>
              <a:off x="315" y="864"/>
              <a:ext cx="49" cy="231"/>
              <a:chOff x="315" y="864"/>
              <a:chExt cx="49" cy="231"/>
            </a:xfrm>
          </p:grpSpPr>
          <p:sp>
            <p:nvSpPr>
              <p:cNvPr id="70961" name="Freeform 338"/>
              <p:cNvSpPr>
                <a:spLocks/>
              </p:cNvSpPr>
              <p:nvPr/>
            </p:nvSpPr>
            <p:spPr bwMode="auto">
              <a:xfrm>
                <a:off x="315" y="92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62" name="Freeform 339"/>
              <p:cNvSpPr>
                <a:spLocks/>
              </p:cNvSpPr>
              <p:nvPr/>
            </p:nvSpPr>
            <p:spPr bwMode="auto">
              <a:xfrm>
                <a:off x="363" y="86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3" name="Group 340"/>
            <p:cNvGrpSpPr>
              <a:grpSpLocks/>
            </p:cNvGrpSpPr>
            <p:nvPr/>
          </p:nvGrpSpPr>
          <p:grpSpPr bwMode="auto">
            <a:xfrm>
              <a:off x="315" y="1593"/>
              <a:ext cx="49" cy="231"/>
              <a:chOff x="315" y="1593"/>
              <a:chExt cx="49" cy="231"/>
            </a:xfrm>
          </p:grpSpPr>
          <p:sp>
            <p:nvSpPr>
              <p:cNvPr id="70959" name="Freeform 341"/>
              <p:cNvSpPr>
                <a:spLocks/>
              </p:cNvSpPr>
              <p:nvPr/>
            </p:nvSpPr>
            <p:spPr bwMode="auto">
              <a:xfrm>
                <a:off x="315" y="1651"/>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60" name="Freeform 342"/>
              <p:cNvSpPr>
                <a:spLocks/>
              </p:cNvSpPr>
              <p:nvPr/>
            </p:nvSpPr>
            <p:spPr bwMode="auto">
              <a:xfrm>
                <a:off x="363" y="1593"/>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4" name="Group 343"/>
            <p:cNvGrpSpPr>
              <a:grpSpLocks/>
            </p:cNvGrpSpPr>
            <p:nvPr/>
          </p:nvGrpSpPr>
          <p:grpSpPr bwMode="auto">
            <a:xfrm>
              <a:off x="315" y="2601"/>
              <a:ext cx="49" cy="231"/>
              <a:chOff x="315" y="2601"/>
              <a:chExt cx="49" cy="231"/>
            </a:xfrm>
          </p:grpSpPr>
          <p:sp>
            <p:nvSpPr>
              <p:cNvPr id="70957" name="Freeform 344"/>
              <p:cNvSpPr>
                <a:spLocks/>
              </p:cNvSpPr>
              <p:nvPr/>
            </p:nvSpPr>
            <p:spPr bwMode="auto">
              <a:xfrm>
                <a:off x="315" y="2659"/>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58" name="Freeform 345"/>
              <p:cNvSpPr>
                <a:spLocks/>
              </p:cNvSpPr>
              <p:nvPr/>
            </p:nvSpPr>
            <p:spPr bwMode="auto">
              <a:xfrm>
                <a:off x="363" y="2601"/>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70758" name="Group 346"/>
            <p:cNvGrpSpPr>
              <a:grpSpLocks/>
            </p:cNvGrpSpPr>
            <p:nvPr/>
          </p:nvGrpSpPr>
          <p:grpSpPr bwMode="auto">
            <a:xfrm>
              <a:off x="1275" y="864"/>
              <a:ext cx="49" cy="231"/>
              <a:chOff x="1275" y="864"/>
              <a:chExt cx="49" cy="231"/>
            </a:xfrm>
          </p:grpSpPr>
          <p:sp>
            <p:nvSpPr>
              <p:cNvPr id="70955" name="Freeform 347"/>
              <p:cNvSpPr>
                <a:spLocks/>
              </p:cNvSpPr>
              <p:nvPr/>
            </p:nvSpPr>
            <p:spPr bwMode="auto">
              <a:xfrm>
                <a:off x="1275" y="92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56" name="Freeform 348"/>
              <p:cNvSpPr>
                <a:spLocks/>
              </p:cNvSpPr>
              <p:nvPr/>
            </p:nvSpPr>
            <p:spPr bwMode="auto">
              <a:xfrm>
                <a:off x="1323" y="86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70759" name="Group 349"/>
            <p:cNvGrpSpPr>
              <a:grpSpLocks/>
            </p:cNvGrpSpPr>
            <p:nvPr/>
          </p:nvGrpSpPr>
          <p:grpSpPr bwMode="auto">
            <a:xfrm>
              <a:off x="1276" y="1593"/>
              <a:ext cx="49" cy="231"/>
              <a:chOff x="1276" y="1593"/>
              <a:chExt cx="49" cy="231"/>
            </a:xfrm>
          </p:grpSpPr>
          <p:sp>
            <p:nvSpPr>
              <p:cNvPr id="70953" name="Freeform 350"/>
              <p:cNvSpPr>
                <a:spLocks/>
              </p:cNvSpPr>
              <p:nvPr/>
            </p:nvSpPr>
            <p:spPr bwMode="auto">
              <a:xfrm>
                <a:off x="1276" y="1651"/>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54" name="Freeform 351"/>
              <p:cNvSpPr>
                <a:spLocks/>
              </p:cNvSpPr>
              <p:nvPr/>
            </p:nvSpPr>
            <p:spPr bwMode="auto">
              <a:xfrm>
                <a:off x="1324" y="1593"/>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70760" name="Group 352"/>
            <p:cNvGrpSpPr>
              <a:grpSpLocks/>
            </p:cNvGrpSpPr>
            <p:nvPr/>
          </p:nvGrpSpPr>
          <p:grpSpPr bwMode="auto">
            <a:xfrm>
              <a:off x="1276" y="2601"/>
              <a:ext cx="49" cy="231"/>
              <a:chOff x="1276" y="2601"/>
              <a:chExt cx="49" cy="231"/>
            </a:xfrm>
          </p:grpSpPr>
          <p:sp>
            <p:nvSpPr>
              <p:cNvPr id="70951" name="Freeform 353"/>
              <p:cNvSpPr>
                <a:spLocks/>
              </p:cNvSpPr>
              <p:nvPr/>
            </p:nvSpPr>
            <p:spPr bwMode="auto">
              <a:xfrm>
                <a:off x="1276" y="2659"/>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52" name="Freeform 354"/>
              <p:cNvSpPr>
                <a:spLocks/>
              </p:cNvSpPr>
              <p:nvPr/>
            </p:nvSpPr>
            <p:spPr bwMode="auto">
              <a:xfrm>
                <a:off x="1324" y="2601"/>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761" name="Freeform 355"/>
            <p:cNvSpPr>
              <a:spLocks/>
            </p:cNvSpPr>
            <p:nvPr/>
          </p:nvSpPr>
          <p:spPr bwMode="auto">
            <a:xfrm>
              <a:off x="124"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38100">
              <a:solidFill>
                <a:schemeClr val="tx1"/>
              </a:solidFill>
              <a:round/>
              <a:headEnd/>
              <a:tailEnd/>
            </a:ln>
          </p:spPr>
          <p:txBody>
            <a:bodyPr wrap="none"/>
            <a:lstStyle/>
            <a:p>
              <a:endParaRPr lang="zh-CN" altLang="en-US"/>
            </a:p>
          </p:txBody>
        </p:sp>
        <p:sp>
          <p:nvSpPr>
            <p:cNvPr id="70762" name="Line 356"/>
            <p:cNvSpPr>
              <a:spLocks noChangeShapeType="1"/>
            </p:cNvSpPr>
            <p:nvPr/>
          </p:nvSpPr>
          <p:spPr bwMode="auto">
            <a:xfrm>
              <a:off x="124" y="2063"/>
              <a:ext cx="190" cy="1"/>
            </a:xfrm>
            <a:prstGeom prst="line">
              <a:avLst/>
            </a:prstGeom>
            <a:noFill/>
            <a:ln w="38100">
              <a:solidFill>
                <a:schemeClr val="tx1"/>
              </a:solidFill>
              <a:round/>
              <a:headEnd type="oval" w="sm" len="sm"/>
              <a:tailEnd/>
            </a:ln>
          </p:spPr>
          <p:txBody>
            <a:bodyPr/>
            <a:lstStyle/>
            <a:p>
              <a:endParaRPr lang="zh-CN" altLang="en-US"/>
            </a:p>
          </p:txBody>
        </p:sp>
        <p:sp>
          <p:nvSpPr>
            <p:cNvPr id="70763" name="Line 357"/>
            <p:cNvSpPr>
              <a:spLocks noChangeShapeType="1"/>
            </p:cNvSpPr>
            <p:nvPr/>
          </p:nvSpPr>
          <p:spPr bwMode="auto">
            <a:xfrm>
              <a:off x="126" y="2255"/>
              <a:ext cx="190" cy="1"/>
            </a:xfrm>
            <a:prstGeom prst="line">
              <a:avLst/>
            </a:prstGeom>
            <a:noFill/>
            <a:ln w="38100">
              <a:solidFill>
                <a:schemeClr val="tx1"/>
              </a:solidFill>
              <a:round/>
              <a:headEnd type="oval" w="sm" len="sm"/>
              <a:tailEnd/>
            </a:ln>
          </p:spPr>
          <p:txBody>
            <a:bodyPr/>
            <a:lstStyle/>
            <a:p>
              <a:endParaRPr lang="zh-CN" altLang="en-US"/>
            </a:p>
          </p:txBody>
        </p:sp>
        <p:sp>
          <p:nvSpPr>
            <p:cNvPr id="70764" name="Freeform 358"/>
            <p:cNvSpPr>
              <a:spLocks/>
            </p:cNvSpPr>
            <p:nvPr/>
          </p:nvSpPr>
          <p:spPr bwMode="auto">
            <a:xfrm>
              <a:off x="121"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38100">
              <a:solidFill>
                <a:schemeClr val="tx1"/>
              </a:solidFill>
              <a:round/>
              <a:headEnd type="oval" w="sm" len="sm"/>
              <a:tailEnd/>
            </a:ln>
          </p:spPr>
          <p:txBody>
            <a:bodyPr/>
            <a:lstStyle/>
            <a:p>
              <a:endParaRPr lang="zh-CN" altLang="en-US"/>
            </a:p>
          </p:txBody>
        </p:sp>
        <p:sp>
          <p:nvSpPr>
            <p:cNvPr id="70765" name="Freeform 359"/>
            <p:cNvSpPr>
              <a:spLocks/>
            </p:cNvSpPr>
            <p:nvPr/>
          </p:nvSpPr>
          <p:spPr bwMode="auto">
            <a:xfrm>
              <a:off x="1078"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38100">
              <a:solidFill>
                <a:schemeClr val="tx1"/>
              </a:solidFill>
              <a:round/>
              <a:headEnd type="oval" w="sm" len="sm"/>
              <a:tailEnd/>
            </a:ln>
          </p:spPr>
          <p:txBody>
            <a:bodyPr/>
            <a:lstStyle/>
            <a:p>
              <a:endParaRPr lang="zh-CN" altLang="en-US"/>
            </a:p>
          </p:txBody>
        </p:sp>
        <p:sp>
          <p:nvSpPr>
            <p:cNvPr id="70766" name="Freeform 360"/>
            <p:cNvSpPr>
              <a:spLocks/>
            </p:cNvSpPr>
            <p:nvPr/>
          </p:nvSpPr>
          <p:spPr bwMode="auto">
            <a:xfrm>
              <a:off x="1081"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38100">
              <a:solidFill>
                <a:schemeClr val="tx1"/>
              </a:solidFill>
              <a:round/>
              <a:headEnd/>
              <a:tailEnd/>
            </a:ln>
          </p:spPr>
          <p:txBody>
            <a:bodyPr wrap="none"/>
            <a:lstStyle/>
            <a:p>
              <a:endParaRPr lang="zh-CN" altLang="en-US"/>
            </a:p>
          </p:txBody>
        </p:sp>
        <p:sp>
          <p:nvSpPr>
            <p:cNvPr id="70767" name="Line 361"/>
            <p:cNvSpPr>
              <a:spLocks noChangeShapeType="1"/>
            </p:cNvSpPr>
            <p:nvPr/>
          </p:nvSpPr>
          <p:spPr bwMode="auto">
            <a:xfrm>
              <a:off x="1081" y="2063"/>
              <a:ext cx="190" cy="1"/>
            </a:xfrm>
            <a:prstGeom prst="line">
              <a:avLst/>
            </a:prstGeom>
            <a:noFill/>
            <a:ln w="38100">
              <a:solidFill>
                <a:schemeClr val="tx1"/>
              </a:solidFill>
              <a:round/>
              <a:headEnd type="oval" w="sm" len="sm"/>
              <a:tailEnd/>
            </a:ln>
          </p:spPr>
          <p:txBody>
            <a:bodyPr/>
            <a:lstStyle/>
            <a:p>
              <a:endParaRPr lang="zh-CN" altLang="en-US"/>
            </a:p>
          </p:txBody>
        </p:sp>
        <p:sp>
          <p:nvSpPr>
            <p:cNvPr id="70768" name="Line 362"/>
            <p:cNvSpPr>
              <a:spLocks noChangeShapeType="1"/>
            </p:cNvSpPr>
            <p:nvPr/>
          </p:nvSpPr>
          <p:spPr bwMode="auto">
            <a:xfrm>
              <a:off x="1083" y="2255"/>
              <a:ext cx="190" cy="1"/>
            </a:xfrm>
            <a:prstGeom prst="line">
              <a:avLst/>
            </a:prstGeom>
            <a:noFill/>
            <a:ln w="38100">
              <a:solidFill>
                <a:schemeClr val="tx1"/>
              </a:solidFill>
              <a:round/>
              <a:headEnd type="oval" w="sm" len="sm"/>
              <a:tailEnd/>
            </a:ln>
          </p:spPr>
          <p:txBody>
            <a:bodyPr/>
            <a:lstStyle/>
            <a:p>
              <a:endParaRPr lang="zh-CN" altLang="en-US"/>
            </a:p>
          </p:txBody>
        </p:sp>
        <p:sp>
          <p:nvSpPr>
            <p:cNvPr id="70769" name="Freeform 363"/>
            <p:cNvSpPr>
              <a:spLocks/>
            </p:cNvSpPr>
            <p:nvPr/>
          </p:nvSpPr>
          <p:spPr bwMode="auto">
            <a:xfrm>
              <a:off x="1078"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38100">
              <a:solidFill>
                <a:schemeClr val="tx1"/>
              </a:solidFill>
              <a:round/>
              <a:headEnd type="oval" w="sm" len="sm"/>
              <a:tailEnd/>
            </a:ln>
          </p:spPr>
          <p:txBody>
            <a:bodyPr/>
            <a:lstStyle/>
            <a:p>
              <a:endParaRPr lang="zh-CN" altLang="en-US"/>
            </a:p>
          </p:txBody>
        </p:sp>
        <p:sp>
          <p:nvSpPr>
            <p:cNvPr id="70770" name="Freeform 364"/>
            <p:cNvSpPr>
              <a:spLocks/>
            </p:cNvSpPr>
            <p:nvPr/>
          </p:nvSpPr>
          <p:spPr bwMode="auto">
            <a:xfrm>
              <a:off x="364" y="696"/>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grpSp>
          <p:nvGrpSpPr>
            <p:cNvPr id="70771" name="Group 365"/>
            <p:cNvGrpSpPr>
              <a:grpSpLocks/>
            </p:cNvGrpSpPr>
            <p:nvPr/>
          </p:nvGrpSpPr>
          <p:grpSpPr bwMode="auto">
            <a:xfrm>
              <a:off x="364" y="1019"/>
              <a:ext cx="202" cy="277"/>
              <a:chOff x="364" y="1019"/>
              <a:chExt cx="202" cy="277"/>
            </a:xfrm>
          </p:grpSpPr>
          <p:sp>
            <p:nvSpPr>
              <p:cNvPr id="70945" name="Freeform 366"/>
              <p:cNvSpPr>
                <a:spLocks/>
              </p:cNvSpPr>
              <p:nvPr/>
            </p:nvSpPr>
            <p:spPr bwMode="auto">
              <a:xfrm>
                <a:off x="466" y="1197"/>
                <a:ext cx="1" cy="97"/>
              </a:xfrm>
              <a:custGeom>
                <a:avLst/>
                <a:gdLst>
                  <a:gd name="T0" fmla="*/ 1 w 1"/>
                  <a:gd name="T1" fmla="*/ 0 h 97"/>
                  <a:gd name="T2" fmla="*/ 0 w 1"/>
                  <a:gd name="T3" fmla="*/ 97 h 97"/>
                  <a:gd name="T4" fmla="*/ 0 60000 65536"/>
                  <a:gd name="T5" fmla="*/ 0 60000 65536"/>
                  <a:gd name="T6" fmla="*/ 0 w 1"/>
                  <a:gd name="T7" fmla="*/ 0 h 97"/>
                  <a:gd name="T8" fmla="*/ 1 w 1"/>
                  <a:gd name="T9" fmla="*/ 97 h 97"/>
                </a:gdLst>
                <a:ahLst/>
                <a:cxnLst>
                  <a:cxn ang="T4">
                    <a:pos x="T0" y="T1"/>
                  </a:cxn>
                  <a:cxn ang="T5">
                    <a:pos x="T2" y="T3"/>
                  </a:cxn>
                </a:cxnLst>
                <a:rect l="T6" t="T7" r="T8" b="T9"/>
                <a:pathLst>
                  <a:path w="1" h="97">
                    <a:moveTo>
                      <a:pt x="1" y="0"/>
                    </a:moveTo>
                    <a:lnTo>
                      <a:pt x="0" y="97"/>
                    </a:lnTo>
                  </a:path>
                </a:pathLst>
              </a:custGeom>
              <a:solidFill>
                <a:srgbClr val="FFFFFF"/>
              </a:solidFill>
              <a:ln w="38100">
                <a:solidFill>
                  <a:schemeClr val="tx1"/>
                </a:solidFill>
                <a:round/>
                <a:headEnd/>
                <a:tailEnd/>
              </a:ln>
            </p:spPr>
            <p:txBody>
              <a:bodyPr/>
              <a:lstStyle/>
              <a:p>
                <a:endParaRPr lang="zh-CN" altLang="en-US"/>
              </a:p>
            </p:txBody>
          </p:sp>
          <p:sp>
            <p:nvSpPr>
              <p:cNvPr id="70946" name="Freeform 367"/>
              <p:cNvSpPr>
                <a:spLocks/>
              </p:cNvSpPr>
              <p:nvPr/>
            </p:nvSpPr>
            <p:spPr bwMode="auto">
              <a:xfrm>
                <a:off x="412"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47" name="Freeform 368"/>
              <p:cNvSpPr>
                <a:spLocks/>
              </p:cNvSpPr>
              <p:nvPr/>
            </p:nvSpPr>
            <p:spPr bwMode="auto">
              <a:xfrm>
                <a:off x="364"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48" name="Group 369"/>
              <p:cNvGrpSpPr>
                <a:grpSpLocks/>
              </p:cNvGrpSpPr>
              <p:nvPr/>
            </p:nvGrpSpPr>
            <p:grpSpPr bwMode="auto">
              <a:xfrm>
                <a:off x="364" y="1151"/>
                <a:ext cx="202" cy="49"/>
                <a:chOff x="432" y="1152"/>
                <a:chExt cx="202" cy="49"/>
              </a:xfrm>
            </p:grpSpPr>
            <p:sp>
              <p:nvSpPr>
                <p:cNvPr id="70949" name="Freeform 370"/>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50" name="Freeform 371"/>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70772" name="Freeform 372"/>
            <p:cNvSpPr>
              <a:spLocks/>
            </p:cNvSpPr>
            <p:nvPr/>
          </p:nvSpPr>
          <p:spPr bwMode="auto">
            <a:xfrm>
              <a:off x="885" y="698"/>
              <a:ext cx="4" cy="190"/>
            </a:xfrm>
            <a:custGeom>
              <a:avLst/>
              <a:gdLst>
                <a:gd name="T0" fmla="*/ 4 w 4"/>
                <a:gd name="T1" fmla="*/ 0 h 190"/>
                <a:gd name="T2" fmla="*/ 0 w 4"/>
                <a:gd name="T3" fmla="*/ 190 h 190"/>
                <a:gd name="T4" fmla="*/ 0 60000 65536"/>
                <a:gd name="T5" fmla="*/ 0 60000 65536"/>
                <a:gd name="T6" fmla="*/ 0 w 4"/>
                <a:gd name="T7" fmla="*/ 0 h 190"/>
                <a:gd name="T8" fmla="*/ 4 w 4"/>
                <a:gd name="T9" fmla="*/ 190 h 190"/>
              </a:gdLst>
              <a:ahLst/>
              <a:cxnLst>
                <a:cxn ang="T4">
                  <a:pos x="T0" y="T1"/>
                </a:cxn>
                <a:cxn ang="T5">
                  <a:pos x="T2" y="T3"/>
                </a:cxn>
              </a:cxnLst>
              <a:rect l="T6" t="T7" r="T8" b="T9"/>
              <a:pathLst>
                <a:path w="4" h="190">
                  <a:moveTo>
                    <a:pt x="4" y="0"/>
                  </a:moveTo>
                  <a:lnTo>
                    <a:pt x="0" y="190"/>
                  </a:lnTo>
                </a:path>
              </a:pathLst>
            </a:custGeom>
            <a:solidFill>
              <a:srgbClr val="FFFFFF"/>
            </a:solidFill>
            <a:ln w="38100">
              <a:solidFill>
                <a:schemeClr val="tx1"/>
              </a:solidFill>
              <a:round/>
              <a:headEnd type="oval" w="sm" len="sm"/>
              <a:tailEnd/>
            </a:ln>
          </p:spPr>
          <p:txBody>
            <a:bodyPr/>
            <a:lstStyle/>
            <a:p>
              <a:endParaRPr lang="zh-CN" altLang="en-US"/>
            </a:p>
          </p:txBody>
        </p:sp>
        <p:grpSp>
          <p:nvGrpSpPr>
            <p:cNvPr id="70773" name="Group 373"/>
            <p:cNvGrpSpPr>
              <a:grpSpLocks/>
            </p:cNvGrpSpPr>
            <p:nvPr/>
          </p:nvGrpSpPr>
          <p:grpSpPr bwMode="auto">
            <a:xfrm>
              <a:off x="364" y="1739"/>
              <a:ext cx="202" cy="277"/>
              <a:chOff x="364" y="1739"/>
              <a:chExt cx="202" cy="277"/>
            </a:xfrm>
          </p:grpSpPr>
          <p:sp>
            <p:nvSpPr>
              <p:cNvPr id="70939" name="Freeform 374"/>
              <p:cNvSpPr>
                <a:spLocks/>
              </p:cNvSpPr>
              <p:nvPr/>
            </p:nvSpPr>
            <p:spPr bwMode="auto">
              <a:xfrm>
                <a:off x="466" y="1919"/>
                <a:ext cx="1" cy="95"/>
              </a:xfrm>
              <a:custGeom>
                <a:avLst/>
                <a:gdLst>
                  <a:gd name="T0" fmla="*/ 1 w 1"/>
                  <a:gd name="T1" fmla="*/ 0 h 95"/>
                  <a:gd name="T2" fmla="*/ 0 w 1"/>
                  <a:gd name="T3" fmla="*/ 95 h 95"/>
                  <a:gd name="T4" fmla="*/ 0 60000 65536"/>
                  <a:gd name="T5" fmla="*/ 0 60000 65536"/>
                  <a:gd name="T6" fmla="*/ 0 w 1"/>
                  <a:gd name="T7" fmla="*/ 0 h 95"/>
                  <a:gd name="T8" fmla="*/ 1 w 1"/>
                  <a:gd name="T9" fmla="*/ 95 h 95"/>
                </a:gdLst>
                <a:ahLst/>
                <a:cxnLst>
                  <a:cxn ang="T4">
                    <a:pos x="T0" y="T1"/>
                  </a:cxn>
                  <a:cxn ang="T5">
                    <a:pos x="T2" y="T3"/>
                  </a:cxn>
                </a:cxnLst>
                <a:rect l="T6" t="T7" r="T8" b="T9"/>
                <a:pathLst>
                  <a:path w="1" h="95">
                    <a:moveTo>
                      <a:pt x="1" y="0"/>
                    </a:moveTo>
                    <a:lnTo>
                      <a:pt x="0" y="95"/>
                    </a:lnTo>
                  </a:path>
                </a:pathLst>
              </a:custGeom>
              <a:solidFill>
                <a:srgbClr val="FFFFFF"/>
              </a:solidFill>
              <a:ln w="38100">
                <a:solidFill>
                  <a:schemeClr val="tx1"/>
                </a:solidFill>
                <a:round/>
                <a:headEnd/>
                <a:tailEnd/>
              </a:ln>
            </p:spPr>
            <p:txBody>
              <a:bodyPr/>
              <a:lstStyle/>
              <a:p>
                <a:endParaRPr lang="zh-CN" altLang="en-US"/>
              </a:p>
            </p:txBody>
          </p:sp>
          <p:sp>
            <p:nvSpPr>
              <p:cNvPr id="70940" name="Freeform 375"/>
              <p:cNvSpPr>
                <a:spLocks/>
              </p:cNvSpPr>
              <p:nvPr/>
            </p:nvSpPr>
            <p:spPr bwMode="auto">
              <a:xfrm>
                <a:off x="412" y="201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41" name="Freeform 376"/>
              <p:cNvSpPr>
                <a:spLocks/>
              </p:cNvSpPr>
              <p:nvPr/>
            </p:nvSpPr>
            <p:spPr bwMode="auto">
              <a:xfrm>
                <a:off x="364" y="173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42" name="Group 377"/>
              <p:cNvGrpSpPr>
                <a:grpSpLocks/>
              </p:cNvGrpSpPr>
              <p:nvPr/>
            </p:nvGrpSpPr>
            <p:grpSpPr bwMode="auto">
              <a:xfrm>
                <a:off x="364" y="1871"/>
                <a:ext cx="202" cy="49"/>
                <a:chOff x="432" y="1152"/>
                <a:chExt cx="202" cy="49"/>
              </a:xfrm>
            </p:grpSpPr>
            <p:sp>
              <p:nvSpPr>
                <p:cNvPr id="70943" name="Freeform 378"/>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44" name="Freeform 379"/>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70774" name="Group 380"/>
            <p:cNvGrpSpPr>
              <a:grpSpLocks/>
            </p:cNvGrpSpPr>
            <p:nvPr/>
          </p:nvGrpSpPr>
          <p:grpSpPr bwMode="auto">
            <a:xfrm>
              <a:off x="364" y="2747"/>
              <a:ext cx="202" cy="277"/>
              <a:chOff x="364" y="2747"/>
              <a:chExt cx="202" cy="277"/>
            </a:xfrm>
          </p:grpSpPr>
          <p:sp>
            <p:nvSpPr>
              <p:cNvPr id="70933" name="Freeform 381"/>
              <p:cNvSpPr>
                <a:spLocks/>
              </p:cNvSpPr>
              <p:nvPr/>
            </p:nvSpPr>
            <p:spPr bwMode="auto">
              <a:xfrm>
                <a:off x="466" y="2925"/>
                <a:ext cx="1" cy="97"/>
              </a:xfrm>
              <a:custGeom>
                <a:avLst/>
                <a:gdLst>
                  <a:gd name="T0" fmla="*/ 1 w 1"/>
                  <a:gd name="T1" fmla="*/ 0 h 97"/>
                  <a:gd name="T2" fmla="*/ 0 w 1"/>
                  <a:gd name="T3" fmla="*/ 97 h 97"/>
                  <a:gd name="T4" fmla="*/ 0 60000 65536"/>
                  <a:gd name="T5" fmla="*/ 0 60000 65536"/>
                  <a:gd name="T6" fmla="*/ 0 w 1"/>
                  <a:gd name="T7" fmla="*/ 0 h 97"/>
                  <a:gd name="T8" fmla="*/ 1 w 1"/>
                  <a:gd name="T9" fmla="*/ 97 h 97"/>
                </a:gdLst>
                <a:ahLst/>
                <a:cxnLst>
                  <a:cxn ang="T4">
                    <a:pos x="T0" y="T1"/>
                  </a:cxn>
                  <a:cxn ang="T5">
                    <a:pos x="T2" y="T3"/>
                  </a:cxn>
                </a:cxnLst>
                <a:rect l="T6" t="T7" r="T8" b="T9"/>
                <a:pathLst>
                  <a:path w="1" h="97">
                    <a:moveTo>
                      <a:pt x="1" y="0"/>
                    </a:moveTo>
                    <a:lnTo>
                      <a:pt x="0" y="97"/>
                    </a:lnTo>
                  </a:path>
                </a:pathLst>
              </a:custGeom>
              <a:solidFill>
                <a:srgbClr val="FFFFFF"/>
              </a:solidFill>
              <a:ln w="38100">
                <a:solidFill>
                  <a:schemeClr val="tx1"/>
                </a:solidFill>
                <a:round/>
                <a:headEnd/>
                <a:tailEnd/>
              </a:ln>
            </p:spPr>
            <p:txBody>
              <a:bodyPr/>
              <a:lstStyle/>
              <a:p>
                <a:endParaRPr lang="zh-CN" altLang="en-US"/>
              </a:p>
            </p:txBody>
          </p:sp>
          <p:sp>
            <p:nvSpPr>
              <p:cNvPr id="70934" name="Freeform 382"/>
              <p:cNvSpPr>
                <a:spLocks/>
              </p:cNvSpPr>
              <p:nvPr/>
            </p:nvSpPr>
            <p:spPr bwMode="auto">
              <a:xfrm>
                <a:off x="412" y="3023"/>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35" name="Freeform 383"/>
              <p:cNvSpPr>
                <a:spLocks/>
              </p:cNvSpPr>
              <p:nvPr/>
            </p:nvSpPr>
            <p:spPr bwMode="auto">
              <a:xfrm>
                <a:off x="364" y="2747"/>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36" name="Group 384"/>
              <p:cNvGrpSpPr>
                <a:grpSpLocks/>
              </p:cNvGrpSpPr>
              <p:nvPr/>
            </p:nvGrpSpPr>
            <p:grpSpPr bwMode="auto">
              <a:xfrm>
                <a:off x="364" y="2879"/>
                <a:ext cx="202" cy="49"/>
                <a:chOff x="432" y="1152"/>
                <a:chExt cx="202" cy="49"/>
              </a:xfrm>
            </p:grpSpPr>
            <p:sp>
              <p:nvSpPr>
                <p:cNvPr id="70937" name="Freeform 385"/>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38" name="Freeform 386"/>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70775" name="Freeform 387"/>
            <p:cNvSpPr>
              <a:spLocks/>
            </p:cNvSpPr>
            <p:nvPr/>
          </p:nvSpPr>
          <p:spPr bwMode="auto">
            <a:xfrm>
              <a:off x="364" y="1414"/>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sp>
          <p:nvSpPr>
            <p:cNvPr id="70776" name="Freeform 388"/>
            <p:cNvSpPr>
              <a:spLocks/>
            </p:cNvSpPr>
            <p:nvPr/>
          </p:nvSpPr>
          <p:spPr bwMode="auto">
            <a:xfrm>
              <a:off x="367" y="2423"/>
              <a:ext cx="1341" cy="243"/>
            </a:xfrm>
            <a:custGeom>
              <a:avLst/>
              <a:gdLst>
                <a:gd name="T0" fmla="*/ 0 w 1341"/>
                <a:gd name="T1" fmla="*/ 240 h 243"/>
                <a:gd name="T2" fmla="*/ 93 w 1341"/>
                <a:gd name="T3" fmla="*/ 243 h 243"/>
                <a:gd name="T4" fmla="*/ 93 w 1341"/>
                <a:gd name="T5" fmla="*/ 0 h 243"/>
                <a:gd name="T6" fmla="*/ 1341 w 1341"/>
                <a:gd name="T7" fmla="*/ 0 h 243"/>
                <a:gd name="T8" fmla="*/ 0 60000 65536"/>
                <a:gd name="T9" fmla="*/ 0 60000 65536"/>
                <a:gd name="T10" fmla="*/ 0 60000 65536"/>
                <a:gd name="T11" fmla="*/ 0 60000 65536"/>
                <a:gd name="T12" fmla="*/ 0 w 1341"/>
                <a:gd name="T13" fmla="*/ 0 h 243"/>
                <a:gd name="T14" fmla="*/ 1341 w 1341"/>
                <a:gd name="T15" fmla="*/ 243 h 243"/>
              </a:gdLst>
              <a:ahLst/>
              <a:cxnLst>
                <a:cxn ang="T8">
                  <a:pos x="T0" y="T1"/>
                </a:cxn>
                <a:cxn ang="T9">
                  <a:pos x="T2" y="T3"/>
                </a:cxn>
                <a:cxn ang="T10">
                  <a:pos x="T4" y="T5"/>
                </a:cxn>
                <a:cxn ang="T11">
                  <a:pos x="T6" y="T7"/>
                </a:cxn>
              </a:cxnLst>
              <a:rect l="T12" t="T13" r="T14" b="T15"/>
              <a:pathLst>
                <a:path w="1341" h="243">
                  <a:moveTo>
                    <a:pt x="0" y="240"/>
                  </a:moveTo>
                  <a:lnTo>
                    <a:pt x="93" y="243"/>
                  </a:lnTo>
                  <a:lnTo>
                    <a:pt x="93" y="0"/>
                  </a:lnTo>
                  <a:lnTo>
                    <a:pt x="1341" y="0"/>
                  </a:lnTo>
                </a:path>
              </a:pathLst>
            </a:custGeom>
            <a:noFill/>
            <a:ln w="38100">
              <a:solidFill>
                <a:schemeClr val="tx1"/>
              </a:solidFill>
              <a:round/>
              <a:headEnd/>
              <a:tailEnd/>
            </a:ln>
          </p:spPr>
          <p:txBody>
            <a:bodyPr wrap="none"/>
            <a:lstStyle/>
            <a:p>
              <a:endParaRPr lang="zh-CN" altLang="en-US"/>
            </a:p>
          </p:txBody>
        </p:sp>
        <p:sp>
          <p:nvSpPr>
            <p:cNvPr id="70777" name="Line 389"/>
            <p:cNvSpPr>
              <a:spLocks noChangeShapeType="1"/>
            </p:cNvSpPr>
            <p:nvPr/>
          </p:nvSpPr>
          <p:spPr bwMode="auto">
            <a:xfrm>
              <a:off x="681" y="1407"/>
              <a:ext cx="3" cy="188"/>
            </a:xfrm>
            <a:prstGeom prst="line">
              <a:avLst/>
            </a:prstGeom>
            <a:noFill/>
            <a:ln w="38100">
              <a:solidFill>
                <a:schemeClr val="tx1"/>
              </a:solidFill>
              <a:round/>
              <a:headEnd type="oval" w="sm" len="sm"/>
              <a:tailEnd/>
            </a:ln>
          </p:spPr>
          <p:txBody>
            <a:bodyPr/>
            <a:lstStyle/>
            <a:p>
              <a:endParaRPr lang="zh-CN" altLang="en-US"/>
            </a:p>
          </p:txBody>
        </p:sp>
        <p:sp>
          <p:nvSpPr>
            <p:cNvPr id="70778" name="Freeform 390"/>
            <p:cNvSpPr>
              <a:spLocks/>
            </p:cNvSpPr>
            <p:nvPr/>
          </p:nvSpPr>
          <p:spPr bwMode="auto">
            <a:xfrm>
              <a:off x="888" y="1407"/>
              <a:ext cx="1" cy="189"/>
            </a:xfrm>
            <a:custGeom>
              <a:avLst/>
              <a:gdLst>
                <a:gd name="T0" fmla="*/ 1 w 1"/>
                <a:gd name="T1" fmla="*/ 0 h 189"/>
                <a:gd name="T2" fmla="*/ 0 w 1"/>
                <a:gd name="T3" fmla="*/ 189 h 189"/>
                <a:gd name="T4" fmla="*/ 0 60000 65536"/>
                <a:gd name="T5" fmla="*/ 0 60000 65536"/>
                <a:gd name="T6" fmla="*/ 0 w 1"/>
                <a:gd name="T7" fmla="*/ 0 h 189"/>
                <a:gd name="T8" fmla="*/ 1 w 1"/>
                <a:gd name="T9" fmla="*/ 189 h 189"/>
              </a:gdLst>
              <a:ahLst/>
              <a:cxnLst>
                <a:cxn ang="T4">
                  <a:pos x="T0" y="T1"/>
                </a:cxn>
                <a:cxn ang="T5">
                  <a:pos x="T2" y="T3"/>
                </a:cxn>
              </a:cxnLst>
              <a:rect l="T6" t="T7" r="T8" b="T9"/>
              <a:pathLst>
                <a:path w="1" h="189">
                  <a:moveTo>
                    <a:pt x="1" y="0"/>
                  </a:moveTo>
                  <a:lnTo>
                    <a:pt x="0" y="189"/>
                  </a:lnTo>
                </a:path>
              </a:pathLst>
            </a:custGeom>
            <a:solidFill>
              <a:srgbClr val="FFFFFF"/>
            </a:solidFill>
            <a:ln w="38100">
              <a:solidFill>
                <a:schemeClr val="tx1"/>
              </a:solidFill>
              <a:round/>
              <a:headEnd type="oval" w="sm" len="sm"/>
              <a:tailEnd/>
            </a:ln>
          </p:spPr>
          <p:txBody>
            <a:bodyPr/>
            <a:lstStyle/>
            <a:p>
              <a:endParaRPr lang="zh-CN" altLang="en-US"/>
            </a:p>
          </p:txBody>
        </p:sp>
        <p:sp>
          <p:nvSpPr>
            <p:cNvPr id="70779" name="Line 391"/>
            <p:cNvSpPr>
              <a:spLocks noChangeShapeType="1"/>
            </p:cNvSpPr>
            <p:nvPr/>
          </p:nvSpPr>
          <p:spPr bwMode="auto">
            <a:xfrm>
              <a:off x="681" y="2423"/>
              <a:ext cx="3" cy="188"/>
            </a:xfrm>
            <a:prstGeom prst="line">
              <a:avLst/>
            </a:prstGeom>
            <a:noFill/>
            <a:ln w="38100">
              <a:solidFill>
                <a:schemeClr val="tx1"/>
              </a:solidFill>
              <a:round/>
              <a:headEnd type="oval" w="sm" len="sm"/>
              <a:tailEnd/>
            </a:ln>
          </p:spPr>
          <p:txBody>
            <a:bodyPr/>
            <a:lstStyle/>
            <a:p>
              <a:endParaRPr lang="zh-CN" altLang="en-US"/>
            </a:p>
          </p:txBody>
        </p:sp>
        <p:sp>
          <p:nvSpPr>
            <p:cNvPr id="70780" name="Freeform 392"/>
            <p:cNvSpPr>
              <a:spLocks/>
            </p:cNvSpPr>
            <p:nvPr/>
          </p:nvSpPr>
          <p:spPr bwMode="auto">
            <a:xfrm>
              <a:off x="885" y="2423"/>
              <a:ext cx="4" cy="193"/>
            </a:xfrm>
            <a:custGeom>
              <a:avLst/>
              <a:gdLst>
                <a:gd name="T0" fmla="*/ 4 w 4"/>
                <a:gd name="T1" fmla="*/ 0 h 193"/>
                <a:gd name="T2" fmla="*/ 0 w 4"/>
                <a:gd name="T3" fmla="*/ 193 h 193"/>
                <a:gd name="T4" fmla="*/ 0 60000 65536"/>
                <a:gd name="T5" fmla="*/ 0 60000 65536"/>
                <a:gd name="T6" fmla="*/ 0 w 4"/>
                <a:gd name="T7" fmla="*/ 0 h 193"/>
                <a:gd name="T8" fmla="*/ 4 w 4"/>
                <a:gd name="T9" fmla="*/ 193 h 193"/>
              </a:gdLst>
              <a:ahLst/>
              <a:cxnLst>
                <a:cxn ang="T4">
                  <a:pos x="T0" y="T1"/>
                </a:cxn>
                <a:cxn ang="T5">
                  <a:pos x="T2" y="T3"/>
                </a:cxn>
              </a:cxnLst>
              <a:rect l="T6" t="T7" r="T8" b="T9"/>
              <a:pathLst>
                <a:path w="4" h="193">
                  <a:moveTo>
                    <a:pt x="4" y="0"/>
                  </a:moveTo>
                  <a:lnTo>
                    <a:pt x="0" y="193"/>
                  </a:lnTo>
                </a:path>
              </a:pathLst>
            </a:custGeom>
            <a:solidFill>
              <a:srgbClr val="FFFFFF"/>
            </a:solidFill>
            <a:ln w="38100">
              <a:solidFill>
                <a:schemeClr val="tx1"/>
              </a:solidFill>
              <a:round/>
              <a:headEnd type="oval" w="sm" len="sm"/>
              <a:tailEnd/>
            </a:ln>
          </p:spPr>
          <p:txBody>
            <a:bodyPr/>
            <a:lstStyle/>
            <a:p>
              <a:endParaRPr lang="zh-CN" altLang="en-US"/>
            </a:p>
          </p:txBody>
        </p:sp>
        <p:grpSp>
          <p:nvGrpSpPr>
            <p:cNvPr id="70781" name="Group 393"/>
            <p:cNvGrpSpPr>
              <a:grpSpLocks/>
            </p:cNvGrpSpPr>
            <p:nvPr/>
          </p:nvGrpSpPr>
          <p:grpSpPr bwMode="auto">
            <a:xfrm>
              <a:off x="1324" y="1019"/>
              <a:ext cx="202" cy="277"/>
              <a:chOff x="1324" y="1019"/>
              <a:chExt cx="202" cy="277"/>
            </a:xfrm>
          </p:grpSpPr>
          <p:sp>
            <p:nvSpPr>
              <p:cNvPr id="70927" name="Line 394"/>
              <p:cNvSpPr>
                <a:spLocks noChangeShapeType="1"/>
              </p:cNvSpPr>
              <p:nvPr/>
            </p:nvSpPr>
            <p:spPr bwMode="auto">
              <a:xfrm>
                <a:off x="1424" y="1199"/>
                <a:ext cx="2" cy="95"/>
              </a:xfrm>
              <a:prstGeom prst="line">
                <a:avLst/>
              </a:prstGeom>
              <a:noFill/>
              <a:ln w="38100">
                <a:solidFill>
                  <a:schemeClr val="tx1"/>
                </a:solidFill>
                <a:round/>
                <a:headEnd/>
                <a:tailEnd/>
              </a:ln>
            </p:spPr>
            <p:txBody>
              <a:bodyPr/>
              <a:lstStyle/>
              <a:p>
                <a:endParaRPr lang="zh-CN" altLang="en-US"/>
              </a:p>
            </p:txBody>
          </p:sp>
          <p:sp>
            <p:nvSpPr>
              <p:cNvPr id="70928" name="Freeform 395"/>
              <p:cNvSpPr>
                <a:spLocks/>
              </p:cNvSpPr>
              <p:nvPr/>
            </p:nvSpPr>
            <p:spPr bwMode="auto">
              <a:xfrm>
                <a:off x="1372"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29" name="Freeform 396"/>
              <p:cNvSpPr>
                <a:spLocks/>
              </p:cNvSpPr>
              <p:nvPr/>
            </p:nvSpPr>
            <p:spPr bwMode="auto">
              <a:xfrm>
                <a:off x="1324"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30" name="Group 397"/>
              <p:cNvGrpSpPr>
                <a:grpSpLocks/>
              </p:cNvGrpSpPr>
              <p:nvPr/>
            </p:nvGrpSpPr>
            <p:grpSpPr bwMode="auto">
              <a:xfrm>
                <a:off x="1324" y="1151"/>
                <a:ext cx="202" cy="49"/>
                <a:chOff x="432" y="1152"/>
                <a:chExt cx="202" cy="49"/>
              </a:xfrm>
            </p:grpSpPr>
            <p:sp>
              <p:nvSpPr>
                <p:cNvPr id="70931" name="Freeform 398"/>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32" name="Freeform 399"/>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70782" name="Group 400"/>
            <p:cNvGrpSpPr>
              <a:grpSpLocks/>
            </p:cNvGrpSpPr>
            <p:nvPr/>
          </p:nvGrpSpPr>
          <p:grpSpPr bwMode="auto">
            <a:xfrm>
              <a:off x="1324" y="1739"/>
              <a:ext cx="202" cy="277"/>
              <a:chOff x="1324" y="1739"/>
              <a:chExt cx="202" cy="277"/>
            </a:xfrm>
          </p:grpSpPr>
          <p:sp>
            <p:nvSpPr>
              <p:cNvPr id="70921" name="Line 401"/>
              <p:cNvSpPr>
                <a:spLocks noChangeShapeType="1"/>
              </p:cNvSpPr>
              <p:nvPr/>
            </p:nvSpPr>
            <p:spPr bwMode="auto">
              <a:xfrm>
                <a:off x="1424" y="1919"/>
                <a:ext cx="2" cy="95"/>
              </a:xfrm>
              <a:prstGeom prst="line">
                <a:avLst/>
              </a:prstGeom>
              <a:noFill/>
              <a:ln w="38100">
                <a:solidFill>
                  <a:schemeClr val="tx1"/>
                </a:solidFill>
                <a:round/>
                <a:headEnd/>
                <a:tailEnd/>
              </a:ln>
            </p:spPr>
            <p:txBody>
              <a:bodyPr/>
              <a:lstStyle/>
              <a:p>
                <a:endParaRPr lang="zh-CN" altLang="en-US"/>
              </a:p>
            </p:txBody>
          </p:sp>
          <p:sp>
            <p:nvSpPr>
              <p:cNvPr id="70922" name="Freeform 402"/>
              <p:cNvSpPr>
                <a:spLocks/>
              </p:cNvSpPr>
              <p:nvPr/>
            </p:nvSpPr>
            <p:spPr bwMode="auto">
              <a:xfrm>
                <a:off x="1372" y="201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23" name="Freeform 403"/>
              <p:cNvSpPr>
                <a:spLocks/>
              </p:cNvSpPr>
              <p:nvPr/>
            </p:nvSpPr>
            <p:spPr bwMode="auto">
              <a:xfrm>
                <a:off x="1324" y="173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24" name="Group 404"/>
              <p:cNvGrpSpPr>
                <a:grpSpLocks/>
              </p:cNvGrpSpPr>
              <p:nvPr/>
            </p:nvGrpSpPr>
            <p:grpSpPr bwMode="auto">
              <a:xfrm>
                <a:off x="1324" y="1871"/>
                <a:ext cx="202" cy="49"/>
                <a:chOff x="432" y="1152"/>
                <a:chExt cx="202" cy="49"/>
              </a:xfrm>
            </p:grpSpPr>
            <p:sp>
              <p:nvSpPr>
                <p:cNvPr id="70925" name="Freeform 405"/>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26" name="Freeform 406"/>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grpSp>
          <p:nvGrpSpPr>
            <p:cNvPr id="70783" name="Group 407"/>
            <p:cNvGrpSpPr>
              <a:grpSpLocks/>
            </p:cNvGrpSpPr>
            <p:nvPr/>
          </p:nvGrpSpPr>
          <p:grpSpPr bwMode="auto">
            <a:xfrm>
              <a:off x="1324" y="2747"/>
              <a:ext cx="202" cy="277"/>
              <a:chOff x="1324" y="2747"/>
              <a:chExt cx="202" cy="277"/>
            </a:xfrm>
          </p:grpSpPr>
          <p:sp>
            <p:nvSpPr>
              <p:cNvPr id="70915" name="Line 408"/>
              <p:cNvSpPr>
                <a:spLocks noChangeShapeType="1"/>
              </p:cNvSpPr>
              <p:nvPr/>
            </p:nvSpPr>
            <p:spPr bwMode="auto">
              <a:xfrm>
                <a:off x="1424" y="2927"/>
                <a:ext cx="2" cy="95"/>
              </a:xfrm>
              <a:prstGeom prst="line">
                <a:avLst/>
              </a:prstGeom>
              <a:noFill/>
              <a:ln w="38100">
                <a:solidFill>
                  <a:schemeClr val="tx1"/>
                </a:solidFill>
                <a:round/>
                <a:headEnd/>
                <a:tailEnd/>
              </a:ln>
            </p:spPr>
            <p:txBody>
              <a:bodyPr/>
              <a:lstStyle/>
              <a:p>
                <a:endParaRPr lang="zh-CN" altLang="en-US"/>
              </a:p>
            </p:txBody>
          </p:sp>
          <p:sp>
            <p:nvSpPr>
              <p:cNvPr id="70916" name="Freeform 409"/>
              <p:cNvSpPr>
                <a:spLocks/>
              </p:cNvSpPr>
              <p:nvPr/>
            </p:nvSpPr>
            <p:spPr bwMode="auto">
              <a:xfrm>
                <a:off x="1372" y="3023"/>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17" name="Freeform 410"/>
              <p:cNvSpPr>
                <a:spLocks/>
              </p:cNvSpPr>
              <p:nvPr/>
            </p:nvSpPr>
            <p:spPr bwMode="auto">
              <a:xfrm>
                <a:off x="1324" y="2747"/>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38100">
                <a:solidFill>
                  <a:schemeClr val="tx1"/>
                </a:solidFill>
                <a:round/>
                <a:headEnd/>
                <a:tailEnd/>
              </a:ln>
            </p:spPr>
            <p:txBody>
              <a:bodyPr wrap="none"/>
              <a:lstStyle/>
              <a:p>
                <a:endParaRPr lang="zh-CN" altLang="en-US"/>
              </a:p>
            </p:txBody>
          </p:sp>
          <p:grpSp>
            <p:nvGrpSpPr>
              <p:cNvPr id="70918" name="Group 411"/>
              <p:cNvGrpSpPr>
                <a:grpSpLocks/>
              </p:cNvGrpSpPr>
              <p:nvPr/>
            </p:nvGrpSpPr>
            <p:grpSpPr bwMode="auto">
              <a:xfrm>
                <a:off x="1324" y="2879"/>
                <a:ext cx="202" cy="49"/>
                <a:chOff x="432" y="1152"/>
                <a:chExt cx="202" cy="49"/>
              </a:xfrm>
            </p:grpSpPr>
            <p:sp>
              <p:nvSpPr>
                <p:cNvPr id="70919" name="Freeform 412"/>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20" name="Freeform 413"/>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grpSp>
        <p:sp>
          <p:nvSpPr>
            <p:cNvPr id="70784" name="Freeform 414"/>
            <p:cNvSpPr>
              <a:spLocks/>
            </p:cNvSpPr>
            <p:nvPr/>
          </p:nvSpPr>
          <p:spPr bwMode="auto">
            <a:xfrm>
              <a:off x="1315" y="696"/>
              <a:ext cx="108" cy="237"/>
            </a:xfrm>
            <a:custGeom>
              <a:avLst/>
              <a:gdLst>
                <a:gd name="T0" fmla="*/ 0 w 108"/>
                <a:gd name="T1" fmla="*/ 237 h 237"/>
                <a:gd name="T2" fmla="*/ 108 w 108"/>
                <a:gd name="T3" fmla="*/ 237 h 237"/>
                <a:gd name="T4" fmla="*/ 108 w 108"/>
                <a:gd name="T5" fmla="*/ 0 h 237"/>
                <a:gd name="T6" fmla="*/ 0 60000 65536"/>
                <a:gd name="T7" fmla="*/ 0 60000 65536"/>
                <a:gd name="T8" fmla="*/ 0 60000 65536"/>
                <a:gd name="T9" fmla="*/ 0 w 108"/>
                <a:gd name="T10" fmla="*/ 0 h 237"/>
                <a:gd name="T11" fmla="*/ 108 w 108"/>
                <a:gd name="T12" fmla="*/ 237 h 237"/>
              </a:gdLst>
              <a:ahLst/>
              <a:cxnLst>
                <a:cxn ang="T6">
                  <a:pos x="T0" y="T1"/>
                </a:cxn>
                <a:cxn ang="T7">
                  <a:pos x="T2" y="T3"/>
                </a:cxn>
                <a:cxn ang="T8">
                  <a:pos x="T4" y="T5"/>
                </a:cxn>
              </a:cxnLst>
              <a:rect l="T9" t="T10" r="T11" b="T12"/>
              <a:pathLst>
                <a:path w="108" h="237">
                  <a:moveTo>
                    <a:pt x="0" y="237"/>
                  </a:moveTo>
                  <a:lnTo>
                    <a:pt x="108" y="237"/>
                  </a:lnTo>
                  <a:lnTo>
                    <a:pt x="108" y="0"/>
                  </a:lnTo>
                </a:path>
              </a:pathLst>
            </a:custGeom>
            <a:noFill/>
            <a:ln w="38100">
              <a:solidFill>
                <a:schemeClr val="tx1"/>
              </a:solidFill>
              <a:round/>
              <a:headEnd/>
              <a:tailEnd type="oval" w="sm" len="sm"/>
            </a:ln>
          </p:spPr>
          <p:txBody>
            <a:bodyPr wrap="none"/>
            <a:lstStyle/>
            <a:p>
              <a:endParaRPr lang="zh-CN" altLang="en-US"/>
            </a:p>
          </p:txBody>
        </p:sp>
        <p:sp>
          <p:nvSpPr>
            <p:cNvPr id="70785" name="Freeform 415"/>
            <p:cNvSpPr>
              <a:spLocks/>
            </p:cNvSpPr>
            <p:nvPr/>
          </p:nvSpPr>
          <p:spPr bwMode="auto">
            <a:xfrm>
              <a:off x="1327" y="1416"/>
              <a:ext cx="96" cy="243"/>
            </a:xfrm>
            <a:custGeom>
              <a:avLst/>
              <a:gdLst>
                <a:gd name="T0" fmla="*/ 0 w 96"/>
                <a:gd name="T1" fmla="*/ 243 h 243"/>
                <a:gd name="T2" fmla="*/ 96 w 96"/>
                <a:gd name="T3" fmla="*/ 243 h 243"/>
                <a:gd name="T4" fmla="*/ 96 w 96"/>
                <a:gd name="T5" fmla="*/ 0 h 243"/>
                <a:gd name="T6" fmla="*/ 0 60000 65536"/>
                <a:gd name="T7" fmla="*/ 0 60000 65536"/>
                <a:gd name="T8" fmla="*/ 0 60000 65536"/>
                <a:gd name="T9" fmla="*/ 0 w 96"/>
                <a:gd name="T10" fmla="*/ 0 h 243"/>
                <a:gd name="T11" fmla="*/ 96 w 96"/>
                <a:gd name="T12" fmla="*/ 243 h 243"/>
              </a:gdLst>
              <a:ahLst/>
              <a:cxnLst>
                <a:cxn ang="T6">
                  <a:pos x="T0" y="T1"/>
                </a:cxn>
                <a:cxn ang="T7">
                  <a:pos x="T2" y="T3"/>
                </a:cxn>
                <a:cxn ang="T8">
                  <a:pos x="T4" y="T5"/>
                </a:cxn>
              </a:cxnLst>
              <a:rect l="T9" t="T10" r="T11" b="T12"/>
              <a:pathLst>
                <a:path w="96" h="243">
                  <a:moveTo>
                    <a:pt x="0" y="243"/>
                  </a:moveTo>
                  <a:lnTo>
                    <a:pt x="96" y="243"/>
                  </a:lnTo>
                  <a:lnTo>
                    <a:pt x="96" y="0"/>
                  </a:lnTo>
                </a:path>
              </a:pathLst>
            </a:custGeom>
            <a:noFill/>
            <a:ln w="38100">
              <a:solidFill>
                <a:schemeClr val="tx1"/>
              </a:solidFill>
              <a:round/>
              <a:headEnd/>
              <a:tailEnd type="oval" w="sm" len="sm"/>
            </a:ln>
          </p:spPr>
          <p:txBody>
            <a:bodyPr wrap="none"/>
            <a:lstStyle/>
            <a:p>
              <a:endParaRPr lang="zh-CN" altLang="en-US"/>
            </a:p>
          </p:txBody>
        </p:sp>
        <p:sp>
          <p:nvSpPr>
            <p:cNvPr id="70786" name="Freeform 416"/>
            <p:cNvSpPr>
              <a:spLocks/>
            </p:cNvSpPr>
            <p:nvPr/>
          </p:nvSpPr>
          <p:spPr bwMode="auto">
            <a:xfrm>
              <a:off x="1327" y="2427"/>
              <a:ext cx="98" cy="249"/>
            </a:xfrm>
            <a:custGeom>
              <a:avLst/>
              <a:gdLst>
                <a:gd name="T0" fmla="*/ 0 w 98"/>
                <a:gd name="T1" fmla="*/ 249 h 249"/>
                <a:gd name="T2" fmla="*/ 96 w 98"/>
                <a:gd name="T3" fmla="*/ 249 h 249"/>
                <a:gd name="T4" fmla="*/ 98 w 98"/>
                <a:gd name="T5" fmla="*/ 0 h 249"/>
                <a:gd name="T6" fmla="*/ 0 60000 65536"/>
                <a:gd name="T7" fmla="*/ 0 60000 65536"/>
                <a:gd name="T8" fmla="*/ 0 60000 65536"/>
                <a:gd name="T9" fmla="*/ 0 w 98"/>
                <a:gd name="T10" fmla="*/ 0 h 249"/>
                <a:gd name="T11" fmla="*/ 98 w 98"/>
                <a:gd name="T12" fmla="*/ 249 h 249"/>
              </a:gdLst>
              <a:ahLst/>
              <a:cxnLst>
                <a:cxn ang="T6">
                  <a:pos x="T0" y="T1"/>
                </a:cxn>
                <a:cxn ang="T7">
                  <a:pos x="T2" y="T3"/>
                </a:cxn>
                <a:cxn ang="T8">
                  <a:pos x="T4" y="T5"/>
                </a:cxn>
              </a:cxnLst>
              <a:rect l="T9" t="T10" r="T11" b="T12"/>
              <a:pathLst>
                <a:path w="98" h="249">
                  <a:moveTo>
                    <a:pt x="0" y="249"/>
                  </a:moveTo>
                  <a:lnTo>
                    <a:pt x="96" y="249"/>
                  </a:lnTo>
                  <a:lnTo>
                    <a:pt x="98" y="0"/>
                  </a:lnTo>
                </a:path>
              </a:pathLst>
            </a:custGeom>
            <a:noFill/>
            <a:ln w="38100">
              <a:solidFill>
                <a:schemeClr val="tx1"/>
              </a:solidFill>
              <a:round/>
              <a:headEnd/>
              <a:tailEnd type="oval" w="sm" len="sm"/>
            </a:ln>
          </p:spPr>
          <p:txBody>
            <a:bodyPr wrap="none"/>
            <a:lstStyle/>
            <a:p>
              <a:endParaRPr lang="zh-CN" altLang="en-US"/>
            </a:p>
          </p:txBody>
        </p:sp>
        <p:grpSp>
          <p:nvGrpSpPr>
            <p:cNvPr id="70787" name="Group 417"/>
            <p:cNvGrpSpPr>
              <a:grpSpLocks/>
            </p:cNvGrpSpPr>
            <p:nvPr/>
          </p:nvGrpSpPr>
          <p:grpSpPr bwMode="auto">
            <a:xfrm>
              <a:off x="4299" y="526"/>
              <a:ext cx="231" cy="49"/>
              <a:chOff x="4299" y="526"/>
              <a:chExt cx="231" cy="49"/>
            </a:xfrm>
          </p:grpSpPr>
          <p:sp>
            <p:nvSpPr>
              <p:cNvPr id="70913" name="Freeform 418"/>
              <p:cNvSpPr>
                <a:spLocks/>
              </p:cNvSpPr>
              <p:nvPr/>
            </p:nvSpPr>
            <p:spPr bwMode="auto">
              <a:xfrm rot="5400000">
                <a:off x="4412" y="467"/>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14" name="Freeform 419"/>
              <p:cNvSpPr>
                <a:spLocks/>
              </p:cNvSpPr>
              <p:nvPr/>
            </p:nvSpPr>
            <p:spPr bwMode="auto">
              <a:xfrm rot="5400000">
                <a:off x="4414" y="459"/>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788" name="Freeform 420"/>
            <p:cNvSpPr>
              <a:spLocks/>
            </p:cNvSpPr>
            <p:nvPr/>
          </p:nvSpPr>
          <p:spPr bwMode="auto">
            <a:xfrm>
              <a:off x="2617" y="579"/>
              <a:ext cx="1761" cy="120"/>
            </a:xfrm>
            <a:custGeom>
              <a:avLst/>
              <a:gdLst>
                <a:gd name="T0" fmla="*/ 1761 w 1761"/>
                <a:gd name="T1" fmla="*/ 0 h 120"/>
                <a:gd name="T2" fmla="*/ 1761 w 1761"/>
                <a:gd name="T3" fmla="*/ 117 h 120"/>
                <a:gd name="T4" fmla="*/ 0 w 1761"/>
                <a:gd name="T5" fmla="*/ 120 h 120"/>
                <a:gd name="T6" fmla="*/ 0 60000 65536"/>
                <a:gd name="T7" fmla="*/ 0 60000 65536"/>
                <a:gd name="T8" fmla="*/ 0 60000 65536"/>
                <a:gd name="T9" fmla="*/ 0 w 1761"/>
                <a:gd name="T10" fmla="*/ 0 h 120"/>
                <a:gd name="T11" fmla="*/ 1761 w 1761"/>
                <a:gd name="T12" fmla="*/ 120 h 120"/>
              </a:gdLst>
              <a:ahLst/>
              <a:cxnLst>
                <a:cxn ang="T6">
                  <a:pos x="T0" y="T1"/>
                </a:cxn>
                <a:cxn ang="T7">
                  <a:pos x="T2" y="T3"/>
                </a:cxn>
                <a:cxn ang="T8">
                  <a:pos x="T4" y="T5"/>
                </a:cxn>
              </a:cxnLst>
              <a:rect l="T9" t="T10" r="T11" b="T12"/>
              <a:pathLst>
                <a:path w="1761" h="120">
                  <a:moveTo>
                    <a:pt x="1761" y="0"/>
                  </a:moveTo>
                  <a:lnTo>
                    <a:pt x="1761" y="117"/>
                  </a:lnTo>
                  <a:lnTo>
                    <a:pt x="0" y="120"/>
                  </a:lnTo>
                </a:path>
              </a:pathLst>
            </a:custGeom>
            <a:noFill/>
            <a:ln w="38100">
              <a:solidFill>
                <a:schemeClr val="tx1"/>
              </a:solidFill>
              <a:round/>
              <a:headEnd/>
              <a:tailEnd/>
            </a:ln>
          </p:spPr>
          <p:txBody>
            <a:bodyPr wrap="none"/>
            <a:lstStyle/>
            <a:p>
              <a:endParaRPr lang="zh-CN" altLang="en-US"/>
            </a:p>
          </p:txBody>
        </p:sp>
        <p:sp>
          <p:nvSpPr>
            <p:cNvPr id="70789" name="Freeform 421"/>
            <p:cNvSpPr>
              <a:spLocks/>
            </p:cNvSpPr>
            <p:nvPr/>
          </p:nvSpPr>
          <p:spPr bwMode="auto">
            <a:xfrm>
              <a:off x="2620" y="1296"/>
              <a:ext cx="1758" cy="117"/>
            </a:xfrm>
            <a:custGeom>
              <a:avLst/>
              <a:gdLst>
                <a:gd name="T0" fmla="*/ 1758 w 1758"/>
                <a:gd name="T1" fmla="*/ 0 h 117"/>
                <a:gd name="T2" fmla="*/ 1758 w 1758"/>
                <a:gd name="T3" fmla="*/ 117 h 117"/>
                <a:gd name="T4" fmla="*/ 0 w 1758"/>
                <a:gd name="T5" fmla="*/ 114 h 117"/>
                <a:gd name="T6" fmla="*/ 0 60000 65536"/>
                <a:gd name="T7" fmla="*/ 0 60000 65536"/>
                <a:gd name="T8" fmla="*/ 0 60000 65536"/>
                <a:gd name="T9" fmla="*/ 0 w 1758"/>
                <a:gd name="T10" fmla="*/ 0 h 117"/>
                <a:gd name="T11" fmla="*/ 1758 w 1758"/>
                <a:gd name="T12" fmla="*/ 117 h 117"/>
              </a:gdLst>
              <a:ahLst/>
              <a:cxnLst>
                <a:cxn ang="T6">
                  <a:pos x="T0" y="T1"/>
                </a:cxn>
                <a:cxn ang="T7">
                  <a:pos x="T2" y="T3"/>
                </a:cxn>
                <a:cxn ang="T8">
                  <a:pos x="T4" y="T5"/>
                </a:cxn>
              </a:cxnLst>
              <a:rect l="T9" t="T10" r="T11" b="T12"/>
              <a:pathLst>
                <a:path w="1758" h="117">
                  <a:moveTo>
                    <a:pt x="1758" y="0"/>
                  </a:moveTo>
                  <a:lnTo>
                    <a:pt x="1758" y="117"/>
                  </a:lnTo>
                  <a:lnTo>
                    <a:pt x="0" y="114"/>
                  </a:lnTo>
                </a:path>
              </a:pathLst>
            </a:custGeom>
            <a:noFill/>
            <a:ln w="38100">
              <a:solidFill>
                <a:schemeClr val="tx1"/>
              </a:solidFill>
              <a:round/>
              <a:headEnd/>
              <a:tailEnd/>
            </a:ln>
          </p:spPr>
          <p:txBody>
            <a:bodyPr wrap="none"/>
            <a:lstStyle/>
            <a:p>
              <a:endParaRPr lang="zh-CN" altLang="en-US"/>
            </a:p>
          </p:txBody>
        </p:sp>
        <p:sp>
          <p:nvSpPr>
            <p:cNvPr id="70790" name="Freeform 422"/>
            <p:cNvSpPr>
              <a:spLocks/>
            </p:cNvSpPr>
            <p:nvPr/>
          </p:nvSpPr>
          <p:spPr bwMode="auto">
            <a:xfrm>
              <a:off x="2626" y="2352"/>
              <a:ext cx="1752" cy="120"/>
            </a:xfrm>
            <a:custGeom>
              <a:avLst/>
              <a:gdLst>
                <a:gd name="T0" fmla="*/ 1752 w 1752"/>
                <a:gd name="T1" fmla="*/ 0 h 120"/>
                <a:gd name="T2" fmla="*/ 1752 w 1752"/>
                <a:gd name="T3" fmla="*/ 117 h 120"/>
                <a:gd name="T4" fmla="*/ 0 w 1752"/>
                <a:gd name="T5" fmla="*/ 120 h 120"/>
                <a:gd name="T6" fmla="*/ 0 60000 65536"/>
                <a:gd name="T7" fmla="*/ 0 60000 65536"/>
                <a:gd name="T8" fmla="*/ 0 60000 65536"/>
                <a:gd name="T9" fmla="*/ 0 w 1752"/>
                <a:gd name="T10" fmla="*/ 0 h 120"/>
                <a:gd name="T11" fmla="*/ 1752 w 1752"/>
                <a:gd name="T12" fmla="*/ 120 h 120"/>
              </a:gdLst>
              <a:ahLst/>
              <a:cxnLst>
                <a:cxn ang="T6">
                  <a:pos x="T0" y="T1"/>
                </a:cxn>
                <a:cxn ang="T7">
                  <a:pos x="T2" y="T3"/>
                </a:cxn>
                <a:cxn ang="T8">
                  <a:pos x="T4" y="T5"/>
                </a:cxn>
              </a:cxnLst>
              <a:rect l="T9" t="T10" r="T11" b="T12"/>
              <a:pathLst>
                <a:path w="1752" h="120">
                  <a:moveTo>
                    <a:pt x="1752" y="0"/>
                  </a:moveTo>
                  <a:lnTo>
                    <a:pt x="1752" y="117"/>
                  </a:lnTo>
                  <a:lnTo>
                    <a:pt x="0" y="120"/>
                  </a:lnTo>
                </a:path>
              </a:pathLst>
            </a:custGeom>
            <a:noFill/>
            <a:ln w="38100">
              <a:solidFill>
                <a:schemeClr val="tx1"/>
              </a:solidFill>
              <a:round/>
              <a:headEnd/>
              <a:tailEnd/>
            </a:ln>
          </p:spPr>
          <p:txBody>
            <a:bodyPr wrap="none"/>
            <a:lstStyle/>
            <a:p>
              <a:endParaRPr lang="zh-CN" altLang="en-US"/>
            </a:p>
          </p:txBody>
        </p:sp>
        <p:grpSp>
          <p:nvGrpSpPr>
            <p:cNvPr id="70791" name="Group 423"/>
            <p:cNvGrpSpPr>
              <a:grpSpLocks/>
            </p:cNvGrpSpPr>
            <p:nvPr/>
          </p:nvGrpSpPr>
          <p:grpSpPr bwMode="auto">
            <a:xfrm>
              <a:off x="4299" y="1246"/>
              <a:ext cx="231" cy="49"/>
              <a:chOff x="4299" y="1246"/>
              <a:chExt cx="231" cy="49"/>
            </a:xfrm>
          </p:grpSpPr>
          <p:sp>
            <p:nvSpPr>
              <p:cNvPr id="70911" name="Freeform 424"/>
              <p:cNvSpPr>
                <a:spLocks/>
              </p:cNvSpPr>
              <p:nvPr/>
            </p:nvSpPr>
            <p:spPr bwMode="auto">
              <a:xfrm rot="5400000">
                <a:off x="4412" y="1187"/>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12" name="Freeform 425"/>
              <p:cNvSpPr>
                <a:spLocks/>
              </p:cNvSpPr>
              <p:nvPr/>
            </p:nvSpPr>
            <p:spPr bwMode="auto">
              <a:xfrm rot="5400000">
                <a:off x="4414" y="1179"/>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70792" name="Group 426"/>
            <p:cNvGrpSpPr>
              <a:grpSpLocks/>
            </p:cNvGrpSpPr>
            <p:nvPr/>
          </p:nvGrpSpPr>
          <p:grpSpPr bwMode="auto">
            <a:xfrm>
              <a:off x="4299" y="2302"/>
              <a:ext cx="231" cy="49"/>
              <a:chOff x="4299" y="2302"/>
              <a:chExt cx="231" cy="49"/>
            </a:xfrm>
          </p:grpSpPr>
          <p:sp>
            <p:nvSpPr>
              <p:cNvPr id="70909" name="Freeform 427"/>
              <p:cNvSpPr>
                <a:spLocks/>
              </p:cNvSpPr>
              <p:nvPr/>
            </p:nvSpPr>
            <p:spPr bwMode="auto">
              <a:xfrm rot="5400000">
                <a:off x="4412" y="2243"/>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10" name="Freeform 428"/>
              <p:cNvSpPr>
                <a:spLocks/>
              </p:cNvSpPr>
              <p:nvPr/>
            </p:nvSpPr>
            <p:spPr bwMode="auto">
              <a:xfrm rot="5400000">
                <a:off x="4414" y="2235"/>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grpSp>
          <p:nvGrpSpPr>
            <p:cNvPr id="70793" name="Group 429"/>
            <p:cNvGrpSpPr>
              <a:grpSpLocks/>
            </p:cNvGrpSpPr>
            <p:nvPr/>
          </p:nvGrpSpPr>
          <p:grpSpPr bwMode="auto">
            <a:xfrm>
              <a:off x="2706" y="702"/>
              <a:ext cx="251" cy="594"/>
              <a:chOff x="2706" y="702"/>
              <a:chExt cx="251" cy="594"/>
            </a:xfrm>
          </p:grpSpPr>
          <p:grpSp>
            <p:nvGrpSpPr>
              <p:cNvPr id="70899" name="Group 430"/>
              <p:cNvGrpSpPr>
                <a:grpSpLocks/>
              </p:cNvGrpSpPr>
              <p:nvPr/>
            </p:nvGrpSpPr>
            <p:grpSpPr bwMode="auto">
              <a:xfrm rot="10800000">
                <a:off x="2908" y="864"/>
                <a:ext cx="49" cy="231"/>
                <a:chOff x="1586" y="1334"/>
                <a:chExt cx="49" cy="231"/>
              </a:xfrm>
            </p:grpSpPr>
            <p:sp>
              <p:nvSpPr>
                <p:cNvPr id="70907" name="Freeform 431"/>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908" name="Freeform 432"/>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900" name="Line 433"/>
              <p:cNvSpPr>
                <a:spLocks noChangeShapeType="1"/>
              </p:cNvSpPr>
              <p:nvPr/>
            </p:nvSpPr>
            <p:spPr bwMode="auto">
              <a:xfrm>
                <a:off x="2806" y="1199"/>
                <a:ext cx="2" cy="95"/>
              </a:xfrm>
              <a:prstGeom prst="line">
                <a:avLst/>
              </a:prstGeom>
              <a:noFill/>
              <a:ln w="38100">
                <a:solidFill>
                  <a:schemeClr val="tx1"/>
                </a:solidFill>
                <a:round/>
                <a:headEnd/>
                <a:tailEnd/>
              </a:ln>
            </p:spPr>
            <p:txBody>
              <a:bodyPr/>
              <a:lstStyle/>
              <a:p>
                <a:endParaRPr lang="zh-CN" altLang="en-US"/>
              </a:p>
            </p:txBody>
          </p:sp>
          <p:sp>
            <p:nvSpPr>
              <p:cNvPr id="70901" name="Freeform 434"/>
              <p:cNvSpPr>
                <a:spLocks/>
              </p:cNvSpPr>
              <p:nvPr/>
            </p:nvSpPr>
            <p:spPr bwMode="auto">
              <a:xfrm>
                <a:off x="2754"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902" name="Freeform 435"/>
              <p:cNvSpPr>
                <a:spLocks/>
              </p:cNvSpPr>
              <p:nvPr/>
            </p:nvSpPr>
            <p:spPr bwMode="auto">
              <a:xfrm>
                <a:off x="2808" y="101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903" name="Group 436"/>
              <p:cNvGrpSpPr>
                <a:grpSpLocks/>
              </p:cNvGrpSpPr>
              <p:nvPr/>
            </p:nvGrpSpPr>
            <p:grpSpPr bwMode="auto">
              <a:xfrm>
                <a:off x="2706" y="1151"/>
                <a:ext cx="202" cy="49"/>
                <a:chOff x="432" y="1152"/>
                <a:chExt cx="202" cy="49"/>
              </a:xfrm>
            </p:grpSpPr>
            <p:sp>
              <p:nvSpPr>
                <p:cNvPr id="70905" name="Freeform 437"/>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906" name="Freeform 438"/>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904" name="Freeform 439"/>
              <p:cNvSpPr>
                <a:spLocks/>
              </p:cNvSpPr>
              <p:nvPr/>
            </p:nvSpPr>
            <p:spPr bwMode="auto">
              <a:xfrm>
                <a:off x="2806" y="702"/>
                <a:ext cx="99" cy="225"/>
              </a:xfrm>
              <a:custGeom>
                <a:avLst/>
                <a:gdLst>
                  <a:gd name="T0" fmla="*/ 0 w 99"/>
                  <a:gd name="T1" fmla="*/ 0 h 225"/>
                  <a:gd name="T2" fmla="*/ 0 w 99"/>
                  <a:gd name="T3" fmla="*/ 225 h 225"/>
                  <a:gd name="T4" fmla="*/ 99 w 99"/>
                  <a:gd name="T5" fmla="*/ 225 h 225"/>
                  <a:gd name="T6" fmla="*/ 0 60000 65536"/>
                  <a:gd name="T7" fmla="*/ 0 60000 65536"/>
                  <a:gd name="T8" fmla="*/ 0 60000 65536"/>
                  <a:gd name="T9" fmla="*/ 0 w 99"/>
                  <a:gd name="T10" fmla="*/ 0 h 225"/>
                  <a:gd name="T11" fmla="*/ 99 w 99"/>
                  <a:gd name="T12" fmla="*/ 225 h 225"/>
                </a:gdLst>
                <a:ahLst/>
                <a:cxnLst>
                  <a:cxn ang="T6">
                    <a:pos x="T0" y="T1"/>
                  </a:cxn>
                  <a:cxn ang="T7">
                    <a:pos x="T2" y="T3"/>
                  </a:cxn>
                  <a:cxn ang="T8">
                    <a:pos x="T4" y="T5"/>
                  </a:cxn>
                </a:cxnLst>
                <a:rect l="T9" t="T10" r="T11" b="T12"/>
                <a:pathLst>
                  <a:path w="99" h="225">
                    <a:moveTo>
                      <a:pt x="0" y="0"/>
                    </a:moveTo>
                    <a:lnTo>
                      <a:pt x="0" y="225"/>
                    </a:lnTo>
                    <a:lnTo>
                      <a:pt x="99" y="225"/>
                    </a:lnTo>
                  </a:path>
                </a:pathLst>
              </a:custGeom>
              <a:noFill/>
              <a:ln w="38100">
                <a:solidFill>
                  <a:schemeClr val="tx1"/>
                </a:solidFill>
                <a:round/>
                <a:headEnd type="oval" w="sm" len="sm"/>
                <a:tailEnd/>
              </a:ln>
            </p:spPr>
            <p:txBody>
              <a:bodyPr wrap="none"/>
              <a:lstStyle/>
              <a:p>
                <a:endParaRPr lang="zh-CN" altLang="en-US"/>
              </a:p>
            </p:txBody>
          </p:sp>
        </p:grpSp>
        <p:grpSp>
          <p:nvGrpSpPr>
            <p:cNvPr id="70794" name="Group 440"/>
            <p:cNvGrpSpPr>
              <a:grpSpLocks/>
            </p:cNvGrpSpPr>
            <p:nvPr/>
          </p:nvGrpSpPr>
          <p:grpSpPr bwMode="auto">
            <a:xfrm>
              <a:off x="2716" y="1406"/>
              <a:ext cx="251" cy="580"/>
              <a:chOff x="2716" y="1406"/>
              <a:chExt cx="251" cy="580"/>
            </a:xfrm>
          </p:grpSpPr>
          <p:grpSp>
            <p:nvGrpSpPr>
              <p:cNvPr id="70889" name="Group 441"/>
              <p:cNvGrpSpPr>
                <a:grpSpLocks/>
              </p:cNvGrpSpPr>
              <p:nvPr/>
            </p:nvGrpSpPr>
            <p:grpSpPr bwMode="auto">
              <a:xfrm rot="10800000">
                <a:off x="2918" y="1554"/>
                <a:ext cx="49" cy="231"/>
                <a:chOff x="1586" y="1334"/>
                <a:chExt cx="49" cy="231"/>
              </a:xfrm>
            </p:grpSpPr>
            <p:sp>
              <p:nvSpPr>
                <p:cNvPr id="70897" name="Freeform 442"/>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898" name="Freeform 443"/>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890" name="Line 444"/>
              <p:cNvSpPr>
                <a:spLocks noChangeShapeType="1"/>
              </p:cNvSpPr>
              <p:nvPr/>
            </p:nvSpPr>
            <p:spPr bwMode="auto">
              <a:xfrm>
                <a:off x="2816" y="1889"/>
                <a:ext cx="2" cy="95"/>
              </a:xfrm>
              <a:prstGeom prst="line">
                <a:avLst/>
              </a:prstGeom>
              <a:noFill/>
              <a:ln w="38100">
                <a:solidFill>
                  <a:schemeClr val="tx1"/>
                </a:solidFill>
                <a:round/>
                <a:headEnd/>
                <a:tailEnd/>
              </a:ln>
            </p:spPr>
            <p:txBody>
              <a:bodyPr/>
              <a:lstStyle/>
              <a:p>
                <a:endParaRPr lang="zh-CN" altLang="en-US"/>
              </a:p>
            </p:txBody>
          </p:sp>
          <p:sp>
            <p:nvSpPr>
              <p:cNvPr id="70891" name="Freeform 445"/>
              <p:cNvSpPr>
                <a:spLocks/>
              </p:cNvSpPr>
              <p:nvPr/>
            </p:nvSpPr>
            <p:spPr bwMode="auto">
              <a:xfrm>
                <a:off x="2764" y="198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892" name="Freeform 446"/>
              <p:cNvSpPr>
                <a:spLocks/>
              </p:cNvSpPr>
              <p:nvPr/>
            </p:nvSpPr>
            <p:spPr bwMode="auto">
              <a:xfrm>
                <a:off x="2818" y="170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893" name="Group 447"/>
              <p:cNvGrpSpPr>
                <a:grpSpLocks/>
              </p:cNvGrpSpPr>
              <p:nvPr/>
            </p:nvGrpSpPr>
            <p:grpSpPr bwMode="auto">
              <a:xfrm>
                <a:off x="2716" y="1841"/>
                <a:ext cx="202" cy="49"/>
                <a:chOff x="432" y="1152"/>
                <a:chExt cx="202" cy="49"/>
              </a:xfrm>
            </p:grpSpPr>
            <p:sp>
              <p:nvSpPr>
                <p:cNvPr id="70895" name="Freeform 448"/>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896" name="Freeform 449"/>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894" name="Freeform 450"/>
              <p:cNvSpPr>
                <a:spLocks/>
              </p:cNvSpPr>
              <p:nvPr/>
            </p:nvSpPr>
            <p:spPr bwMode="auto">
              <a:xfrm>
                <a:off x="2814" y="1406"/>
                <a:ext cx="101" cy="211"/>
              </a:xfrm>
              <a:custGeom>
                <a:avLst/>
                <a:gdLst>
                  <a:gd name="T0" fmla="*/ 0 w 101"/>
                  <a:gd name="T1" fmla="*/ 0 h 211"/>
                  <a:gd name="T2" fmla="*/ 2 w 101"/>
                  <a:gd name="T3" fmla="*/ 211 h 211"/>
                  <a:gd name="T4" fmla="*/ 101 w 101"/>
                  <a:gd name="T5" fmla="*/ 211 h 211"/>
                  <a:gd name="T6" fmla="*/ 0 60000 65536"/>
                  <a:gd name="T7" fmla="*/ 0 60000 65536"/>
                  <a:gd name="T8" fmla="*/ 0 60000 65536"/>
                  <a:gd name="T9" fmla="*/ 0 w 101"/>
                  <a:gd name="T10" fmla="*/ 0 h 211"/>
                  <a:gd name="T11" fmla="*/ 101 w 101"/>
                  <a:gd name="T12" fmla="*/ 211 h 211"/>
                </a:gdLst>
                <a:ahLst/>
                <a:cxnLst>
                  <a:cxn ang="T6">
                    <a:pos x="T0" y="T1"/>
                  </a:cxn>
                  <a:cxn ang="T7">
                    <a:pos x="T2" y="T3"/>
                  </a:cxn>
                  <a:cxn ang="T8">
                    <a:pos x="T4" y="T5"/>
                  </a:cxn>
                </a:cxnLst>
                <a:rect l="T9" t="T10" r="T11" b="T12"/>
                <a:pathLst>
                  <a:path w="101" h="211">
                    <a:moveTo>
                      <a:pt x="0" y="0"/>
                    </a:moveTo>
                    <a:lnTo>
                      <a:pt x="2" y="211"/>
                    </a:lnTo>
                    <a:lnTo>
                      <a:pt x="101" y="211"/>
                    </a:lnTo>
                  </a:path>
                </a:pathLst>
              </a:custGeom>
              <a:noFill/>
              <a:ln w="38100">
                <a:solidFill>
                  <a:schemeClr val="tx1"/>
                </a:solidFill>
                <a:round/>
                <a:headEnd type="oval" w="sm" len="sm"/>
                <a:tailEnd/>
              </a:ln>
            </p:spPr>
            <p:txBody>
              <a:bodyPr wrap="none"/>
              <a:lstStyle/>
              <a:p>
                <a:endParaRPr lang="zh-CN" altLang="en-US"/>
              </a:p>
            </p:txBody>
          </p:sp>
        </p:grpSp>
        <p:grpSp>
          <p:nvGrpSpPr>
            <p:cNvPr id="70795" name="Group 451"/>
            <p:cNvGrpSpPr>
              <a:grpSpLocks/>
            </p:cNvGrpSpPr>
            <p:nvPr/>
          </p:nvGrpSpPr>
          <p:grpSpPr bwMode="auto">
            <a:xfrm>
              <a:off x="2716" y="2469"/>
              <a:ext cx="251" cy="573"/>
              <a:chOff x="2716" y="2469"/>
              <a:chExt cx="251" cy="573"/>
            </a:xfrm>
          </p:grpSpPr>
          <p:grpSp>
            <p:nvGrpSpPr>
              <p:cNvPr id="70879" name="Group 452"/>
              <p:cNvGrpSpPr>
                <a:grpSpLocks/>
              </p:cNvGrpSpPr>
              <p:nvPr/>
            </p:nvGrpSpPr>
            <p:grpSpPr bwMode="auto">
              <a:xfrm rot="10800000">
                <a:off x="2918" y="2610"/>
                <a:ext cx="49" cy="231"/>
                <a:chOff x="1586" y="1334"/>
                <a:chExt cx="49" cy="231"/>
              </a:xfrm>
            </p:grpSpPr>
            <p:sp>
              <p:nvSpPr>
                <p:cNvPr id="70887" name="Freeform 453"/>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888" name="Freeform 454"/>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880" name="Line 455"/>
              <p:cNvSpPr>
                <a:spLocks noChangeShapeType="1"/>
              </p:cNvSpPr>
              <p:nvPr/>
            </p:nvSpPr>
            <p:spPr bwMode="auto">
              <a:xfrm>
                <a:off x="2816" y="2945"/>
                <a:ext cx="2" cy="95"/>
              </a:xfrm>
              <a:prstGeom prst="line">
                <a:avLst/>
              </a:prstGeom>
              <a:noFill/>
              <a:ln w="38100">
                <a:solidFill>
                  <a:schemeClr val="tx1"/>
                </a:solidFill>
                <a:round/>
                <a:headEnd/>
                <a:tailEnd/>
              </a:ln>
            </p:spPr>
            <p:txBody>
              <a:bodyPr/>
              <a:lstStyle/>
              <a:p>
                <a:endParaRPr lang="zh-CN" altLang="en-US"/>
              </a:p>
            </p:txBody>
          </p:sp>
          <p:sp>
            <p:nvSpPr>
              <p:cNvPr id="70881" name="Freeform 456"/>
              <p:cNvSpPr>
                <a:spLocks/>
              </p:cNvSpPr>
              <p:nvPr/>
            </p:nvSpPr>
            <p:spPr bwMode="auto">
              <a:xfrm>
                <a:off x="2764" y="3041"/>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882" name="Freeform 457"/>
              <p:cNvSpPr>
                <a:spLocks/>
              </p:cNvSpPr>
              <p:nvPr/>
            </p:nvSpPr>
            <p:spPr bwMode="auto">
              <a:xfrm>
                <a:off x="2818" y="2765"/>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883" name="Group 458"/>
              <p:cNvGrpSpPr>
                <a:grpSpLocks/>
              </p:cNvGrpSpPr>
              <p:nvPr/>
            </p:nvGrpSpPr>
            <p:grpSpPr bwMode="auto">
              <a:xfrm>
                <a:off x="2716" y="2897"/>
                <a:ext cx="202" cy="49"/>
                <a:chOff x="432" y="1152"/>
                <a:chExt cx="202" cy="49"/>
              </a:xfrm>
            </p:grpSpPr>
            <p:sp>
              <p:nvSpPr>
                <p:cNvPr id="70885" name="Freeform 459"/>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886" name="Freeform 460"/>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884" name="Freeform 461"/>
              <p:cNvSpPr>
                <a:spLocks/>
              </p:cNvSpPr>
              <p:nvPr/>
            </p:nvSpPr>
            <p:spPr bwMode="auto">
              <a:xfrm>
                <a:off x="2816" y="2469"/>
                <a:ext cx="99" cy="204"/>
              </a:xfrm>
              <a:custGeom>
                <a:avLst/>
                <a:gdLst>
                  <a:gd name="T0" fmla="*/ 1 w 99"/>
                  <a:gd name="T1" fmla="*/ 0 h 204"/>
                  <a:gd name="T2" fmla="*/ 0 w 99"/>
                  <a:gd name="T3" fmla="*/ 204 h 204"/>
                  <a:gd name="T4" fmla="*/ 99 w 99"/>
                  <a:gd name="T5" fmla="*/ 204 h 204"/>
                  <a:gd name="T6" fmla="*/ 0 60000 65536"/>
                  <a:gd name="T7" fmla="*/ 0 60000 65536"/>
                  <a:gd name="T8" fmla="*/ 0 60000 65536"/>
                  <a:gd name="T9" fmla="*/ 0 w 99"/>
                  <a:gd name="T10" fmla="*/ 0 h 204"/>
                  <a:gd name="T11" fmla="*/ 99 w 99"/>
                  <a:gd name="T12" fmla="*/ 204 h 204"/>
                </a:gdLst>
                <a:ahLst/>
                <a:cxnLst>
                  <a:cxn ang="T6">
                    <a:pos x="T0" y="T1"/>
                  </a:cxn>
                  <a:cxn ang="T7">
                    <a:pos x="T2" y="T3"/>
                  </a:cxn>
                  <a:cxn ang="T8">
                    <a:pos x="T4" y="T5"/>
                  </a:cxn>
                </a:cxnLst>
                <a:rect l="T9" t="T10" r="T11" b="T12"/>
                <a:pathLst>
                  <a:path w="99" h="204">
                    <a:moveTo>
                      <a:pt x="1" y="0"/>
                    </a:moveTo>
                    <a:lnTo>
                      <a:pt x="0" y="204"/>
                    </a:lnTo>
                    <a:lnTo>
                      <a:pt x="99" y="204"/>
                    </a:lnTo>
                  </a:path>
                </a:pathLst>
              </a:custGeom>
              <a:noFill/>
              <a:ln w="38100">
                <a:solidFill>
                  <a:schemeClr val="tx1"/>
                </a:solidFill>
                <a:round/>
                <a:headEnd type="oval" w="sm" len="sm"/>
                <a:tailEnd/>
              </a:ln>
            </p:spPr>
            <p:txBody>
              <a:bodyPr wrap="none"/>
              <a:lstStyle/>
              <a:p>
                <a:endParaRPr lang="zh-CN" altLang="en-US"/>
              </a:p>
            </p:txBody>
          </p:sp>
        </p:grpSp>
        <p:sp>
          <p:nvSpPr>
            <p:cNvPr id="70796" name="Freeform 462"/>
            <p:cNvSpPr>
              <a:spLocks/>
            </p:cNvSpPr>
            <p:nvPr/>
          </p:nvSpPr>
          <p:spPr bwMode="auto">
            <a:xfrm>
              <a:off x="2959" y="980"/>
              <a:ext cx="192" cy="2236"/>
            </a:xfrm>
            <a:custGeom>
              <a:avLst/>
              <a:gdLst>
                <a:gd name="T0" fmla="*/ 0 w 192"/>
                <a:gd name="T1" fmla="*/ 0 h 2236"/>
                <a:gd name="T2" fmla="*/ 192 w 192"/>
                <a:gd name="T3" fmla="*/ 1 h 2236"/>
                <a:gd name="T4" fmla="*/ 192 w 192"/>
                <a:gd name="T5" fmla="*/ 2236 h 2236"/>
                <a:gd name="T6" fmla="*/ 0 60000 65536"/>
                <a:gd name="T7" fmla="*/ 0 60000 65536"/>
                <a:gd name="T8" fmla="*/ 0 60000 65536"/>
                <a:gd name="T9" fmla="*/ 0 w 192"/>
                <a:gd name="T10" fmla="*/ 0 h 2236"/>
                <a:gd name="T11" fmla="*/ 192 w 192"/>
                <a:gd name="T12" fmla="*/ 2236 h 2236"/>
              </a:gdLst>
              <a:ahLst/>
              <a:cxnLst>
                <a:cxn ang="T6">
                  <a:pos x="T0" y="T1"/>
                </a:cxn>
                <a:cxn ang="T7">
                  <a:pos x="T2" y="T3"/>
                </a:cxn>
                <a:cxn ang="T8">
                  <a:pos x="T4" y="T5"/>
                </a:cxn>
              </a:cxnLst>
              <a:rect l="T9" t="T10" r="T11" b="T12"/>
              <a:pathLst>
                <a:path w="192" h="2236">
                  <a:moveTo>
                    <a:pt x="0" y="0"/>
                  </a:moveTo>
                  <a:lnTo>
                    <a:pt x="192" y="1"/>
                  </a:lnTo>
                  <a:lnTo>
                    <a:pt x="192" y="2236"/>
                  </a:lnTo>
                </a:path>
              </a:pathLst>
            </a:custGeom>
            <a:noFill/>
            <a:ln w="38100">
              <a:solidFill>
                <a:schemeClr val="tx1"/>
              </a:solidFill>
              <a:round/>
              <a:headEnd/>
              <a:tailEnd/>
            </a:ln>
          </p:spPr>
          <p:txBody>
            <a:bodyPr wrap="none"/>
            <a:lstStyle/>
            <a:p>
              <a:endParaRPr lang="zh-CN" altLang="en-US"/>
            </a:p>
          </p:txBody>
        </p:sp>
        <p:sp>
          <p:nvSpPr>
            <p:cNvPr id="70797" name="Freeform 463"/>
            <p:cNvSpPr>
              <a:spLocks/>
            </p:cNvSpPr>
            <p:nvPr/>
          </p:nvSpPr>
          <p:spPr bwMode="auto">
            <a:xfrm>
              <a:off x="2956" y="211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798" name="Freeform 464"/>
            <p:cNvSpPr>
              <a:spLocks/>
            </p:cNvSpPr>
            <p:nvPr/>
          </p:nvSpPr>
          <p:spPr bwMode="auto">
            <a:xfrm>
              <a:off x="2956" y="2256"/>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799" name="Freeform 465"/>
            <p:cNvSpPr>
              <a:spLocks/>
            </p:cNvSpPr>
            <p:nvPr/>
          </p:nvSpPr>
          <p:spPr bwMode="auto">
            <a:xfrm>
              <a:off x="2956" y="272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800" name="Freeform 466"/>
            <p:cNvSpPr>
              <a:spLocks/>
            </p:cNvSpPr>
            <p:nvPr/>
          </p:nvSpPr>
          <p:spPr bwMode="auto">
            <a:xfrm>
              <a:off x="3243" y="1410"/>
              <a:ext cx="1" cy="174"/>
            </a:xfrm>
            <a:custGeom>
              <a:avLst/>
              <a:gdLst>
                <a:gd name="T0" fmla="*/ 0 w 1"/>
                <a:gd name="T1" fmla="*/ 0 h 174"/>
                <a:gd name="T2" fmla="*/ 0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0" y="174"/>
                  </a:lnTo>
                </a:path>
              </a:pathLst>
            </a:custGeom>
            <a:solidFill>
              <a:srgbClr val="FFFFFF"/>
            </a:solidFill>
            <a:ln w="38100">
              <a:solidFill>
                <a:schemeClr val="tx1"/>
              </a:solidFill>
              <a:round/>
              <a:headEnd type="oval" w="sm" len="sm"/>
              <a:tailEnd/>
            </a:ln>
          </p:spPr>
          <p:txBody>
            <a:bodyPr/>
            <a:lstStyle/>
            <a:p>
              <a:endParaRPr lang="zh-CN" altLang="en-US"/>
            </a:p>
          </p:txBody>
        </p:sp>
        <p:sp>
          <p:nvSpPr>
            <p:cNvPr id="70801" name="Freeform 467"/>
            <p:cNvSpPr>
              <a:spLocks/>
            </p:cNvSpPr>
            <p:nvPr/>
          </p:nvSpPr>
          <p:spPr bwMode="auto">
            <a:xfrm>
              <a:off x="3389" y="1409"/>
              <a:ext cx="1" cy="183"/>
            </a:xfrm>
            <a:custGeom>
              <a:avLst/>
              <a:gdLst>
                <a:gd name="T0" fmla="*/ 0 w 1"/>
                <a:gd name="T1" fmla="*/ 0 h 183"/>
                <a:gd name="T2" fmla="*/ 0 w 1"/>
                <a:gd name="T3" fmla="*/ 183 h 183"/>
                <a:gd name="T4" fmla="*/ 0 60000 65536"/>
                <a:gd name="T5" fmla="*/ 0 60000 65536"/>
                <a:gd name="T6" fmla="*/ 0 w 1"/>
                <a:gd name="T7" fmla="*/ 0 h 183"/>
                <a:gd name="T8" fmla="*/ 1 w 1"/>
                <a:gd name="T9" fmla="*/ 183 h 183"/>
              </a:gdLst>
              <a:ahLst/>
              <a:cxnLst>
                <a:cxn ang="T4">
                  <a:pos x="T0" y="T1"/>
                </a:cxn>
                <a:cxn ang="T5">
                  <a:pos x="T2" y="T3"/>
                </a:cxn>
              </a:cxnLst>
              <a:rect l="T6" t="T7" r="T8" b="T9"/>
              <a:pathLst>
                <a:path w="1" h="183">
                  <a:moveTo>
                    <a:pt x="0" y="0"/>
                  </a:moveTo>
                  <a:lnTo>
                    <a:pt x="0" y="183"/>
                  </a:lnTo>
                </a:path>
              </a:pathLst>
            </a:custGeom>
            <a:solidFill>
              <a:srgbClr val="FFFFFF"/>
            </a:solidFill>
            <a:ln w="38100">
              <a:solidFill>
                <a:schemeClr val="tx1"/>
              </a:solidFill>
              <a:round/>
              <a:headEnd type="oval" w="sm" len="sm"/>
              <a:tailEnd/>
            </a:ln>
          </p:spPr>
          <p:txBody>
            <a:bodyPr/>
            <a:lstStyle/>
            <a:p>
              <a:endParaRPr lang="zh-CN" altLang="en-US"/>
            </a:p>
          </p:txBody>
        </p:sp>
        <p:sp>
          <p:nvSpPr>
            <p:cNvPr id="70802" name="Freeform 468"/>
            <p:cNvSpPr>
              <a:spLocks/>
            </p:cNvSpPr>
            <p:nvPr/>
          </p:nvSpPr>
          <p:spPr bwMode="auto">
            <a:xfrm>
              <a:off x="3245" y="2466"/>
              <a:ext cx="1" cy="174"/>
            </a:xfrm>
            <a:custGeom>
              <a:avLst/>
              <a:gdLst>
                <a:gd name="T0" fmla="*/ 0 w 1"/>
                <a:gd name="T1" fmla="*/ 0 h 174"/>
                <a:gd name="T2" fmla="*/ 1 w 1"/>
                <a:gd name="T3" fmla="*/ 174 h 174"/>
                <a:gd name="T4" fmla="*/ 0 60000 65536"/>
                <a:gd name="T5" fmla="*/ 0 60000 65536"/>
                <a:gd name="T6" fmla="*/ 0 w 1"/>
                <a:gd name="T7" fmla="*/ 0 h 174"/>
                <a:gd name="T8" fmla="*/ 1 w 1"/>
                <a:gd name="T9" fmla="*/ 174 h 174"/>
              </a:gdLst>
              <a:ahLst/>
              <a:cxnLst>
                <a:cxn ang="T4">
                  <a:pos x="T0" y="T1"/>
                </a:cxn>
                <a:cxn ang="T5">
                  <a:pos x="T2" y="T3"/>
                </a:cxn>
              </a:cxnLst>
              <a:rect l="T6" t="T7" r="T8" b="T9"/>
              <a:pathLst>
                <a:path w="1" h="174">
                  <a:moveTo>
                    <a:pt x="0" y="0"/>
                  </a:moveTo>
                  <a:lnTo>
                    <a:pt x="1" y="174"/>
                  </a:lnTo>
                </a:path>
              </a:pathLst>
            </a:custGeom>
            <a:solidFill>
              <a:srgbClr val="FFFFFF"/>
            </a:solidFill>
            <a:ln w="38100">
              <a:solidFill>
                <a:schemeClr val="tx1"/>
              </a:solidFill>
              <a:round/>
              <a:headEnd type="oval" w="sm" len="sm"/>
              <a:tailEnd/>
            </a:ln>
          </p:spPr>
          <p:txBody>
            <a:bodyPr/>
            <a:lstStyle/>
            <a:p>
              <a:endParaRPr lang="zh-CN" altLang="en-US"/>
            </a:p>
          </p:txBody>
        </p:sp>
        <p:sp>
          <p:nvSpPr>
            <p:cNvPr id="70803" name="Freeform 469"/>
            <p:cNvSpPr>
              <a:spLocks/>
            </p:cNvSpPr>
            <p:nvPr/>
          </p:nvSpPr>
          <p:spPr bwMode="auto">
            <a:xfrm>
              <a:off x="3391" y="2459"/>
              <a:ext cx="2" cy="181"/>
            </a:xfrm>
            <a:custGeom>
              <a:avLst/>
              <a:gdLst>
                <a:gd name="T0" fmla="*/ 2 w 2"/>
                <a:gd name="T1" fmla="*/ 0 h 181"/>
                <a:gd name="T2" fmla="*/ 0 w 2"/>
                <a:gd name="T3" fmla="*/ 181 h 181"/>
                <a:gd name="T4" fmla="*/ 0 60000 65536"/>
                <a:gd name="T5" fmla="*/ 0 60000 65536"/>
                <a:gd name="T6" fmla="*/ 0 w 2"/>
                <a:gd name="T7" fmla="*/ 0 h 181"/>
                <a:gd name="T8" fmla="*/ 2 w 2"/>
                <a:gd name="T9" fmla="*/ 181 h 181"/>
              </a:gdLst>
              <a:ahLst/>
              <a:cxnLst>
                <a:cxn ang="T4">
                  <a:pos x="T0" y="T1"/>
                </a:cxn>
                <a:cxn ang="T5">
                  <a:pos x="T2" y="T3"/>
                </a:cxn>
              </a:cxnLst>
              <a:rect l="T6" t="T7" r="T8" b="T9"/>
              <a:pathLst>
                <a:path w="2" h="181">
                  <a:moveTo>
                    <a:pt x="2" y="0"/>
                  </a:moveTo>
                  <a:lnTo>
                    <a:pt x="0" y="181"/>
                  </a:lnTo>
                </a:path>
              </a:pathLst>
            </a:custGeom>
            <a:solidFill>
              <a:srgbClr val="FFFFFF"/>
            </a:solidFill>
            <a:ln w="38100">
              <a:solidFill>
                <a:schemeClr val="tx1"/>
              </a:solidFill>
              <a:round/>
              <a:headEnd type="oval" w="sm" len="sm"/>
              <a:tailEnd/>
            </a:ln>
          </p:spPr>
          <p:txBody>
            <a:bodyPr/>
            <a:lstStyle/>
            <a:p>
              <a:endParaRPr lang="zh-CN" altLang="en-US"/>
            </a:p>
          </p:txBody>
        </p:sp>
        <p:sp>
          <p:nvSpPr>
            <p:cNvPr id="70804" name="Freeform 470"/>
            <p:cNvSpPr>
              <a:spLocks/>
            </p:cNvSpPr>
            <p:nvPr/>
          </p:nvSpPr>
          <p:spPr bwMode="auto">
            <a:xfrm>
              <a:off x="3915" y="1665"/>
              <a:ext cx="178" cy="1"/>
            </a:xfrm>
            <a:custGeom>
              <a:avLst/>
              <a:gdLst>
                <a:gd name="T0" fmla="*/ 0 w 178"/>
                <a:gd name="T1" fmla="*/ 0 h 1"/>
                <a:gd name="T2" fmla="*/ 178 w 178"/>
                <a:gd name="T3" fmla="*/ 0 h 1"/>
                <a:gd name="T4" fmla="*/ 0 60000 65536"/>
                <a:gd name="T5" fmla="*/ 0 60000 65536"/>
                <a:gd name="T6" fmla="*/ 0 w 178"/>
                <a:gd name="T7" fmla="*/ 0 h 1"/>
                <a:gd name="T8" fmla="*/ 178 w 178"/>
                <a:gd name="T9" fmla="*/ 1 h 1"/>
              </a:gdLst>
              <a:ahLst/>
              <a:cxnLst>
                <a:cxn ang="T4">
                  <a:pos x="T0" y="T1"/>
                </a:cxn>
                <a:cxn ang="T5">
                  <a:pos x="T2" y="T3"/>
                </a:cxn>
              </a:cxnLst>
              <a:rect l="T6" t="T7" r="T8" b="T9"/>
              <a:pathLst>
                <a:path w="178" h="1">
                  <a:moveTo>
                    <a:pt x="0" y="0"/>
                  </a:moveTo>
                  <a:lnTo>
                    <a:pt x="178"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805" name="Text Box 471"/>
            <p:cNvSpPr txBox="1">
              <a:spLocks noChangeArrowheads="1"/>
            </p:cNvSpPr>
            <p:nvPr/>
          </p:nvSpPr>
          <p:spPr bwMode="auto">
            <a:xfrm rot="5400000">
              <a:off x="3674" y="2031"/>
              <a:ext cx="372" cy="365"/>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3200">
                  <a:latin typeface="Times New Roman" pitchFamily="18" charset="0"/>
                </a:rPr>
                <a:t>…</a:t>
              </a:r>
            </a:p>
          </p:txBody>
        </p:sp>
        <p:grpSp>
          <p:nvGrpSpPr>
            <p:cNvPr id="70806" name="Group 472"/>
            <p:cNvGrpSpPr>
              <a:grpSpLocks/>
            </p:cNvGrpSpPr>
            <p:nvPr/>
          </p:nvGrpSpPr>
          <p:grpSpPr bwMode="auto">
            <a:xfrm>
              <a:off x="3648" y="702"/>
              <a:ext cx="251" cy="594"/>
              <a:chOff x="3648" y="702"/>
              <a:chExt cx="251" cy="594"/>
            </a:xfrm>
          </p:grpSpPr>
          <p:grpSp>
            <p:nvGrpSpPr>
              <p:cNvPr id="70869" name="Group 473"/>
              <p:cNvGrpSpPr>
                <a:grpSpLocks/>
              </p:cNvGrpSpPr>
              <p:nvPr/>
            </p:nvGrpSpPr>
            <p:grpSpPr bwMode="auto">
              <a:xfrm rot="10800000">
                <a:off x="3850" y="864"/>
                <a:ext cx="49" cy="231"/>
                <a:chOff x="1586" y="1334"/>
                <a:chExt cx="49" cy="231"/>
              </a:xfrm>
            </p:grpSpPr>
            <p:sp>
              <p:nvSpPr>
                <p:cNvPr id="70877" name="Freeform 474"/>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878" name="Freeform 475"/>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870" name="Line 476"/>
              <p:cNvSpPr>
                <a:spLocks noChangeShapeType="1"/>
              </p:cNvSpPr>
              <p:nvPr/>
            </p:nvSpPr>
            <p:spPr bwMode="auto">
              <a:xfrm>
                <a:off x="3748" y="1199"/>
                <a:ext cx="2" cy="95"/>
              </a:xfrm>
              <a:prstGeom prst="line">
                <a:avLst/>
              </a:prstGeom>
              <a:noFill/>
              <a:ln w="38100">
                <a:solidFill>
                  <a:schemeClr val="tx1"/>
                </a:solidFill>
                <a:round/>
                <a:headEnd/>
                <a:tailEnd/>
              </a:ln>
            </p:spPr>
            <p:txBody>
              <a:bodyPr/>
              <a:lstStyle/>
              <a:p>
                <a:endParaRPr lang="zh-CN" altLang="en-US"/>
              </a:p>
            </p:txBody>
          </p:sp>
          <p:sp>
            <p:nvSpPr>
              <p:cNvPr id="70871" name="Freeform 477"/>
              <p:cNvSpPr>
                <a:spLocks/>
              </p:cNvSpPr>
              <p:nvPr/>
            </p:nvSpPr>
            <p:spPr bwMode="auto">
              <a:xfrm>
                <a:off x="3696"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872" name="Freeform 478"/>
              <p:cNvSpPr>
                <a:spLocks/>
              </p:cNvSpPr>
              <p:nvPr/>
            </p:nvSpPr>
            <p:spPr bwMode="auto">
              <a:xfrm>
                <a:off x="3750" y="101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873" name="Group 479"/>
              <p:cNvGrpSpPr>
                <a:grpSpLocks/>
              </p:cNvGrpSpPr>
              <p:nvPr/>
            </p:nvGrpSpPr>
            <p:grpSpPr bwMode="auto">
              <a:xfrm>
                <a:off x="3648" y="1151"/>
                <a:ext cx="202" cy="49"/>
                <a:chOff x="432" y="1152"/>
                <a:chExt cx="202" cy="49"/>
              </a:xfrm>
            </p:grpSpPr>
            <p:sp>
              <p:nvSpPr>
                <p:cNvPr id="70875" name="Freeform 480"/>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876" name="Freeform 481"/>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874" name="Freeform 482"/>
              <p:cNvSpPr>
                <a:spLocks/>
              </p:cNvSpPr>
              <p:nvPr/>
            </p:nvSpPr>
            <p:spPr bwMode="auto">
              <a:xfrm>
                <a:off x="3748" y="702"/>
                <a:ext cx="99" cy="225"/>
              </a:xfrm>
              <a:custGeom>
                <a:avLst/>
                <a:gdLst>
                  <a:gd name="T0" fmla="*/ 0 w 99"/>
                  <a:gd name="T1" fmla="*/ 0 h 225"/>
                  <a:gd name="T2" fmla="*/ 0 w 99"/>
                  <a:gd name="T3" fmla="*/ 225 h 225"/>
                  <a:gd name="T4" fmla="*/ 99 w 99"/>
                  <a:gd name="T5" fmla="*/ 225 h 225"/>
                  <a:gd name="T6" fmla="*/ 0 60000 65536"/>
                  <a:gd name="T7" fmla="*/ 0 60000 65536"/>
                  <a:gd name="T8" fmla="*/ 0 60000 65536"/>
                  <a:gd name="T9" fmla="*/ 0 w 99"/>
                  <a:gd name="T10" fmla="*/ 0 h 225"/>
                  <a:gd name="T11" fmla="*/ 99 w 99"/>
                  <a:gd name="T12" fmla="*/ 225 h 225"/>
                </a:gdLst>
                <a:ahLst/>
                <a:cxnLst>
                  <a:cxn ang="T6">
                    <a:pos x="T0" y="T1"/>
                  </a:cxn>
                  <a:cxn ang="T7">
                    <a:pos x="T2" y="T3"/>
                  </a:cxn>
                  <a:cxn ang="T8">
                    <a:pos x="T4" y="T5"/>
                  </a:cxn>
                </a:cxnLst>
                <a:rect l="T9" t="T10" r="T11" b="T12"/>
                <a:pathLst>
                  <a:path w="99" h="225">
                    <a:moveTo>
                      <a:pt x="0" y="0"/>
                    </a:moveTo>
                    <a:lnTo>
                      <a:pt x="0" y="225"/>
                    </a:lnTo>
                    <a:lnTo>
                      <a:pt x="99" y="225"/>
                    </a:lnTo>
                  </a:path>
                </a:pathLst>
              </a:custGeom>
              <a:noFill/>
              <a:ln w="38100">
                <a:solidFill>
                  <a:schemeClr val="tx1"/>
                </a:solidFill>
                <a:round/>
                <a:headEnd type="oval" w="sm" len="sm"/>
                <a:tailEnd/>
              </a:ln>
            </p:spPr>
            <p:txBody>
              <a:bodyPr wrap="none"/>
              <a:lstStyle/>
              <a:p>
                <a:endParaRPr lang="zh-CN" altLang="en-US"/>
              </a:p>
            </p:txBody>
          </p:sp>
        </p:grpSp>
        <p:grpSp>
          <p:nvGrpSpPr>
            <p:cNvPr id="70807" name="Group 483"/>
            <p:cNvGrpSpPr>
              <a:grpSpLocks/>
            </p:cNvGrpSpPr>
            <p:nvPr/>
          </p:nvGrpSpPr>
          <p:grpSpPr bwMode="auto">
            <a:xfrm>
              <a:off x="3658" y="1409"/>
              <a:ext cx="251" cy="577"/>
              <a:chOff x="3658" y="1409"/>
              <a:chExt cx="251" cy="577"/>
            </a:xfrm>
          </p:grpSpPr>
          <p:grpSp>
            <p:nvGrpSpPr>
              <p:cNvPr id="70859" name="Group 484"/>
              <p:cNvGrpSpPr>
                <a:grpSpLocks/>
              </p:cNvGrpSpPr>
              <p:nvPr/>
            </p:nvGrpSpPr>
            <p:grpSpPr bwMode="auto">
              <a:xfrm rot="10800000">
                <a:off x="3860" y="1554"/>
                <a:ext cx="49" cy="231"/>
                <a:chOff x="1586" y="1334"/>
                <a:chExt cx="49" cy="231"/>
              </a:xfrm>
            </p:grpSpPr>
            <p:sp>
              <p:nvSpPr>
                <p:cNvPr id="70867" name="Freeform 485"/>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868" name="Freeform 486"/>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860" name="Line 487"/>
              <p:cNvSpPr>
                <a:spLocks noChangeShapeType="1"/>
              </p:cNvSpPr>
              <p:nvPr/>
            </p:nvSpPr>
            <p:spPr bwMode="auto">
              <a:xfrm>
                <a:off x="3758" y="1889"/>
                <a:ext cx="2" cy="95"/>
              </a:xfrm>
              <a:prstGeom prst="line">
                <a:avLst/>
              </a:prstGeom>
              <a:noFill/>
              <a:ln w="38100">
                <a:solidFill>
                  <a:schemeClr val="tx1"/>
                </a:solidFill>
                <a:round/>
                <a:headEnd/>
                <a:tailEnd/>
              </a:ln>
            </p:spPr>
            <p:txBody>
              <a:bodyPr/>
              <a:lstStyle/>
              <a:p>
                <a:endParaRPr lang="zh-CN" altLang="en-US"/>
              </a:p>
            </p:txBody>
          </p:sp>
          <p:sp>
            <p:nvSpPr>
              <p:cNvPr id="70861" name="Freeform 488"/>
              <p:cNvSpPr>
                <a:spLocks/>
              </p:cNvSpPr>
              <p:nvPr/>
            </p:nvSpPr>
            <p:spPr bwMode="auto">
              <a:xfrm>
                <a:off x="3706" y="198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862" name="Freeform 489"/>
              <p:cNvSpPr>
                <a:spLocks/>
              </p:cNvSpPr>
              <p:nvPr/>
            </p:nvSpPr>
            <p:spPr bwMode="auto">
              <a:xfrm>
                <a:off x="3760" y="1709"/>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863" name="Group 490"/>
              <p:cNvGrpSpPr>
                <a:grpSpLocks/>
              </p:cNvGrpSpPr>
              <p:nvPr/>
            </p:nvGrpSpPr>
            <p:grpSpPr bwMode="auto">
              <a:xfrm>
                <a:off x="3658" y="1841"/>
                <a:ext cx="202" cy="49"/>
                <a:chOff x="432" y="1152"/>
                <a:chExt cx="202" cy="49"/>
              </a:xfrm>
            </p:grpSpPr>
            <p:sp>
              <p:nvSpPr>
                <p:cNvPr id="70865" name="Freeform 491"/>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866" name="Freeform 492"/>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864" name="Freeform 493"/>
              <p:cNvSpPr>
                <a:spLocks/>
              </p:cNvSpPr>
              <p:nvPr/>
            </p:nvSpPr>
            <p:spPr bwMode="auto">
              <a:xfrm>
                <a:off x="3758" y="1409"/>
                <a:ext cx="99" cy="208"/>
              </a:xfrm>
              <a:custGeom>
                <a:avLst/>
                <a:gdLst>
                  <a:gd name="T0" fmla="*/ 0 w 99"/>
                  <a:gd name="T1" fmla="*/ 0 h 208"/>
                  <a:gd name="T2" fmla="*/ 0 w 99"/>
                  <a:gd name="T3" fmla="*/ 208 h 208"/>
                  <a:gd name="T4" fmla="*/ 99 w 99"/>
                  <a:gd name="T5" fmla="*/ 208 h 208"/>
                  <a:gd name="T6" fmla="*/ 0 60000 65536"/>
                  <a:gd name="T7" fmla="*/ 0 60000 65536"/>
                  <a:gd name="T8" fmla="*/ 0 60000 65536"/>
                  <a:gd name="T9" fmla="*/ 0 w 99"/>
                  <a:gd name="T10" fmla="*/ 0 h 208"/>
                  <a:gd name="T11" fmla="*/ 99 w 99"/>
                  <a:gd name="T12" fmla="*/ 208 h 208"/>
                </a:gdLst>
                <a:ahLst/>
                <a:cxnLst>
                  <a:cxn ang="T6">
                    <a:pos x="T0" y="T1"/>
                  </a:cxn>
                  <a:cxn ang="T7">
                    <a:pos x="T2" y="T3"/>
                  </a:cxn>
                  <a:cxn ang="T8">
                    <a:pos x="T4" y="T5"/>
                  </a:cxn>
                </a:cxnLst>
                <a:rect l="T9" t="T10" r="T11" b="T12"/>
                <a:pathLst>
                  <a:path w="99" h="208">
                    <a:moveTo>
                      <a:pt x="0" y="0"/>
                    </a:moveTo>
                    <a:lnTo>
                      <a:pt x="0" y="208"/>
                    </a:lnTo>
                    <a:lnTo>
                      <a:pt x="99" y="208"/>
                    </a:lnTo>
                  </a:path>
                </a:pathLst>
              </a:custGeom>
              <a:noFill/>
              <a:ln w="38100">
                <a:solidFill>
                  <a:schemeClr val="tx1"/>
                </a:solidFill>
                <a:round/>
                <a:headEnd type="oval" w="sm" len="sm"/>
                <a:tailEnd/>
              </a:ln>
            </p:spPr>
            <p:txBody>
              <a:bodyPr wrap="none"/>
              <a:lstStyle/>
              <a:p>
                <a:endParaRPr lang="zh-CN" altLang="en-US"/>
              </a:p>
            </p:txBody>
          </p:sp>
        </p:grpSp>
        <p:grpSp>
          <p:nvGrpSpPr>
            <p:cNvPr id="70808" name="Group 494"/>
            <p:cNvGrpSpPr>
              <a:grpSpLocks/>
            </p:cNvGrpSpPr>
            <p:nvPr/>
          </p:nvGrpSpPr>
          <p:grpSpPr bwMode="auto">
            <a:xfrm>
              <a:off x="3658" y="2468"/>
              <a:ext cx="251" cy="574"/>
              <a:chOff x="3658" y="2468"/>
              <a:chExt cx="251" cy="574"/>
            </a:xfrm>
          </p:grpSpPr>
          <p:grpSp>
            <p:nvGrpSpPr>
              <p:cNvPr id="70849" name="Group 495"/>
              <p:cNvGrpSpPr>
                <a:grpSpLocks/>
              </p:cNvGrpSpPr>
              <p:nvPr/>
            </p:nvGrpSpPr>
            <p:grpSpPr bwMode="auto">
              <a:xfrm rot="10800000">
                <a:off x="3860" y="2610"/>
                <a:ext cx="49" cy="231"/>
                <a:chOff x="1586" y="1334"/>
                <a:chExt cx="49" cy="231"/>
              </a:xfrm>
            </p:grpSpPr>
            <p:sp>
              <p:nvSpPr>
                <p:cNvPr id="70857" name="Freeform 496"/>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38100">
                  <a:solidFill>
                    <a:schemeClr val="tx1"/>
                  </a:solidFill>
                  <a:round/>
                  <a:headEnd/>
                  <a:tailEnd/>
                </a:ln>
              </p:spPr>
              <p:txBody>
                <a:bodyPr wrap="none"/>
                <a:lstStyle/>
                <a:p>
                  <a:endParaRPr lang="zh-CN" altLang="en-US"/>
                </a:p>
              </p:txBody>
            </p:sp>
            <p:sp>
              <p:nvSpPr>
                <p:cNvPr id="70858" name="Freeform 497"/>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38100">
                  <a:solidFill>
                    <a:schemeClr val="tx1"/>
                  </a:solidFill>
                  <a:round/>
                  <a:headEnd/>
                  <a:tailEnd/>
                </a:ln>
              </p:spPr>
              <p:txBody>
                <a:bodyPr wrap="none"/>
                <a:lstStyle/>
                <a:p>
                  <a:endParaRPr lang="zh-CN" altLang="en-US"/>
                </a:p>
              </p:txBody>
            </p:sp>
          </p:grpSp>
          <p:sp>
            <p:nvSpPr>
              <p:cNvPr id="70850" name="Line 498"/>
              <p:cNvSpPr>
                <a:spLocks noChangeShapeType="1"/>
              </p:cNvSpPr>
              <p:nvPr/>
            </p:nvSpPr>
            <p:spPr bwMode="auto">
              <a:xfrm>
                <a:off x="3758" y="2945"/>
                <a:ext cx="2" cy="95"/>
              </a:xfrm>
              <a:prstGeom prst="line">
                <a:avLst/>
              </a:prstGeom>
              <a:noFill/>
              <a:ln w="38100">
                <a:solidFill>
                  <a:schemeClr val="tx1"/>
                </a:solidFill>
                <a:round/>
                <a:headEnd/>
                <a:tailEnd/>
              </a:ln>
            </p:spPr>
            <p:txBody>
              <a:bodyPr/>
              <a:lstStyle/>
              <a:p>
                <a:endParaRPr lang="zh-CN" altLang="en-US"/>
              </a:p>
            </p:txBody>
          </p:sp>
          <p:sp>
            <p:nvSpPr>
              <p:cNvPr id="70851" name="Freeform 499"/>
              <p:cNvSpPr>
                <a:spLocks/>
              </p:cNvSpPr>
              <p:nvPr/>
            </p:nvSpPr>
            <p:spPr bwMode="auto">
              <a:xfrm>
                <a:off x="3706" y="3041"/>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38100">
                <a:solidFill>
                  <a:schemeClr val="tx1"/>
                </a:solidFill>
                <a:round/>
                <a:headEnd/>
                <a:tailEnd/>
              </a:ln>
            </p:spPr>
            <p:txBody>
              <a:bodyPr wrap="none"/>
              <a:lstStyle/>
              <a:p>
                <a:endParaRPr lang="zh-CN" altLang="en-US"/>
              </a:p>
            </p:txBody>
          </p:sp>
          <p:sp>
            <p:nvSpPr>
              <p:cNvPr id="70852" name="Freeform 500"/>
              <p:cNvSpPr>
                <a:spLocks/>
              </p:cNvSpPr>
              <p:nvPr/>
            </p:nvSpPr>
            <p:spPr bwMode="auto">
              <a:xfrm>
                <a:off x="3760" y="2765"/>
                <a:ext cx="103" cy="141"/>
              </a:xfrm>
              <a:custGeom>
                <a:avLst/>
                <a:gdLst>
                  <a:gd name="T0" fmla="*/ 103 w 103"/>
                  <a:gd name="T1" fmla="*/ 1 h 141"/>
                  <a:gd name="T2" fmla="*/ 0 w 103"/>
                  <a:gd name="T3" fmla="*/ 0 h 141"/>
                  <a:gd name="T4" fmla="*/ 0 w 103"/>
                  <a:gd name="T5" fmla="*/ 141 h 141"/>
                  <a:gd name="T6" fmla="*/ 0 60000 65536"/>
                  <a:gd name="T7" fmla="*/ 0 60000 65536"/>
                  <a:gd name="T8" fmla="*/ 0 60000 65536"/>
                  <a:gd name="T9" fmla="*/ 0 w 103"/>
                  <a:gd name="T10" fmla="*/ 0 h 141"/>
                  <a:gd name="T11" fmla="*/ 103 w 103"/>
                  <a:gd name="T12" fmla="*/ 141 h 141"/>
                </a:gdLst>
                <a:ahLst/>
                <a:cxnLst>
                  <a:cxn ang="T6">
                    <a:pos x="T0" y="T1"/>
                  </a:cxn>
                  <a:cxn ang="T7">
                    <a:pos x="T2" y="T3"/>
                  </a:cxn>
                  <a:cxn ang="T8">
                    <a:pos x="T4" y="T5"/>
                  </a:cxn>
                </a:cxnLst>
                <a:rect l="T9" t="T10" r="T11" b="T12"/>
                <a:pathLst>
                  <a:path w="103" h="141">
                    <a:moveTo>
                      <a:pt x="103" y="1"/>
                    </a:moveTo>
                    <a:lnTo>
                      <a:pt x="0" y="0"/>
                    </a:lnTo>
                    <a:lnTo>
                      <a:pt x="0" y="141"/>
                    </a:lnTo>
                  </a:path>
                </a:pathLst>
              </a:custGeom>
              <a:noFill/>
              <a:ln w="38100">
                <a:solidFill>
                  <a:schemeClr val="tx1"/>
                </a:solidFill>
                <a:round/>
                <a:headEnd/>
                <a:tailEnd/>
              </a:ln>
            </p:spPr>
            <p:txBody>
              <a:bodyPr wrap="none"/>
              <a:lstStyle/>
              <a:p>
                <a:endParaRPr lang="zh-CN" altLang="en-US"/>
              </a:p>
            </p:txBody>
          </p:sp>
          <p:grpSp>
            <p:nvGrpSpPr>
              <p:cNvPr id="70853" name="Group 501"/>
              <p:cNvGrpSpPr>
                <a:grpSpLocks/>
              </p:cNvGrpSpPr>
              <p:nvPr/>
            </p:nvGrpSpPr>
            <p:grpSpPr bwMode="auto">
              <a:xfrm>
                <a:off x="3658" y="2897"/>
                <a:ext cx="202" cy="49"/>
                <a:chOff x="432" y="1152"/>
                <a:chExt cx="202" cy="49"/>
              </a:xfrm>
            </p:grpSpPr>
            <p:sp>
              <p:nvSpPr>
                <p:cNvPr id="70855" name="Freeform 502"/>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sp>
              <p:nvSpPr>
                <p:cNvPr id="70856" name="Freeform 503"/>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38100">
                  <a:solidFill>
                    <a:schemeClr val="tx1"/>
                  </a:solidFill>
                  <a:round/>
                  <a:headEnd/>
                  <a:tailEnd/>
                </a:ln>
              </p:spPr>
              <p:txBody>
                <a:bodyPr/>
                <a:lstStyle/>
                <a:p>
                  <a:endParaRPr lang="zh-CN" altLang="en-US"/>
                </a:p>
              </p:txBody>
            </p:sp>
          </p:grpSp>
          <p:sp>
            <p:nvSpPr>
              <p:cNvPr id="70854" name="Freeform 504"/>
              <p:cNvSpPr>
                <a:spLocks/>
              </p:cNvSpPr>
              <p:nvPr/>
            </p:nvSpPr>
            <p:spPr bwMode="auto">
              <a:xfrm>
                <a:off x="3758" y="2468"/>
                <a:ext cx="99" cy="205"/>
              </a:xfrm>
              <a:custGeom>
                <a:avLst/>
                <a:gdLst>
                  <a:gd name="T0" fmla="*/ 0 w 99"/>
                  <a:gd name="T1" fmla="*/ 0 h 205"/>
                  <a:gd name="T2" fmla="*/ 0 w 99"/>
                  <a:gd name="T3" fmla="*/ 205 h 205"/>
                  <a:gd name="T4" fmla="*/ 99 w 99"/>
                  <a:gd name="T5" fmla="*/ 205 h 205"/>
                  <a:gd name="T6" fmla="*/ 0 60000 65536"/>
                  <a:gd name="T7" fmla="*/ 0 60000 65536"/>
                  <a:gd name="T8" fmla="*/ 0 60000 65536"/>
                  <a:gd name="T9" fmla="*/ 0 w 99"/>
                  <a:gd name="T10" fmla="*/ 0 h 205"/>
                  <a:gd name="T11" fmla="*/ 99 w 99"/>
                  <a:gd name="T12" fmla="*/ 205 h 205"/>
                </a:gdLst>
                <a:ahLst/>
                <a:cxnLst>
                  <a:cxn ang="T6">
                    <a:pos x="T0" y="T1"/>
                  </a:cxn>
                  <a:cxn ang="T7">
                    <a:pos x="T2" y="T3"/>
                  </a:cxn>
                  <a:cxn ang="T8">
                    <a:pos x="T4" y="T5"/>
                  </a:cxn>
                </a:cxnLst>
                <a:rect l="T9" t="T10" r="T11" b="T12"/>
                <a:pathLst>
                  <a:path w="99" h="205">
                    <a:moveTo>
                      <a:pt x="0" y="0"/>
                    </a:moveTo>
                    <a:lnTo>
                      <a:pt x="0" y="205"/>
                    </a:lnTo>
                    <a:lnTo>
                      <a:pt x="99" y="205"/>
                    </a:lnTo>
                  </a:path>
                </a:pathLst>
              </a:custGeom>
              <a:noFill/>
              <a:ln w="38100">
                <a:solidFill>
                  <a:schemeClr val="tx1"/>
                </a:solidFill>
                <a:round/>
                <a:headEnd type="oval" w="sm" len="sm"/>
                <a:tailEnd/>
              </a:ln>
            </p:spPr>
            <p:txBody>
              <a:bodyPr wrap="none"/>
              <a:lstStyle/>
              <a:p>
                <a:endParaRPr lang="zh-CN" altLang="en-US"/>
              </a:p>
            </p:txBody>
          </p:sp>
        </p:grpSp>
        <p:sp>
          <p:nvSpPr>
            <p:cNvPr id="70809" name="Freeform 505"/>
            <p:cNvSpPr>
              <a:spLocks/>
            </p:cNvSpPr>
            <p:nvPr/>
          </p:nvSpPr>
          <p:spPr bwMode="auto">
            <a:xfrm>
              <a:off x="3901" y="980"/>
              <a:ext cx="192" cy="2236"/>
            </a:xfrm>
            <a:custGeom>
              <a:avLst/>
              <a:gdLst>
                <a:gd name="T0" fmla="*/ 0 w 192"/>
                <a:gd name="T1" fmla="*/ 0 h 2236"/>
                <a:gd name="T2" fmla="*/ 192 w 192"/>
                <a:gd name="T3" fmla="*/ 1 h 2236"/>
                <a:gd name="T4" fmla="*/ 192 w 192"/>
                <a:gd name="T5" fmla="*/ 2236 h 2236"/>
                <a:gd name="T6" fmla="*/ 0 60000 65536"/>
                <a:gd name="T7" fmla="*/ 0 60000 65536"/>
                <a:gd name="T8" fmla="*/ 0 60000 65536"/>
                <a:gd name="T9" fmla="*/ 0 w 192"/>
                <a:gd name="T10" fmla="*/ 0 h 2236"/>
                <a:gd name="T11" fmla="*/ 192 w 192"/>
                <a:gd name="T12" fmla="*/ 2236 h 2236"/>
              </a:gdLst>
              <a:ahLst/>
              <a:cxnLst>
                <a:cxn ang="T6">
                  <a:pos x="T0" y="T1"/>
                </a:cxn>
                <a:cxn ang="T7">
                  <a:pos x="T2" y="T3"/>
                </a:cxn>
                <a:cxn ang="T8">
                  <a:pos x="T4" y="T5"/>
                </a:cxn>
              </a:cxnLst>
              <a:rect l="T9" t="T10" r="T11" b="T12"/>
              <a:pathLst>
                <a:path w="192" h="2236">
                  <a:moveTo>
                    <a:pt x="0" y="0"/>
                  </a:moveTo>
                  <a:lnTo>
                    <a:pt x="192" y="1"/>
                  </a:lnTo>
                  <a:lnTo>
                    <a:pt x="192" y="2236"/>
                  </a:lnTo>
                </a:path>
              </a:pathLst>
            </a:custGeom>
            <a:noFill/>
            <a:ln w="38100">
              <a:solidFill>
                <a:schemeClr val="tx1"/>
              </a:solidFill>
              <a:round/>
              <a:headEnd/>
              <a:tailEnd/>
            </a:ln>
          </p:spPr>
          <p:txBody>
            <a:bodyPr wrap="none"/>
            <a:lstStyle/>
            <a:p>
              <a:endParaRPr lang="zh-CN" altLang="en-US"/>
            </a:p>
          </p:txBody>
        </p:sp>
        <p:sp>
          <p:nvSpPr>
            <p:cNvPr id="70810" name="Freeform 506"/>
            <p:cNvSpPr>
              <a:spLocks/>
            </p:cNvSpPr>
            <p:nvPr/>
          </p:nvSpPr>
          <p:spPr bwMode="auto">
            <a:xfrm>
              <a:off x="3898" y="2112"/>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811" name="Freeform 507"/>
            <p:cNvSpPr>
              <a:spLocks/>
            </p:cNvSpPr>
            <p:nvPr/>
          </p:nvSpPr>
          <p:spPr bwMode="auto">
            <a:xfrm>
              <a:off x="3898" y="2256"/>
              <a:ext cx="195" cy="1"/>
            </a:xfrm>
            <a:custGeom>
              <a:avLst/>
              <a:gdLst>
                <a:gd name="T0" fmla="*/ 0 w 195"/>
                <a:gd name="T1" fmla="*/ 1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1"/>
                  </a:moveTo>
                  <a:lnTo>
                    <a:pt x="195"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0812" name="Freeform 508"/>
            <p:cNvSpPr>
              <a:spLocks/>
            </p:cNvSpPr>
            <p:nvPr/>
          </p:nvSpPr>
          <p:spPr bwMode="auto">
            <a:xfrm>
              <a:off x="3906" y="2721"/>
              <a:ext cx="187" cy="1"/>
            </a:xfrm>
            <a:custGeom>
              <a:avLst/>
              <a:gdLst>
                <a:gd name="T0" fmla="*/ 0 w 187"/>
                <a:gd name="T1" fmla="*/ 0 h 1"/>
                <a:gd name="T2" fmla="*/ 187 w 187"/>
                <a:gd name="T3" fmla="*/ 1 h 1"/>
                <a:gd name="T4" fmla="*/ 0 60000 65536"/>
                <a:gd name="T5" fmla="*/ 0 60000 65536"/>
                <a:gd name="T6" fmla="*/ 0 w 187"/>
                <a:gd name="T7" fmla="*/ 0 h 1"/>
                <a:gd name="T8" fmla="*/ 187 w 187"/>
                <a:gd name="T9" fmla="*/ 1 h 1"/>
              </a:gdLst>
              <a:ahLst/>
              <a:cxnLst>
                <a:cxn ang="T4">
                  <a:pos x="T0" y="T1"/>
                </a:cxn>
                <a:cxn ang="T5">
                  <a:pos x="T2" y="T3"/>
                </a:cxn>
              </a:cxnLst>
              <a:rect l="T6" t="T7" r="T8" b="T9"/>
              <a:pathLst>
                <a:path w="187" h="1">
                  <a:moveTo>
                    <a:pt x="0" y="0"/>
                  </a:moveTo>
                  <a:lnTo>
                    <a:pt x="187" y="1"/>
                  </a:lnTo>
                </a:path>
              </a:pathLst>
            </a:custGeom>
            <a:solidFill>
              <a:srgbClr val="FFFFFF"/>
            </a:solidFill>
            <a:ln w="38100">
              <a:solidFill>
                <a:schemeClr val="tx1"/>
              </a:solidFill>
              <a:round/>
              <a:headEnd/>
              <a:tailEnd type="oval" w="sm" len="sm"/>
            </a:ln>
          </p:spPr>
          <p:txBody>
            <a:bodyPr/>
            <a:lstStyle/>
            <a:p>
              <a:endParaRPr lang="zh-CN" altLang="en-US"/>
            </a:p>
          </p:txBody>
        </p:sp>
        <p:sp>
          <p:nvSpPr>
            <p:cNvPr id="70813" name="Freeform 509"/>
            <p:cNvSpPr>
              <a:spLocks/>
            </p:cNvSpPr>
            <p:nvPr/>
          </p:nvSpPr>
          <p:spPr bwMode="auto">
            <a:xfrm>
              <a:off x="4453" y="1302"/>
              <a:ext cx="432" cy="111"/>
            </a:xfrm>
            <a:custGeom>
              <a:avLst/>
              <a:gdLst>
                <a:gd name="T0" fmla="*/ 0 w 432"/>
                <a:gd name="T1" fmla="*/ 0 h 111"/>
                <a:gd name="T2" fmla="*/ 0 w 432"/>
                <a:gd name="T3" fmla="*/ 111 h 111"/>
                <a:gd name="T4" fmla="*/ 432 w 432"/>
                <a:gd name="T5" fmla="*/ 111 h 111"/>
                <a:gd name="T6" fmla="*/ 0 60000 65536"/>
                <a:gd name="T7" fmla="*/ 0 60000 65536"/>
                <a:gd name="T8" fmla="*/ 0 60000 65536"/>
                <a:gd name="T9" fmla="*/ 0 w 432"/>
                <a:gd name="T10" fmla="*/ 0 h 111"/>
                <a:gd name="T11" fmla="*/ 432 w 432"/>
                <a:gd name="T12" fmla="*/ 111 h 111"/>
              </a:gdLst>
              <a:ahLst/>
              <a:cxnLst>
                <a:cxn ang="T6">
                  <a:pos x="T0" y="T1"/>
                </a:cxn>
                <a:cxn ang="T7">
                  <a:pos x="T2" y="T3"/>
                </a:cxn>
                <a:cxn ang="T8">
                  <a:pos x="T4" y="T5"/>
                </a:cxn>
              </a:cxnLst>
              <a:rect l="T9" t="T10" r="T11" b="T12"/>
              <a:pathLst>
                <a:path w="432" h="111">
                  <a:moveTo>
                    <a:pt x="0" y="0"/>
                  </a:moveTo>
                  <a:lnTo>
                    <a:pt x="0" y="111"/>
                  </a:lnTo>
                  <a:lnTo>
                    <a:pt x="432" y="111"/>
                  </a:lnTo>
                </a:path>
              </a:pathLst>
            </a:custGeom>
            <a:noFill/>
            <a:ln w="38100">
              <a:solidFill>
                <a:schemeClr val="tx1"/>
              </a:solidFill>
              <a:round/>
              <a:headEnd/>
              <a:tailEnd type="oval" w="sm" len="sm"/>
            </a:ln>
          </p:spPr>
          <p:txBody>
            <a:bodyPr wrap="none"/>
            <a:lstStyle/>
            <a:p>
              <a:endParaRPr lang="zh-CN" altLang="en-US"/>
            </a:p>
          </p:txBody>
        </p:sp>
        <p:sp>
          <p:nvSpPr>
            <p:cNvPr id="70814" name="Freeform 510"/>
            <p:cNvSpPr>
              <a:spLocks/>
            </p:cNvSpPr>
            <p:nvPr/>
          </p:nvSpPr>
          <p:spPr bwMode="auto">
            <a:xfrm>
              <a:off x="4453" y="2358"/>
              <a:ext cx="423" cy="120"/>
            </a:xfrm>
            <a:custGeom>
              <a:avLst/>
              <a:gdLst>
                <a:gd name="T0" fmla="*/ 0 w 423"/>
                <a:gd name="T1" fmla="*/ 0 h 120"/>
                <a:gd name="T2" fmla="*/ 0 w 423"/>
                <a:gd name="T3" fmla="*/ 120 h 120"/>
                <a:gd name="T4" fmla="*/ 423 w 423"/>
                <a:gd name="T5" fmla="*/ 120 h 120"/>
                <a:gd name="T6" fmla="*/ 0 60000 65536"/>
                <a:gd name="T7" fmla="*/ 0 60000 65536"/>
                <a:gd name="T8" fmla="*/ 0 60000 65536"/>
                <a:gd name="T9" fmla="*/ 0 w 423"/>
                <a:gd name="T10" fmla="*/ 0 h 120"/>
                <a:gd name="T11" fmla="*/ 423 w 423"/>
                <a:gd name="T12" fmla="*/ 120 h 120"/>
              </a:gdLst>
              <a:ahLst/>
              <a:cxnLst>
                <a:cxn ang="T6">
                  <a:pos x="T0" y="T1"/>
                </a:cxn>
                <a:cxn ang="T7">
                  <a:pos x="T2" y="T3"/>
                </a:cxn>
                <a:cxn ang="T8">
                  <a:pos x="T4" y="T5"/>
                </a:cxn>
              </a:cxnLst>
              <a:rect l="T9" t="T10" r="T11" b="T12"/>
              <a:pathLst>
                <a:path w="423" h="120">
                  <a:moveTo>
                    <a:pt x="0" y="0"/>
                  </a:moveTo>
                  <a:lnTo>
                    <a:pt x="0" y="120"/>
                  </a:lnTo>
                  <a:lnTo>
                    <a:pt x="423" y="120"/>
                  </a:lnTo>
                </a:path>
              </a:pathLst>
            </a:custGeom>
            <a:noFill/>
            <a:ln w="38100">
              <a:solidFill>
                <a:schemeClr val="tx1"/>
              </a:solidFill>
              <a:round/>
              <a:headEnd/>
              <a:tailEnd type="oval" w="sm" len="sm"/>
            </a:ln>
          </p:spPr>
          <p:txBody>
            <a:bodyPr wrap="none"/>
            <a:lstStyle/>
            <a:p>
              <a:endParaRPr lang="zh-CN" altLang="en-US"/>
            </a:p>
          </p:txBody>
        </p:sp>
        <p:sp>
          <p:nvSpPr>
            <p:cNvPr id="70815" name="Freeform 511"/>
            <p:cNvSpPr>
              <a:spLocks/>
            </p:cNvSpPr>
            <p:nvPr/>
          </p:nvSpPr>
          <p:spPr bwMode="auto">
            <a:xfrm>
              <a:off x="4411" y="432"/>
              <a:ext cx="800" cy="99"/>
            </a:xfrm>
            <a:custGeom>
              <a:avLst/>
              <a:gdLst>
                <a:gd name="T0" fmla="*/ 0 w 993"/>
                <a:gd name="T1" fmla="*/ 99 h 99"/>
                <a:gd name="T2" fmla="*/ 0 w 993"/>
                <a:gd name="T3" fmla="*/ 0 h 99"/>
                <a:gd name="T4" fmla="*/ 142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70816" name="Freeform 512"/>
            <p:cNvSpPr>
              <a:spLocks/>
            </p:cNvSpPr>
            <p:nvPr/>
          </p:nvSpPr>
          <p:spPr bwMode="auto">
            <a:xfrm>
              <a:off x="4411" y="1152"/>
              <a:ext cx="801" cy="96"/>
            </a:xfrm>
            <a:custGeom>
              <a:avLst/>
              <a:gdLst>
                <a:gd name="T0" fmla="*/ 0 w 993"/>
                <a:gd name="T1" fmla="*/ 75 h 99"/>
                <a:gd name="T2" fmla="*/ 0 w 993"/>
                <a:gd name="T3" fmla="*/ 0 h 99"/>
                <a:gd name="T4" fmla="*/ 143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70817" name="Freeform 513"/>
            <p:cNvSpPr>
              <a:spLocks/>
            </p:cNvSpPr>
            <p:nvPr/>
          </p:nvSpPr>
          <p:spPr bwMode="auto">
            <a:xfrm>
              <a:off x="4411" y="2208"/>
              <a:ext cx="800" cy="99"/>
            </a:xfrm>
            <a:custGeom>
              <a:avLst/>
              <a:gdLst>
                <a:gd name="T0" fmla="*/ 0 w 993"/>
                <a:gd name="T1" fmla="*/ 99 h 99"/>
                <a:gd name="T2" fmla="*/ 0 w 993"/>
                <a:gd name="T3" fmla="*/ 0 h 99"/>
                <a:gd name="T4" fmla="*/ 142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38100">
              <a:solidFill>
                <a:schemeClr val="tx1"/>
              </a:solidFill>
              <a:round/>
              <a:headEnd/>
              <a:tailEnd/>
            </a:ln>
          </p:spPr>
          <p:txBody>
            <a:bodyPr wrap="none"/>
            <a:lstStyle/>
            <a:p>
              <a:endParaRPr lang="zh-CN" altLang="en-US"/>
            </a:p>
          </p:txBody>
        </p:sp>
        <p:sp>
          <p:nvSpPr>
            <p:cNvPr id="70818" name="Text Box 514"/>
            <p:cNvSpPr txBox="1">
              <a:spLocks noChangeArrowheads="1"/>
            </p:cNvSpPr>
            <p:nvPr/>
          </p:nvSpPr>
          <p:spPr bwMode="auto">
            <a:xfrm>
              <a:off x="28" y="3161"/>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0</a:t>
              </a:r>
            </a:p>
          </p:txBody>
        </p:sp>
        <p:sp>
          <p:nvSpPr>
            <p:cNvPr id="70819" name="Text Box 515"/>
            <p:cNvSpPr txBox="1">
              <a:spLocks noChangeArrowheads="1"/>
            </p:cNvSpPr>
            <p:nvPr/>
          </p:nvSpPr>
          <p:spPr bwMode="auto">
            <a:xfrm>
              <a:off x="940" y="3161"/>
              <a:ext cx="308"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63</a:t>
              </a:r>
            </a:p>
          </p:txBody>
        </p:sp>
        <p:sp>
          <p:nvSpPr>
            <p:cNvPr id="70820" name="Text Box 516"/>
            <p:cNvSpPr txBox="1">
              <a:spLocks noChangeArrowheads="1"/>
            </p:cNvSpPr>
            <p:nvPr/>
          </p:nvSpPr>
          <p:spPr bwMode="auto">
            <a:xfrm>
              <a:off x="2994" y="3161"/>
              <a:ext cx="308"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64</a:t>
              </a:r>
            </a:p>
          </p:txBody>
        </p:sp>
        <p:sp>
          <p:nvSpPr>
            <p:cNvPr id="70821" name="Text Box 517"/>
            <p:cNvSpPr txBox="1">
              <a:spLocks noChangeArrowheads="1"/>
            </p:cNvSpPr>
            <p:nvPr/>
          </p:nvSpPr>
          <p:spPr bwMode="auto">
            <a:xfrm>
              <a:off x="3916" y="3161"/>
              <a:ext cx="40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127</a:t>
              </a:r>
            </a:p>
          </p:txBody>
        </p:sp>
        <p:sp>
          <p:nvSpPr>
            <p:cNvPr id="70822" name="Text Box 518"/>
            <p:cNvSpPr txBox="1">
              <a:spLocks noChangeArrowheads="1"/>
            </p:cNvSpPr>
            <p:nvPr/>
          </p:nvSpPr>
          <p:spPr bwMode="auto">
            <a:xfrm>
              <a:off x="1776" y="3590"/>
              <a:ext cx="879"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128 根行线</a:t>
              </a:r>
              <a:endParaRPr lang="en-US" altLang="zh-CN" sz="2000">
                <a:latin typeface="Times New Roman" pitchFamily="18" charset="0"/>
              </a:endParaRPr>
            </a:p>
          </p:txBody>
        </p:sp>
        <p:sp>
          <p:nvSpPr>
            <p:cNvPr id="70823" name="Text Box 519"/>
            <p:cNvSpPr txBox="1">
              <a:spLocks noChangeArrowheads="1"/>
            </p:cNvSpPr>
            <p:nvPr/>
          </p:nvSpPr>
          <p:spPr bwMode="auto">
            <a:xfrm>
              <a:off x="546" y="1034"/>
              <a:ext cx="24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i="1">
                  <a:solidFill>
                    <a:schemeClr val="folHlink"/>
                  </a:solidFill>
                  <a:latin typeface="Times New Roman" pitchFamily="18" charset="0"/>
                </a:rPr>
                <a:t>C</a:t>
              </a:r>
            </a:p>
          </p:txBody>
        </p:sp>
        <p:sp>
          <p:nvSpPr>
            <p:cNvPr id="70824" name="Text Box 520"/>
            <p:cNvSpPr txBox="1">
              <a:spLocks noChangeArrowheads="1"/>
            </p:cNvSpPr>
            <p:nvPr/>
          </p:nvSpPr>
          <p:spPr bwMode="auto">
            <a:xfrm>
              <a:off x="700" y="1119"/>
              <a:ext cx="166"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600">
                  <a:solidFill>
                    <a:schemeClr val="folHlink"/>
                  </a:solidFill>
                  <a:latin typeface="Times New Roman" pitchFamily="18" charset="0"/>
                </a:rPr>
                <a:t>s</a:t>
              </a:r>
            </a:p>
          </p:txBody>
        </p:sp>
        <p:sp>
          <p:nvSpPr>
            <p:cNvPr id="70825" name="Text Box 521"/>
            <p:cNvSpPr txBox="1">
              <a:spLocks noChangeArrowheads="1"/>
            </p:cNvSpPr>
            <p:nvPr/>
          </p:nvSpPr>
          <p:spPr bwMode="auto">
            <a:xfrm>
              <a:off x="5100" y="416"/>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0</a:t>
              </a:r>
            </a:p>
          </p:txBody>
        </p:sp>
        <p:sp>
          <p:nvSpPr>
            <p:cNvPr id="70826" name="Text Box 522"/>
            <p:cNvSpPr txBox="1">
              <a:spLocks noChangeArrowheads="1"/>
            </p:cNvSpPr>
            <p:nvPr/>
          </p:nvSpPr>
          <p:spPr bwMode="auto">
            <a:xfrm>
              <a:off x="5020" y="2201"/>
              <a:ext cx="40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127</a:t>
              </a:r>
            </a:p>
          </p:txBody>
        </p:sp>
        <p:sp>
          <p:nvSpPr>
            <p:cNvPr id="70827" name="Text Box 523"/>
            <p:cNvSpPr txBox="1">
              <a:spLocks noChangeArrowheads="1"/>
            </p:cNvSpPr>
            <p:nvPr/>
          </p:nvSpPr>
          <p:spPr bwMode="auto">
            <a:xfrm>
              <a:off x="5100" y="1178"/>
              <a:ext cx="212"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latin typeface="Times New Roman" pitchFamily="18" charset="0"/>
                </a:rPr>
                <a:t>1</a:t>
              </a:r>
            </a:p>
          </p:txBody>
        </p:sp>
        <p:grpSp>
          <p:nvGrpSpPr>
            <p:cNvPr id="70828" name="Group 524"/>
            <p:cNvGrpSpPr>
              <a:grpSpLocks/>
            </p:cNvGrpSpPr>
            <p:nvPr/>
          </p:nvGrpSpPr>
          <p:grpSpPr bwMode="auto">
            <a:xfrm>
              <a:off x="5356" y="1039"/>
              <a:ext cx="363" cy="972"/>
              <a:chOff x="5356" y="1039"/>
              <a:chExt cx="363" cy="972"/>
            </a:xfrm>
          </p:grpSpPr>
          <p:sp>
            <p:nvSpPr>
              <p:cNvPr id="70845" name="Text Box 525"/>
              <p:cNvSpPr txBox="1">
                <a:spLocks noChangeArrowheads="1"/>
              </p:cNvSpPr>
              <p:nvPr/>
            </p:nvSpPr>
            <p:spPr bwMode="auto">
              <a:xfrm>
                <a:off x="5356" y="1039"/>
                <a:ext cx="356"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128</a:t>
                </a:r>
                <a:endParaRPr lang="zh-CN" altLang="en-US" sz="2000" b="0">
                  <a:latin typeface="Times New Roman" pitchFamily="18" charset="0"/>
                </a:endParaRPr>
              </a:p>
            </p:txBody>
          </p:sp>
          <p:sp>
            <p:nvSpPr>
              <p:cNvPr id="70846" name="Text Box 526"/>
              <p:cNvSpPr txBox="1">
                <a:spLocks noChangeArrowheads="1"/>
              </p:cNvSpPr>
              <p:nvPr/>
            </p:nvSpPr>
            <p:spPr bwMode="auto">
              <a:xfrm>
                <a:off x="5442" y="1294"/>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列</a:t>
                </a:r>
              </a:p>
            </p:txBody>
          </p:sp>
          <p:sp>
            <p:nvSpPr>
              <p:cNvPr id="70847" name="Text Box 527"/>
              <p:cNvSpPr txBox="1">
                <a:spLocks noChangeArrowheads="1"/>
              </p:cNvSpPr>
              <p:nvPr/>
            </p:nvSpPr>
            <p:spPr bwMode="auto">
              <a:xfrm>
                <a:off x="5442" y="152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选</a:t>
                </a:r>
              </a:p>
            </p:txBody>
          </p:sp>
          <p:sp>
            <p:nvSpPr>
              <p:cNvPr id="70848" name="Text Box 528"/>
              <p:cNvSpPr txBox="1">
                <a:spLocks noChangeArrowheads="1"/>
              </p:cNvSpPr>
              <p:nvPr/>
            </p:nvSpPr>
            <p:spPr bwMode="auto">
              <a:xfrm>
                <a:off x="5442" y="1761"/>
                <a:ext cx="277"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择</a:t>
                </a:r>
              </a:p>
            </p:txBody>
          </p:sp>
        </p:grpSp>
        <p:sp>
          <p:nvSpPr>
            <p:cNvPr id="70829" name="Text Box 529"/>
            <p:cNvSpPr txBox="1">
              <a:spLocks noChangeArrowheads="1"/>
            </p:cNvSpPr>
            <p:nvPr/>
          </p:nvSpPr>
          <p:spPr bwMode="auto">
            <a:xfrm>
              <a:off x="4896" y="2745"/>
              <a:ext cx="643"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读/写线</a:t>
              </a:r>
            </a:p>
          </p:txBody>
        </p:sp>
        <p:sp>
          <p:nvSpPr>
            <p:cNvPr id="70830" name="Line 530"/>
            <p:cNvSpPr>
              <a:spLocks noChangeShapeType="1"/>
            </p:cNvSpPr>
            <p:nvPr/>
          </p:nvSpPr>
          <p:spPr bwMode="auto">
            <a:xfrm flipV="1">
              <a:off x="4876" y="2976"/>
              <a:ext cx="336" cy="192"/>
            </a:xfrm>
            <a:prstGeom prst="line">
              <a:avLst/>
            </a:prstGeom>
            <a:noFill/>
            <a:ln w="9525">
              <a:solidFill>
                <a:schemeClr val="tx1"/>
              </a:solidFill>
              <a:round/>
              <a:headEnd/>
              <a:tailEnd/>
            </a:ln>
          </p:spPr>
          <p:txBody>
            <a:bodyPr>
              <a:spAutoFit/>
            </a:bodyPr>
            <a:lstStyle/>
            <a:p>
              <a:endParaRPr lang="zh-CN" altLang="en-US"/>
            </a:p>
          </p:txBody>
        </p:sp>
        <p:sp>
          <p:nvSpPr>
            <p:cNvPr id="70831" name="Line 531"/>
            <p:cNvSpPr>
              <a:spLocks noChangeShapeType="1"/>
            </p:cNvSpPr>
            <p:nvPr/>
          </p:nvSpPr>
          <p:spPr bwMode="auto">
            <a:xfrm>
              <a:off x="29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70832" name="Line 532"/>
            <p:cNvSpPr>
              <a:spLocks noChangeShapeType="1"/>
            </p:cNvSpPr>
            <p:nvPr/>
          </p:nvSpPr>
          <p:spPr bwMode="auto">
            <a:xfrm>
              <a:off x="41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70833" name="Line 533"/>
            <p:cNvSpPr>
              <a:spLocks noChangeShapeType="1"/>
            </p:cNvSpPr>
            <p:nvPr/>
          </p:nvSpPr>
          <p:spPr bwMode="auto">
            <a:xfrm>
              <a:off x="5295" y="3984"/>
              <a:ext cx="19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70834" name="Line 534"/>
            <p:cNvSpPr>
              <a:spLocks noChangeShapeType="1"/>
            </p:cNvSpPr>
            <p:nvPr/>
          </p:nvSpPr>
          <p:spPr bwMode="auto">
            <a:xfrm>
              <a:off x="1708" y="3984"/>
              <a:ext cx="432" cy="0"/>
            </a:xfrm>
            <a:prstGeom prst="line">
              <a:avLst/>
            </a:prstGeom>
            <a:noFill/>
            <a:ln w="38100">
              <a:solidFill>
                <a:schemeClr val="tx1"/>
              </a:solidFill>
              <a:round/>
              <a:headEnd/>
              <a:tailEnd type="stealth" w="med" len="med"/>
            </a:ln>
          </p:spPr>
          <p:txBody>
            <a:bodyPr>
              <a:spAutoFit/>
            </a:bodyPr>
            <a:lstStyle/>
            <a:p>
              <a:endParaRPr lang="zh-CN" altLang="en-US"/>
            </a:p>
          </p:txBody>
        </p:sp>
        <p:sp>
          <p:nvSpPr>
            <p:cNvPr id="70835" name="Text Box 535"/>
            <p:cNvSpPr txBox="1">
              <a:spLocks noChangeArrowheads="1"/>
            </p:cNvSpPr>
            <p:nvPr/>
          </p:nvSpPr>
          <p:spPr bwMode="auto">
            <a:xfrm>
              <a:off x="2158" y="3878"/>
              <a:ext cx="760" cy="221"/>
            </a:xfrm>
            <a:prstGeom prst="rect">
              <a:avLst/>
            </a:prstGeom>
            <a:noFill/>
            <a:ln w="9525">
              <a:noFill/>
              <a:miter lim="800000"/>
              <a:headEnd/>
              <a:tailEnd/>
            </a:ln>
          </p:spPr>
          <p:txBody>
            <a:bodyPr wrap="none" tIns="0">
              <a:spAutoFit/>
            </a:bodyPr>
            <a:lstStyle/>
            <a:p>
              <a:pPr algn="l" eaLnBrk="1" hangingPunct="1">
                <a:spcBef>
                  <a:spcPct val="50000"/>
                </a:spcBef>
                <a:buClrTx/>
                <a:buSzTx/>
                <a:buFontTx/>
                <a:buNone/>
              </a:pPr>
              <a:r>
                <a:rPr lang="zh-CN" altLang="en-US" sz="2000">
                  <a:latin typeface="Times New Roman" pitchFamily="18" charset="0"/>
                </a:rPr>
                <a:t>数据输入</a:t>
              </a:r>
            </a:p>
          </p:txBody>
        </p:sp>
        <p:sp>
          <p:nvSpPr>
            <p:cNvPr id="70836" name="Text Box 536"/>
            <p:cNvSpPr txBox="1">
              <a:spLocks noChangeArrowheads="1"/>
            </p:cNvSpPr>
            <p:nvPr/>
          </p:nvSpPr>
          <p:spPr bwMode="auto">
            <a:xfrm>
              <a:off x="3398" y="3865"/>
              <a:ext cx="66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I/O</a:t>
              </a:r>
              <a:r>
                <a:rPr lang="zh-CN" altLang="en-US" sz="2000">
                  <a:latin typeface="Times New Roman" pitchFamily="18" charset="0"/>
                </a:rPr>
                <a:t>缓冲</a:t>
              </a:r>
            </a:p>
          </p:txBody>
        </p:sp>
        <p:sp>
          <p:nvSpPr>
            <p:cNvPr id="70837" name="Text Box 537"/>
            <p:cNvSpPr txBox="1">
              <a:spLocks noChangeArrowheads="1"/>
            </p:cNvSpPr>
            <p:nvPr/>
          </p:nvSpPr>
          <p:spPr bwMode="auto">
            <a:xfrm>
              <a:off x="4534" y="3853"/>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latin typeface="Times New Roman" pitchFamily="18" charset="0"/>
                </a:rPr>
                <a:t>输出驱动</a:t>
              </a:r>
            </a:p>
          </p:txBody>
        </p:sp>
        <p:sp>
          <p:nvSpPr>
            <p:cNvPr id="70838" name="Text Box 538"/>
            <p:cNvSpPr txBox="1">
              <a:spLocks noChangeArrowheads="1"/>
            </p:cNvSpPr>
            <p:nvPr/>
          </p:nvSpPr>
          <p:spPr bwMode="auto">
            <a:xfrm>
              <a:off x="5212" y="3648"/>
              <a:ext cx="255"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a:latin typeface="Times New Roman" pitchFamily="18" charset="0"/>
                </a:rPr>
                <a:t>D</a:t>
              </a:r>
            </a:p>
          </p:txBody>
        </p:sp>
        <p:sp>
          <p:nvSpPr>
            <p:cNvPr id="70839" name="Text Box 539"/>
            <p:cNvSpPr txBox="1">
              <a:spLocks noChangeArrowheads="1"/>
            </p:cNvSpPr>
            <p:nvPr/>
          </p:nvSpPr>
          <p:spPr bwMode="auto">
            <a:xfrm>
              <a:off x="5356" y="3744"/>
              <a:ext cx="359" cy="19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400">
                  <a:latin typeface="Times New Roman" pitchFamily="18" charset="0"/>
                </a:rPr>
                <a:t>OUT</a:t>
              </a:r>
            </a:p>
          </p:txBody>
        </p:sp>
        <p:sp>
          <p:nvSpPr>
            <p:cNvPr id="70840" name="Text Box 540"/>
            <p:cNvSpPr txBox="1">
              <a:spLocks noChangeArrowheads="1"/>
            </p:cNvSpPr>
            <p:nvPr/>
          </p:nvSpPr>
          <p:spPr bwMode="auto">
            <a:xfrm>
              <a:off x="1392" y="3818"/>
              <a:ext cx="255" cy="288"/>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400">
                  <a:latin typeface="Times New Roman" pitchFamily="18" charset="0"/>
                </a:rPr>
                <a:t>D</a:t>
              </a:r>
            </a:p>
          </p:txBody>
        </p:sp>
        <p:sp>
          <p:nvSpPr>
            <p:cNvPr id="70841" name="Text Box 541"/>
            <p:cNvSpPr txBox="1">
              <a:spLocks noChangeArrowheads="1"/>
            </p:cNvSpPr>
            <p:nvPr/>
          </p:nvSpPr>
          <p:spPr bwMode="auto">
            <a:xfrm>
              <a:off x="1535" y="3936"/>
              <a:ext cx="241" cy="19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400">
                  <a:latin typeface="Times New Roman" pitchFamily="18" charset="0"/>
                </a:rPr>
                <a:t>IN</a:t>
              </a:r>
            </a:p>
          </p:txBody>
        </p:sp>
        <p:grpSp>
          <p:nvGrpSpPr>
            <p:cNvPr id="70842" name="Group 542"/>
            <p:cNvGrpSpPr>
              <a:grpSpLocks/>
            </p:cNvGrpSpPr>
            <p:nvPr/>
          </p:nvGrpSpPr>
          <p:grpSpPr bwMode="auto">
            <a:xfrm>
              <a:off x="1536" y="2784"/>
              <a:ext cx="320" cy="297"/>
              <a:chOff x="1536" y="2784"/>
              <a:chExt cx="320" cy="297"/>
            </a:xfrm>
          </p:grpSpPr>
          <p:sp>
            <p:nvSpPr>
              <p:cNvPr id="70843" name="Text Box 543"/>
              <p:cNvSpPr txBox="1">
                <a:spLocks noChangeArrowheads="1"/>
              </p:cNvSpPr>
              <p:nvPr/>
            </p:nvSpPr>
            <p:spPr bwMode="auto">
              <a:xfrm>
                <a:off x="1536" y="2784"/>
                <a:ext cx="244" cy="288"/>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400" i="1">
                    <a:solidFill>
                      <a:schemeClr val="folHlink"/>
                    </a:solidFill>
                    <a:latin typeface="Times New Roman" pitchFamily="18" charset="0"/>
                  </a:rPr>
                  <a:t>C</a:t>
                </a:r>
              </a:p>
            </p:txBody>
          </p:sp>
          <p:sp>
            <p:nvSpPr>
              <p:cNvPr id="70844" name="Text Box 544"/>
              <p:cNvSpPr txBox="1">
                <a:spLocks noChangeArrowheads="1"/>
              </p:cNvSpPr>
              <p:nvPr/>
            </p:nvSpPr>
            <p:spPr bwMode="auto">
              <a:xfrm>
                <a:off x="1690" y="2869"/>
                <a:ext cx="166" cy="212"/>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1600">
                    <a:solidFill>
                      <a:schemeClr val="folHlink"/>
                    </a:solidFill>
                    <a:latin typeface="Times New Roman" pitchFamily="18" charset="0"/>
                  </a:rPr>
                  <a:t>s</a:t>
                </a:r>
              </a:p>
            </p:txBody>
          </p:sp>
        </p:grpSp>
      </p:grpSp>
      <p:sp>
        <p:nvSpPr>
          <p:cNvPr id="247025" name="Freeform 241"/>
          <p:cNvSpPr>
            <a:spLocks/>
          </p:cNvSpPr>
          <p:nvPr/>
        </p:nvSpPr>
        <p:spPr bwMode="auto">
          <a:xfrm>
            <a:off x="7010400" y="685800"/>
            <a:ext cx="1270000" cy="157163"/>
          </a:xfrm>
          <a:custGeom>
            <a:avLst/>
            <a:gdLst>
              <a:gd name="T0" fmla="*/ 0 w 993"/>
              <a:gd name="T1" fmla="*/ 2147483647 h 99"/>
              <a:gd name="T2" fmla="*/ 0 w 993"/>
              <a:gd name="T3" fmla="*/ 0 h 99"/>
              <a:gd name="T4" fmla="*/ 2147483647 w 993"/>
              <a:gd name="T5" fmla="*/ 0 h 99"/>
              <a:gd name="T6" fmla="*/ 0 60000 65536"/>
              <a:gd name="T7" fmla="*/ 0 60000 65536"/>
              <a:gd name="T8" fmla="*/ 0 60000 65536"/>
              <a:gd name="T9" fmla="*/ 0 w 993"/>
              <a:gd name="T10" fmla="*/ 0 h 99"/>
              <a:gd name="T11" fmla="*/ 993 w 993"/>
              <a:gd name="T12" fmla="*/ 99 h 99"/>
            </a:gdLst>
            <a:ahLst/>
            <a:cxnLst>
              <a:cxn ang="T6">
                <a:pos x="T0" y="T1"/>
              </a:cxn>
              <a:cxn ang="T7">
                <a:pos x="T2" y="T3"/>
              </a:cxn>
              <a:cxn ang="T8">
                <a:pos x="T4" y="T5"/>
              </a:cxn>
            </a:cxnLst>
            <a:rect l="T9" t="T10" r="T11" b="T12"/>
            <a:pathLst>
              <a:path w="993" h="99">
                <a:moveTo>
                  <a:pt x="0" y="99"/>
                </a:moveTo>
                <a:lnTo>
                  <a:pt x="0" y="0"/>
                </a:lnTo>
                <a:lnTo>
                  <a:pt x="993" y="0"/>
                </a:lnTo>
              </a:path>
            </a:pathLst>
          </a:custGeom>
          <a:noFill/>
          <a:ln w="76200">
            <a:solidFill>
              <a:schemeClr val="folHlink"/>
            </a:solidFill>
            <a:round/>
            <a:headEnd/>
            <a:tailEnd/>
          </a:ln>
        </p:spPr>
        <p:txBody>
          <a:bodyPr wrap="none"/>
          <a:lstStyle/>
          <a:p>
            <a:endParaRPr lang="zh-CN" altLang="en-US"/>
          </a:p>
        </p:txBody>
      </p:sp>
      <p:sp>
        <p:nvSpPr>
          <p:cNvPr id="247026" name="Freeform 242"/>
          <p:cNvSpPr>
            <a:spLocks/>
          </p:cNvSpPr>
          <p:nvPr/>
        </p:nvSpPr>
        <p:spPr bwMode="auto">
          <a:xfrm>
            <a:off x="4152900" y="919163"/>
            <a:ext cx="2795588" cy="190500"/>
          </a:xfrm>
          <a:custGeom>
            <a:avLst/>
            <a:gdLst>
              <a:gd name="T0" fmla="*/ 2147483647 w 1761"/>
              <a:gd name="T1" fmla="*/ 0 h 120"/>
              <a:gd name="T2" fmla="*/ 2147483647 w 1761"/>
              <a:gd name="T3" fmla="*/ 2147483647 h 120"/>
              <a:gd name="T4" fmla="*/ 0 w 1761"/>
              <a:gd name="T5" fmla="*/ 2147483647 h 120"/>
              <a:gd name="T6" fmla="*/ 0 60000 65536"/>
              <a:gd name="T7" fmla="*/ 0 60000 65536"/>
              <a:gd name="T8" fmla="*/ 0 60000 65536"/>
              <a:gd name="T9" fmla="*/ 0 w 1761"/>
              <a:gd name="T10" fmla="*/ 0 h 120"/>
              <a:gd name="T11" fmla="*/ 1761 w 1761"/>
              <a:gd name="T12" fmla="*/ 120 h 120"/>
            </a:gdLst>
            <a:ahLst/>
            <a:cxnLst>
              <a:cxn ang="T6">
                <a:pos x="T0" y="T1"/>
              </a:cxn>
              <a:cxn ang="T7">
                <a:pos x="T2" y="T3"/>
              </a:cxn>
              <a:cxn ang="T8">
                <a:pos x="T4" y="T5"/>
              </a:cxn>
            </a:cxnLst>
            <a:rect l="T9" t="T10" r="T11" b="T12"/>
            <a:pathLst>
              <a:path w="1761" h="120">
                <a:moveTo>
                  <a:pt x="1761" y="0"/>
                </a:moveTo>
                <a:lnTo>
                  <a:pt x="1761" y="117"/>
                </a:lnTo>
                <a:lnTo>
                  <a:pt x="0" y="120"/>
                </a:lnTo>
              </a:path>
            </a:pathLst>
          </a:custGeom>
          <a:noFill/>
          <a:ln w="76200">
            <a:solidFill>
              <a:schemeClr val="folHlink"/>
            </a:solidFill>
            <a:round/>
            <a:headEnd/>
            <a:tailEnd/>
          </a:ln>
        </p:spPr>
        <p:txBody>
          <a:bodyPr wrap="none"/>
          <a:lstStyle/>
          <a:p>
            <a:endParaRPr lang="zh-CN" altLang="en-US"/>
          </a:p>
        </p:txBody>
      </p:sp>
      <p:grpSp>
        <p:nvGrpSpPr>
          <p:cNvPr id="70670" name="Group 243"/>
          <p:cNvGrpSpPr>
            <a:grpSpLocks/>
          </p:cNvGrpSpPr>
          <p:nvPr/>
        </p:nvGrpSpPr>
        <p:grpSpPr bwMode="auto">
          <a:xfrm>
            <a:off x="1709738" y="1557338"/>
            <a:ext cx="314325" cy="3548062"/>
            <a:chOff x="1145" y="981"/>
            <a:chExt cx="198" cy="2235"/>
          </a:xfrm>
        </p:grpSpPr>
        <p:sp>
          <p:nvSpPr>
            <p:cNvPr id="70721" name="Line 244"/>
            <p:cNvSpPr>
              <a:spLocks noChangeShapeType="1"/>
            </p:cNvSpPr>
            <p:nvPr/>
          </p:nvSpPr>
          <p:spPr bwMode="auto">
            <a:xfrm>
              <a:off x="1150" y="2255"/>
              <a:ext cx="190" cy="1"/>
            </a:xfrm>
            <a:prstGeom prst="line">
              <a:avLst/>
            </a:prstGeom>
            <a:noFill/>
            <a:ln w="76200">
              <a:solidFill>
                <a:schemeClr val="folHlink"/>
              </a:solidFill>
              <a:round/>
              <a:headEnd type="oval" w="sm" len="sm"/>
              <a:tailEnd/>
            </a:ln>
          </p:spPr>
          <p:txBody>
            <a:bodyPr/>
            <a:lstStyle/>
            <a:p>
              <a:endParaRPr lang="zh-CN" altLang="en-US"/>
            </a:p>
          </p:txBody>
        </p:sp>
        <p:grpSp>
          <p:nvGrpSpPr>
            <p:cNvPr id="70722" name="Group 245"/>
            <p:cNvGrpSpPr>
              <a:grpSpLocks/>
            </p:cNvGrpSpPr>
            <p:nvPr/>
          </p:nvGrpSpPr>
          <p:grpSpPr bwMode="auto">
            <a:xfrm>
              <a:off x="1145" y="981"/>
              <a:ext cx="198" cy="2235"/>
              <a:chOff x="1145" y="981"/>
              <a:chExt cx="198" cy="2235"/>
            </a:xfrm>
          </p:grpSpPr>
          <p:sp>
            <p:nvSpPr>
              <p:cNvPr id="70724" name="Freeform 246"/>
              <p:cNvSpPr>
                <a:spLocks/>
              </p:cNvSpPr>
              <p:nvPr/>
            </p:nvSpPr>
            <p:spPr bwMode="auto">
              <a:xfrm>
                <a:off x="1145" y="1707"/>
                <a:ext cx="198" cy="3"/>
              </a:xfrm>
              <a:custGeom>
                <a:avLst/>
                <a:gdLst>
                  <a:gd name="T0" fmla="*/ 0 w 198"/>
                  <a:gd name="T1" fmla="*/ 3 h 3"/>
                  <a:gd name="T2" fmla="*/ 198 w 198"/>
                  <a:gd name="T3" fmla="*/ 0 h 3"/>
                  <a:gd name="T4" fmla="*/ 0 60000 65536"/>
                  <a:gd name="T5" fmla="*/ 0 60000 65536"/>
                  <a:gd name="T6" fmla="*/ 0 w 198"/>
                  <a:gd name="T7" fmla="*/ 0 h 3"/>
                  <a:gd name="T8" fmla="*/ 198 w 198"/>
                  <a:gd name="T9" fmla="*/ 3 h 3"/>
                </a:gdLst>
                <a:ahLst/>
                <a:cxnLst>
                  <a:cxn ang="T4">
                    <a:pos x="T0" y="T1"/>
                  </a:cxn>
                  <a:cxn ang="T5">
                    <a:pos x="T2" y="T3"/>
                  </a:cxn>
                </a:cxnLst>
                <a:rect l="T6" t="T7" r="T8" b="T9"/>
                <a:pathLst>
                  <a:path w="198" h="3">
                    <a:moveTo>
                      <a:pt x="0" y="3"/>
                    </a:moveTo>
                    <a:lnTo>
                      <a:pt x="198" y="0"/>
                    </a:lnTo>
                  </a:path>
                </a:pathLst>
              </a:custGeom>
              <a:solidFill>
                <a:srgbClr val="FFFFFF"/>
              </a:solidFill>
              <a:ln w="76200">
                <a:solidFill>
                  <a:schemeClr val="folHlink"/>
                </a:solidFill>
                <a:round/>
                <a:headEnd type="oval" w="sm" len="sm"/>
                <a:tailEnd/>
              </a:ln>
            </p:spPr>
            <p:txBody>
              <a:bodyPr/>
              <a:lstStyle/>
              <a:p>
                <a:endParaRPr lang="zh-CN" altLang="en-US"/>
              </a:p>
            </p:txBody>
          </p:sp>
          <p:sp>
            <p:nvSpPr>
              <p:cNvPr id="70725" name="Freeform 247"/>
              <p:cNvSpPr>
                <a:spLocks/>
              </p:cNvSpPr>
              <p:nvPr/>
            </p:nvSpPr>
            <p:spPr bwMode="auto">
              <a:xfrm>
                <a:off x="1148" y="981"/>
                <a:ext cx="189" cy="2235"/>
              </a:xfrm>
              <a:custGeom>
                <a:avLst/>
                <a:gdLst>
                  <a:gd name="T0" fmla="*/ 189 w 189"/>
                  <a:gd name="T1" fmla="*/ 0 h 2235"/>
                  <a:gd name="T2" fmla="*/ 0 w 189"/>
                  <a:gd name="T3" fmla="*/ 0 h 2235"/>
                  <a:gd name="T4" fmla="*/ 0 w 189"/>
                  <a:gd name="T5" fmla="*/ 2235 h 2235"/>
                  <a:gd name="T6" fmla="*/ 0 60000 65536"/>
                  <a:gd name="T7" fmla="*/ 0 60000 65536"/>
                  <a:gd name="T8" fmla="*/ 0 60000 65536"/>
                  <a:gd name="T9" fmla="*/ 0 w 189"/>
                  <a:gd name="T10" fmla="*/ 0 h 2235"/>
                  <a:gd name="T11" fmla="*/ 189 w 189"/>
                  <a:gd name="T12" fmla="*/ 2235 h 2235"/>
                </a:gdLst>
                <a:ahLst/>
                <a:cxnLst>
                  <a:cxn ang="T6">
                    <a:pos x="T0" y="T1"/>
                  </a:cxn>
                  <a:cxn ang="T7">
                    <a:pos x="T2" y="T3"/>
                  </a:cxn>
                  <a:cxn ang="T8">
                    <a:pos x="T4" y="T5"/>
                  </a:cxn>
                </a:cxnLst>
                <a:rect l="T9" t="T10" r="T11" b="T12"/>
                <a:pathLst>
                  <a:path w="189" h="2235">
                    <a:moveTo>
                      <a:pt x="189" y="0"/>
                    </a:moveTo>
                    <a:lnTo>
                      <a:pt x="0" y="0"/>
                    </a:lnTo>
                    <a:lnTo>
                      <a:pt x="0" y="2235"/>
                    </a:lnTo>
                  </a:path>
                </a:pathLst>
              </a:custGeom>
              <a:noFill/>
              <a:ln w="76200">
                <a:solidFill>
                  <a:schemeClr val="folHlink"/>
                </a:solidFill>
                <a:round/>
                <a:headEnd/>
                <a:tailEnd/>
              </a:ln>
            </p:spPr>
            <p:txBody>
              <a:bodyPr wrap="none"/>
              <a:lstStyle/>
              <a:p>
                <a:endParaRPr lang="zh-CN" altLang="en-US"/>
              </a:p>
            </p:txBody>
          </p:sp>
          <p:sp>
            <p:nvSpPr>
              <p:cNvPr id="70726" name="Freeform 248"/>
              <p:cNvSpPr>
                <a:spLocks/>
              </p:cNvSpPr>
              <p:nvPr/>
            </p:nvSpPr>
            <p:spPr bwMode="auto">
              <a:xfrm>
                <a:off x="1145" y="2718"/>
                <a:ext cx="192" cy="1"/>
              </a:xfrm>
              <a:custGeom>
                <a:avLst/>
                <a:gdLst>
                  <a:gd name="T0" fmla="*/ 0 w 192"/>
                  <a:gd name="T1" fmla="*/ 0 h 1"/>
                  <a:gd name="T2" fmla="*/ 192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lnTo>
                      <a:pt x="192" y="0"/>
                    </a:lnTo>
                  </a:path>
                </a:pathLst>
              </a:custGeom>
              <a:solidFill>
                <a:srgbClr val="FFFFFF"/>
              </a:solidFill>
              <a:ln w="76200">
                <a:solidFill>
                  <a:schemeClr val="folHlink"/>
                </a:solidFill>
                <a:round/>
                <a:headEnd type="oval" w="sm" len="sm"/>
                <a:tailEnd/>
              </a:ln>
            </p:spPr>
            <p:txBody>
              <a:bodyPr/>
              <a:lstStyle/>
              <a:p>
                <a:endParaRPr lang="zh-CN" altLang="en-US"/>
              </a:p>
            </p:txBody>
          </p:sp>
        </p:grpSp>
        <p:sp>
          <p:nvSpPr>
            <p:cNvPr id="70723" name="Line 249"/>
            <p:cNvSpPr>
              <a:spLocks noChangeShapeType="1"/>
            </p:cNvSpPr>
            <p:nvPr/>
          </p:nvSpPr>
          <p:spPr bwMode="auto">
            <a:xfrm>
              <a:off x="1148" y="2063"/>
              <a:ext cx="190" cy="1"/>
            </a:xfrm>
            <a:prstGeom prst="line">
              <a:avLst/>
            </a:prstGeom>
            <a:noFill/>
            <a:ln w="76200">
              <a:solidFill>
                <a:schemeClr val="folHlink"/>
              </a:solidFill>
              <a:round/>
              <a:headEnd type="oval" w="sm" len="sm"/>
              <a:tailEnd/>
            </a:ln>
          </p:spPr>
          <p:txBody>
            <a:bodyPr/>
            <a:lstStyle/>
            <a:p>
              <a:endParaRPr lang="zh-CN" altLang="en-US"/>
            </a:p>
          </p:txBody>
        </p:sp>
      </p:grpSp>
      <p:grpSp>
        <p:nvGrpSpPr>
          <p:cNvPr id="70672" name="Group 250"/>
          <p:cNvGrpSpPr>
            <a:grpSpLocks/>
          </p:cNvGrpSpPr>
          <p:nvPr/>
        </p:nvGrpSpPr>
        <p:grpSpPr bwMode="auto">
          <a:xfrm rot="5400000">
            <a:off x="6969125" y="692151"/>
            <a:ext cx="77787" cy="366712"/>
            <a:chOff x="1586" y="1334"/>
            <a:chExt cx="49" cy="231"/>
          </a:xfrm>
        </p:grpSpPr>
        <p:sp>
          <p:nvSpPr>
            <p:cNvPr id="70719" name="Freeform 251"/>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70720" name="Freeform 252"/>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70673" name="Group 253"/>
          <p:cNvGrpSpPr>
            <a:grpSpLocks/>
          </p:cNvGrpSpPr>
          <p:nvPr/>
        </p:nvGrpSpPr>
        <p:grpSpPr bwMode="auto">
          <a:xfrm>
            <a:off x="2085975" y="1104900"/>
            <a:ext cx="620713" cy="952500"/>
            <a:chOff x="1314" y="696"/>
            <a:chExt cx="391" cy="600"/>
          </a:xfrm>
        </p:grpSpPr>
        <p:grpSp>
          <p:nvGrpSpPr>
            <p:cNvPr id="5" name="Group 254"/>
            <p:cNvGrpSpPr>
              <a:grpSpLocks/>
            </p:cNvGrpSpPr>
            <p:nvPr/>
          </p:nvGrpSpPr>
          <p:grpSpPr bwMode="auto">
            <a:xfrm>
              <a:off x="1314" y="696"/>
              <a:ext cx="391" cy="237"/>
              <a:chOff x="1382" y="696"/>
              <a:chExt cx="391" cy="237"/>
            </a:xfrm>
          </p:grpSpPr>
          <p:sp>
            <p:nvSpPr>
              <p:cNvPr id="70717" name="Freeform 255"/>
              <p:cNvSpPr>
                <a:spLocks/>
              </p:cNvSpPr>
              <p:nvPr/>
            </p:nvSpPr>
            <p:spPr bwMode="auto">
              <a:xfrm>
                <a:off x="1382" y="696"/>
                <a:ext cx="108" cy="237"/>
              </a:xfrm>
              <a:custGeom>
                <a:avLst/>
                <a:gdLst>
                  <a:gd name="T0" fmla="*/ 0 w 108"/>
                  <a:gd name="T1" fmla="*/ 237 h 237"/>
                  <a:gd name="T2" fmla="*/ 108 w 108"/>
                  <a:gd name="T3" fmla="*/ 237 h 237"/>
                  <a:gd name="T4" fmla="*/ 108 w 108"/>
                  <a:gd name="T5" fmla="*/ 0 h 237"/>
                  <a:gd name="T6" fmla="*/ 0 60000 65536"/>
                  <a:gd name="T7" fmla="*/ 0 60000 65536"/>
                  <a:gd name="T8" fmla="*/ 0 60000 65536"/>
                  <a:gd name="T9" fmla="*/ 0 w 108"/>
                  <a:gd name="T10" fmla="*/ 0 h 237"/>
                  <a:gd name="T11" fmla="*/ 108 w 108"/>
                  <a:gd name="T12" fmla="*/ 237 h 237"/>
                </a:gdLst>
                <a:ahLst/>
                <a:cxnLst>
                  <a:cxn ang="T6">
                    <a:pos x="T0" y="T1"/>
                  </a:cxn>
                  <a:cxn ang="T7">
                    <a:pos x="T2" y="T3"/>
                  </a:cxn>
                  <a:cxn ang="T8">
                    <a:pos x="T4" y="T5"/>
                  </a:cxn>
                </a:cxnLst>
                <a:rect l="T9" t="T10" r="T11" b="T12"/>
                <a:pathLst>
                  <a:path w="108" h="237">
                    <a:moveTo>
                      <a:pt x="0" y="237"/>
                    </a:moveTo>
                    <a:lnTo>
                      <a:pt x="108" y="237"/>
                    </a:lnTo>
                    <a:lnTo>
                      <a:pt x="108" y="0"/>
                    </a:lnTo>
                  </a:path>
                </a:pathLst>
              </a:custGeom>
              <a:noFill/>
              <a:ln w="76200">
                <a:solidFill>
                  <a:schemeClr val="folHlink"/>
                </a:solidFill>
                <a:round/>
                <a:headEnd/>
                <a:tailEnd type="oval" w="sm" len="sm"/>
              </a:ln>
            </p:spPr>
            <p:txBody>
              <a:bodyPr wrap="none"/>
              <a:lstStyle/>
              <a:p>
                <a:endParaRPr lang="zh-CN" altLang="en-US"/>
              </a:p>
            </p:txBody>
          </p:sp>
          <p:sp>
            <p:nvSpPr>
              <p:cNvPr id="70718" name="Freeform 256"/>
              <p:cNvSpPr>
                <a:spLocks/>
              </p:cNvSpPr>
              <p:nvPr/>
            </p:nvSpPr>
            <p:spPr bwMode="auto">
              <a:xfrm>
                <a:off x="1509" y="702"/>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lnTo>
                      <a:pt x="264" y="0"/>
                    </a:lnTo>
                  </a:path>
                </a:pathLst>
              </a:custGeom>
              <a:noFill/>
              <a:ln w="76200">
                <a:solidFill>
                  <a:schemeClr val="folHlink"/>
                </a:solidFill>
                <a:round/>
                <a:headEnd/>
                <a:tailEnd/>
              </a:ln>
            </p:spPr>
            <p:txBody>
              <a:bodyPr>
                <a:spAutoFit/>
              </a:bodyPr>
              <a:lstStyle/>
              <a:p>
                <a:endParaRPr lang="zh-CN" altLang="en-US"/>
              </a:p>
            </p:txBody>
          </p:sp>
        </p:grpSp>
        <p:grpSp>
          <p:nvGrpSpPr>
            <p:cNvPr id="70710" name="Group 257"/>
            <p:cNvGrpSpPr>
              <a:grpSpLocks/>
            </p:cNvGrpSpPr>
            <p:nvPr/>
          </p:nvGrpSpPr>
          <p:grpSpPr bwMode="auto">
            <a:xfrm>
              <a:off x="1324" y="1019"/>
              <a:ext cx="202" cy="277"/>
              <a:chOff x="1392" y="1019"/>
              <a:chExt cx="202" cy="277"/>
            </a:xfrm>
          </p:grpSpPr>
          <p:sp>
            <p:nvSpPr>
              <p:cNvPr id="70711" name="Line 258"/>
              <p:cNvSpPr>
                <a:spLocks noChangeShapeType="1"/>
              </p:cNvSpPr>
              <p:nvPr/>
            </p:nvSpPr>
            <p:spPr bwMode="auto">
              <a:xfrm>
                <a:off x="1492" y="1199"/>
                <a:ext cx="2" cy="95"/>
              </a:xfrm>
              <a:prstGeom prst="line">
                <a:avLst/>
              </a:prstGeom>
              <a:noFill/>
              <a:ln w="57150">
                <a:solidFill>
                  <a:schemeClr val="folHlink"/>
                </a:solidFill>
                <a:round/>
                <a:headEnd/>
                <a:tailEnd/>
              </a:ln>
            </p:spPr>
            <p:txBody>
              <a:bodyPr/>
              <a:lstStyle/>
              <a:p>
                <a:endParaRPr lang="zh-CN" altLang="en-US"/>
              </a:p>
            </p:txBody>
          </p:sp>
          <p:sp>
            <p:nvSpPr>
              <p:cNvPr id="70712" name="Freeform 259"/>
              <p:cNvSpPr>
                <a:spLocks/>
              </p:cNvSpPr>
              <p:nvPr/>
            </p:nvSpPr>
            <p:spPr bwMode="auto">
              <a:xfrm>
                <a:off x="1440" y="1295"/>
                <a:ext cx="120" cy="1"/>
              </a:xfrm>
              <a:custGeom>
                <a:avLst/>
                <a:gdLst>
                  <a:gd name="T0" fmla="*/ 0 w 120"/>
                  <a:gd name="T1" fmla="*/ 0 h 1"/>
                  <a:gd name="T2" fmla="*/ 120 w 120"/>
                  <a:gd name="T3" fmla="*/ 0 h 1"/>
                  <a:gd name="T4" fmla="*/ 0 60000 65536"/>
                  <a:gd name="T5" fmla="*/ 0 60000 65536"/>
                  <a:gd name="T6" fmla="*/ 0 w 120"/>
                  <a:gd name="T7" fmla="*/ 0 h 1"/>
                  <a:gd name="T8" fmla="*/ 120 w 120"/>
                  <a:gd name="T9" fmla="*/ 1 h 1"/>
                </a:gdLst>
                <a:ahLst/>
                <a:cxnLst>
                  <a:cxn ang="T4">
                    <a:pos x="T0" y="T1"/>
                  </a:cxn>
                  <a:cxn ang="T5">
                    <a:pos x="T2" y="T3"/>
                  </a:cxn>
                </a:cxnLst>
                <a:rect l="T6" t="T7" r="T8" b="T9"/>
                <a:pathLst>
                  <a:path w="120" h="1">
                    <a:moveTo>
                      <a:pt x="0" y="0"/>
                    </a:moveTo>
                    <a:lnTo>
                      <a:pt x="120" y="0"/>
                    </a:lnTo>
                  </a:path>
                </a:pathLst>
              </a:custGeom>
              <a:noFill/>
              <a:ln w="57150">
                <a:solidFill>
                  <a:schemeClr val="folHlink"/>
                </a:solidFill>
                <a:round/>
                <a:headEnd/>
                <a:tailEnd/>
              </a:ln>
            </p:spPr>
            <p:txBody>
              <a:bodyPr wrap="none"/>
              <a:lstStyle/>
              <a:p>
                <a:endParaRPr lang="zh-CN" altLang="en-US"/>
              </a:p>
            </p:txBody>
          </p:sp>
          <p:sp>
            <p:nvSpPr>
              <p:cNvPr id="70713" name="Freeform 260"/>
              <p:cNvSpPr>
                <a:spLocks/>
              </p:cNvSpPr>
              <p:nvPr/>
            </p:nvSpPr>
            <p:spPr bwMode="auto">
              <a:xfrm>
                <a:off x="1392" y="1019"/>
                <a:ext cx="102" cy="141"/>
              </a:xfrm>
              <a:custGeom>
                <a:avLst/>
                <a:gdLst>
                  <a:gd name="T0" fmla="*/ 0 w 102"/>
                  <a:gd name="T1" fmla="*/ 0 h 141"/>
                  <a:gd name="T2" fmla="*/ 102 w 102"/>
                  <a:gd name="T3" fmla="*/ 0 h 141"/>
                  <a:gd name="T4" fmla="*/ 102 w 102"/>
                  <a:gd name="T5" fmla="*/ 141 h 141"/>
                  <a:gd name="T6" fmla="*/ 0 60000 65536"/>
                  <a:gd name="T7" fmla="*/ 0 60000 65536"/>
                  <a:gd name="T8" fmla="*/ 0 60000 65536"/>
                  <a:gd name="T9" fmla="*/ 0 w 102"/>
                  <a:gd name="T10" fmla="*/ 0 h 141"/>
                  <a:gd name="T11" fmla="*/ 102 w 102"/>
                  <a:gd name="T12" fmla="*/ 141 h 141"/>
                </a:gdLst>
                <a:ahLst/>
                <a:cxnLst>
                  <a:cxn ang="T6">
                    <a:pos x="T0" y="T1"/>
                  </a:cxn>
                  <a:cxn ang="T7">
                    <a:pos x="T2" y="T3"/>
                  </a:cxn>
                  <a:cxn ang="T8">
                    <a:pos x="T4" y="T5"/>
                  </a:cxn>
                </a:cxnLst>
                <a:rect l="T9" t="T10" r="T11" b="T12"/>
                <a:pathLst>
                  <a:path w="102" h="141">
                    <a:moveTo>
                      <a:pt x="0" y="0"/>
                    </a:moveTo>
                    <a:lnTo>
                      <a:pt x="102" y="0"/>
                    </a:lnTo>
                    <a:lnTo>
                      <a:pt x="102" y="141"/>
                    </a:lnTo>
                  </a:path>
                </a:pathLst>
              </a:custGeom>
              <a:noFill/>
              <a:ln w="57150">
                <a:solidFill>
                  <a:schemeClr val="folHlink"/>
                </a:solidFill>
                <a:round/>
                <a:headEnd/>
                <a:tailEnd/>
              </a:ln>
            </p:spPr>
            <p:txBody>
              <a:bodyPr wrap="none"/>
              <a:lstStyle/>
              <a:p>
                <a:endParaRPr lang="zh-CN" altLang="en-US"/>
              </a:p>
            </p:txBody>
          </p:sp>
          <p:grpSp>
            <p:nvGrpSpPr>
              <p:cNvPr id="70714" name="Group 261"/>
              <p:cNvGrpSpPr>
                <a:grpSpLocks/>
              </p:cNvGrpSpPr>
              <p:nvPr/>
            </p:nvGrpSpPr>
            <p:grpSpPr bwMode="auto">
              <a:xfrm>
                <a:off x="1392" y="1151"/>
                <a:ext cx="202" cy="49"/>
                <a:chOff x="432" y="1152"/>
                <a:chExt cx="202" cy="49"/>
              </a:xfrm>
            </p:grpSpPr>
            <p:sp>
              <p:nvSpPr>
                <p:cNvPr id="70715" name="Freeform 262"/>
                <p:cNvSpPr>
                  <a:spLocks/>
                </p:cNvSpPr>
                <p:nvPr/>
              </p:nvSpPr>
              <p:spPr bwMode="auto">
                <a:xfrm>
                  <a:off x="432" y="1152"/>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sp>
              <p:nvSpPr>
                <p:cNvPr id="70716" name="Freeform 263"/>
                <p:cNvSpPr>
                  <a:spLocks/>
                </p:cNvSpPr>
                <p:nvPr/>
              </p:nvSpPr>
              <p:spPr bwMode="auto">
                <a:xfrm>
                  <a:off x="432" y="1200"/>
                  <a:ext cx="202" cy="1"/>
                </a:xfrm>
                <a:custGeom>
                  <a:avLst/>
                  <a:gdLst>
                    <a:gd name="T0" fmla="*/ 0 w 202"/>
                    <a:gd name="T1" fmla="*/ 0 h 1"/>
                    <a:gd name="T2" fmla="*/ 202 w 202"/>
                    <a:gd name="T3" fmla="*/ 0 h 1"/>
                    <a:gd name="T4" fmla="*/ 0 60000 65536"/>
                    <a:gd name="T5" fmla="*/ 0 60000 65536"/>
                    <a:gd name="T6" fmla="*/ 0 w 202"/>
                    <a:gd name="T7" fmla="*/ 0 h 1"/>
                    <a:gd name="T8" fmla="*/ 202 w 202"/>
                    <a:gd name="T9" fmla="*/ 1 h 1"/>
                  </a:gdLst>
                  <a:ahLst/>
                  <a:cxnLst>
                    <a:cxn ang="T4">
                      <a:pos x="T0" y="T1"/>
                    </a:cxn>
                    <a:cxn ang="T5">
                      <a:pos x="T2" y="T3"/>
                    </a:cxn>
                  </a:cxnLst>
                  <a:rect l="T6" t="T7" r="T8" b="T9"/>
                  <a:pathLst>
                    <a:path w="202" h="1">
                      <a:moveTo>
                        <a:pt x="0" y="0"/>
                      </a:moveTo>
                      <a:lnTo>
                        <a:pt x="202" y="0"/>
                      </a:lnTo>
                    </a:path>
                  </a:pathLst>
                </a:custGeom>
                <a:solidFill>
                  <a:srgbClr val="FFFFFF"/>
                </a:solidFill>
                <a:ln w="57150">
                  <a:solidFill>
                    <a:schemeClr val="folHlink"/>
                  </a:solidFill>
                  <a:round/>
                  <a:headEnd/>
                  <a:tailEnd/>
                </a:ln>
              </p:spPr>
              <p:txBody>
                <a:bodyPr/>
                <a:lstStyle/>
                <a:p>
                  <a:endParaRPr lang="zh-CN" altLang="en-US"/>
                </a:p>
              </p:txBody>
            </p:sp>
          </p:grpSp>
        </p:grpSp>
      </p:grpSp>
      <p:grpSp>
        <p:nvGrpSpPr>
          <p:cNvPr id="70691" name="Group 264"/>
          <p:cNvGrpSpPr>
            <a:grpSpLocks/>
          </p:cNvGrpSpPr>
          <p:nvPr/>
        </p:nvGrpSpPr>
        <p:grpSpPr bwMode="auto">
          <a:xfrm>
            <a:off x="2022475" y="1371600"/>
            <a:ext cx="688975" cy="3124200"/>
            <a:chOff x="1274" y="864"/>
            <a:chExt cx="434" cy="1968"/>
          </a:xfrm>
        </p:grpSpPr>
        <p:grpSp>
          <p:nvGrpSpPr>
            <p:cNvPr id="70698" name="Group 265"/>
            <p:cNvGrpSpPr>
              <a:grpSpLocks/>
            </p:cNvGrpSpPr>
            <p:nvPr/>
          </p:nvGrpSpPr>
          <p:grpSpPr bwMode="auto">
            <a:xfrm>
              <a:off x="1274" y="864"/>
              <a:ext cx="50" cy="1968"/>
              <a:chOff x="1342" y="864"/>
              <a:chExt cx="50" cy="1968"/>
            </a:xfrm>
          </p:grpSpPr>
          <p:grpSp>
            <p:nvGrpSpPr>
              <p:cNvPr id="70700" name="Group 266"/>
              <p:cNvGrpSpPr>
                <a:grpSpLocks/>
              </p:cNvGrpSpPr>
              <p:nvPr/>
            </p:nvGrpSpPr>
            <p:grpSpPr bwMode="auto">
              <a:xfrm>
                <a:off x="1342" y="864"/>
                <a:ext cx="49" cy="231"/>
                <a:chOff x="1586" y="1334"/>
                <a:chExt cx="49" cy="231"/>
              </a:xfrm>
            </p:grpSpPr>
            <p:sp>
              <p:nvSpPr>
                <p:cNvPr id="70707" name="Freeform 267"/>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70708" name="Freeform 268"/>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70701" name="Group 269"/>
              <p:cNvGrpSpPr>
                <a:grpSpLocks/>
              </p:cNvGrpSpPr>
              <p:nvPr/>
            </p:nvGrpSpPr>
            <p:grpSpPr bwMode="auto">
              <a:xfrm>
                <a:off x="1343" y="1593"/>
                <a:ext cx="49" cy="231"/>
                <a:chOff x="1586" y="1334"/>
                <a:chExt cx="49" cy="231"/>
              </a:xfrm>
            </p:grpSpPr>
            <p:sp>
              <p:nvSpPr>
                <p:cNvPr id="70705" name="Freeform 270"/>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70706" name="Freeform 271"/>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nvGrpSpPr>
              <p:cNvPr id="70702" name="Group 272"/>
              <p:cNvGrpSpPr>
                <a:grpSpLocks/>
              </p:cNvGrpSpPr>
              <p:nvPr/>
            </p:nvGrpSpPr>
            <p:grpSpPr bwMode="auto">
              <a:xfrm>
                <a:off x="1343" y="2601"/>
                <a:ext cx="49" cy="231"/>
                <a:chOff x="1586" y="1334"/>
                <a:chExt cx="49" cy="231"/>
              </a:xfrm>
            </p:grpSpPr>
            <p:sp>
              <p:nvSpPr>
                <p:cNvPr id="70703" name="Freeform 273"/>
                <p:cNvSpPr>
                  <a:spLocks/>
                </p:cNvSpPr>
                <p:nvPr/>
              </p:nvSpPr>
              <p:spPr bwMode="auto">
                <a:xfrm>
                  <a:off x="1586" y="1392"/>
                  <a:ext cx="1" cy="120"/>
                </a:xfrm>
                <a:custGeom>
                  <a:avLst/>
                  <a:gdLst>
                    <a:gd name="T0" fmla="*/ 0 w 1"/>
                    <a:gd name="T1" fmla="*/ 0 h 120"/>
                    <a:gd name="T2" fmla="*/ 0 w 1"/>
                    <a:gd name="T3" fmla="*/ 120 h 120"/>
                    <a:gd name="T4" fmla="*/ 0 60000 65536"/>
                    <a:gd name="T5" fmla="*/ 0 60000 65536"/>
                    <a:gd name="T6" fmla="*/ 0 w 1"/>
                    <a:gd name="T7" fmla="*/ 0 h 120"/>
                    <a:gd name="T8" fmla="*/ 1 w 1"/>
                    <a:gd name="T9" fmla="*/ 120 h 120"/>
                  </a:gdLst>
                  <a:ahLst/>
                  <a:cxnLst>
                    <a:cxn ang="T4">
                      <a:pos x="T0" y="T1"/>
                    </a:cxn>
                    <a:cxn ang="T5">
                      <a:pos x="T2" y="T3"/>
                    </a:cxn>
                  </a:cxnLst>
                  <a:rect l="T6" t="T7" r="T8" b="T9"/>
                  <a:pathLst>
                    <a:path w="1" h="120">
                      <a:moveTo>
                        <a:pt x="0" y="0"/>
                      </a:moveTo>
                      <a:lnTo>
                        <a:pt x="0" y="120"/>
                      </a:lnTo>
                    </a:path>
                  </a:pathLst>
                </a:custGeom>
                <a:noFill/>
                <a:ln w="57150">
                  <a:solidFill>
                    <a:schemeClr val="folHlink"/>
                  </a:solidFill>
                  <a:round/>
                  <a:headEnd/>
                  <a:tailEnd/>
                </a:ln>
              </p:spPr>
              <p:txBody>
                <a:bodyPr wrap="none"/>
                <a:lstStyle/>
                <a:p>
                  <a:endParaRPr lang="zh-CN" altLang="en-US"/>
                </a:p>
              </p:txBody>
            </p:sp>
            <p:sp>
              <p:nvSpPr>
                <p:cNvPr id="70704" name="Freeform 274"/>
                <p:cNvSpPr>
                  <a:spLocks/>
                </p:cNvSpPr>
                <p:nvPr/>
              </p:nvSpPr>
              <p:spPr bwMode="auto">
                <a:xfrm>
                  <a:off x="1634" y="1334"/>
                  <a:ext cx="1" cy="231"/>
                </a:xfrm>
                <a:custGeom>
                  <a:avLst/>
                  <a:gdLst>
                    <a:gd name="T0" fmla="*/ 0 w 1"/>
                    <a:gd name="T1" fmla="*/ 0 h 231"/>
                    <a:gd name="T2" fmla="*/ 0 w 1"/>
                    <a:gd name="T3" fmla="*/ 231 h 231"/>
                    <a:gd name="T4" fmla="*/ 0 60000 65536"/>
                    <a:gd name="T5" fmla="*/ 0 60000 65536"/>
                    <a:gd name="T6" fmla="*/ 0 w 1"/>
                    <a:gd name="T7" fmla="*/ 0 h 231"/>
                    <a:gd name="T8" fmla="*/ 1 w 1"/>
                    <a:gd name="T9" fmla="*/ 231 h 231"/>
                  </a:gdLst>
                  <a:ahLst/>
                  <a:cxnLst>
                    <a:cxn ang="T4">
                      <a:pos x="T0" y="T1"/>
                    </a:cxn>
                    <a:cxn ang="T5">
                      <a:pos x="T2" y="T3"/>
                    </a:cxn>
                  </a:cxnLst>
                  <a:rect l="T6" t="T7" r="T8" b="T9"/>
                  <a:pathLst>
                    <a:path w="1" h="231">
                      <a:moveTo>
                        <a:pt x="0" y="0"/>
                      </a:moveTo>
                      <a:lnTo>
                        <a:pt x="0" y="231"/>
                      </a:lnTo>
                    </a:path>
                  </a:pathLst>
                </a:custGeom>
                <a:noFill/>
                <a:ln w="57150">
                  <a:solidFill>
                    <a:schemeClr val="folHlink"/>
                  </a:solidFill>
                  <a:round/>
                  <a:headEnd/>
                  <a:tailEnd/>
                </a:ln>
              </p:spPr>
              <p:txBody>
                <a:bodyPr wrap="none"/>
                <a:lstStyle/>
                <a:p>
                  <a:endParaRPr lang="zh-CN" altLang="en-US"/>
                </a:p>
              </p:txBody>
            </p:sp>
          </p:grpSp>
        </p:grpSp>
        <p:sp>
          <p:nvSpPr>
            <p:cNvPr id="70699" name="Text Box 275"/>
            <p:cNvSpPr txBox="1">
              <a:spLocks noChangeArrowheads="1"/>
            </p:cNvSpPr>
            <p:nvPr/>
          </p:nvSpPr>
          <p:spPr bwMode="auto">
            <a:xfrm>
              <a:off x="1285" y="2056"/>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a:t>
              </a:r>
            </a:p>
          </p:txBody>
        </p:sp>
      </p:grpSp>
      <p:sp>
        <p:nvSpPr>
          <p:cNvPr id="70666" name="Text Box 276"/>
          <p:cNvSpPr txBox="1">
            <a:spLocks noChangeArrowheads="1"/>
          </p:cNvSpPr>
          <p:nvPr/>
        </p:nvSpPr>
        <p:spPr bwMode="auto">
          <a:xfrm>
            <a:off x="304800" y="228600"/>
            <a:ext cx="60198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latin typeface="Times New Roman" pitchFamily="18" charset="0"/>
                <a:ea typeface="楷体_GB2312" pitchFamily="49" charset="-122"/>
              </a:rPr>
              <a:t>⑤ </a:t>
            </a:r>
            <a:r>
              <a:rPr lang="en-US" altLang="zh-CN" sz="3200">
                <a:latin typeface="Times New Roman" pitchFamily="18" charset="0"/>
              </a:rPr>
              <a:t>4116 (16K</a:t>
            </a:r>
            <a:r>
              <a:rPr lang="en-US" altLang="zh-CN" sz="3200">
                <a:latin typeface="Times New Roman" pitchFamily="18" charset="0"/>
                <a:cs typeface="Times New Roman" pitchFamily="18" charset="0"/>
              </a:rPr>
              <a:t>×</a:t>
            </a:r>
            <a:r>
              <a:rPr lang="en-US" altLang="zh-CN" sz="3200">
                <a:latin typeface="Times New Roman" pitchFamily="18" charset="0"/>
              </a:rPr>
              <a:t>1</a:t>
            </a:r>
            <a:r>
              <a:rPr lang="zh-CN" altLang="en-US" sz="3200">
                <a:latin typeface="Times New Roman" pitchFamily="18" charset="0"/>
              </a:rPr>
              <a:t>位) 芯片 </a:t>
            </a:r>
            <a:r>
              <a:rPr lang="zh-CN" altLang="en-US" sz="3600">
                <a:solidFill>
                  <a:schemeClr val="folHlink"/>
                </a:solidFill>
                <a:latin typeface="Times New Roman" pitchFamily="18" charset="0"/>
              </a:rPr>
              <a:t>写</a:t>
            </a:r>
            <a:r>
              <a:rPr lang="zh-CN" altLang="en-US" sz="3200">
                <a:solidFill>
                  <a:schemeClr val="folHlink"/>
                </a:solidFill>
                <a:latin typeface="Times New Roman" pitchFamily="18" charset="0"/>
              </a:rPr>
              <a:t> </a:t>
            </a:r>
            <a:r>
              <a:rPr lang="zh-CN" altLang="en-US" sz="3200">
                <a:latin typeface="Times New Roman" pitchFamily="18" charset="0"/>
              </a:rPr>
              <a:t>原理</a:t>
            </a:r>
          </a:p>
        </p:txBody>
      </p:sp>
      <p:grpSp>
        <p:nvGrpSpPr>
          <p:cNvPr id="70709" name="Group 277"/>
          <p:cNvGrpSpPr>
            <a:grpSpLocks/>
          </p:cNvGrpSpPr>
          <p:nvPr/>
        </p:nvGrpSpPr>
        <p:grpSpPr bwMode="auto">
          <a:xfrm>
            <a:off x="2209800" y="6061075"/>
            <a:ext cx="4292600" cy="508000"/>
            <a:chOff x="1392" y="3818"/>
            <a:chExt cx="2704" cy="320"/>
          </a:xfrm>
        </p:grpSpPr>
        <p:grpSp>
          <p:nvGrpSpPr>
            <p:cNvPr id="70685" name="Group 278"/>
            <p:cNvGrpSpPr>
              <a:grpSpLocks/>
            </p:cNvGrpSpPr>
            <p:nvPr/>
          </p:nvGrpSpPr>
          <p:grpSpPr bwMode="auto">
            <a:xfrm>
              <a:off x="2163" y="3867"/>
              <a:ext cx="1933" cy="271"/>
              <a:chOff x="2163" y="3867"/>
              <a:chExt cx="1933" cy="271"/>
            </a:xfrm>
          </p:grpSpPr>
          <p:sp>
            <p:nvSpPr>
              <p:cNvPr id="70689" name="Line 279"/>
              <p:cNvSpPr>
                <a:spLocks noChangeShapeType="1"/>
              </p:cNvSpPr>
              <p:nvPr/>
            </p:nvSpPr>
            <p:spPr bwMode="auto">
              <a:xfrm>
                <a:off x="2908" y="3984"/>
                <a:ext cx="432" cy="0"/>
              </a:xfrm>
              <a:prstGeom prst="line">
                <a:avLst/>
              </a:prstGeom>
              <a:noFill/>
              <a:ln w="57150">
                <a:solidFill>
                  <a:schemeClr val="folHlink"/>
                </a:solidFill>
                <a:round/>
                <a:headEnd/>
                <a:tailEnd type="stealth" w="med" len="med"/>
              </a:ln>
            </p:spPr>
            <p:txBody>
              <a:bodyPr>
                <a:spAutoFit/>
              </a:bodyPr>
              <a:lstStyle/>
              <a:p>
                <a:endParaRPr lang="zh-CN" altLang="en-US"/>
              </a:p>
            </p:txBody>
          </p:sp>
          <p:grpSp>
            <p:nvGrpSpPr>
              <p:cNvPr id="70690" name="Group 280"/>
              <p:cNvGrpSpPr>
                <a:grpSpLocks/>
              </p:cNvGrpSpPr>
              <p:nvPr/>
            </p:nvGrpSpPr>
            <p:grpSpPr bwMode="auto">
              <a:xfrm>
                <a:off x="2163" y="3867"/>
                <a:ext cx="765" cy="254"/>
                <a:chOff x="2163" y="3867"/>
                <a:chExt cx="765" cy="254"/>
              </a:xfrm>
            </p:grpSpPr>
            <p:sp>
              <p:nvSpPr>
                <p:cNvPr id="70696" name="Rectangle 281"/>
                <p:cNvSpPr>
                  <a:spLocks noChangeArrowheads="1"/>
                </p:cNvSpPr>
                <p:nvPr/>
              </p:nvSpPr>
              <p:spPr bwMode="auto">
                <a:xfrm>
                  <a:off x="2163" y="3869"/>
                  <a:ext cx="745" cy="252"/>
                </a:xfrm>
                <a:prstGeom prst="rect">
                  <a:avLst/>
                </a:prstGeom>
                <a:solidFill>
                  <a:schemeClr val="folHlink"/>
                </a:solidFill>
                <a:ln w="38100">
                  <a:solidFill>
                    <a:schemeClr val="folHlink"/>
                  </a:solidFill>
                  <a:miter lim="800000"/>
                  <a:headEnd/>
                  <a:tailEnd/>
                </a:ln>
              </p:spPr>
              <p:txBody>
                <a:bodyPr/>
                <a:lstStyle/>
                <a:p>
                  <a:pPr algn="l" eaLnBrk="1" hangingPunct="1">
                    <a:spcBef>
                      <a:spcPct val="0"/>
                    </a:spcBef>
                    <a:buClrTx/>
                    <a:buSzTx/>
                    <a:buFontTx/>
                    <a:buNone/>
                  </a:pPr>
                  <a:endParaRPr lang="zh-CN" altLang="en-US" sz="2400" b="0">
                    <a:latin typeface="Times New Roman" pitchFamily="18" charset="0"/>
                  </a:endParaRPr>
                </a:p>
              </p:txBody>
            </p:sp>
            <p:sp>
              <p:nvSpPr>
                <p:cNvPr id="70697" name="Text Box 282"/>
                <p:cNvSpPr txBox="1">
                  <a:spLocks noChangeArrowheads="1"/>
                </p:cNvSpPr>
                <p:nvPr/>
              </p:nvSpPr>
              <p:spPr bwMode="auto">
                <a:xfrm>
                  <a:off x="2168" y="3867"/>
                  <a:ext cx="760"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000">
                      <a:solidFill>
                        <a:schemeClr val="bg2"/>
                      </a:solidFill>
                      <a:latin typeface="Times New Roman" pitchFamily="18" charset="0"/>
                    </a:rPr>
                    <a:t>数据输入</a:t>
                  </a:r>
                </a:p>
              </p:txBody>
            </p:sp>
          </p:grpSp>
          <p:grpSp>
            <p:nvGrpSpPr>
              <p:cNvPr id="6" name="Group 283"/>
              <p:cNvGrpSpPr>
                <a:grpSpLocks/>
              </p:cNvGrpSpPr>
              <p:nvPr/>
            </p:nvGrpSpPr>
            <p:grpSpPr bwMode="auto">
              <a:xfrm>
                <a:off x="3352" y="3869"/>
                <a:ext cx="744" cy="269"/>
                <a:chOff x="3352" y="3869"/>
                <a:chExt cx="744" cy="269"/>
              </a:xfrm>
            </p:grpSpPr>
            <p:sp>
              <p:nvSpPr>
                <p:cNvPr id="70692" name="Rectangle 284"/>
                <p:cNvSpPr>
                  <a:spLocks noChangeArrowheads="1"/>
                </p:cNvSpPr>
                <p:nvPr/>
              </p:nvSpPr>
              <p:spPr bwMode="auto">
                <a:xfrm>
                  <a:off x="3354" y="3869"/>
                  <a:ext cx="742" cy="2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693" name="Text Box 285"/>
                <p:cNvSpPr txBox="1">
                  <a:spLocks noChangeArrowheads="1"/>
                </p:cNvSpPr>
                <p:nvPr/>
              </p:nvSpPr>
              <p:spPr bwMode="auto">
                <a:xfrm>
                  <a:off x="3388" y="3888"/>
                  <a:ext cx="66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latin typeface="Times New Roman" pitchFamily="18" charset="0"/>
                    </a:rPr>
                    <a:t>I/O</a:t>
                  </a:r>
                  <a:r>
                    <a:rPr lang="zh-CN" altLang="en-US" sz="2000">
                      <a:latin typeface="Times New Roman" pitchFamily="18" charset="0"/>
                    </a:rPr>
                    <a:t>缓冲</a:t>
                  </a:r>
                </a:p>
              </p:txBody>
            </p:sp>
            <p:sp>
              <p:nvSpPr>
                <p:cNvPr id="70694" name="Rectangle 286"/>
                <p:cNvSpPr>
                  <a:spLocks noChangeArrowheads="1"/>
                </p:cNvSpPr>
                <p:nvPr/>
              </p:nvSpPr>
              <p:spPr bwMode="auto">
                <a:xfrm>
                  <a:off x="3352" y="3869"/>
                  <a:ext cx="742" cy="252"/>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695" name="Text Box 287"/>
                <p:cNvSpPr txBox="1">
                  <a:spLocks noChangeArrowheads="1"/>
                </p:cNvSpPr>
                <p:nvPr/>
              </p:nvSpPr>
              <p:spPr bwMode="auto">
                <a:xfrm>
                  <a:off x="3402" y="3878"/>
                  <a:ext cx="668" cy="25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en-US" altLang="zh-CN" sz="2000">
                      <a:solidFill>
                        <a:schemeClr val="bg2"/>
                      </a:solidFill>
                      <a:latin typeface="Times New Roman" pitchFamily="18" charset="0"/>
                    </a:rPr>
                    <a:t>I/O</a:t>
                  </a:r>
                  <a:r>
                    <a:rPr lang="zh-CN" altLang="en-US" sz="2000">
                      <a:solidFill>
                        <a:schemeClr val="bg2"/>
                      </a:solidFill>
                      <a:latin typeface="Times New Roman" pitchFamily="18" charset="0"/>
                    </a:rPr>
                    <a:t>缓冲</a:t>
                  </a:r>
                </a:p>
              </p:txBody>
            </p:sp>
          </p:grpSp>
        </p:grpSp>
        <p:sp>
          <p:nvSpPr>
            <p:cNvPr id="70686" name="Line 288"/>
            <p:cNvSpPr>
              <a:spLocks noChangeShapeType="1"/>
            </p:cNvSpPr>
            <p:nvPr/>
          </p:nvSpPr>
          <p:spPr bwMode="auto">
            <a:xfrm>
              <a:off x="1708" y="3984"/>
              <a:ext cx="432" cy="0"/>
            </a:xfrm>
            <a:prstGeom prst="line">
              <a:avLst/>
            </a:prstGeom>
            <a:noFill/>
            <a:ln w="57150">
              <a:solidFill>
                <a:schemeClr val="folHlink"/>
              </a:solidFill>
              <a:round/>
              <a:headEnd/>
              <a:tailEnd type="stealth" w="med" len="med"/>
            </a:ln>
          </p:spPr>
          <p:txBody>
            <a:bodyPr>
              <a:spAutoFit/>
            </a:bodyPr>
            <a:lstStyle/>
            <a:p>
              <a:endParaRPr lang="zh-CN" altLang="en-US"/>
            </a:p>
          </p:txBody>
        </p:sp>
        <p:sp>
          <p:nvSpPr>
            <p:cNvPr id="70687" name="Text Box 289"/>
            <p:cNvSpPr txBox="1">
              <a:spLocks noChangeArrowheads="1"/>
            </p:cNvSpPr>
            <p:nvPr/>
          </p:nvSpPr>
          <p:spPr bwMode="auto">
            <a:xfrm>
              <a:off x="1392" y="3818"/>
              <a:ext cx="255" cy="288"/>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2400">
                  <a:solidFill>
                    <a:schemeClr val="folHlink"/>
                  </a:solidFill>
                  <a:latin typeface="Times New Roman" pitchFamily="18" charset="0"/>
                </a:rPr>
                <a:t>D</a:t>
              </a:r>
            </a:p>
          </p:txBody>
        </p:sp>
        <p:sp>
          <p:nvSpPr>
            <p:cNvPr id="70688" name="Text Box 290"/>
            <p:cNvSpPr txBox="1">
              <a:spLocks noChangeArrowheads="1"/>
            </p:cNvSpPr>
            <p:nvPr/>
          </p:nvSpPr>
          <p:spPr bwMode="auto">
            <a:xfrm>
              <a:off x="1535" y="3936"/>
              <a:ext cx="241" cy="192"/>
            </a:xfrm>
            <a:prstGeom prst="rect">
              <a:avLst/>
            </a:prstGeom>
            <a:noFill/>
            <a:ln w="9525">
              <a:noFill/>
              <a:miter lim="800000"/>
              <a:headEnd/>
              <a:tailEnd/>
            </a:ln>
          </p:spPr>
          <p:txBody>
            <a:bodyPr wrap="none">
              <a:spAutoFit/>
            </a:bodyPr>
            <a:lstStyle/>
            <a:p>
              <a:pPr eaLnBrk="1" hangingPunct="1">
                <a:spcBef>
                  <a:spcPct val="50000"/>
                </a:spcBef>
                <a:buClrTx/>
                <a:buSzTx/>
                <a:buFontTx/>
                <a:buNone/>
              </a:pPr>
              <a:r>
                <a:rPr lang="en-US" altLang="zh-CN" sz="1400">
                  <a:solidFill>
                    <a:schemeClr val="folHlink"/>
                  </a:solidFill>
                  <a:latin typeface="Times New Roman" pitchFamily="18" charset="0"/>
                </a:rPr>
                <a:t>IN</a:t>
              </a:r>
            </a:p>
          </p:txBody>
        </p:sp>
      </p:grpSp>
      <p:grpSp>
        <p:nvGrpSpPr>
          <p:cNvPr id="70755" name="Group 291"/>
          <p:cNvGrpSpPr>
            <a:grpSpLocks/>
          </p:cNvGrpSpPr>
          <p:nvPr/>
        </p:nvGrpSpPr>
        <p:grpSpPr bwMode="auto">
          <a:xfrm>
            <a:off x="2659063" y="898525"/>
            <a:ext cx="1531937" cy="406400"/>
            <a:chOff x="1703" y="566"/>
            <a:chExt cx="965" cy="256"/>
          </a:xfrm>
        </p:grpSpPr>
        <p:sp>
          <p:nvSpPr>
            <p:cNvPr id="70681" name="Rectangle 292"/>
            <p:cNvSpPr>
              <a:spLocks noChangeArrowheads="1"/>
            </p:cNvSpPr>
            <p:nvPr/>
          </p:nvSpPr>
          <p:spPr bwMode="auto">
            <a:xfrm>
              <a:off x="1708" y="576"/>
              <a:ext cx="906" cy="244"/>
            </a:xfrm>
            <a:prstGeom prst="rect">
              <a:avLst/>
            </a:prstGeom>
            <a:solidFill>
              <a:schemeClr val="folHlink"/>
            </a:solid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0682" name="Text Box 293"/>
            <p:cNvSpPr txBox="1">
              <a:spLocks noChangeArrowheads="1"/>
            </p:cNvSpPr>
            <p:nvPr/>
          </p:nvSpPr>
          <p:spPr bwMode="auto">
            <a:xfrm>
              <a:off x="1704" y="566"/>
              <a:ext cx="964" cy="256"/>
            </a:xfrm>
            <a:prstGeom prst="rect">
              <a:avLst/>
            </a:prstGeom>
            <a:solidFill>
              <a:schemeClr val="folHlink"/>
            </a:solidFill>
            <a:ln w="9525">
              <a:solidFill>
                <a:schemeClr val="folHlink"/>
              </a:solid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读出放大器</a:t>
              </a:r>
              <a:endParaRPr lang="zh-CN" altLang="en-US" sz="2400">
                <a:latin typeface="Times New Roman" pitchFamily="18" charset="0"/>
              </a:endParaRPr>
            </a:p>
          </p:txBody>
        </p:sp>
        <p:sp>
          <p:nvSpPr>
            <p:cNvPr id="70683" name="Rectangle 294"/>
            <p:cNvSpPr>
              <a:spLocks noChangeArrowheads="1"/>
            </p:cNvSpPr>
            <p:nvPr/>
          </p:nvSpPr>
          <p:spPr bwMode="auto">
            <a:xfrm>
              <a:off x="1707" y="576"/>
              <a:ext cx="906" cy="244"/>
            </a:xfrm>
            <a:prstGeom prst="rect">
              <a:avLst/>
            </a:prstGeom>
            <a:solidFill>
              <a:schemeClr val="folHlink"/>
            </a:solidFill>
            <a:ln w="38100">
              <a:solidFill>
                <a:schemeClr val="folHlink"/>
              </a:solidFill>
              <a:miter lim="800000"/>
              <a:headEnd/>
              <a:tailEnd/>
            </a:ln>
          </p:spPr>
          <p:txBody>
            <a:bodyPr/>
            <a:lstStyle/>
            <a:p>
              <a:pPr algn="l" eaLnBrk="1" hangingPunct="1">
                <a:spcBef>
                  <a:spcPct val="50000"/>
                </a:spcBef>
                <a:buClrTx/>
                <a:buSzTx/>
                <a:buFontTx/>
                <a:buNone/>
              </a:pPr>
              <a:endParaRPr lang="zh-CN" altLang="en-US" sz="3200" b="0">
                <a:latin typeface="Times New Roman" pitchFamily="18" charset="0"/>
              </a:endParaRPr>
            </a:p>
          </p:txBody>
        </p:sp>
        <p:sp>
          <p:nvSpPr>
            <p:cNvPr id="70684" name="Text Box 295"/>
            <p:cNvSpPr txBox="1">
              <a:spLocks noChangeArrowheads="1"/>
            </p:cNvSpPr>
            <p:nvPr/>
          </p:nvSpPr>
          <p:spPr bwMode="auto">
            <a:xfrm>
              <a:off x="1703" y="566"/>
              <a:ext cx="964" cy="256"/>
            </a:xfrm>
            <a:prstGeom prst="rect">
              <a:avLst/>
            </a:prstGeom>
            <a:solidFill>
              <a:schemeClr val="folHlink"/>
            </a:solidFill>
            <a:ln w="9525">
              <a:solidFill>
                <a:schemeClr val="folHlink"/>
              </a:solidFill>
              <a:miter lim="800000"/>
              <a:headEnd/>
              <a:tailEnd/>
            </a:ln>
          </p:spPr>
          <p:txBody>
            <a:bodyPr>
              <a:spAutoFit/>
            </a:bodyPr>
            <a:lstStyle/>
            <a:p>
              <a:pPr algn="l" eaLnBrk="1" hangingPunct="1">
                <a:spcBef>
                  <a:spcPct val="0"/>
                </a:spcBef>
                <a:buClrTx/>
                <a:buSzTx/>
                <a:buFontTx/>
                <a:buNone/>
              </a:pPr>
              <a:r>
                <a:rPr lang="zh-CN" altLang="en-US" sz="800">
                  <a:solidFill>
                    <a:schemeClr val="bg2"/>
                  </a:solidFill>
                  <a:latin typeface="Times New Roman" pitchFamily="18" charset="0"/>
                </a:rPr>
                <a:t>       </a:t>
              </a:r>
              <a:r>
                <a:rPr lang="zh-CN" altLang="en-US" sz="2000">
                  <a:solidFill>
                    <a:schemeClr val="bg2"/>
                  </a:solidFill>
                  <a:latin typeface="Times New Roman" pitchFamily="18" charset="0"/>
                </a:rPr>
                <a:t>读放大器</a:t>
              </a:r>
              <a:endParaRPr lang="zh-CN" altLang="en-US" sz="2400">
                <a:solidFill>
                  <a:schemeClr val="bg2"/>
                </a:solidFill>
                <a:latin typeface="Times New Roman" pitchFamily="18" charset="0"/>
              </a:endParaRPr>
            </a:p>
          </p:txBody>
        </p:sp>
      </p:grpSp>
      <p:sp>
        <p:nvSpPr>
          <p:cNvPr id="247080" name="Rectangle 296"/>
          <p:cNvSpPr>
            <a:spLocks noChangeArrowheads="1"/>
          </p:cNvSpPr>
          <p:nvPr/>
        </p:nvSpPr>
        <p:spPr bwMode="auto">
          <a:xfrm>
            <a:off x="8001000" y="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47081" name="Text Box 297"/>
          <p:cNvSpPr txBox="1">
            <a:spLocks noChangeArrowheads="1"/>
          </p:cNvSpPr>
          <p:nvPr/>
        </p:nvSpPr>
        <p:spPr bwMode="auto">
          <a:xfrm>
            <a:off x="1492250" y="5016500"/>
            <a:ext cx="4889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63</a:t>
            </a:r>
          </a:p>
        </p:txBody>
      </p:sp>
      <p:sp>
        <p:nvSpPr>
          <p:cNvPr id="247082" name="Text Box 298"/>
          <p:cNvSpPr txBox="1">
            <a:spLocks noChangeArrowheads="1"/>
          </p:cNvSpPr>
          <p:nvPr/>
        </p:nvSpPr>
        <p:spPr bwMode="auto">
          <a:xfrm>
            <a:off x="8096250" y="660400"/>
            <a:ext cx="336550" cy="457200"/>
          </a:xfrm>
          <a:prstGeom prst="rect">
            <a:avLst/>
          </a:prstGeom>
          <a:noFill/>
          <a:ln w="9525">
            <a:noFill/>
            <a:miter lim="800000"/>
            <a:headEnd/>
            <a:tailEnd/>
          </a:ln>
        </p:spPr>
        <p:txBody>
          <a:bodyPr wrap="none">
            <a:spAutoFit/>
          </a:bodyPr>
          <a:lstStyle/>
          <a:p>
            <a:pPr algn="l" eaLnBrk="1" hangingPunct="1">
              <a:spcBef>
                <a:spcPct val="50000"/>
              </a:spcBef>
              <a:buClrTx/>
              <a:buSzTx/>
              <a:buFontTx/>
              <a:buNone/>
            </a:pPr>
            <a:r>
              <a:rPr lang="zh-CN" altLang="en-US" sz="2400">
                <a:solidFill>
                  <a:schemeClr val="folHlink"/>
                </a:solidFill>
                <a:latin typeface="Times New Roman" pitchFamily="18" charset="0"/>
              </a:rPr>
              <a:t>0</a:t>
            </a:r>
          </a:p>
        </p:txBody>
      </p:sp>
      <p:grpSp>
        <p:nvGrpSpPr>
          <p:cNvPr id="70756" name="Group 299"/>
          <p:cNvGrpSpPr>
            <a:grpSpLocks/>
          </p:cNvGrpSpPr>
          <p:nvPr/>
        </p:nvGrpSpPr>
        <p:grpSpPr bwMode="auto">
          <a:xfrm>
            <a:off x="5942013" y="5829300"/>
            <a:ext cx="1847850" cy="319088"/>
            <a:chOff x="3743" y="3672"/>
            <a:chExt cx="1164" cy="201"/>
          </a:xfrm>
        </p:grpSpPr>
        <p:sp>
          <p:nvSpPr>
            <p:cNvPr id="70679" name="Freeform 300"/>
            <p:cNvSpPr>
              <a:spLocks/>
            </p:cNvSpPr>
            <p:nvPr/>
          </p:nvSpPr>
          <p:spPr bwMode="auto">
            <a:xfrm>
              <a:off x="3743" y="3672"/>
              <a:ext cx="1" cy="201"/>
            </a:xfrm>
            <a:custGeom>
              <a:avLst/>
              <a:gdLst>
                <a:gd name="T0" fmla="*/ 1 w 1"/>
                <a:gd name="T1" fmla="*/ 0 h 201"/>
                <a:gd name="T2" fmla="*/ 0 w 1"/>
                <a:gd name="T3" fmla="*/ 201 h 201"/>
                <a:gd name="T4" fmla="*/ 0 60000 65536"/>
                <a:gd name="T5" fmla="*/ 0 60000 65536"/>
                <a:gd name="T6" fmla="*/ 0 w 1"/>
                <a:gd name="T7" fmla="*/ 0 h 201"/>
                <a:gd name="T8" fmla="*/ 1 w 1"/>
                <a:gd name="T9" fmla="*/ 201 h 201"/>
              </a:gdLst>
              <a:ahLst/>
              <a:cxnLst>
                <a:cxn ang="T4">
                  <a:pos x="T0" y="T1"/>
                </a:cxn>
                <a:cxn ang="T5">
                  <a:pos x="T2" y="T3"/>
                </a:cxn>
              </a:cxnLst>
              <a:rect l="T6" t="T7" r="T8" b="T9"/>
              <a:pathLst>
                <a:path w="1" h="201">
                  <a:moveTo>
                    <a:pt x="1" y="0"/>
                  </a:moveTo>
                  <a:lnTo>
                    <a:pt x="0" y="201"/>
                  </a:lnTo>
                </a:path>
              </a:pathLst>
            </a:custGeom>
            <a:noFill/>
            <a:ln w="76200">
              <a:solidFill>
                <a:schemeClr val="folHlink"/>
              </a:solidFill>
              <a:round/>
              <a:headEnd/>
              <a:tailEnd/>
            </a:ln>
          </p:spPr>
          <p:txBody>
            <a:bodyPr>
              <a:spAutoFit/>
            </a:bodyPr>
            <a:lstStyle/>
            <a:p>
              <a:endParaRPr lang="zh-CN" altLang="en-US"/>
            </a:p>
          </p:txBody>
        </p:sp>
        <p:sp>
          <p:nvSpPr>
            <p:cNvPr id="70680" name="Freeform 301"/>
            <p:cNvSpPr>
              <a:spLocks/>
            </p:cNvSpPr>
            <p:nvPr/>
          </p:nvSpPr>
          <p:spPr bwMode="auto">
            <a:xfrm>
              <a:off x="3751" y="3694"/>
              <a:ext cx="1156" cy="2"/>
            </a:xfrm>
            <a:custGeom>
              <a:avLst/>
              <a:gdLst>
                <a:gd name="T0" fmla="*/ 3074 w 1023"/>
                <a:gd name="T1" fmla="*/ 0 h 2"/>
                <a:gd name="T2" fmla="*/ 0 w 1023"/>
                <a:gd name="T3" fmla="*/ 2 h 2"/>
                <a:gd name="T4" fmla="*/ 0 60000 65536"/>
                <a:gd name="T5" fmla="*/ 0 60000 65536"/>
                <a:gd name="T6" fmla="*/ 0 w 1023"/>
                <a:gd name="T7" fmla="*/ 0 h 2"/>
                <a:gd name="T8" fmla="*/ 1023 w 1023"/>
                <a:gd name="T9" fmla="*/ 2 h 2"/>
              </a:gdLst>
              <a:ahLst/>
              <a:cxnLst>
                <a:cxn ang="T4">
                  <a:pos x="T0" y="T1"/>
                </a:cxn>
                <a:cxn ang="T5">
                  <a:pos x="T2" y="T3"/>
                </a:cxn>
              </a:cxnLst>
              <a:rect l="T6" t="T7" r="T8" b="T9"/>
              <a:pathLst>
                <a:path w="1023" h="2">
                  <a:moveTo>
                    <a:pt x="1023" y="0"/>
                  </a:moveTo>
                  <a:lnTo>
                    <a:pt x="0" y="2"/>
                  </a:lnTo>
                </a:path>
              </a:pathLst>
            </a:custGeom>
            <a:solidFill>
              <a:srgbClr val="FFFFFF"/>
            </a:solidFill>
            <a:ln w="76200">
              <a:solidFill>
                <a:schemeClr val="folHlink"/>
              </a:solidFill>
              <a:round/>
              <a:headEnd/>
              <a:tailEnd/>
            </a:ln>
          </p:spPr>
          <p:txBody>
            <a:bodyPr/>
            <a:lstStyle/>
            <a:p>
              <a:endParaRPr lang="zh-CN" altLang="en-US"/>
            </a:p>
          </p:txBody>
        </p:sp>
      </p:grpSp>
      <p:grpSp>
        <p:nvGrpSpPr>
          <p:cNvPr id="70757" name="Group 302"/>
          <p:cNvGrpSpPr>
            <a:grpSpLocks/>
          </p:cNvGrpSpPr>
          <p:nvPr/>
        </p:nvGrpSpPr>
        <p:grpSpPr bwMode="auto">
          <a:xfrm>
            <a:off x="7069138" y="881063"/>
            <a:ext cx="682625" cy="5002212"/>
            <a:chOff x="4453" y="555"/>
            <a:chExt cx="430" cy="3151"/>
          </a:xfrm>
        </p:grpSpPr>
        <p:sp>
          <p:nvSpPr>
            <p:cNvPr id="70675" name="Freeform 303"/>
            <p:cNvSpPr>
              <a:spLocks/>
            </p:cNvSpPr>
            <p:nvPr/>
          </p:nvSpPr>
          <p:spPr bwMode="auto">
            <a:xfrm>
              <a:off x="4464" y="555"/>
              <a:ext cx="419" cy="3151"/>
            </a:xfrm>
            <a:custGeom>
              <a:avLst/>
              <a:gdLst>
                <a:gd name="T0" fmla="*/ 0 w 419"/>
                <a:gd name="T1" fmla="*/ 0 h 3045"/>
                <a:gd name="T2" fmla="*/ 0 w 419"/>
                <a:gd name="T3" fmla="*/ 188 h 3045"/>
                <a:gd name="T4" fmla="*/ 416 w 419"/>
                <a:gd name="T5" fmla="*/ 188 h 3045"/>
                <a:gd name="T6" fmla="*/ 419 w 419"/>
                <a:gd name="T7" fmla="*/ 4144 h 3045"/>
                <a:gd name="T8" fmla="*/ 0 60000 65536"/>
                <a:gd name="T9" fmla="*/ 0 60000 65536"/>
                <a:gd name="T10" fmla="*/ 0 60000 65536"/>
                <a:gd name="T11" fmla="*/ 0 60000 65536"/>
                <a:gd name="T12" fmla="*/ 0 w 419"/>
                <a:gd name="T13" fmla="*/ 0 h 3045"/>
                <a:gd name="T14" fmla="*/ 419 w 419"/>
                <a:gd name="T15" fmla="*/ 3045 h 3045"/>
              </a:gdLst>
              <a:ahLst/>
              <a:cxnLst>
                <a:cxn ang="T8">
                  <a:pos x="T0" y="T1"/>
                </a:cxn>
                <a:cxn ang="T9">
                  <a:pos x="T2" y="T3"/>
                </a:cxn>
                <a:cxn ang="T10">
                  <a:pos x="T4" y="T5"/>
                </a:cxn>
                <a:cxn ang="T11">
                  <a:pos x="T6" y="T7"/>
                </a:cxn>
              </a:cxnLst>
              <a:rect l="T12" t="T13" r="T14" b="T15"/>
              <a:pathLst>
                <a:path w="419" h="3045">
                  <a:moveTo>
                    <a:pt x="0" y="0"/>
                  </a:moveTo>
                  <a:lnTo>
                    <a:pt x="0" y="138"/>
                  </a:lnTo>
                  <a:lnTo>
                    <a:pt x="416" y="138"/>
                  </a:lnTo>
                  <a:lnTo>
                    <a:pt x="419" y="3045"/>
                  </a:lnTo>
                </a:path>
              </a:pathLst>
            </a:custGeom>
            <a:noFill/>
            <a:ln w="76200">
              <a:solidFill>
                <a:schemeClr val="folHlink"/>
              </a:solidFill>
              <a:round/>
              <a:headEnd type="stealth" w="med" len="sm"/>
              <a:tailEnd/>
            </a:ln>
          </p:spPr>
          <p:txBody>
            <a:bodyPr wrap="none"/>
            <a:lstStyle/>
            <a:p>
              <a:endParaRPr lang="zh-CN" altLang="en-US"/>
            </a:p>
          </p:txBody>
        </p:sp>
        <p:grpSp>
          <p:nvGrpSpPr>
            <p:cNvPr id="70676" name="Group 304"/>
            <p:cNvGrpSpPr>
              <a:grpSpLocks/>
            </p:cNvGrpSpPr>
            <p:nvPr/>
          </p:nvGrpSpPr>
          <p:grpSpPr bwMode="auto">
            <a:xfrm>
              <a:off x="4453" y="1302"/>
              <a:ext cx="423" cy="1176"/>
              <a:chOff x="4453" y="1302"/>
              <a:chExt cx="423" cy="1176"/>
            </a:xfrm>
          </p:grpSpPr>
          <p:sp>
            <p:nvSpPr>
              <p:cNvPr id="70677" name="Freeform 305"/>
              <p:cNvSpPr>
                <a:spLocks/>
              </p:cNvSpPr>
              <p:nvPr/>
            </p:nvSpPr>
            <p:spPr bwMode="auto">
              <a:xfrm>
                <a:off x="4453" y="1302"/>
                <a:ext cx="419" cy="111"/>
              </a:xfrm>
              <a:custGeom>
                <a:avLst/>
                <a:gdLst>
                  <a:gd name="T0" fmla="*/ 0 w 432"/>
                  <a:gd name="T1" fmla="*/ 0 h 111"/>
                  <a:gd name="T2" fmla="*/ 0 w 432"/>
                  <a:gd name="T3" fmla="*/ 111 h 111"/>
                  <a:gd name="T4" fmla="*/ 328 w 432"/>
                  <a:gd name="T5" fmla="*/ 111 h 111"/>
                  <a:gd name="T6" fmla="*/ 0 60000 65536"/>
                  <a:gd name="T7" fmla="*/ 0 60000 65536"/>
                  <a:gd name="T8" fmla="*/ 0 60000 65536"/>
                  <a:gd name="T9" fmla="*/ 0 w 432"/>
                  <a:gd name="T10" fmla="*/ 0 h 111"/>
                  <a:gd name="T11" fmla="*/ 432 w 432"/>
                  <a:gd name="T12" fmla="*/ 111 h 111"/>
                </a:gdLst>
                <a:ahLst/>
                <a:cxnLst>
                  <a:cxn ang="T6">
                    <a:pos x="T0" y="T1"/>
                  </a:cxn>
                  <a:cxn ang="T7">
                    <a:pos x="T2" y="T3"/>
                  </a:cxn>
                  <a:cxn ang="T8">
                    <a:pos x="T4" y="T5"/>
                  </a:cxn>
                </a:cxnLst>
                <a:rect l="T9" t="T10" r="T11" b="T12"/>
                <a:pathLst>
                  <a:path w="432" h="111">
                    <a:moveTo>
                      <a:pt x="0" y="0"/>
                    </a:moveTo>
                    <a:lnTo>
                      <a:pt x="0" y="111"/>
                    </a:lnTo>
                    <a:lnTo>
                      <a:pt x="432" y="111"/>
                    </a:lnTo>
                  </a:path>
                </a:pathLst>
              </a:custGeom>
              <a:noFill/>
              <a:ln w="76200">
                <a:solidFill>
                  <a:schemeClr val="folHlink"/>
                </a:solidFill>
                <a:round/>
                <a:headEnd/>
                <a:tailEnd type="oval" w="sm" len="sm"/>
              </a:ln>
            </p:spPr>
            <p:txBody>
              <a:bodyPr wrap="none"/>
              <a:lstStyle/>
              <a:p>
                <a:endParaRPr lang="zh-CN" altLang="en-US"/>
              </a:p>
            </p:txBody>
          </p:sp>
          <p:sp>
            <p:nvSpPr>
              <p:cNvPr id="70678" name="Freeform 306"/>
              <p:cNvSpPr>
                <a:spLocks/>
              </p:cNvSpPr>
              <p:nvPr/>
            </p:nvSpPr>
            <p:spPr bwMode="auto">
              <a:xfrm>
                <a:off x="4453" y="2358"/>
                <a:ext cx="423" cy="120"/>
              </a:xfrm>
              <a:custGeom>
                <a:avLst/>
                <a:gdLst>
                  <a:gd name="T0" fmla="*/ 0 w 423"/>
                  <a:gd name="T1" fmla="*/ 0 h 120"/>
                  <a:gd name="T2" fmla="*/ 0 w 423"/>
                  <a:gd name="T3" fmla="*/ 120 h 120"/>
                  <a:gd name="T4" fmla="*/ 423 w 423"/>
                  <a:gd name="T5" fmla="*/ 120 h 120"/>
                  <a:gd name="T6" fmla="*/ 0 60000 65536"/>
                  <a:gd name="T7" fmla="*/ 0 60000 65536"/>
                  <a:gd name="T8" fmla="*/ 0 60000 65536"/>
                  <a:gd name="T9" fmla="*/ 0 w 423"/>
                  <a:gd name="T10" fmla="*/ 0 h 120"/>
                  <a:gd name="T11" fmla="*/ 423 w 423"/>
                  <a:gd name="T12" fmla="*/ 120 h 120"/>
                </a:gdLst>
                <a:ahLst/>
                <a:cxnLst>
                  <a:cxn ang="T6">
                    <a:pos x="T0" y="T1"/>
                  </a:cxn>
                  <a:cxn ang="T7">
                    <a:pos x="T2" y="T3"/>
                  </a:cxn>
                  <a:cxn ang="T8">
                    <a:pos x="T4" y="T5"/>
                  </a:cxn>
                </a:cxnLst>
                <a:rect l="T9" t="T10" r="T11" b="T12"/>
                <a:pathLst>
                  <a:path w="423" h="120">
                    <a:moveTo>
                      <a:pt x="0" y="0"/>
                    </a:moveTo>
                    <a:lnTo>
                      <a:pt x="0" y="120"/>
                    </a:lnTo>
                    <a:lnTo>
                      <a:pt x="423" y="120"/>
                    </a:lnTo>
                  </a:path>
                </a:pathLst>
              </a:custGeom>
              <a:noFill/>
              <a:ln w="76200">
                <a:solidFill>
                  <a:schemeClr val="folHlink"/>
                </a:solidFill>
                <a:round/>
                <a:headEnd/>
                <a:tailEnd type="oval" w="sm" len="sm"/>
              </a:ln>
            </p:spPr>
            <p:txBody>
              <a:bodyPr wrap="none"/>
              <a:lstStyle/>
              <a:p>
                <a:endParaRPr lang="zh-CN" altLang="en-US"/>
              </a:p>
            </p:txBody>
          </p:sp>
        </p:grpSp>
      </p:grpSp>
      <p:sp>
        <p:nvSpPr>
          <p:cNvPr id="70674" name="AutoShape 30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7081"/>
                                        </p:tgtEl>
                                        <p:attrNameLst>
                                          <p:attrName>style.visibility</p:attrName>
                                        </p:attrNameLst>
                                      </p:cBhvr>
                                      <p:to>
                                        <p:strVal val="visible"/>
                                      </p:to>
                                    </p:set>
                                    <p:animEffect transition="in" filter="blinds(horizontal)">
                                      <p:cBhvr>
                                        <p:cTn id="7" dur="500"/>
                                        <p:tgtEl>
                                          <p:spTgt spid="24708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70670"/>
                                        </p:tgtEl>
                                        <p:attrNameLst>
                                          <p:attrName>style.visibility</p:attrName>
                                        </p:attrNameLst>
                                      </p:cBhvr>
                                      <p:to>
                                        <p:strVal val="visible"/>
                                      </p:to>
                                    </p:set>
                                    <p:animEffect transition="in" filter="strips(upRight)">
                                      <p:cBhvr>
                                        <p:cTn id="12" dur="500"/>
                                        <p:tgtEl>
                                          <p:spTgt spid="706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0691"/>
                                        </p:tgtEl>
                                        <p:attrNameLst>
                                          <p:attrName>style.visibility</p:attrName>
                                        </p:attrNameLst>
                                      </p:cBhvr>
                                      <p:to>
                                        <p:strVal val="visible"/>
                                      </p:to>
                                    </p:set>
                                    <p:animEffect transition="in" filter="blinds(horizontal)">
                                      <p:cBhvr>
                                        <p:cTn id="17" dur="500"/>
                                        <p:tgtEl>
                                          <p:spTgt spid="7069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70709"/>
                                        </p:tgtEl>
                                        <p:attrNameLst>
                                          <p:attrName>style.visibility</p:attrName>
                                        </p:attrNameLst>
                                      </p:cBhvr>
                                      <p:to>
                                        <p:strVal val="visible"/>
                                      </p:to>
                                    </p:set>
                                    <p:animEffect transition="in" filter="strips(downRight)">
                                      <p:cBhvr>
                                        <p:cTn id="22" dur="500"/>
                                        <p:tgtEl>
                                          <p:spTgt spid="7070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nodeType="clickEffect">
                                  <p:stCondLst>
                                    <p:cond delay="0"/>
                                  </p:stCondLst>
                                  <p:childTnLst>
                                    <p:set>
                                      <p:cBhvr>
                                        <p:cTn id="26" dur="1" fill="hold">
                                          <p:stCondLst>
                                            <p:cond delay="0"/>
                                          </p:stCondLst>
                                        </p:cTn>
                                        <p:tgtEl>
                                          <p:spTgt spid="70756"/>
                                        </p:tgtEl>
                                        <p:attrNameLst>
                                          <p:attrName>style.visibility</p:attrName>
                                        </p:attrNameLst>
                                      </p:cBhvr>
                                      <p:to>
                                        <p:strVal val="visible"/>
                                      </p:to>
                                    </p:set>
                                    <p:animEffect transition="in" filter="strips(upRight)">
                                      <p:cBhvr>
                                        <p:cTn id="27" dur="500"/>
                                        <p:tgtEl>
                                          <p:spTgt spid="70756"/>
                                        </p:tgtEl>
                                      </p:cBhvr>
                                    </p:animEffect>
                                  </p:childTnLst>
                                </p:cTn>
                              </p:par>
                            </p:childTnLst>
                          </p:cTn>
                        </p:par>
                        <p:par>
                          <p:cTn id="28" fill="hold">
                            <p:stCondLst>
                              <p:cond delay="500"/>
                            </p:stCondLst>
                            <p:childTnLst>
                              <p:par>
                                <p:cTn id="29" presetID="18" presetClass="entr" presetSubtype="9" fill="hold" nodeType="afterEffect">
                                  <p:stCondLst>
                                    <p:cond delay="0"/>
                                  </p:stCondLst>
                                  <p:childTnLst>
                                    <p:set>
                                      <p:cBhvr>
                                        <p:cTn id="30" dur="1" fill="hold">
                                          <p:stCondLst>
                                            <p:cond delay="0"/>
                                          </p:stCondLst>
                                        </p:cTn>
                                        <p:tgtEl>
                                          <p:spTgt spid="70757"/>
                                        </p:tgtEl>
                                        <p:attrNameLst>
                                          <p:attrName>style.visibility</p:attrName>
                                        </p:attrNameLst>
                                      </p:cBhvr>
                                      <p:to>
                                        <p:strVal val="visible"/>
                                      </p:to>
                                    </p:set>
                                    <p:animEffect transition="in" filter="strips(upLeft)">
                                      <p:cBhvr>
                                        <p:cTn id="31" dur="500"/>
                                        <p:tgtEl>
                                          <p:spTgt spid="70757"/>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47082"/>
                                        </p:tgtEl>
                                        <p:attrNameLst>
                                          <p:attrName>style.visibility</p:attrName>
                                        </p:attrNameLst>
                                      </p:cBhvr>
                                      <p:to>
                                        <p:strVal val="visible"/>
                                      </p:to>
                                    </p:set>
                                    <p:animEffect transition="in" filter="blinds(horizontal)">
                                      <p:cBhvr>
                                        <p:cTn id="36" dur="500"/>
                                        <p:tgtEl>
                                          <p:spTgt spid="247082"/>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12" fill="hold" grpId="0" nodeType="clickEffect">
                                  <p:stCondLst>
                                    <p:cond delay="0"/>
                                  </p:stCondLst>
                                  <p:childTnLst>
                                    <p:set>
                                      <p:cBhvr>
                                        <p:cTn id="40" dur="1" fill="hold">
                                          <p:stCondLst>
                                            <p:cond delay="0"/>
                                          </p:stCondLst>
                                        </p:cTn>
                                        <p:tgtEl>
                                          <p:spTgt spid="247025"/>
                                        </p:tgtEl>
                                        <p:attrNameLst>
                                          <p:attrName>style.visibility</p:attrName>
                                        </p:attrNameLst>
                                      </p:cBhvr>
                                      <p:to>
                                        <p:strVal val="visible"/>
                                      </p:to>
                                    </p:set>
                                    <p:animEffect transition="in" filter="strips(downLeft)">
                                      <p:cBhvr>
                                        <p:cTn id="41" dur="500"/>
                                        <p:tgtEl>
                                          <p:spTgt spid="247025"/>
                                        </p:tgtEl>
                                      </p:cBhvr>
                                    </p:animEffect>
                                  </p:childTnLst>
                                </p:cTn>
                              </p:par>
                            </p:childTnLst>
                          </p:cTn>
                        </p:par>
                        <p:par>
                          <p:cTn id="42" fill="hold">
                            <p:stCondLst>
                              <p:cond delay="500"/>
                            </p:stCondLst>
                            <p:childTnLst>
                              <p:par>
                                <p:cTn id="43" presetID="3" presetClass="entr" presetSubtype="10" fill="hold" nodeType="afterEffect">
                                  <p:stCondLst>
                                    <p:cond delay="0"/>
                                  </p:stCondLst>
                                  <p:childTnLst>
                                    <p:set>
                                      <p:cBhvr>
                                        <p:cTn id="44" dur="1" fill="hold">
                                          <p:stCondLst>
                                            <p:cond delay="0"/>
                                          </p:stCondLst>
                                        </p:cTn>
                                        <p:tgtEl>
                                          <p:spTgt spid="70672"/>
                                        </p:tgtEl>
                                        <p:attrNameLst>
                                          <p:attrName>style.visibility</p:attrName>
                                        </p:attrNameLst>
                                      </p:cBhvr>
                                      <p:to>
                                        <p:strVal val="visible"/>
                                      </p:to>
                                    </p:set>
                                    <p:animEffect transition="in" filter="blinds(horizontal)">
                                      <p:cBhvr>
                                        <p:cTn id="45" dur="500"/>
                                        <p:tgtEl>
                                          <p:spTgt spid="70672"/>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12" fill="hold" grpId="0" nodeType="clickEffect">
                                  <p:stCondLst>
                                    <p:cond delay="0"/>
                                  </p:stCondLst>
                                  <p:childTnLst>
                                    <p:set>
                                      <p:cBhvr>
                                        <p:cTn id="49" dur="1" fill="hold">
                                          <p:stCondLst>
                                            <p:cond delay="0"/>
                                          </p:stCondLst>
                                        </p:cTn>
                                        <p:tgtEl>
                                          <p:spTgt spid="247026"/>
                                        </p:tgtEl>
                                        <p:attrNameLst>
                                          <p:attrName>style.visibility</p:attrName>
                                        </p:attrNameLst>
                                      </p:cBhvr>
                                      <p:to>
                                        <p:strVal val="visible"/>
                                      </p:to>
                                    </p:set>
                                    <p:animEffect transition="in" filter="strips(downLeft)">
                                      <p:cBhvr>
                                        <p:cTn id="50" dur="500"/>
                                        <p:tgtEl>
                                          <p:spTgt spid="247026"/>
                                        </p:tgtEl>
                                      </p:cBhvr>
                                    </p:animEffect>
                                  </p:childTnLst>
                                </p:cTn>
                              </p:par>
                            </p:childTnLst>
                          </p:cTn>
                        </p:par>
                        <p:par>
                          <p:cTn id="51" fill="hold">
                            <p:stCondLst>
                              <p:cond delay="500"/>
                            </p:stCondLst>
                            <p:childTnLst>
                              <p:par>
                                <p:cTn id="52" presetID="3" presetClass="entr" presetSubtype="10" fill="hold" nodeType="afterEffect">
                                  <p:stCondLst>
                                    <p:cond delay="0"/>
                                  </p:stCondLst>
                                  <p:childTnLst>
                                    <p:set>
                                      <p:cBhvr>
                                        <p:cTn id="53" dur="1" fill="hold">
                                          <p:stCondLst>
                                            <p:cond delay="0"/>
                                          </p:stCondLst>
                                        </p:cTn>
                                        <p:tgtEl>
                                          <p:spTgt spid="70755"/>
                                        </p:tgtEl>
                                        <p:attrNameLst>
                                          <p:attrName>style.visibility</p:attrName>
                                        </p:attrNameLst>
                                      </p:cBhvr>
                                      <p:to>
                                        <p:strVal val="visible"/>
                                      </p:to>
                                    </p:set>
                                    <p:animEffect transition="in" filter="blinds(horizontal)">
                                      <p:cBhvr>
                                        <p:cTn id="54" dur="500"/>
                                        <p:tgtEl>
                                          <p:spTgt spid="70755"/>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70673"/>
                                        </p:tgtEl>
                                        <p:attrNameLst>
                                          <p:attrName>style.visibility</p:attrName>
                                        </p:attrNameLst>
                                      </p:cBhvr>
                                      <p:to>
                                        <p:strVal val="visible"/>
                                      </p:to>
                                    </p:set>
                                    <p:animEffect transition="in" filter="strips(downLeft)">
                                      <p:cBhvr>
                                        <p:cTn id="59" dur="500"/>
                                        <p:tgtEl>
                                          <p:spTgt spid="70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025" grpId="0" animBg="1"/>
      <p:bldP spid="247026" grpId="0" animBg="1"/>
      <p:bldP spid="247081" grpId="0" autoUpdateAnimBg="0"/>
      <p:bldP spid="247082"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灯片编号占位符 1"/>
          <p:cNvSpPr>
            <a:spLocks noGrp="1"/>
          </p:cNvSpPr>
          <p:nvPr>
            <p:ph type="sldNum" sz="quarter" idx="10"/>
          </p:nvPr>
        </p:nvSpPr>
        <p:spPr bwMode="auto">
          <a:noFill/>
          <a:ln>
            <a:miter lim="800000"/>
            <a:headEnd/>
            <a:tailEnd/>
          </a:ln>
        </p:spPr>
        <p:txBody>
          <a:bodyPr/>
          <a:lstStyle/>
          <a:p>
            <a:fld id="{C3452A44-D9A0-4CCF-A7C2-A0AE84C69032}" type="slidenum">
              <a:rPr lang="zh-CN" altLang="en-US" smtClean="0"/>
              <a:pPr/>
              <a:t>67</a:t>
            </a:fld>
            <a:endParaRPr lang="en-US" altLang="zh-CN"/>
          </a:p>
        </p:txBody>
      </p:sp>
      <p:sp>
        <p:nvSpPr>
          <p:cNvPr id="71683" name="Text Box 2"/>
          <p:cNvSpPr txBox="1">
            <a:spLocks noChangeArrowheads="1"/>
          </p:cNvSpPr>
          <p:nvPr/>
        </p:nvSpPr>
        <p:spPr bwMode="auto">
          <a:xfrm>
            <a:off x="304800" y="214290"/>
            <a:ext cx="5410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600" dirty="0">
                <a:latin typeface="Times New Roman" pitchFamily="18" charset="0"/>
              </a:rPr>
              <a:t> (3)  动态 </a:t>
            </a:r>
            <a:r>
              <a:rPr lang="en-US" altLang="zh-CN" sz="3600" dirty="0">
                <a:latin typeface="Times New Roman" pitchFamily="18" charset="0"/>
              </a:rPr>
              <a:t>RAM </a:t>
            </a:r>
            <a:r>
              <a:rPr lang="zh-CN" altLang="en-US" sz="3600" dirty="0">
                <a:latin typeface="Times New Roman" pitchFamily="18" charset="0"/>
              </a:rPr>
              <a:t>时序</a:t>
            </a:r>
          </a:p>
        </p:txBody>
      </p:sp>
      <p:sp>
        <p:nvSpPr>
          <p:cNvPr id="247811" name="Text Box 3"/>
          <p:cNvSpPr txBox="1">
            <a:spLocks noChangeArrowheads="1"/>
          </p:cNvSpPr>
          <p:nvPr/>
        </p:nvSpPr>
        <p:spPr bwMode="auto">
          <a:xfrm>
            <a:off x="1676400" y="1295400"/>
            <a:ext cx="54102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 </a:t>
            </a:r>
            <a:r>
              <a:rPr lang="zh-CN" altLang="en-US" sz="3200">
                <a:solidFill>
                  <a:schemeClr val="folHlink"/>
                </a:solidFill>
                <a:latin typeface="Times New Roman" pitchFamily="18" charset="0"/>
              </a:rPr>
              <a:t>行、列地址分开传送</a:t>
            </a:r>
          </a:p>
        </p:txBody>
      </p:sp>
      <p:sp>
        <p:nvSpPr>
          <p:cNvPr id="247812" name="Text Box 4"/>
          <p:cNvSpPr txBox="1">
            <a:spLocks noChangeArrowheads="1"/>
          </p:cNvSpPr>
          <p:nvPr/>
        </p:nvSpPr>
        <p:spPr bwMode="auto">
          <a:xfrm>
            <a:off x="5638800" y="2438400"/>
            <a:ext cx="2438400" cy="54927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000">
                <a:latin typeface="Times New Roman" pitchFamily="18" charset="0"/>
              </a:rPr>
              <a:t>写时序</a:t>
            </a:r>
          </a:p>
        </p:txBody>
      </p:sp>
      <p:grpSp>
        <p:nvGrpSpPr>
          <p:cNvPr id="2" name="Group 5"/>
          <p:cNvGrpSpPr>
            <a:grpSpLocks/>
          </p:cNvGrpSpPr>
          <p:nvPr/>
        </p:nvGrpSpPr>
        <p:grpSpPr bwMode="auto">
          <a:xfrm>
            <a:off x="838200" y="3190875"/>
            <a:ext cx="3200400" cy="519113"/>
            <a:chOff x="528" y="2106"/>
            <a:chExt cx="2016" cy="327"/>
          </a:xfrm>
        </p:grpSpPr>
        <p:sp>
          <p:nvSpPr>
            <p:cNvPr id="71707" name="Text Box 6"/>
            <p:cNvSpPr txBox="1">
              <a:spLocks noChangeArrowheads="1"/>
            </p:cNvSpPr>
            <p:nvPr/>
          </p:nvSpPr>
          <p:spPr bwMode="auto">
            <a:xfrm>
              <a:off x="528" y="2106"/>
              <a:ext cx="201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行地址  </a:t>
              </a:r>
              <a:r>
                <a:rPr lang="en-US" altLang="zh-CN" sz="2800">
                  <a:latin typeface="Times New Roman" pitchFamily="18" charset="0"/>
                </a:rPr>
                <a:t>RAS  </a:t>
              </a:r>
              <a:r>
                <a:rPr lang="zh-CN" altLang="en-US" sz="2800">
                  <a:latin typeface="Times New Roman" pitchFamily="18" charset="0"/>
                </a:rPr>
                <a:t>有效</a:t>
              </a:r>
            </a:p>
          </p:txBody>
        </p:sp>
        <p:sp>
          <p:nvSpPr>
            <p:cNvPr id="71708" name="Freeform 7"/>
            <p:cNvSpPr>
              <a:spLocks/>
            </p:cNvSpPr>
            <p:nvPr/>
          </p:nvSpPr>
          <p:spPr bwMode="auto">
            <a:xfrm>
              <a:off x="1351" y="2142"/>
              <a:ext cx="501" cy="1"/>
            </a:xfrm>
            <a:custGeom>
              <a:avLst/>
              <a:gdLst>
                <a:gd name="T0" fmla="*/ 0 w 501"/>
                <a:gd name="T1" fmla="*/ 0 h 1"/>
                <a:gd name="T2" fmla="*/ 501 w 501"/>
                <a:gd name="T3" fmla="*/ 0 h 1"/>
                <a:gd name="T4" fmla="*/ 0 60000 65536"/>
                <a:gd name="T5" fmla="*/ 0 60000 65536"/>
                <a:gd name="T6" fmla="*/ 0 w 501"/>
                <a:gd name="T7" fmla="*/ 0 h 1"/>
                <a:gd name="T8" fmla="*/ 501 w 501"/>
                <a:gd name="T9" fmla="*/ 1 h 1"/>
              </a:gdLst>
              <a:ahLst/>
              <a:cxnLst>
                <a:cxn ang="T4">
                  <a:pos x="T0" y="T1"/>
                </a:cxn>
                <a:cxn ang="T5">
                  <a:pos x="T2" y="T3"/>
                </a:cxn>
              </a:cxnLst>
              <a:rect l="T6" t="T7" r="T8" b="T9"/>
              <a:pathLst>
                <a:path w="501" h="1">
                  <a:moveTo>
                    <a:pt x="0" y="0"/>
                  </a:moveTo>
                  <a:lnTo>
                    <a:pt x="501" y="0"/>
                  </a:lnTo>
                </a:path>
              </a:pathLst>
            </a:custGeom>
            <a:noFill/>
            <a:ln w="19050">
              <a:solidFill>
                <a:schemeClr val="tx1"/>
              </a:solidFill>
              <a:round/>
              <a:headEnd/>
              <a:tailEnd/>
            </a:ln>
          </p:spPr>
          <p:txBody>
            <a:bodyPr>
              <a:spAutoFit/>
            </a:bodyPr>
            <a:lstStyle/>
            <a:p>
              <a:endParaRPr lang="zh-CN" altLang="en-US"/>
            </a:p>
          </p:txBody>
        </p:sp>
      </p:grpSp>
      <p:grpSp>
        <p:nvGrpSpPr>
          <p:cNvPr id="3" name="Group 8"/>
          <p:cNvGrpSpPr>
            <a:grpSpLocks/>
          </p:cNvGrpSpPr>
          <p:nvPr/>
        </p:nvGrpSpPr>
        <p:grpSpPr bwMode="auto">
          <a:xfrm>
            <a:off x="838200" y="3914775"/>
            <a:ext cx="3657600" cy="519113"/>
            <a:chOff x="528" y="2562"/>
            <a:chExt cx="2304" cy="327"/>
          </a:xfrm>
        </p:grpSpPr>
        <p:sp>
          <p:nvSpPr>
            <p:cNvPr id="71705" name="Text Box 9"/>
            <p:cNvSpPr txBox="1">
              <a:spLocks noChangeArrowheads="1"/>
            </p:cNvSpPr>
            <p:nvPr/>
          </p:nvSpPr>
          <p:spPr bwMode="auto">
            <a:xfrm>
              <a:off x="528" y="2562"/>
              <a:ext cx="2304"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写允许  </a:t>
              </a:r>
              <a:r>
                <a:rPr lang="en-US" altLang="zh-CN" sz="2800">
                  <a:latin typeface="Times New Roman" pitchFamily="18" charset="0"/>
                </a:rPr>
                <a:t>WE   </a:t>
              </a:r>
              <a:r>
                <a:rPr lang="zh-CN" altLang="en-US" sz="2800">
                  <a:latin typeface="Times New Roman" pitchFamily="18" charset="0"/>
                </a:rPr>
                <a:t>有效(高)</a:t>
              </a:r>
            </a:p>
          </p:txBody>
        </p:sp>
        <p:sp>
          <p:nvSpPr>
            <p:cNvPr id="71706" name="Line 10"/>
            <p:cNvSpPr>
              <a:spLocks noChangeShapeType="1"/>
            </p:cNvSpPr>
            <p:nvPr/>
          </p:nvSpPr>
          <p:spPr bwMode="auto">
            <a:xfrm>
              <a:off x="1344" y="2592"/>
              <a:ext cx="432" cy="0"/>
            </a:xfrm>
            <a:prstGeom prst="line">
              <a:avLst/>
            </a:prstGeom>
            <a:noFill/>
            <a:ln w="19050">
              <a:solidFill>
                <a:schemeClr val="tx1"/>
              </a:solidFill>
              <a:round/>
              <a:headEnd/>
              <a:tailEnd/>
            </a:ln>
          </p:spPr>
          <p:txBody>
            <a:bodyPr>
              <a:spAutoFit/>
            </a:bodyPr>
            <a:lstStyle/>
            <a:p>
              <a:endParaRPr lang="zh-CN" altLang="en-US"/>
            </a:p>
          </p:txBody>
        </p:sp>
      </p:grpSp>
      <p:sp>
        <p:nvSpPr>
          <p:cNvPr id="247819" name="Text Box 11"/>
          <p:cNvSpPr txBox="1">
            <a:spLocks noChangeArrowheads="1"/>
          </p:cNvSpPr>
          <p:nvPr/>
        </p:nvSpPr>
        <p:spPr bwMode="auto">
          <a:xfrm>
            <a:off x="838200" y="5364163"/>
            <a:ext cx="3200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数据</a:t>
            </a:r>
            <a:r>
              <a:rPr lang="zh-CN" altLang="en-US" sz="3200">
                <a:latin typeface="Times New Roman" pitchFamily="18" charset="0"/>
              </a:rPr>
              <a:t> </a:t>
            </a:r>
            <a:r>
              <a:rPr lang="en-US" altLang="zh-CN" sz="2000">
                <a:latin typeface="Times New Roman" pitchFamily="18" charset="0"/>
              </a:rPr>
              <a:t>       </a:t>
            </a:r>
            <a:r>
              <a:rPr lang="en-US" altLang="zh-CN" sz="2800">
                <a:latin typeface="Times New Roman" pitchFamily="18" charset="0"/>
              </a:rPr>
              <a:t>D</a:t>
            </a:r>
            <a:r>
              <a:rPr lang="en-US" altLang="zh-CN" sz="2200" baseline="-25000">
                <a:latin typeface="Times New Roman" pitchFamily="18" charset="0"/>
              </a:rPr>
              <a:t>OUT</a:t>
            </a:r>
            <a:r>
              <a:rPr lang="en-US" altLang="zh-CN" sz="2200" baseline="-25000">
                <a:latin typeface="宋体" pitchFamily="2" charset="-122"/>
              </a:rPr>
              <a:t>   </a:t>
            </a:r>
            <a:r>
              <a:rPr lang="zh-CN" altLang="en-US" sz="2800">
                <a:latin typeface="Times New Roman" pitchFamily="18" charset="0"/>
              </a:rPr>
              <a:t>有效</a:t>
            </a:r>
          </a:p>
        </p:txBody>
      </p:sp>
      <p:sp>
        <p:nvSpPr>
          <p:cNvPr id="247820" name="Text Box 12"/>
          <p:cNvSpPr txBox="1">
            <a:spLocks noChangeArrowheads="1"/>
          </p:cNvSpPr>
          <p:nvPr/>
        </p:nvSpPr>
        <p:spPr bwMode="auto">
          <a:xfrm>
            <a:off x="5029200" y="4638675"/>
            <a:ext cx="3733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数据 </a:t>
            </a:r>
            <a:r>
              <a:rPr lang="en-US" altLang="zh-CN" sz="2000">
                <a:latin typeface="Times New Roman" pitchFamily="18" charset="0"/>
              </a:rPr>
              <a:t>       </a:t>
            </a:r>
            <a:r>
              <a:rPr lang="en-US" altLang="zh-CN" sz="2800">
                <a:latin typeface="Times New Roman" pitchFamily="18" charset="0"/>
              </a:rPr>
              <a:t>D</a:t>
            </a:r>
            <a:r>
              <a:rPr lang="en-US" altLang="zh-CN" sz="2200" baseline="-25000">
                <a:latin typeface="Times New Roman" pitchFamily="18" charset="0"/>
              </a:rPr>
              <a:t>IN </a:t>
            </a:r>
            <a:r>
              <a:rPr lang="en-US" altLang="zh-CN" sz="2200" baseline="-25000">
                <a:latin typeface="宋体" pitchFamily="2" charset="-122"/>
              </a:rPr>
              <a:t>  </a:t>
            </a:r>
            <a:r>
              <a:rPr lang="zh-CN" altLang="en-US" sz="2800">
                <a:latin typeface="Times New Roman" pitchFamily="18" charset="0"/>
              </a:rPr>
              <a:t>有效</a:t>
            </a:r>
          </a:p>
        </p:txBody>
      </p:sp>
      <p:sp>
        <p:nvSpPr>
          <p:cNvPr id="247821" name="Text Box 13"/>
          <p:cNvSpPr txBox="1">
            <a:spLocks noChangeArrowheads="1"/>
          </p:cNvSpPr>
          <p:nvPr/>
        </p:nvSpPr>
        <p:spPr bwMode="auto">
          <a:xfrm>
            <a:off x="1752600" y="2438400"/>
            <a:ext cx="1752600" cy="54927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000">
                <a:latin typeface="Times New Roman" pitchFamily="18" charset="0"/>
              </a:rPr>
              <a:t>读时序</a:t>
            </a:r>
          </a:p>
        </p:txBody>
      </p:sp>
      <p:sp>
        <p:nvSpPr>
          <p:cNvPr id="247822" name="Rectangle 14"/>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4" name="Group 15"/>
          <p:cNvGrpSpPr>
            <a:grpSpLocks/>
          </p:cNvGrpSpPr>
          <p:nvPr/>
        </p:nvGrpSpPr>
        <p:grpSpPr bwMode="auto">
          <a:xfrm>
            <a:off x="5029200" y="3190875"/>
            <a:ext cx="3200400" cy="519113"/>
            <a:chOff x="3168" y="2106"/>
            <a:chExt cx="2016" cy="327"/>
          </a:xfrm>
        </p:grpSpPr>
        <p:sp>
          <p:nvSpPr>
            <p:cNvPr id="71703" name="Text Box 16"/>
            <p:cNvSpPr txBox="1">
              <a:spLocks noChangeArrowheads="1"/>
            </p:cNvSpPr>
            <p:nvPr/>
          </p:nvSpPr>
          <p:spPr bwMode="auto">
            <a:xfrm>
              <a:off x="3168" y="2106"/>
              <a:ext cx="201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行地址  </a:t>
              </a:r>
              <a:r>
                <a:rPr lang="en-US" altLang="zh-CN" sz="2800">
                  <a:latin typeface="Times New Roman" pitchFamily="18" charset="0"/>
                </a:rPr>
                <a:t>RAS </a:t>
              </a:r>
              <a:r>
                <a:rPr lang="zh-CN" altLang="en-US" sz="2800">
                  <a:latin typeface="Times New Roman" pitchFamily="18" charset="0"/>
                </a:rPr>
                <a:t>有效</a:t>
              </a:r>
            </a:p>
          </p:txBody>
        </p:sp>
        <p:sp>
          <p:nvSpPr>
            <p:cNvPr id="71704" name="Freeform 17"/>
            <p:cNvSpPr>
              <a:spLocks/>
            </p:cNvSpPr>
            <p:nvPr/>
          </p:nvSpPr>
          <p:spPr bwMode="auto">
            <a:xfrm>
              <a:off x="3984" y="2142"/>
              <a:ext cx="501" cy="1"/>
            </a:xfrm>
            <a:custGeom>
              <a:avLst/>
              <a:gdLst>
                <a:gd name="T0" fmla="*/ 0 w 501"/>
                <a:gd name="T1" fmla="*/ 0 h 1"/>
                <a:gd name="T2" fmla="*/ 501 w 501"/>
                <a:gd name="T3" fmla="*/ 0 h 1"/>
                <a:gd name="T4" fmla="*/ 0 60000 65536"/>
                <a:gd name="T5" fmla="*/ 0 60000 65536"/>
                <a:gd name="T6" fmla="*/ 0 w 501"/>
                <a:gd name="T7" fmla="*/ 0 h 1"/>
                <a:gd name="T8" fmla="*/ 501 w 501"/>
                <a:gd name="T9" fmla="*/ 1 h 1"/>
              </a:gdLst>
              <a:ahLst/>
              <a:cxnLst>
                <a:cxn ang="T4">
                  <a:pos x="T0" y="T1"/>
                </a:cxn>
                <a:cxn ang="T5">
                  <a:pos x="T2" y="T3"/>
                </a:cxn>
              </a:cxnLst>
              <a:rect l="T6" t="T7" r="T8" b="T9"/>
              <a:pathLst>
                <a:path w="501" h="1">
                  <a:moveTo>
                    <a:pt x="0" y="0"/>
                  </a:moveTo>
                  <a:lnTo>
                    <a:pt x="501" y="0"/>
                  </a:lnTo>
                </a:path>
              </a:pathLst>
            </a:custGeom>
            <a:noFill/>
            <a:ln w="19050">
              <a:solidFill>
                <a:schemeClr val="tx1"/>
              </a:solidFill>
              <a:round/>
              <a:headEnd/>
              <a:tailEnd/>
            </a:ln>
          </p:spPr>
          <p:txBody>
            <a:bodyPr>
              <a:spAutoFit/>
            </a:bodyPr>
            <a:lstStyle/>
            <a:p>
              <a:endParaRPr lang="zh-CN" altLang="en-US"/>
            </a:p>
          </p:txBody>
        </p:sp>
      </p:grpSp>
      <p:grpSp>
        <p:nvGrpSpPr>
          <p:cNvPr id="5" name="Group 18"/>
          <p:cNvGrpSpPr>
            <a:grpSpLocks/>
          </p:cNvGrpSpPr>
          <p:nvPr/>
        </p:nvGrpSpPr>
        <p:grpSpPr bwMode="auto">
          <a:xfrm>
            <a:off x="5029200" y="3914775"/>
            <a:ext cx="3657600" cy="519113"/>
            <a:chOff x="3168" y="2562"/>
            <a:chExt cx="2304" cy="327"/>
          </a:xfrm>
        </p:grpSpPr>
        <p:sp>
          <p:nvSpPr>
            <p:cNvPr id="71701" name="Text Box 19"/>
            <p:cNvSpPr txBox="1">
              <a:spLocks noChangeArrowheads="1"/>
            </p:cNvSpPr>
            <p:nvPr/>
          </p:nvSpPr>
          <p:spPr bwMode="auto">
            <a:xfrm>
              <a:off x="3168" y="2562"/>
              <a:ext cx="2304"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写允许  </a:t>
              </a:r>
              <a:r>
                <a:rPr lang="en-US" altLang="zh-CN" sz="2800">
                  <a:latin typeface="Times New Roman" pitchFamily="18" charset="0"/>
                </a:rPr>
                <a:t>WE  </a:t>
              </a:r>
              <a:r>
                <a:rPr lang="zh-CN" altLang="en-US" sz="2800">
                  <a:latin typeface="Times New Roman" pitchFamily="18" charset="0"/>
                </a:rPr>
                <a:t>有效(低)</a:t>
              </a:r>
            </a:p>
          </p:txBody>
        </p:sp>
        <p:sp>
          <p:nvSpPr>
            <p:cNvPr id="71702" name="Line 20"/>
            <p:cNvSpPr>
              <a:spLocks noChangeShapeType="1"/>
            </p:cNvSpPr>
            <p:nvPr/>
          </p:nvSpPr>
          <p:spPr bwMode="auto">
            <a:xfrm>
              <a:off x="3984" y="2592"/>
              <a:ext cx="432" cy="0"/>
            </a:xfrm>
            <a:prstGeom prst="line">
              <a:avLst/>
            </a:prstGeom>
            <a:noFill/>
            <a:ln w="19050">
              <a:solidFill>
                <a:schemeClr val="tx1"/>
              </a:solidFill>
              <a:round/>
              <a:headEnd/>
              <a:tailEnd/>
            </a:ln>
          </p:spPr>
          <p:txBody>
            <a:bodyPr>
              <a:spAutoFit/>
            </a:bodyPr>
            <a:lstStyle/>
            <a:p>
              <a:endParaRPr lang="zh-CN" altLang="en-US"/>
            </a:p>
          </p:txBody>
        </p:sp>
      </p:grpSp>
      <p:grpSp>
        <p:nvGrpSpPr>
          <p:cNvPr id="6" name="Group 21"/>
          <p:cNvGrpSpPr>
            <a:grpSpLocks/>
          </p:cNvGrpSpPr>
          <p:nvPr/>
        </p:nvGrpSpPr>
        <p:grpSpPr bwMode="auto">
          <a:xfrm>
            <a:off x="838200" y="4638675"/>
            <a:ext cx="3200400" cy="519113"/>
            <a:chOff x="528" y="3018"/>
            <a:chExt cx="2016" cy="327"/>
          </a:xfrm>
        </p:grpSpPr>
        <p:sp>
          <p:nvSpPr>
            <p:cNvPr id="71699" name="Text Box 22"/>
            <p:cNvSpPr txBox="1">
              <a:spLocks noChangeArrowheads="1"/>
            </p:cNvSpPr>
            <p:nvPr/>
          </p:nvSpPr>
          <p:spPr bwMode="auto">
            <a:xfrm>
              <a:off x="528" y="3018"/>
              <a:ext cx="201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列地址  </a:t>
              </a:r>
              <a:r>
                <a:rPr lang="en-US" altLang="zh-CN" sz="2800">
                  <a:latin typeface="Times New Roman" pitchFamily="18" charset="0"/>
                </a:rPr>
                <a:t>CAS  </a:t>
              </a:r>
              <a:r>
                <a:rPr lang="zh-CN" altLang="en-US" sz="2800">
                  <a:latin typeface="Times New Roman" pitchFamily="18" charset="0"/>
                </a:rPr>
                <a:t>有效</a:t>
              </a:r>
            </a:p>
          </p:txBody>
        </p:sp>
        <p:sp>
          <p:nvSpPr>
            <p:cNvPr id="71700" name="Freeform 23"/>
            <p:cNvSpPr>
              <a:spLocks/>
            </p:cNvSpPr>
            <p:nvPr/>
          </p:nvSpPr>
          <p:spPr bwMode="auto">
            <a:xfrm>
              <a:off x="1351" y="3049"/>
              <a:ext cx="501" cy="1"/>
            </a:xfrm>
            <a:custGeom>
              <a:avLst/>
              <a:gdLst>
                <a:gd name="T0" fmla="*/ 0 w 501"/>
                <a:gd name="T1" fmla="*/ 0 h 1"/>
                <a:gd name="T2" fmla="*/ 501 w 501"/>
                <a:gd name="T3" fmla="*/ 0 h 1"/>
                <a:gd name="T4" fmla="*/ 0 60000 65536"/>
                <a:gd name="T5" fmla="*/ 0 60000 65536"/>
                <a:gd name="T6" fmla="*/ 0 w 501"/>
                <a:gd name="T7" fmla="*/ 0 h 1"/>
                <a:gd name="T8" fmla="*/ 501 w 501"/>
                <a:gd name="T9" fmla="*/ 1 h 1"/>
              </a:gdLst>
              <a:ahLst/>
              <a:cxnLst>
                <a:cxn ang="T4">
                  <a:pos x="T0" y="T1"/>
                </a:cxn>
                <a:cxn ang="T5">
                  <a:pos x="T2" y="T3"/>
                </a:cxn>
              </a:cxnLst>
              <a:rect l="T6" t="T7" r="T8" b="T9"/>
              <a:pathLst>
                <a:path w="501" h="1">
                  <a:moveTo>
                    <a:pt x="0" y="0"/>
                  </a:moveTo>
                  <a:lnTo>
                    <a:pt x="501" y="0"/>
                  </a:lnTo>
                </a:path>
              </a:pathLst>
            </a:custGeom>
            <a:noFill/>
            <a:ln w="19050">
              <a:solidFill>
                <a:schemeClr val="tx1"/>
              </a:solidFill>
              <a:round/>
              <a:headEnd/>
              <a:tailEnd/>
            </a:ln>
          </p:spPr>
          <p:txBody>
            <a:bodyPr>
              <a:spAutoFit/>
            </a:bodyPr>
            <a:lstStyle/>
            <a:p>
              <a:endParaRPr lang="zh-CN" altLang="en-US"/>
            </a:p>
          </p:txBody>
        </p:sp>
      </p:grpSp>
      <p:grpSp>
        <p:nvGrpSpPr>
          <p:cNvPr id="7" name="Group 24"/>
          <p:cNvGrpSpPr>
            <a:grpSpLocks/>
          </p:cNvGrpSpPr>
          <p:nvPr/>
        </p:nvGrpSpPr>
        <p:grpSpPr bwMode="auto">
          <a:xfrm>
            <a:off x="5029200" y="5424488"/>
            <a:ext cx="3200400" cy="519112"/>
            <a:chOff x="3168" y="3513"/>
            <a:chExt cx="2016" cy="327"/>
          </a:xfrm>
        </p:grpSpPr>
        <p:sp>
          <p:nvSpPr>
            <p:cNvPr id="71697" name="Text Box 25"/>
            <p:cNvSpPr txBox="1">
              <a:spLocks noChangeArrowheads="1"/>
            </p:cNvSpPr>
            <p:nvPr/>
          </p:nvSpPr>
          <p:spPr bwMode="auto">
            <a:xfrm>
              <a:off x="3168" y="3513"/>
              <a:ext cx="201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列地址  </a:t>
              </a:r>
              <a:r>
                <a:rPr lang="en-US" altLang="zh-CN" sz="2800">
                  <a:latin typeface="Times New Roman" pitchFamily="18" charset="0"/>
                </a:rPr>
                <a:t>CAS </a:t>
              </a:r>
              <a:r>
                <a:rPr lang="zh-CN" altLang="en-US" sz="2800">
                  <a:latin typeface="Times New Roman" pitchFamily="18" charset="0"/>
                </a:rPr>
                <a:t>有效</a:t>
              </a:r>
            </a:p>
          </p:txBody>
        </p:sp>
        <p:sp>
          <p:nvSpPr>
            <p:cNvPr id="71698" name="Freeform 26"/>
            <p:cNvSpPr>
              <a:spLocks/>
            </p:cNvSpPr>
            <p:nvPr/>
          </p:nvSpPr>
          <p:spPr bwMode="auto">
            <a:xfrm>
              <a:off x="3984" y="3551"/>
              <a:ext cx="501" cy="1"/>
            </a:xfrm>
            <a:custGeom>
              <a:avLst/>
              <a:gdLst>
                <a:gd name="T0" fmla="*/ 0 w 501"/>
                <a:gd name="T1" fmla="*/ 0 h 1"/>
                <a:gd name="T2" fmla="*/ 501 w 501"/>
                <a:gd name="T3" fmla="*/ 0 h 1"/>
                <a:gd name="T4" fmla="*/ 0 60000 65536"/>
                <a:gd name="T5" fmla="*/ 0 60000 65536"/>
                <a:gd name="T6" fmla="*/ 0 w 501"/>
                <a:gd name="T7" fmla="*/ 0 h 1"/>
                <a:gd name="T8" fmla="*/ 501 w 501"/>
                <a:gd name="T9" fmla="*/ 1 h 1"/>
              </a:gdLst>
              <a:ahLst/>
              <a:cxnLst>
                <a:cxn ang="T4">
                  <a:pos x="T0" y="T1"/>
                </a:cxn>
                <a:cxn ang="T5">
                  <a:pos x="T2" y="T3"/>
                </a:cxn>
              </a:cxnLst>
              <a:rect l="T6" t="T7" r="T8" b="T9"/>
              <a:pathLst>
                <a:path w="501" h="1">
                  <a:moveTo>
                    <a:pt x="0" y="0"/>
                  </a:moveTo>
                  <a:lnTo>
                    <a:pt x="501" y="0"/>
                  </a:lnTo>
                </a:path>
              </a:pathLst>
            </a:custGeom>
            <a:noFill/>
            <a:ln w="19050">
              <a:solidFill>
                <a:schemeClr val="tx1"/>
              </a:solidFill>
              <a:round/>
              <a:headEnd/>
              <a:tailEnd/>
            </a:ln>
          </p:spPr>
          <p:txBody>
            <a:bodyPr>
              <a:spAutoFit/>
            </a:bodyPr>
            <a:lstStyle/>
            <a:p>
              <a:endParaRPr lang="zh-CN" altLang="en-US"/>
            </a:p>
          </p:txBody>
        </p:sp>
      </p:grpSp>
      <p:sp>
        <p:nvSpPr>
          <p:cNvPr id="71696" name="AutoShape 2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7811"/>
                                        </p:tgtEl>
                                        <p:attrNameLst>
                                          <p:attrName>style.visibility</p:attrName>
                                        </p:attrNameLst>
                                      </p:cBhvr>
                                      <p:to>
                                        <p:strVal val="visible"/>
                                      </p:to>
                                    </p:set>
                                    <p:animEffect transition="in" filter="blinds(horizontal)">
                                      <p:cBhvr>
                                        <p:cTn id="7" dur="500"/>
                                        <p:tgtEl>
                                          <p:spTgt spid="2478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7821"/>
                                        </p:tgtEl>
                                        <p:attrNameLst>
                                          <p:attrName>style.visibility</p:attrName>
                                        </p:attrNameLst>
                                      </p:cBhvr>
                                      <p:to>
                                        <p:strVal val="visible"/>
                                      </p:to>
                                    </p:set>
                                    <p:animEffect transition="in" filter="blinds(horizontal)">
                                      <p:cBhvr>
                                        <p:cTn id="12" dur="500"/>
                                        <p:tgtEl>
                                          <p:spTgt spid="2478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7819"/>
                                        </p:tgtEl>
                                        <p:attrNameLst>
                                          <p:attrName>style.visibility</p:attrName>
                                        </p:attrNameLst>
                                      </p:cBhvr>
                                      <p:to>
                                        <p:strVal val="visible"/>
                                      </p:to>
                                    </p:set>
                                    <p:animEffect transition="in" filter="blinds(horizontal)">
                                      <p:cBhvr>
                                        <p:cTn id="32" dur="500"/>
                                        <p:tgtEl>
                                          <p:spTgt spid="2478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7812"/>
                                        </p:tgtEl>
                                        <p:attrNameLst>
                                          <p:attrName>style.visibility</p:attrName>
                                        </p:attrNameLst>
                                      </p:cBhvr>
                                      <p:to>
                                        <p:strVal val="visible"/>
                                      </p:to>
                                    </p:set>
                                    <p:animEffect transition="in" filter="blinds(horizontal)">
                                      <p:cBhvr>
                                        <p:cTn id="37" dur="500"/>
                                        <p:tgtEl>
                                          <p:spTgt spid="2478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linds(horizontal)">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linds(horizontal)">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7820"/>
                                        </p:tgtEl>
                                        <p:attrNameLst>
                                          <p:attrName>style.visibility</p:attrName>
                                        </p:attrNameLst>
                                      </p:cBhvr>
                                      <p:to>
                                        <p:strVal val="visible"/>
                                      </p:to>
                                    </p:set>
                                    <p:animEffect transition="in" filter="blinds(horizontal)">
                                      <p:cBhvr>
                                        <p:cTn id="52" dur="500"/>
                                        <p:tgtEl>
                                          <p:spTgt spid="2478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linds(horizontal)">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autoUpdateAnimBg="0"/>
      <p:bldP spid="247812" grpId="0" autoUpdateAnimBg="0"/>
      <p:bldP spid="247819" grpId="0" autoUpdateAnimBg="0"/>
      <p:bldP spid="247820" grpId="0" autoUpdateAnimBg="0"/>
      <p:bldP spid="247821"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灯片编号占位符 1"/>
          <p:cNvSpPr>
            <a:spLocks noGrp="1"/>
          </p:cNvSpPr>
          <p:nvPr>
            <p:ph type="sldNum" sz="quarter" idx="10"/>
          </p:nvPr>
        </p:nvSpPr>
        <p:spPr bwMode="auto">
          <a:noFill/>
          <a:ln>
            <a:miter lim="800000"/>
            <a:headEnd/>
            <a:tailEnd/>
          </a:ln>
        </p:spPr>
        <p:txBody>
          <a:bodyPr/>
          <a:lstStyle/>
          <a:p>
            <a:fld id="{310BB0C5-DDE5-412E-A451-3C52E181576B}" type="slidenum">
              <a:rPr lang="zh-CN" altLang="en-US" smtClean="0"/>
              <a:pPr/>
              <a:t>68</a:t>
            </a:fld>
            <a:endParaRPr lang="en-US" altLang="zh-CN"/>
          </a:p>
        </p:txBody>
      </p:sp>
      <p:sp>
        <p:nvSpPr>
          <p:cNvPr id="72707" name="Text Box 2"/>
          <p:cNvSpPr txBox="1">
            <a:spLocks noChangeArrowheads="1"/>
          </p:cNvSpPr>
          <p:nvPr/>
        </p:nvSpPr>
        <p:spPr bwMode="auto">
          <a:xfrm>
            <a:off x="0" y="152400"/>
            <a:ext cx="54102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600">
                <a:latin typeface="Times New Roman" pitchFamily="18" charset="0"/>
              </a:rPr>
              <a:t> (4)  动态 </a:t>
            </a:r>
            <a:r>
              <a:rPr lang="en-US" altLang="zh-CN" sz="3600">
                <a:latin typeface="Times New Roman" pitchFamily="18" charset="0"/>
              </a:rPr>
              <a:t>RAM </a:t>
            </a:r>
            <a:r>
              <a:rPr lang="zh-CN" altLang="en-US" sz="3600">
                <a:latin typeface="Times New Roman" pitchFamily="18" charset="0"/>
              </a:rPr>
              <a:t>刷新</a:t>
            </a:r>
          </a:p>
        </p:txBody>
      </p:sp>
      <p:sp>
        <p:nvSpPr>
          <p:cNvPr id="248835" name="Text Box 3"/>
          <p:cNvSpPr txBox="1">
            <a:spLocks noChangeArrowheads="1"/>
          </p:cNvSpPr>
          <p:nvPr/>
        </p:nvSpPr>
        <p:spPr bwMode="auto">
          <a:xfrm>
            <a:off x="1403350" y="893763"/>
            <a:ext cx="54102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 </a:t>
            </a:r>
            <a:r>
              <a:rPr lang="zh-CN" altLang="en-US" sz="2800">
                <a:solidFill>
                  <a:schemeClr val="folHlink"/>
                </a:solidFill>
                <a:latin typeface="Times New Roman" pitchFamily="18" charset="0"/>
              </a:rPr>
              <a:t>刷新与行地址有关</a:t>
            </a:r>
          </a:p>
        </p:txBody>
      </p:sp>
      <p:grpSp>
        <p:nvGrpSpPr>
          <p:cNvPr id="2" name="Group 4"/>
          <p:cNvGrpSpPr>
            <a:grpSpLocks/>
          </p:cNvGrpSpPr>
          <p:nvPr/>
        </p:nvGrpSpPr>
        <p:grpSpPr bwMode="auto">
          <a:xfrm>
            <a:off x="914400" y="1484313"/>
            <a:ext cx="6172200" cy="457200"/>
            <a:chOff x="624" y="825"/>
            <a:chExt cx="3888" cy="288"/>
          </a:xfrm>
        </p:grpSpPr>
        <p:sp>
          <p:nvSpPr>
            <p:cNvPr id="72830" name="Text Box 5"/>
            <p:cNvSpPr txBox="1">
              <a:spLocks noChangeArrowheads="1"/>
            </p:cNvSpPr>
            <p:nvPr/>
          </p:nvSpPr>
          <p:spPr bwMode="auto">
            <a:xfrm>
              <a:off x="624" y="825"/>
              <a:ext cx="1776"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ea typeface="楷体_GB2312" pitchFamily="49" charset="-122"/>
                </a:rPr>
                <a:t>① </a:t>
              </a:r>
              <a:r>
                <a:rPr lang="zh-CN" altLang="en-US" sz="2400">
                  <a:latin typeface="Times New Roman" pitchFamily="18" charset="0"/>
                </a:rPr>
                <a:t>集中刷新</a:t>
              </a:r>
            </a:p>
          </p:txBody>
        </p:sp>
        <p:sp>
          <p:nvSpPr>
            <p:cNvPr id="72831" name="Text Box 6"/>
            <p:cNvSpPr txBox="1">
              <a:spLocks noChangeArrowheads="1"/>
            </p:cNvSpPr>
            <p:nvPr/>
          </p:nvSpPr>
          <p:spPr bwMode="auto">
            <a:xfrm>
              <a:off x="1728" y="825"/>
              <a:ext cx="278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ea typeface="楷体_GB2312" pitchFamily="49" charset="-122"/>
                </a:rPr>
                <a:t>（</a:t>
              </a:r>
              <a:r>
                <a:rPr lang="zh-CN" altLang="en-US" sz="2400">
                  <a:latin typeface="Times New Roman" pitchFamily="18" charset="0"/>
                </a:rPr>
                <a:t>存取周期为</a:t>
              </a:r>
              <a:r>
                <a:rPr lang="zh-CN" altLang="en-US" sz="2400">
                  <a:latin typeface="Times New Roman" pitchFamily="18" charset="0"/>
                  <a:ea typeface="楷体_GB2312" pitchFamily="49" charset="-122"/>
                </a:rPr>
                <a:t>0.5 </a:t>
              </a:r>
              <a:r>
                <a:rPr lang="en-US" altLang="zh-CN" sz="2400">
                  <a:latin typeface="宋体" pitchFamily="2" charset="-122"/>
                  <a:sym typeface="Symbol" pitchFamily="18" charset="2"/>
                </a:rPr>
                <a:t></a:t>
              </a:r>
              <a:r>
                <a:rPr lang="en-US" altLang="zh-CN" sz="2400">
                  <a:latin typeface="宋体" pitchFamily="2" charset="-122"/>
                </a:rPr>
                <a:t>s</a:t>
              </a:r>
              <a:r>
                <a:rPr lang="en-US" altLang="zh-CN" sz="800">
                  <a:latin typeface="宋体" pitchFamily="2" charset="-122"/>
                </a:rPr>
                <a:t> </a:t>
              </a:r>
              <a:r>
                <a:rPr lang="en-US" altLang="zh-CN" sz="2400">
                  <a:latin typeface="Times New Roman" pitchFamily="18" charset="0"/>
                </a:rPr>
                <a:t>）</a:t>
              </a:r>
            </a:p>
          </p:txBody>
        </p:sp>
      </p:grpSp>
      <p:sp>
        <p:nvSpPr>
          <p:cNvPr id="248839" name="Text Box 7"/>
          <p:cNvSpPr txBox="1">
            <a:spLocks noChangeArrowheads="1"/>
          </p:cNvSpPr>
          <p:nvPr/>
        </p:nvSpPr>
        <p:spPr bwMode="auto">
          <a:xfrm>
            <a:off x="914400" y="6172200"/>
            <a:ext cx="76962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“死时间率”</a:t>
            </a:r>
            <a:r>
              <a:rPr lang="zh-CN" altLang="en-US" sz="2800">
                <a:latin typeface="Times New Roman" pitchFamily="18" charset="0"/>
              </a:rPr>
              <a:t> 为     </a:t>
            </a:r>
            <a:r>
              <a:rPr lang="en-US" altLang="zh-CN" sz="2800">
                <a:latin typeface="Times New Roman" pitchFamily="18" charset="0"/>
              </a:rPr>
              <a:t>128/4 000</a:t>
            </a:r>
            <a:r>
              <a:rPr lang="en-US" altLang="zh-CN" sz="2800">
                <a:latin typeface="Times New Roman" pitchFamily="18" charset="0"/>
                <a:cs typeface="Times New Roman" pitchFamily="18" charset="0"/>
              </a:rPr>
              <a:t> ×100% = 3.2%</a:t>
            </a:r>
            <a:endParaRPr lang="zh-CN" altLang="en-US" sz="2800">
              <a:latin typeface="Times New Roman" pitchFamily="18" charset="0"/>
              <a:cs typeface="Times New Roman" pitchFamily="18" charset="0"/>
            </a:endParaRPr>
          </a:p>
        </p:txBody>
      </p:sp>
      <p:sp>
        <p:nvSpPr>
          <p:cNvPr id="248840" name="Text Box 8"/>
          <p:cNvSpPr txBox="1">
            <a:spLocks noChangeArrowheads="1"/>
          </p:cNvSpPr>
          <p:nvPr/>
        </p:nvSpPr>
        <p:spPr bwMode="auto">
          <a:xfrm>
            <a:off x="1633538" y="5653088"/>
            <a:ext cx="72390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“死区”</a:t>
            </a:r>
            <a:r>
              <a:rPr lang="zh-CN" altLang="en-US" sz="2800">
                <a:latin typeface="Times New Roman" pitchFamily="18" charset="0"/>
              </a:rPr>
              <a:t> 为     0.5 </a:t>
            </a:r>
            <a:r>
              <a:rPr lang="en-US" altLang="zh-CN" sz="2800">
                <a:latin typeface="宋体" pitchFamily="2" charset="-122"/>
                <a:sym typeface="Symbol" pitchFamily="18" charset="2"/>
              </a:rPr>
              <a:t></a:t>
            </a:r>
            <a:r>
              <a:rPr lang="en-US" altLang="zh-CN" sz="2800">
                <a:latin typeface="宋体" pitchFamily="2" charset="-122"/>
              </a:rPr>
              <a:t>s</a:t>
            </a:r>
            <a:r>
              <a:rPr lang="en-US" altLang="zh-CN" sz="800">
                <a:latin typeface="宋体" pitchFamily="2" charset="-122"/>
              </a:rPr>
              <a:t> </a:t>
            </a:r>
            <a:r>
              <a:rPr lang="en-US" altLang="zh-CN" sz="2800">
                <a:latin typeface="Times New Roman" pitchFamily="18" charset="0"/>
                <a:cs typeface="Times New Roman" pitchFamily="18" charset="0"/>
              </a:rPr>
              <a:t>×128 = 64 </a:t>
            </a:r>
            <a:r>
              <a:rPr lang="en-US" altLang="zh-CN" sz="2800">
                <a:latin typeface="宋体" pitchFamily="2" charset="-122"/>
                <a:sym typeface="Symbol" pitchFamily="18" charset="2"/>
              </a:rPr>
              <a:t></a:t>
            </a:r>
            <a:r>
              <a:rPr lang="en-US" altLang="zh-CN" sz="2800">
                <a:latin typeface="宋体" pitchFamily="2" charset="-122"/>
              </a:rPr>
              <a:t>s</a:t>
            </a:r>
            <a:r>
              <a:rPr lang="en-US" altLang="zh-CN" sz="800">
                <a:latin typeface="宋体" pitchFamily="2" charset="-122"/>
              </a:rPr>
              <a:t> </a:t>
            </a:r>
            <a:endParaRPr lang="zh-CN" altLang="en-US" sz="800">
              <a:latin typeface="宋体" pitchFamily="2" charset="-122"/>
            </a:endParaRPr>
          </a:p>
        </p:txBody>
      </p:sp>
      <p:grpSp>
        <p:nvGrpSpPr>
          <p:cNvPr id="3" name="Group 138"/>
          <p:cNvGrpSpPr>
            <a:grpSpLocks/>
          </p:cNvGrpSpPr>
          <p:nvPr/>
        </p:nvGrpSpPr>
        <p:grpSpPr bwMode="auto">
          <a:xfrm>
            <a:off x="615950" y="1981200"/>
            <a:ext cx="7934325" cy="3619500"/>
            <a:chOff x="388" y="1248"/>
            <a:chExt cx="4998" cy="2280"/>
          </a:xfrm>
        </p:grpSpPr>
        <p:sp>
          <p:nvSpPr>
            <p:cNvPr id="72716" name="Line 10"/>
            <p:cNvSpPr>
              <a:spLocks noChangeShapeType="1"/>
            </p:cNvSpPr>
            <p:nvPr/>
          </p:nvSpPr>
          <p:spPr bwMode="auto">
            <a:xfrm flipV="1">
              <a:off x="3216" y="1271"/>
              <a:ext cx="1" cy="1811"/>
            </a:xfrm>
            <a:prstGeom prst="line">
              <a:avLst/>
            </a:prstGeom>
            <a:noFill/>
            <a:ln w="38100">
              <a:solidFill>
                <a:schemeClr val="tx1"/>
              </a:solidFill>
              <a:round/>
              <a:headEnd/>
              <a:tailEnd/>
            </a:ln>
          </p:spPr>
          <p:txBody>
            <a:bodyPr/>
            <a:lstStyle/>
            <a:p>
              <a:endParaRPr lang="zh-CN" altLang="en-US"/>
            </a:p>
          </p:txBody>
        </p:sp>
        <p:sp>
          <p:nvSpPr>
            <p:cNvPr id="72717" name="Rectangle 11"/>
            <p:cNvSpPr>
              <a:spLocks noChangeArrowheads="1"/>
            </p:cNvSpPr>
            <p:nvPr/>
          </p:nvSpPr>
          <p:spPr bwMode="auto">
            <a:xfrm>
              <a:off x="581" y="1662"/>
              <a:ext cx="532" cy="27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18" name="Rectangle 12"/>
            <p:cNvSpPr>
              <a:spLocks noChangeArrowheads="1"/>
            </p:cNvSpPr>
            <p:nvPr/>
          </p:nvSpPr>
          <p:spPr bwMode="auto">
            <a:xfrm>
              <a:off x="388" y="1721"/>
              <a:ext cx="61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周期序号</a:t>
              </a:r>
              <a:endParaRPr lang="zh-CN" altLang="en-US" sz="2400">
                <a:latin typeface="Times New Roman" pitchFamily="18" charset="0"/>
              </a:endParaRPr>
            </a:p>
          </p:txBody>
        </p:sp>
        <p:sp>
          <p:nvSpPr>
            <p:cNvPr id="72719" name="Rectangle 13"/>
            <p:cNvSpPr>
              <a:spLocks noChangeArrowheads="1"/>
            </p:cNvSpPr>
            <p:nvPr/>
          </p:nvSpPr>
          <p:spPr bwMode="auto">
            <a:xfrm>
              <a:off x="527" y="2647"/>
              <a:ext cx="546" cy="27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20" name="Rectangle 14"/>
            <p:cNvSpPr>
              <a:spLocks noChangeArrowheads="1"/>
            </p:cNvSpPr>
            <p:nvPr/>
          </p:nvSpPr>
          <p:spPr bwMode="auto">
            <a:xfrm>
              <a:off x="388" y="2703"/>
              <a:ext cx="61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地址序号</a:t>
              </a:r>
              <a:endParaRPr lang="zh-CN" altLang="en-US" sz="2400">
                <a:latin typeface="Times New Roman" pitchFamily="18" charset="0"/>
              </a:endParaRPr>
            </a:p>
          </p:txBody>
        </p:sp>
        <p:sp>
          <p:nvSpPr>
            <p:cNvPr id="72721" name="Line 15"/>
            <p:cNvSpPr>
              <a:spLocks noChangeShapeType="1"/>
            </p:cNvSpPr>
            <p:nvPr/>
          </p:nvSpPr>
          <p:spPr bwMode="auto">
            <a:xfrm>
              <a:off x="1164" y="1248"/>
              <a:ext cx="1" cy="2274"/>
            </a:xfrm>
            <a:prstGeom prst="line">
              <a:avLst/>
            </a:prstGeom>
            <a:noFill/>
            <a:ln w="38100">
              <a:solidFill>
                <a:schemeClr val="tx1"/>
              </a:solidFill>
              <a:round/>
              <a:headEnd/>
              <a:tailEnd/>
            </a:ln>
          </p:spPr>
          <p:txBody>
            <a:bodyPr/>
            <a:lstStyle/>
            <a:p>
              <a:endParaRPr lang="zh-CN" altLang="en-US"/>
            </a:p>
          </p:txBody>
        </p:sp>
        <p:sp>
          <p:nvSpPr>
            <p:cNvPr id="72722" name="Freeform 16"/>
            <p:cNvSpPr>
              <a:spLocks/>
            </p:cNvSpPr>
            <p:nvPr/>
          </p:nvSpPr>
          <p:spPr bwMode="auto">
            <a:xfrm>
              <a:off x="1170" y="1821"/>
              <a:ext cx="1188" cy="1"/>
            </a:xfrm>
            <a:custGeom>
              <a:avLst/>
              <a:gdLst>
                <a:gd name="T0" fmla="*/ 0 w 1188"/>
                <a:gd name="T1" fmla="*/ 1 h 1"/>
                <a:gd name="T2" fmla="*/ 1188 w 1188"/>
                <a:gd name="T3" fmla="*/ 0 h 1"/>
                <a:gd name="T4" fmla="*/ 0 60000 65536"/>
                <a:gd name="T5" fmla="*/ 0 60000 65536"/>
                <a:gd name="T6" fmla="*/ 0 w 1188"/>
                <a:gd name="T7" fmla="*/ 0 h 1"/>
                <a:gd name="T8" fmla="*/ 1188 w 1188"/>
                <a:gd name="T9" fmla="*/ 1 h 1"/>
              </a:gdLst>
              <a:ahLst/>
              <a:cxnLst>
                <a:cxn ang="T4">
                  <a:pos x="T0" y="T1"/>
                </a:cxn>
                <a:cxn ang="T5">
                  <a:pos x="T2" y="T3"/>
                </a:cxn>
              </a:cxnLst>
              <a:rect l="T6" t="T7" r="T8" b="T9"/>
              <a:pathLst>
                <a:path w="1188" h="1">
                  <a:moveTo>
                    <a:pt x="0" y="1"/>
                  </a:moveTo>
                  <a:lnTo>
                    <a:pt x="1188" y="0"/>
                  </a:lnTo>
                </a:path>
              </a:pathLst>
            </a:custGeom>
            <a:solidFill>
              <a:srgbClr val="FFFFFF"/>
            </a:solidFill>
            <a:ln w="38100">
              <a:solidFill>
                <a:schemeClr val="tx1"/>
              </a:solidFill>
              <a:round/>
              <a:headEnd/>
              <a:tailEnd/>
            </a:ln>
          </p:spPr>
          <p:txBody>
            <a:bodyPr/>
            <a:lstStyle/>
            <a:p>
              <a:endParaRPr lang="zh-CN" altLang="en-US"/>
            </a:p>
          </p:txBody>
        </p:sp>
        <p:sp>
          <p:nvSpPr>
            <p:cNvPr id="72723" name="Rectangle 17"/>
            <p:cNvSpPr>
              <a:spLocks noChangeArrowheads="1"/>
            </p:cNvSpPr>
            <p:nvPr/>
          </p:nvSpPr>
          <p:spPr bwMode="auto">
            <a:xfrm>
              <a:off x="4087" y="2096"/>
              <a:ext cx="226" cy="32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24" name="Rectangle 18"/>
            <p:cNvSpPr>
              <a:spLocks noChangeArrowheads="1"/>
            </p:cNvSpPr>
            <p:nvPr/>
          </p:nvSpPr>
          <p:spPr bwMode="auto">
            <a:xfrm>
              <a:off x="4167" y="2148"/>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725" name="Rectangle 19"/>
            <p:cNvSpPr>
              <a:spLocks noChangeArrowheads="1"/>
            </p:cNvSpPr>
            <p:nvPr/>
          </p:nvSpPr>
          <p:spPr bwMode="auto">
            <a:xfrm>
              <a:off x="4213" y="2238"/>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726" name="Rectangle 20"/>
            <p:cNvSpPr>
              <a:spLocks noChangeArrowheads="1"/>
            </p:cNvSpPr>
            <p:nvPr/>
          </p:nvSpPr>
          <p:spPr bwMode="auto">
            <a:xfrm>
              <a:off x="1301" y="1629"/>
              <a:ext cx="146" cy="26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27" name="Rectangle 21"/>
            <p:cNvSpPr>
              <a:spLocks noChangeArrowheads="1"/>
            </p:cNvSpPr>
            <p:nvPr/>
          </p:nvSpPr>
          <p:spPr bwMode="auto">
            <a:xfrm>
              <a:off x="1219" y="1649"/>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0</a:t>
              </a:r>
              <a:endParaRPr lang="zh-CN" altLang="en-US" sz="2400">
                <a:latin typeface="Times New Roman" pitchFamily="18" charset="0"/>
              </a:endParaRPr>
            </a:p>
          </p:txBody>
        </p:sp>
        <p:sp>
          <p:nvSpPr>
            <p:cNvPr id="72728" name="Rectangle 22"/>
            <p:cNvSpPr>
              <a:spLocks noChangeArrowheads="1"/>
            </p:cNvSpPr>
            <p:nvPr/>
          </p:nvSpPr>
          <p:spPr bwMode="auto">
            <a:xfrm>
              <a:off x="1473" y="1619"/>
              <a:ext cx="148" cy="26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29" name="Rectangle 23"/>
            <p:cNvSpPr>
              <a:spLocks noChangeArrowheads="1"/>
            </p:cNvSpPr>
            <p:nvPr/>
          </p:nvSpPr>
          <p:spPr bwMode="auto">
            <a:xfrm>
              <a:off x="1390" y="1649"/>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1</a:t>
              </a:r>
              <a:endParaRPr lang="zh-CN" altLang="en-US" sz="2400">
                <a:latin typeface="Times New Roman" pitchFamily="18" charset="0"/>
              </a:endParaRPr>
            </a:p>
          </p:txBody>
        </p:sp>
        <p:sp>
          <p:nvSpPr>
            <p:cNvPr id="72730" name="Rectangle 24"/>
            <p:cNvSpPr>
              <a:spLocks noChangeArrowheads="1"/>
            </p:cNvSpPr>
            <p:nvPr/>
          </p:nvSpPr>
          <p:spPr bwMode="auto">
            <a:xfrm>
              <a:off x="1659" y="1629"/>
              <a:ext cx="146" cy="26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31" name="Rectangle 25"/>
            <p:cNvSpPr>
              <a:spLocks noChangeArrowheads="1"/>
            </p:cNvSpPr>
            <p:nvPr/>
          </p:nvSpPr>
          <p:spPr bwMode="auto">
            <a:xfrm>
              <a:off x="1577" y="1649"/>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2</a:t>
              </a:r>
              <a:endParaRPr lang="zh-CN" altLang="en-US" sz="2400">
                <a:latin typeface="Times New Roman" pitchFamily="18" charset="0"/>
              </a:endParaRPr>
            </a:p>
          </p:txBody>
        </p:sp>
        <p:sp>
          <p:nvSpPr>
            <p:cNvPr id="72732" name="Rectangle 26"/>
            <p:cNvSpPr>
              <a:spLocks noChangeArrowheads="1"/>
            </p:cNvSpPr>
            <p:nvPr/>
          </p:nvSpPr>
          <p:spPr bwMode="auto">
            <a:xfrm>
              <a:off x="2429" y="1593"/>
              <a:ext cx="213" cy="30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33" name="Rectangle 27"/>
            <p:cNvSpPr>
              <a:spLocks noChangeArrowheads="1"/>
            </p:cNvSpPr>
            <p:nvPr/>
          </p:nvSpPr>
          <p:spPr bwMode="auto">
            <a:xfrm>
              <a:off x="2951" y="1644"/>
              <a:ext cx="25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3</a:t>
              </a:r>
              <a:r>
                <a:rPr lang="en-US" altLang="zh-CN" sz="1600">
                  <a:latin typeface="Times New Roman" pitchFamily="18" charset="0"/>
                </a:rPr>
                <a:t>871</a:t>
              </a:r>
              <a:endParaRPr lang="en-US" altLang="zh-CN" sz="2400">
                <a:latin typeface="Times New Roman" pitchFamily="18" charset="0"/>
              </a:endParaRPr>
            </a:p>
          </p:txBody>
        </p:sp>
        <p:sp>
          <p:nvSpPr>
            <p:cNvPr id="72734" name="Rectangle 28"/>
            <p:cNvSpPr>
              <a:spLocks noChangeArrowheads="1"/>
            </p:cNvSpPr>
            <p:nvPr/>
          </p:nvSpPr>
          <p:spPr bwMode="auto">
            <a:xfrm>
              <a:off x="3216" y="1593"/>
              <a:ext cx="227" cy="29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35" name="Rectangle 29"/>
            <p:cNvSpPr>
              <a:spLocks noChangeArrowheads="1"/>
            </p:cNvSpPr>
            <p:nvPr/>
          </p:nvSpPr>
          <p:spPr bwMode="auto">
            <a:xfrm>
              <a:off x="3259" y="1644"/>
              <a:ext cx="25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3</a:t>
              </a:r>
              <a:r>
                <a:rPr lang="en-US" altLang="zh-CN" sz="1600">
                  <a:latin typeface="Times New Roman" pitchFamily="18" charset="0"/>
                </a:rPr>
                <a:t>872</a:t>
              </a:r>
              <a:endParaRPr lang="en-US" altLang="zh-CN" sz="2400">
                <a:latin typeface="Times New Roman" pitchFamily="18" charset="0"/>
              </a:endParaRPr>
            </a:p>
          </p:txBody>
        </p:sp>
        <p:sp>
          <p:nvSpPr>
            <p:cNvPr id="72736" name="Rectangle 30"/>
            <p:cNvSpPr>
              <a:spLocks noChangeArrowheads="1"/>
            </p:cNvSpPr>
            <p:nvPr/>
          </p:nvSpPr>
          <p:spPr bwMode="auto">
            <a:xfrm>
              <a:off x="4308" y="1556"/>
              <a:ext cx="148" cy="27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37" name="Rectangle 31"/>
            <p:cNvSpPr>
              <a:spLocks noChangeArrowheads="1"/>
            </p:cNvSpPr>
            <p:nvPr/>
          </p:nvSpPr>
          <p:spPr bwMode="auto">
            <a:xfrm>
              <a:off x="4356" y="1651"/>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0</a:t>
              </a:r>
              <a:endParaRPr lang="zh-CN" altLang="en-US" sz="2400">
                <a:latin typeface="Times New Roman" pitchFamily="18" charset="0"/>
              </a:endParaRPr>
            </a:p>
          </p:txBody>
        </p:sp>
        <p:sp>
          <p:nvSpPr>
            <p:cNvPr id="72738" name="Rectangle 32"/>
            <p:cNvSpPr>
              <a:spLocks noChangeArrowheads="1"/>
            </p:cNvSpPr>
            <p:nvPr/>
          </p:nvSpPr>
          <p:spPr bwMode="auto">
            <a:xfrm>
              <a:off x="4525" y="1556"/>
              <a:ext cx="146" cy="27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39" name="Rectangle 33"/>
            <p:cNvSpPr>
              <a:spLocks noChangeArrowheads="1"/>
            </p:cNvSpPr>
            <p:nvPr/>
          </p:nvSpPr>
          <p:spPr bwMode="auto">
            <a:xfrm>
              <a:off x="4572" y="1651"/>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1</a:t>
              </a:r>
              <a:endParaRPr lang="zh-CN" altLang="en-US" sz="2400">
                <a:latin typeface="Times New Roman" pitchFamily="18" charset="0"/>
              </a:endParaRPr>
            </a:p>
          </p:txBody>
        </p:sp>
        <p:sp>
          <p:nvSpPr>
            <p:cNvPr id="72740" name="Freeform 34"/>
            <p:cNvSpPr>
              <a:spLocks/>
            </p:cNvSpPr>
            <p:nvPr/>
          </p:nvSpPr>
          <p:spPr bwMode="auto">
            <a:xfrm>
              <a:off x="2796" y="1991"/>
              <a:ext cx="1" cy="703"/>
            </a:xfrm>
            <a:custGeom>
              <a:avLst/>
              <a:gdLst>
                <a:gd name="T0" fmla="*/ 0 w 1"/>
                <a:gd name="T1" fmla="*/ 0 h 703"/>
                <a:gd name="T2" fmla="*/ 0 w 1"/>
                <a:gd name="T3" fmla="*/ 703 h 703"/>
                <a:gd name="T4" fmla="*/ 0 60000 65536"/>
                <a:gd name="T5" fmla="*/ 0 60000 65536"/>
                <a:gd name="T6" fmla="*/ 0 w 1"/>
                <a:gd name="T7" fmla="*/ 0 h 703"/>
                <a:gd name="T8" fmla="*/ 1 w 1"/>
                <a:gd name="T9" fmla="*/ 703 h 703"/>
              </a:gdLst>
              <a:ahLst/>
              <a:cxnLst>
                <a:cxn ang="T4">
                  <a:pos x="T0" y="T1"/>
                </a:cxn>
                <a:cxn ang="T5">
                  <a:pos x="T2" y="T3"/>
                </a:cxn>
              </a:cxnLst>
              <a:rect l="T6" t="T7" r="T8" b="T9"/>
              <a:pathLst>
                <a:path w="1" h="703">
                  <a:moveTo>
                    <a:pt x="0" y="0"/>
                  </a:moveTo>
                  <a:lnTo>
                    <a:pt x="0" y="703"/>
                  </a:lnTo>
                </a:path>
              </a:pathLst>
            </a:custGeom>
            <a:solidFill>
              <a:srgbClr val="FFFFFF"/>
            </a:solidFill>
            <a:ln w="19050">
              <a:solidFill>
                <a:schemeClr val="tx1"/>
              </a:solidFill>
              <a:round/>
              <a:headEnd/>
              <a:tailEnd/>
            </a:ln>
          </p:spPr>
          <p:txBody>
            <a:bodyPr/>
            <a:lstStyle/>
            <a:p>
              <a:endParaRPr lang="zh-CN" altLang="en-US"/>
            </a:p>
          </p:txBody>
        </p:sp>
        <p:sp>
          <p:nvSpPr>
            <p:cNvPr id="72741" name="Rectangle 35"/>
            <p:cNvSpPr>
              <a:spLocks noChangeArrowheads="1"/>
            </p:cNvSpPr>
            <p:nvPr/>
          </p:nvSpPr>
          <p:spPr bwMode="auto">
            <a:xfrm>
              <a:off x="2855" y="2148"/>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742" name="Rectangle 36"/>
            <p:cNvSpPr>
              <a:spLocks noChangeArrowheads="1"/>
            </p:cNvSpPr>
            <p:nvPr/>
          </p:nvSpPr>
          <p:spPr bwMode="auto">
            <a:xfrm>
              <a:off x="2914" y="2238"/>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743" name="Rectangle 37"/>
            <p:cNvSpPr>
              <a:spLocks noChangeArrowheads="1"/>
            </p:cNvSpPr>
            <p:nvPr/>
          </p:nvSpPr>
          <p:spPr bwMode="auto">
            <a:xfrm>
              <a:off x="3070" y="2148"/>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744" name="Rectangle 38"/>
            <p:cNvSpPr>
              <a:spLocks noChangeArrowheads="1"/>
            </p:cNvSpPr>
            <p:nvPr/>
          </p:nvSpPr>
          <p:spPr bwMode="auto">
            <a:xfrm>
              <a:off x="3129" y="2238"/>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745" name="Rectangle 39"/>
            <p:cNvSpPr>
              <a:spLocks noChangeArrowheads="1"/>
            </p:cNvSpPr>
            <p:nvPr/>
          </p:nvSpPr>
          <p:spPr bwMode="auto">
            <a:xfrm>
              <a:off x="3213" y="2096"/>
              <a:ext cx="227" cy="32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46" name="Rectangle 40"/>
            <p:cNvSpPr>
              <a:spLocks noChangeArrowheads="1"/>
            </p:cNvSpPr>
            <p:nvPr/>
          </p:nvSpPr>
          <p:spPr bwMode="auto">
            <a:xfrm>
              <a:off x="3282" y="2148"/>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747" name="Rectangle 41"/>
            <p:cNvSpPr>
              <a:spLocks noChangeArrowheads="1"/>
            </p:cNvSpPr>
            <p:nvPr/>
          </p:nvSpPr>
          <p:spPr bwMode="auto">
            <a:xfrm>
              <a:off x="3335" y="2238"/>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748" name="Rectangle 42"/>
            <p:cNvSpPr>
              <a:spLocks noChangeArrowheads="1"/>
            </p:cNvSpPr>
            <p:nvPr/>
          </p:nvSpPr>
          <p:spPr bwMode="auto">
            <a:xfrm>
              <a:off x="3418" y="2096"/>
              <a:ext cx="226" cy="32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49" name="Rectangle 43"/>
            <p:cNvSpPr>
              <a:spLocks noChangeArrowheads="1"/>
            </p:cNvSpPr>
            <p:nvPr/>
          </p:nvSpPr>
          <p:spPr bwMode="auto">
            <a:xfrm>
              <a:off x="3484" y="2148"/>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750" name="Rectangle 44"/>
            <p:cNvSpPr>
              <a:spLocks noChangeArrowheads="1"/>
            </p:cNvSpPr>
            <p:nvPr/>
          </p:nvSpPr>
          <p:spPr bwMode="auto">
            <a:xfrm>
              <a:off x="3544" y="2238"/>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751" name="Line 45"/>
            <p:cNvSpPr>
              <a:spLocks noChangeShapeType="1"/>
            </p:cNvSpPr>
            <p:nvPr/>
          </p:nvSpPr>
          <p:spPr bwMode="auto">
            <a:xfrm flipH="1">
              <a:off x="4098" y="1988"/>
              <a:ext cx="0" cy="706"/>
            </a:xfrm>
            <a:prstGeom prst="line">
              <a:avLst/>
            </a:prstGeom>
            <a:noFill/>
            <a:ln w="19050">
              <a:solidFill>
                <a:schemeClr val="tx1"/>
              </a:solidFill>
              <a:round/>
              <a:headEnd/>
              <a:tailEnd/>
            </a:ln>
          </p:spPr>
          <p:txBody>
            <a:bodyPr/>
            <a:lstStyle/>
            <a:p>
              <a:endParaRPr lang="zh-CN" altLang="en-US"/>
            </a:p>
          </p:txBody>
        </p:sp>
        <p:sp>
          <p:nvSpPr>
            <p:cNvPr id="72752" name="Line 46"/>
            <p:cNvSpPr>
              <a:spLocks noChangeShapeType="1"/>
            </p:cNvSpPr>
            <p:nvPr/>
          </p:nvSpPr>
          <p:spPr bwMode="auto">
            <a:xfrm>
              <a:off x="2716" y="1822"/>
              <a:ext cx="999" cy="2"/>
            </a:xfrm>
            <a:prstGeom prst="line">
              <a:avLst/>
            </a:prstGeom>
            <a:noFill/>
            <a:ln w="38100">
              <a:solidFill>
                <a:schemeClr val="tx1"/>
              </a:solidFill>
              <a:round/>
              <a:headEnd/>
              <a:tailEnd/>
            </a:ln>
          </p:spPr>
          <p:txBody>
            <a:bodyPr/>
            <a:lstStyle/>
            <a:p>
              <a:endParaRPr lang="zh-CN" altLang="en-US"/>
            </a:p>
          </p:txBody>
        </p:sp>
        <p:sp>
          <p:nvSpPr>
            <p:cNvPr id="72753" name="Freeform 47"/>
            <p:cNvSpPr>
              <a:spLocks/>
            </p:cNvSpPr>
            <p:nvPr/>
          </p:nvSpPr>
          <p:spPr bwMode="auto">
            <a:xfrm>
              <a:off x="3966" y="1821"/>
              <a:ext cx="816" cy="1"/>
            </a:xfrm>
            <a:custGeom>
              <a:avLst/>
              <a:gdLst>
                <a:gd name="T0" fmla="*/ 0 w 816"/>
                <a:gd name="T1" fmla="*/ 1 h 1"/>
                <a:gd name="T2" fmla="*/ 816 w 816"/>
                <a:gd name="T3" fmla="*/ 0 h 1"/>
                <a:gd name="T4" fmla="*/ 0 60000 65536"/>
                <a:gd name="T5" fmla="*/ 0 60000 65536"/>
                <a:gd name="T6" fmla="*/ 0 w 816"/>
                <a:gd name="T7" fmla="*/ 0 h 1"/>
                <a:gd name="T8" fmla="*/ 816 w 816"/>
                <a:gd name="T9" fmla="*/ 1 h 1"/>
              </a:gdLst>
              <a:ahLst/>
              <a:cxnLst>
                <a:cxn ang="T4">
                  <a:pos x="T0" y="T1"/>
                </a:cxn>
                <a:cxn ang="T5">
                  <a:pos x="T2" y="T3"/>
                </a:cxn>
              </a:cxnLst>
              <a:rect l="T6" t="T7" r="T8" b="T9"/>
              <a:pathLst>
                <a:path w="816" h="1">
                  <a:moveTo>
                    <a:pt x="0" y="1"/>
                  </a:moveTo>
                  <a:lnTo>
                    <a:pt x="816" y="0"/>
                  </a:lnTo>
                </a:path>
              </a:pathLst>
            </a:custGeom>
            <a:solidFill>
              <a:srgbClr val="FFFFFF"/>
            </a:solidFill>
            <a:ln w="38100">
              <a:solidFill>
                <a:schemeClr val="tx1"/>
              </a:solidFill>
              <a:round/>
              <a:headEnd/>
              <a:tailEnd/>
            </a:ln>
          </p:spPr>
          <p:txBody>
            <a:bodyPr/>
            <a:lstStyle/>
            <a:p>
              <a:endParaRPr lang="zh-CN" altLang="en-US"/>
            </a:p>
          </p:txBody>
        </p:sp>
        <p:sp>
          <p:nvSpPr>
            <p:cNvPr id="72754" name="Rectangle 48"/>
            <p:cNvSpPr>
              <a:spLocks noChangeArrowheads="1"/>
            </p:cNvSpPr>
            <p:nvPr/>
          </p:nvSpPr>
          <p:spPr bwMode="auto">
            <a:xfrm>
              <a:off x="4097" y="1556"/>
              <a:ext cx="227" cy="298"/>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55" name="Rectangle 49"/>
            <p:cNvSpPr>
              <a:spLocks noChangeArrowheads="1"/>
            </p:cNvSpPr>
            <p:nvPr/>
          </p:nvSpPr>
          <p:spPr bwMode="auto">
            <a:xfrm>
              <a:off x="4009" y="1649"/>
              <a:ext cx="25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3999</a:t>
              </a:r>
            </a:p>
          </p:txBody>
        </p:sp>
        <p:sp>
          <p:nvSpPr>
            <p:cNvPr id="72756" name="Rectangle 50"/>
            <p:cNvSpPr>
              <a:spLocks noChangeArrowheads="1"/>
            </p:cNvSpPr>
            <p:nvPr/>
          </p:nvSpPr>
          <p:spPr bwMode="auto">
            <a:xfrm>
              <a:off x="1212" y="2467"/>
              <a:ext cx="188"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57" name="Rectangle 51"/>
            <p:cNvSpPr>
              <a:spLocks noChangeArrowheads="1"/>
            </p:cNvSpPr>
            <p:nvPr/>
          </p:nvSpPr>
          <p:spPr bwMode="auto">
            <a:xfrm>
              <a:off x="2429" y="2454"/>
              <a:ext cx="186"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58" name="Rectangle 52"/>
            <p:cNvSpPr>
              <a:spLocks noChangeArrowheads="1"/>
            </p:cNvSpPr>
            <p:nvPr/>
          </p:nvSpPr>
          <p:spPr bwMode="auto">
            <a:xfrm>
              <a:off x="2867" y="2516"/>
              <a:ext cx="92"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latin typeface="Times New Roman" pitchFamily="18" charset="0"/>
                </a:rPr>
                <a:t>V</a:t>
              </a:r>
              <a:endParaRPr lang="en-US" altLang="zh-CN" sz="2400">
                <a:latin typeface="Times New Roman" pitchFamily="18" charset="0"/>
              </a:endParaRPr>
            </a:p>
          </p:txBody>
        </p:sp>
        <p:sp>
          <p:nvSpPr>
            <p:cNvPr id="72759" name="Rectangle 53"/>
            <p:cNvSpPr>
              <a:spLocks noChangeArrowheads="1"/>
            </p:cNvSpPr>
            <p:nvPr/>
          </p:nvSpPr>
          <p:spPr bwMode="auto">
            <a:xfrm>
              <a:off x="2945" y="2454"/>
              <a:ext cx="188"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60" name="Rectangle 54"/>
            <p:cNvSpPr>
              <a:spLocks noChangeArrowheads="1"/>
            </p:cNvSpPr>
            <p:nvPr/>
          </p:nvSpPr>
          <p:spPr bwMode="auto">
            <a:xfrm>
              <a:off x="3051" y="2516"/>
              <a:ext cx="128"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latin typeface="Times New Roman" pitchFamily="18" charset="0"/>
                </a:rPr>
                <a:t>W</a:t>
              </a:r>
              <a:endParaRPr lang="en-US" altLang="zh-CN" sz="2400">
                <a:latin typeface="Times New Roman" pitchFamily="18" charset="0"/>
              </a:endParaRPr>
            </a:p>
          </p:txBody>
        </p:sp>
        <p:sp>
          <p:nvSpPr>
            <p:cNvPr id="72761" name="Rectangle 55"/>
            <p:cNvSpPr>
              <a:spLocks noChangeArrowheads="1"/>
            </p:cNvSpPr>
            <p:nvPr/>
          </p:nvSpPr>
          <p:spPr bwMode="auto">
            <a:xfrm>
              <a:off x="3245" y="2454"/>
              <a:ext cx="186"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62" name="Rectangle 56"/>
            <p:cNvSpPr>
              <a:spLocks noChangeArrowheads="1"/>
            </p:cNvSpPr>
            <p:nvPr/>
          </p:nvSpPr>
          <p:spPr bwMode="auto">
            <a:xfrm>
              <a:off x="3292" y="2516"/>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0</a:t>
              </a:r>
              <a:endParaRPr lang="zh-CN" altLang="en-US" sz="2400">
                <a:latin typeface="Times New Roman" pitchFamily="18" charset="0"/>
              </a:endParaRPr>
            </a:p>
          </p:txBody>
        </p:sp>
        <p:sp>
          <p:nvSpPr>
            <p:cNvPr id="72763" name="Rectangle 57"/>
            <p:cNvSpPr>
              <a:spLocks noChangeArrowheads="1"/>
            </p:cNvSpPr>
            <p:nvPr/>
          </p:nvSpPr>
          <p:spPr bwMode="auto">
            <a:xfrm>
              <a:off x="3427" y="2454"/>
              <a:ext cx="188"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64" name="Rectangle 58"/>
            <p:cNvSpPr>
              <a:spLocks noChangeArrowheads="1"/>
            </p:cNvSpPr>
            <p:nvPr/>
          </p:nvSpPr>
          <p:spPr bwMode="auto">
            <a:xfrm>
              <a:off x="3494" y="2516"/>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1</a:t>
              </a:r>
              <a:endParaRPr lang="zh-CN" altLang="en-US" sz="2400">
                <a:latin typeface="Times New Roman" pitchFamily="18" charset="0"/>
              </a:endParaRPr>
            </a:p>
          </p:txBody>
        </p:sp>
        <p:sp>
          <p:nvSpPr>
            <p:cNvPr id="72765" name="Rectangle 59"/>
            <p:cNvSpPr>
              <a:spLocks noChangeArrowheads="1"/>
            </p:cNvSpPr>
            <p:nvPr/>
          </p:nvSpPr>
          <p:spPr bwMode="auto">
            <a:xfrm>
              <a:off x="4116" y="2454"/>
              <a:ext cx="188"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66" name="Rectangle 60"/>
            <p:cNvSpPr>
              <a:spLocks noChangeArrowheads="1"/>
            </p:cNvSpPr>
            <p:nvPr/>
          </p:nvSpPr>
          <p:spPr bwMode="auto">
            <a:xfrm>
              <a:off x="4105" y="2516"/>
              <a:ext cx="192"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latin typeface="Times New Roman" pitchFamily="18" charset="0"/>
                </a:rPr>
                <a:t>127</a:t>
              </a:r>
              <a:endParaRPr lang="en-US" altLang="zh-CN" sz="2400">
                <a:latin typeface="Times New Roman" pitchFamily="18" charset="0"/>
              </a:endParaRPr>
            </a:p>
          </p:txBody>
        </p:sp>
        <p:sp>
          <p:nvSpPr>
            <p:cNvPr id="72767" name="Rectangle 61"/>
            <p:cNvSpPr>
              <a:spLocks noChangeArrowheads="1"/>
            </p:cNvSpPr>
            <p:nvPr/>
          </p:nvSpPr>
          <p:spPr bwMode="auto">
            <a:xfrm>
              <a:off x="1791" y="1265"/>
              <a:ext cx="710" cy="25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68" name="Rectangle 62"/>
            <p:cNvSpPr>
              <a:spLocks noChangeArrowheads="1"/>
            </p:cNvSpPr>
            <p:nvPr/>
          </p:nvSpPr>
          <p:spPr bwMode="auto">
            <a:xfrm>
              <a:off x="1781" y="1299"/>
              <a:ext cx="153"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读</a:t>
              </a:r>
              <a:endParaRPr lang="zh-CN" altLang="en-US" sz="2400">
                <a:latin typeface="Times New Roman" pitchFamily="18" charset="0"/>
              </a:endParaRPr>
            </a:p>
          </p:txBody>
        </p:sp>
        <p:sp>
          <p:nvSpPr>
            <p:cNvPr id="72769" name="Rectangle 63"/>
            <p:cNvSpPr>
              <a:spLocks noChangeArrowheads="1"/>
            </p:cNvSpPr>
            <p:nvPr/>
          </p:nvSpPr>
          <p:spPr bwMode="auto">
            <a:xfrm>
              <a:off x="1940" y="1299"/>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Times New Roman" pitchFamily="18" charset="0"/>
                </a:rPr>
                <a:t>/</a:t>
              </a:r>
              <a:endParaRPr lang="zh-CN" altLang="en-US" sz="2400">
                <a:latin typeface="Times New Roman" pitchFamily="18" charset="0"/>
              </a:endParaRPr>
            </a:p>
          </p:txBody>
        </p:sp>
        <p:sp>
          <p:nvSpPr>
            <p:cNvPr id="72770" name="Rectangle 64"/>
            <p:cNvSpPr>
              <a:spLocks noChangeArrowheads="1"/>
            </p:cNvSpPr>
            <p:nvPr/>
          </p:nvSpPr>
          <p:spPr bwMode="auto">
            <a:xfrm>
              <a:off x="1984" y="1299"/>
              <a:ext cx="61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写或维持</a:t>
              </a:r>
              <a:endParaRPr lang="zh-CN" altLang="en-US" sz="2400">
                <a:latin typeface="Times New Roman" pitchFamily="18" charset="0"/>
              </a:endParaRPr>
            </a:p>
          </p:txBody>
        </p:sp>
        <p:sp>
          <p:nvSpPr>
            <p:cNvPr id="72771" name="Rectangle 65"/>
            <p:cNvSpPr>
              <a:spLocks noChangeArrowheads="1"/>
            </p:cNvSpPr>
            <p:nvPr/>
          </p:nvSpPr>
          <p:spPr bwMode="auto">
            <a:xfrm>
              <a:off x="3357" y="1288"/>
              <a:ext cx="438" cy="25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72" name="Rectangle 66"/>
            <p:cNvSpPr>
              <a:spLocks noChangeArrowheads="1"/>
            </p:cNvSpPr>
            <p:nvPr/>
          </p:nvSpPr>
          <p:spPr bwMode="auto">
            <a:xfrm>
              <a:off x="3606" y="1299"/>
              <a:ext cx="306"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刷新</a:t>
              </a:r>
              <a:endParaRPr lang="zh-CN" altLang="en-US" sz="2400">
                <a:latin typeface="Times New Roman" pitchFamily="18" charset="0"/>
              </a:endParaRPr>
            </a:p>
          </p:txBody>
        </p:sp>
        <p:sp>
          <p:nvSpPr>
            <p:cNvPr id="72773" name="Rectangle 67"/>
            <p:cNvSpPr>
              <a:spLocks noChangeArrowheads="1"/>
            </p:cNvSpPr>
            <p:nvPr/>
          </p:nvSpPr>
          <p:spPr bwMode="auto">
            <a:xfrm>
              <a:off x="4528" y="1266"/>
              <a:ext cx="709" cy="24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74" name="Rectangle 68"/>
            <p:cNvSpPr>
              <a:spLocks noChangeArrowheads="1"/>
            </p:cNvSpPr>
            <p:nvPr/>
          </p:nvSpPr>
          <p:spPr bwMode="auto">
            <a:xfrm>
              <a:off x="4581" y="1299"/>
              <a:ext cx="153"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读</a:t>
              </a:r>
              <a:endParaRPr lang="zh-CN" altLang="en-US" sz="2400">
                <a:latin typeface="Times New Roman" pitchFamily="18" charset="0"/>
              </a:endParaRPr>
            </a:p>
          </p:txBody>
        </p:sp>
        <p:sp>
          <p:nvSpPr>
            <p:cNvPr id="72775" name="Rectangle 69"/>
            <p:cNvSpPr>
              <a:spLocks noChangeArrowheads="1"/>
            </p:cNvSpPr>
            <p:nvPr/>
          </p:nvSpPr>
          <p:spPr bwMode="auto">
            <a:xfrm>
              <a:off x="4732" y="1299"/>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Times New Roman" pitchFamily="18" charset="0"/>
                </a:rPr>
                <a:t>/</a:t>
              </a:r>
              <a:endParaRPr lang="zh-CN" altLang="en-US" sz="2400">
                <a:latin typeface="Times New Roman" pitchFamily="18" charset="0"/>
              </a:endParaRPr>
            </a:p>
          </p:txBody>
        </p:sp>
        <p:sp>
          <p:nvSpPr>
            <p:cNvPr id="72776" name="Rectangle 70"/>
            <p:cNvSpPr>
              <a:spLocks noChangeArrowheads="1"/>
            </p:cNvSpPr>
            <p:nvPr/>
          </p:nvSpPr>
          <p:spPr bwMode="auto">
            <a:xfrm>
              <a:off x="4774" y="1299"/>
              <a:ext cx="61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latin typeface="宋体" pitchFamily="2" charset="-122"/>
                </a:rPr>
                <a:t>写或维持</a:t>
              </a:r>
              <a:endParaRPr lang="zh-CN" altLang="en-US" sz="2400">
                <a:latin typeface="Times New Roman" pitchFamily="18" charset="0"/>
              </a:endParaRPr>
            </a:p>
          </p:txBody>
        </p:sp>
        <p:sp>
          <p:nvSpPr>
            <p:cNvPr id="72777" name="Rectangle 71"/>
            <p:cNvSpPr>
              <a:spLocks noChangeArrowheads="1"/>
            </p:cNvSpPr>
            <p:nvPr/>
          </p:nvSpPr>
          <p:spPr bwMode="auto">
            <a:xfrm>
              <a:off x="1341" y="3003"/>
              <a:ext cx="1196"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78" name="Rectangle 72"/>
            <p:cNvSpPr>
              <a:spLocks noChangeArrowheads="1"/>
            </p:cNvSpPr>
            <p:nvPr/>
          </p:nvSpPr>
          <p:spPr bwMode="auto">
            <a:xfrm>
              <a:off x="1505" y="2987"/>
              <a:ext cx="256"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3</a:t>
              </a:r>
              <a:r>
                <a:rPr lang="en-US" altLang="zh-CN" sz="1600">
                  <a:latin typeface="Times New Roman" pitchFamily="18" charset="0"/>
                </a:rPr>
                <a:t>872</a:t>
              </a:r>
            </a:p>
          </p:txBody>
        </p:sp>
        <p:sp>
          <p:nvSpPr>
            <p:cNvPr id="72779" name="Rectangle 73"/>
            <p:cNvSpPr>
              <a:spLocks noChangeArrowheads="1"/>
            </p:cNvSpPr>
            <p:nvPr/>
          </p:nvSpPr>
          <p:spPr bwMode="auto">
            <a:xfrm>
              <a:off x="1795" y="2987"/>
              <a:ext cx="387"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宋体" pitchFamily="2" charset="-122"/>
                </a:rPr>
                <a:t>个周期</a:t>
              </a:r>
              <a:endParaRPr lang="zh-CN" altLang="en-US" sz="1600">
                <a:latin typeface="Times New Roman" pitchFamily="18" charset="0"/>
              </a:endParaRPr>
            </a:p>
          </p:txBody>
        </p:sp>
        <p:sp>
          <p:nvSpPr>
            <p:cNvPr id="72780" name="Rectangle 75"/>
            <p:cNvSpPr>
              <a:spLocks noChangeArrowheads="1"/>
            </p:cNvSpPr>
            <p:nvPr/>
          </p:nvSpPr>
          <p:spPr bwMode="auto">
            <a:xfrm>
              <a:off x="2154" y="2987"/>
              <a:ext cx="717"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（19</a:t>
              </a:r>
              <a:r>
                <a:rPr lang="en-US" altLang="zh-CN" sz="1600">
                  <a:latin typeface="Times New Roman" pitchFamily="18" charset="0"/>
                </a:rPr>
                <a:t>36 </a:t>
              </a:r>
              <a:r>
                <a:rPr lang="en-US" altLang="zh-CN" sz="1600">
                  <a:latin typeface="宋体" pitchFamily="2" charset="-122"/>
                  <a:sym typeface="Symbol" pitchFamily="18" charset="2"/>
                </a:rPr>
                <a:t></a:t>
              </a:r>
              <a:r>
                <a:rPr lang="en-US" altLang="zh-CN" sz="1600">
                  <a:latin typeface="宋体" pitchFamily="2" charset="-122"/>
                </a:rPr>
                <a:t>s</a:t>
              </a:r>
              <a:r>
                <a:rPr lang="zh-CN" altLang="en-US" sz="1600">
                  <a:latin typeface="宋体" pitchFamily="2" charset="-122"/>
                </a:rPr>
                <a:t>）</a:t>
              </a:r>
              <a:r>
                <a:rPr lang="zh-CN" altLang="en-US" sz="800">
                  <a:latin typeface="宋体" pitchFamily="2" charset="-122"/>
                </a:rPr>
                <a:t> </a:t>
              </a:r>
            </a:p>
          </p:txBody>
        </p:sp>
        <p:sp>
          <p:nvSpPr>
            <p:cNvPr id="72781" name="Rectangle 77"/>
            <p:cNvSpPr>
              <a:spLocks noChangeArrowheads="1"/>
            </p:cNvSpPr>
            <p:nvPr/>
          </p:nvSpPr>
          <p:spPr bwMode="auto">
            <a:xfrm>
              <a:off x="3250" y="2987"/>
              <a:ext cx="192"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solidFill>
                    <a:schemeClr val="folHlink"/>
                  </a:solidFill>
                  <a:latin typeface="Times New Roman" pitchFamily="18" charset="0"/>
                </a:rPr>
                <a:t>128</a:t>
              </a:r>
            </a:p>
          </p:txBody>
        </p:sp>
        <p:sp>
          <p:nvSpPr>
            <p:cNvPr id="72782" name="Rectangle 78"/>
            <p:cNvSpPr>
              <a:spLocks noChangeArrowheads="1"/>
            </p:cNvSpPr>
            <p:nvPr/>
          </p:nvSpPr>
          <p:spPr bwMode="auto">
            <a:xfrm>
              <a:off x="3467" y="2987"/>
              <a:ext cx="429" cy="154"/>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zh-CN" altLang="en-US" sz="1600">
                  <a:solidFill>
                    <a:schemeClr val="folHlink"/>
                  </a:solidFill>
                  <a:latin typeface="宋体" pitchFamily="2" charset="-122"/>
                </a:rPr>
                <a:t>个周期</a:t>
              </a:r>
              <a:endParaRPr lang="zh-CN" altLang="en-US" sz="1600">
                <a:solidFill>
                  <a:schemeClr val="folHlink"/>
                </a:solidFill>
                <a:latin typeface="Times New Roman" pitchFamily="18" charset="0"/>
              </a:endParaRPr>
            </a:p>
          </p:txBody>
        </p:sp>
        <p:sp>
          <p:nvSpPr>
            <p:cNvPr id="72783" name="Rectangle 80"/>
            <p:cNvSpPr>
              <a:spLocks noChangeArrowheads="1"/>
            </p:cNvSpPr>
            <p:nvPr/>
          </p:nvSpPr>
          <p:spPr bwMode="auto">
            <a:xfrm>
              <a:off x="3815" y="2987"/>
              <a:ext cx="589"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a:t>
              </a:r>
              <a:r>
                <a:rPr lang="en-US" altLang="zh-CN" sz="1600">
                  <a:latin typeface="Times New Roman" pitchFamily="18" charset="0"/>
                </a:rPr>
                <a:t>64 </a:t>
              </a:r>
              <a:r>
                <a:rPr lang="en-US" altLang="zh-CN" sz="1600">
                  <a:latin typeface="宋体" pitchFamily="2" charset="-122"/>
                  <a:sym typeface="Symbol" pitchFamily="18" charset="2"/>
                </a:rPr>
                <a:t></a:t>
              </a:r>
              <a:r>
                <a:rPr lang="en-US" altLang="zh-CN" sz="1600">
                  <a:latin typeface="宋体" pitchFamily="2" charset="-122"/>
                </a:rPr>
                <a:t>s</a:t>
              </a:r>
              <a:r>
                <a:rPr lang="zh-CN" altLang="en-US" sz="1600">
                  <a:latin typeface="宋体" pitchFamily="2" charset="-122"/>
                </a:rPr>
                <a:t>）</a:t>
              </a:r>
              <a:r>
                <a:rPr lang="zh-CN" altLang="en-US" sz="800">
                  <a:latin typeface="宋体" pitchFamily="2" charset="-122"/>
                </a:rPr>
                <a:t> </a:t>
              </a:r>
            </a:p>
          </p:txBody>
        </p:sp>
        <p:sp>
          <p:nvSpPr>
            <p:cNvPr id="72784" name="Rectangle 82"/>
            <p:cNvSpPr>
              <a:spLocks noChangeArrowheads="1"/>
            </p:cNvSpPr>
            <p:nvPr/>
          </p:nvSpPr>
          <p:spPr bwMode="auto">
            <a:xfrm>
              <a:off x="2403" y="3237"/>
              <a:ext cx="1247" cy="28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85" name="Rectangle 83"/>
            <p:cNvSpPr>
              <a:spLocks noChangeArrowheads="1"/>
            </p:cNvSpPr>
            <p:nvPr/>
          </p:nvSpPr>
          <p:spPr bwMode="auto">
            <a:xfrm>
              <a:off x="2016" y="3290"/>
              <a:ext cx="918"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solidFill>
                    <a:schemeClr val="folHlink"/>
                  </a:solidFill>
                  <a:latin typeface="宋体" pitchFamily="2" charset="-122"/>
                </a:rPr>
                <a:t>刷新时间间隔</a:t>
              </a:r>
              <a:endParaRPr lang="zh-CN" altLang="en-US" sz="2400">
                <a:solidFill>
                  <a:schemeClr val="folHlink"/>
                </a:solidFill>
                <a:latin typeface="Times New Roman" pitchFamily="18" charset="0"/>
              </a:endParaRPr>
            </a:p>
          </p:txBody>
        </p:sp>
        <p:sp>
          <p:nvSpPr>
            <p:cNvPr id="72786" name="Rectangle 84"/>
            <p:cNvSpPr>
              <a:spLocks noChangeArrowheads="1"/>
            </p:cNvSpPr>
            <p:nvPr/>
          </p:nvSpPr>
          <p:spPr bwMode="auto">
            <a:xfrm>
              <a:off x="2880" y="3290"/>
              <a:ext cx="153"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solidFill>
                    <a:schemeClr val="folHlink"/>
                  </a:solidFill>
                  <a:latin typeface="宋体" pitchFamily="2" charset="-122"/>
                </a:rPr>
                <a:t>（</a:t>
              </a:r>
              <a:endParaRPr lang="zh-CN" altLang="en-US" sz="2400">
                <a:solidFill>
                  <a:schemeClr val="folHlink"/>
                </a:solidFill>
                <a:latin typeface="Times New Roman" pitchFamily="18" charset="0"/>
              </a:endParaRPr>
            </a:p>
          </p:txBody>
        </p:sp>
        <p:sp>
          <p:nvSpPr>
            <p:cNvPr id="72787" name="Rectangle 85"/>
            <p:cNvSpPr>
              <a:spLocks noChangeArrowheads="1"/>
            </p:cNvSpPr>
            <p:nvPr/>
          </p:nvSpPr>
          <p:spPr bwMode="auto">
            <a:xfrm>
              <a:off x="3042" y="3293"/>
              <a:ext cx="455" cy="182"/>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zh-CN" altLang="en-US" sz="1900">
                  <a:solidFill>
                    <a:schemeClr val="folHlink"/>
                  </a:solidFill>
                  <a:latin typeface="Times New Roman" pitchFamily="18" charset="0"/>
                </a:rPr>
                <a:t>2 </a:t>
              </a:r>
              <a:r>
                <a:rPr lang="en-US" altLang="zh-CN" sz="1900">
                  <a:solidFill>
                    <a:schemeClr val="folHlink"/>
                  </a:solidFill>
                  <a:latin typeface="Times New Roman" pitchFamily="18" charset="0"/>
                </a:rPr>
                <a:t>m</a:t>
              </a:r>
              <a:endParaRPr lang="en-US" altLang="zh-CN" sz="2400">
                <a:solidFill>
                  <a:schemeClr val="folHlink"/>
                </a:solidFill>
                <a:latin typeface="Times New Roman" pitchFamily="18" charset="0"/>
              </a:endParaRPr>
            </a:p>
          </p:txBody>
        </p:sp>
        <p:sp>
          <p:nvSpPr>
            <p:cNvPr id="72788" name="Rectangle 86"/>
            <p:cNvSpPr>
              <a:spLocks noChangeArrowheads="1"/>
            </p:cNvSpPr>
            <p:nvPr/>
          </p:nvSpPr>
          <p:spPr bwMode="auto">
            <a:xfrm>
              <a:off x="3303" y="3293"/>
              <a:ext cx="203" cy="182"/>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en-US" altLang="zh-CN" sz="1900">
                  <a:solidFill>
                    <a:schemeClr val="folHlink"/>
                  </a:solidFill>
                  <a:latin typeface="Times New Roman" pitchFamily="18" charset="0"/>
                </a:rPr>
                <a:t>s</a:t>
              </a:r>
              <a:endParaRPr lang="en-US" altLang="zh-CN" sz="2400">
                <a:solidFill>
                  <a:schemeClr val="folHlink"/>
                </a:solidFill>
                <a:latin typeface="Times New Roman" pitchFamily="18" charset="0"/>
              </a:endParaRPr>
            </a:p>
          </p:txBody>
        </p:sp>
        <p:sp>
          <p:nvSpPr>
            <p:cNvPr id="72789" name="Rectangle 87"/>
            <p:cNvSpPr>
              <a:spLocks noChangeArrowheads="1"/>
            </p:cNvSpPr>
            <p:nvPr/>
          </p:nvSpPr>
          <p:spPr bwMode="auto">
            <a:xfrm>
              <a:off x="3351" y="3290"/>
              <a:ext cx="153"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900">
                  <a:solidFill>
                    <a:schemeClr val="folHlink"/>
                  </a:solidFill>
                  <a:latin typeface="宋体" pitchFamily="2" charset="-122"/>
                </a:rPr>
                <a:t>）</a:t>
              </a:r>
              <a:endParaRPr lang="zh-CN" altLang="en-US" sz="2400">
                <a:solidFill>
                  <a:schemeClr val="folHlink"/>
                </a:solidFill>
                <a:latin typeface="Times New Roman" pitchFamily="18" charset="0"/>
              </a:endParaRPr>
            </a:p>
          </p:txBody>
        </p:sp>
        <p:sp>
          <p:nvSpPr>
            <p:cNvPr id="72790" name="Rectangle 88"/>
            <p:cNvSpPr>
              <a:spLocks noChangeArrowheads="1"/>
            </p:cNvSpPr>
            <p:nvPr/>
          </p:nvSpPr>
          <p:spPr bwMode="auto">
            <a:xfrm>
              <a:off x="4697" y="2915"/>
              <a:ext cx="399" cy="23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791" name="Rectangle 89"/>
            <p:cNvSpPr>
              <a:spLocks noChangeArrowheads="1"/>
            </p:cNvSpPr>
            <p:nvPr/>
          </p:nvSpPr>
          <p:spPr bwMode="auto">
            <a:xfrm>
              <a:off x="4572" y="3076"/>
              <a:ext cx="5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刷新序号</a:t>
              </a:r>
              <a:endParaRPr lang="zh-CN" altLang="en-US">
                <a:latin typeface="Times New Roman" pitchFamily="18" charset="0"/>
              </a:endParaRPr>
            </a:p>
          </p:txBody>
        </p:sp>
        <p:sp>
          <p:nvSpPr>
            <p:cNvPr id="72792" name="Freeform 90"/>
            <p:cNvSpPr>
              <a:spLocks/>
            </p:cNvSpPr>
            <p:nvPr/>
          </p:nvSpPr>
          <p:spPr bwMode="auto">
            <a:xfrm>
              <a:off x="4332" y="2621"/>
              <a:ext cx="421" cy="421"/>
            </a:xfrm>
            <a:custGeom>
              <a:avLst/>
              <a:gdLst>
                <a:gd name="T0" fmla="*/ 421 w 421"/>
                <a:gd name="T1" fmla="*/ 421 h 421"/>
                <a:gd name="T2" fmla="*/ 0 w 421"/>
                <a:gd name="T3" fmla="*/ 0 h 421"/>
                <a:gd name="T4" fmla="*/ 0 60000 65536"/>
                <a:gd name="T5" fmla="*/ 0 60000 65536"/>
                <a:gd name="T6" fmla="*/ 0 w 421"/>
                <a:gd name="T7" fmla="*/ 0 h 421"/>
                <a:gd name="T8" fmla="*/ 421 w 421"/>
                <a:gd name="T9" fmla="*/ 421 h 421"/>
              </a:gdLst>
              <a:ahLst/>
              <a:cxnLst>
                <a:cxn ang="T4">
                  <a:pos x="T0" y="T1"/>
                </a:cxn>
                <a:cxn ang="T5">
                  <a:pos x="T2" y="T3"/>
                </a:cxn>
              </a:cxnLst>
              <a:rect l="T6" t="T7" r="T8" b="T9"/>
              <a:pathLst>
                <a:path w="421" h="421">
                  <a:moveTo>
                    <a:pt x="421" y="421"/>
                  </a:moveTo>
                  <a:lnTo>
                    <a:pt x="0" y="0"/>
                  </a:lnTo>
                </a:path>
              </a:pathLst>
            </a:custGeom>
            <a:solidFill>
              <a:srgbClr val="FFFFFF"/>
            </a:solidFill>
            <a:ln w="38100">
              <a:solidFill>
                <a:schemeClr val="tx1"/>
              </a:solidFill>
              <a:round/>
              <a:headEnd/>
              <a:tailEnd type="stealth" w="med" len="med"/>
            </a:ln>
          </p:spPr>
          <p:txBody>
            <a:bodyPr/>
            <a:lstStyle/>
            <a:p>
              <a:endParaRPr lang="zh-CN" altLang="en-US"/>
            </a:p>
          </p:txBody>
        </p:sp>
        <p:sp>
          <p:nvSpPr>
            <p:cNvPr id="72793" name="Freeform 91"/>
            <p:cNvSpPr>
              <a:spLocks/>
            </p:cNvSpPr>
            <p:nvPr/>
          </p:nvSpPr>
          <p:spPr bwMode="auto">
            <a:xfrm>
              <a:off x="1161" y="3402"/>
              <a:ext cx="750" cy="1"/>
            </a:xfrm>
            <a:custGeom>
              <a:avLst/>
              <a:gdLst>
                <a:gd name="T0" fmla="*/ 750 w 750"/>
                <a:gd name="T1" fmla="*/ 0 h 1"/>
                <a:gd name="T2" fmla="*/ 0 w 750"/>
                <a:gd name="T3" fmla="*/ 0 h 1"/>
                <a:gd name="T4" fmla="*/ 0 60000 65536"/>
                <a:gd name="T5" fmla="*/ 0 60000 65536"/>
                <a:gd name="T6" fmla="*/ 0 w 750"/>
                <a:gd name="T7" fmla="*/ 0 h 1"/>
                <a:gd name="T8" fmla="*/ 750 w 750"/>
                <a:gd name="T9" fmla="*/ 1 h 1"/>
              </a:gdLst>
              <a:ahLst/>
              <a:cxnLst>
                <a:cxn ang="T4">
                  <a:pos x="T0" y="T1"/>
                </a:cxn>
                <a:cxn ang="T5">
                  <a:pos x="T2" y="T3"/>
                </a:cxn>
              </a:cxnLst>
              <a:rect l="T6" t="T7" r="T8" b="T9"/>
              <a:pathLst>
                <a:path w="750" h="1">
                  <a:moveTo>
                    <a:pt x="750" y="0"/>
                  </a:moveTo>
                  <a:lnTo>
                    <a:pt x="0" y="0"/>
                  </a:lnTo>
                </a:path>
              </a:pathLst>
            </a:custGeom>
            <a:noFill/>
            <a:ln w="38100">
              <a:solidFill>
                <a:schemeClr val="folHlink"/>
              </a:solidFill>
              <a:round/>
              <a:headEnd/>
              <a:tailEnd type="stealth" w="med" len="med"/>
            </a:ln>
          </p:spPr>
          <p:txBody>
            <a:bodyPr wrap="none"/>
            <a:lstStyle/>
            <a:p>
              <a:endParaRPr lang="zh-CN" altLang="en-US"/>
            </a:p>
          </p:txBody>
        </p:sp>
        <p:sp>
          <p:nvSpPr>
            <p:cNvPr id="72794" name="Line 92"/>
            <p:cNvSpPr>
              <a:spLocks noChangeShapeType="1"/>
            </p:cNvSpPr>
            <p:nvPr/>
          </p:nvSpPr>
          <p:spPr bwMode="auto">
            <a:xfrm>
              <a:off x="3575" y="3391"/>
              <a:ext cx="757" cy="0"/>
            </a:xfrm>
            <a:prstGeom prst="line">
              <a:avLst/>
            </a:prstGeom>
            <a:noFill/>
            <a:ln w="38100">
              <a:solidFill>
                <a:schemeClr val="folHlink"/>
              </a:solidFill>
              <a:round/>
              <a:headEnd/>
              <a:tailEnd type="stealth" w="med" len="med"/>
            </a:ln>
          </p:spPr>
          <p:txBody>
            <a:bodyPr wrap="none"/>
            <a:lstStyle/>
            <a:p>
              <a:endParaRPr lang="zh-CN" altLang="en-US"/>
            </a:p>
          </p:txBody>
        </p:sp>
        <p:sp>
          <p:nvSpPr>
            <p:cNvPr id="72795" name="Line 93"/>
            <p:cNvSpPr>
              <a:spLocks noChangeShapeType="1"/>
            </p:cNvSpPr>
            <p:nvPr/>
          </p:nvSpPr>
          <p:spPr bwMode="auto">
            <a:xfrm>
              <a:off x="1012" y="1819"/>
              <a:ext cx="144" cy="0"/>
            </a:xfrm>
            <a:prstGeom prst="line">
              <a:avLst/>
            </a:prstGeom>
            <a:noFill/>
            <a:ln w="38100">
              <a:solidFill>
                <a:schemeClr val="tx1"/>
              </a:solidFill>
              <a:round/>
              <a:headEnd/>
              <a:tailEnd type="stealth" w="med" len="med"/>
            </a:ln>
          </p:spPr>
          <p:txBody>
            <a:bodyPr wrap="none"/>
            <a:lstStyle/>
            <a:p>
              <a:endParaRPr lang="zh-CN" altLang="en-US"/>
            </a:p>
          </p:txBody>
        </p:sp>
        <p:sp>
          <p:nvSpPr>
            <p:cNvPr id="72796" name="Line 94"/>
            <p:cNvSpPr>
              <a:spLocks noChangeShapeType="1"/>
            </p:cNvSpPr>
            <p:nvPr/>
          </p:nvSpPr>
          <p:spPr bwMode="auto">
            <a:xfrm>
              <a:off x="1012" y="2800"/>
              <a:ext cx="144" cy="0"/>
            </a:xfrm>
            <a:prstGeom prst="line">
              <a:avLst/>
            </a:prstGeom>
            <a:noFill/>
            <a:ln w="38100">
              <a:solidFill>
                <a:schemeClr val="tx1"/>
              </a:solidFill>
              <a:round/>
              <a:headEnd/>
              <a:tailEnd type="stealth" w="med" len="med"/>
            </a:ln>
          </p:spPr>
          <p:txBody>
            <a:bodyPr wrap="none"/>
            <a:lstStyle/>
            <a:p>
              <a:endParaRPr lang="zh-CN" altLang="en-US"/>
            </a:p>
          </p:txBody>
        </p:sp>
        <p:sp>
          <p:nvSpPr>
            <p:cNvPr id="72797" name="Line 95"/>
            <p:cNvSpPr>
              <a:spLocks noChangeShapeType="1"/>
            </p:cNvSpPr>
            <p:nvPr/>
          </p:nvSpPr>
          <p:spPr bwMode="auto">
            <a:xfrm flipH="1">
              <a:off x="1156" y="1397"/>
              <a:ext cx="499" cy="0"/>
            </a:xfrm>
            <a:prstGeom prst="line">
              <a:avLst/>
            </a:prstGeom>
            <a:noFill/>
            <a:ln w="38100">
              <a:solidFill>
                <a:schemeClr val="tx1"/>
              </a:solidFill>
              <a:round/>
              <a:headEnd/>
              <a:tailEnd type="stealth" w="med" len="med"/>
            </a:ln>
          </p:spPr>
          <p:txBody>
            <a:bodyPr wrap="none"/>
            <a:lstStyle/>
            <a:p>
              <a:endParaRPr lang="zh-CN" altLang="en-US"/>
            </a:p>
          </p:txBody>
        </p:sp>
        <p:sp>
          <p:nvSpPr>
            <p:cNvPr id="72798" name="Line 96"/>
            <p:cNvSpPr>
              <a:spLocks noChangeShapeType="1"/>
            </p:cNvSpPr>
            <p:nvPr/>
          </p:nvSpPr>
          <p:spPr bwMode="auto">
            <a:xfrm>
              <a:off x="2712" y="1397"/>
              <a:ext cx="499" cy="0"/>
            </a:xfrm>
            <a:prstGeom prst="line">
              <a:avLst/>
            </a:prstGeom>
            <a:noFill/>
            <a:ln w="38100">
              <a:solidFill>
                <a:schemeClr val="tx1"/>
              </a:solidFill>
              <a:round/>
              <a:headEnd/>
              <a:tailEnd type="stealth" w="med" len="med"/>
            </a:ln>
          </p:spPr>
          <p:txBody>
            <a:bodyPr wrap="none"/>
            <a:lstStyle/>
            <a:p>
              <a:endParaRPr lang="zh-CN" altLang="en-US"/>
            </a:p>
          </p:txBody>
        </p:sp>
        <p:sp>
          <p:nvSpPr>
            <p:cNvPr id="72799" name="Line 97"/>
            <p:cNvSpPr>
              <a:spLocks noChangeShapeType="1"/>
            </p:cNvSpPr>
            <p:nvPr/>
          </p:nvSpPr>
          <p:spPr bwMode="auto">
            <a:xfrm flipH="1">
              <a:off x="3219" y="1395"/>
              <a:ext cx="317" cy="0"/>
            </a:xfrm>
            <a:prstGeom prst="line">
              <a:avLst/>
            </a:prstGeom>
            <a:noFill/>
            <a:ln w="38100">
              <a:solidFill>
                <a:schemeClr val="tx1"/>
              </a:solidFill>
              <a:round/>
              <a:headEnd/>
              <a:tailEnd type="stealth" w="med" len="med"/>
            </a:ln>
          </p:spPr>
          <p:txBody>
            <a:bodyPr wrap="none"/>
            <a:lstStyle/>
            <a:p>
              <a:endParaRPr lang="zh-CN" altLang="en-US"/>
            </a:p>
          </p:txBody>
        </p:sp>
        <p:sp>
          <p:nvSpPr>
            <p:cNvPr id="72800" name="Line 98"/>
            <p:cNvSpPr>
              <a:spLocks noChangeShapeType="1"/>
            </p:cNvSpPr>
            <p:nvPr/>
          </p:nvSpPr>
          <p:spPr bwMode="auto">
            <a:xfrm>
              <a:off x="3996" y="1407"/>
              <a:ext cx="336" cy="0"/>
            </a:xfrm>
            <a:prstGeom prst="line">
              <a:avLst/>
            </a:prstGeom>
            <a:noFill/>
            <a:ln w="38100">
              <a:solidFill>
                <a:schemeClr val="tx1"/>
              </a:solidFill>
              <a:round/>
              <a:headEnd/>
              <a:tailEnd type="stealth" w="med" len="med"/>
            </a:ln>
          </p:spPr>
          <p:txBody>
            <a:bodyPr wrap="none"/>
            <a:lstStyle/>
            <a:p>
              <a:endParaRPr lang="zh-CN" altLang="en-US"/>
            </a:p>
          </p:txBody>
        </p:sp>
        <p:sp>
          <p:nvSpPr>
            <p:cNvPr id="72801" name="Line 99"/>
            <p:cNvSpPr>
              <a:spLocks noChangeShapeType="1"/>
            </p:cNvSpPr>
            <p:nvPr/>
          </p:nvSpPr>
          <p:spPr bwMode="auto">
            <a:xfrm flipH="1">
              <a:off x="4339" y="1408"/>
              <a:ext cx="210" cy="0"/>
            </a:xfrm>
            <a:prstGeom prst="line">
              <a:avLst/>
            </a:prstGeom>
            <a:noFill/>
            <a:ln w="38100">
              <a:solidFill>
                <a:schemeClr val="tx1"/>
              </a:solidFill>
              <a:round/>
              <a:headEnd/>
              <a:tailEnd type="stealth" w="med" len="med"/>
            </a:ln>
          </p:spPr>
          <p:txBody>
            <a:bodyPr wrap="none"/>
            <a:lstStyle/>
            <a:p>
              <a:endParaRPr lang="zh-CN" altLang="en-US"/>
            </a:p>
          </p:txBody>
        </p:sp>
        <p:sp>
          <p:nvSpPr>
            <p:cNvPr id="72802" name="Text Box 100"/>
            <p:cNvSpPr txBox="1">
              <a:spLocks noChangeArrowheads="1"/>
            </p:cNvSpPr>
            <p:nvPr/>
          </p:nvSpPr>
          <p:spPr bwMode="auto">
            <a:xfrm>
              <a:off x="2422" y="1669"/>
              <a:ext cx="387"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cs typeface="Times New Roman" pitchFamily="18" charset="0"/>
                </a:rPr>
                <a:t>•••</a:t>
              </a:r>
            </a:p>
          </p:txBody>
        </p:sp>
        <p:sp>
          <p:nvSpPr>
            <p:cNvPr id="72803" name="Text Box 101"/>
            <p:cNvSpPr txBox="1">
              <a:spLocks noChangeArrowheads="1"/>
            </p:cNvSpPr>
            <p:nvPr/>
          </p:nvSpPr>
          <p:spPr bwMode="auto">
            <a:xfrm>
              <a:off x="3729" y="1665"/>
              <a:ext cx="293"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latin typeface="Times New Roman" pitchFamily="18" charset="0"/>
                  <a:cs typeface="Times New Roman" pitchFamily="18" charset="0"/>
                </a:rPr>
                <a:t>•••</a:t>
              </a:r>
              <a:endParaRPr lang="zh-CN" altLang="en-US" sz="2400">
                <a:latin typeface="Times New Roman" pitchFamily="18" charset="0"/>
              </a:endParaRPr>
            </a:p>
          </p:txBody>
        </p:sp>
        <p:sp>
          <p:nvSpPr>
            <p:cNvPr id="72804" name="Freeform 102"/>
            <p:cNvSpPr>
              <a:spLocks/>
            </p:cNvSpPr>
            <p:nvPr/>
          </p:nvSpPr>
          <p:spPr bwMode="auto">
            <a:xfrm>
              <a:off x="1158" y="2958"/>
              <a:ext cx="2055" cy="2"/>
            </a:xfrm>
            <a:custGeom>
              <a:avLst/>
              <a:gdLst>
                <a:gd name="T0" fmla="*/ 0 w 2055"/>
                <a:gd name="T1" fmla="*/ 0 h 2"/>
                <a:gd name="T2" fmla="*/ 2055 w 2055"/>
                <a:gd name="T3" fmla="*/ 2 h 2"/>
                <a:gd name="T4" fmla="*/ 0 60000 65536"/>
                <a:gd name="T5" fmla="*/ 0 60000 65536"/>
                <a:gd name="T6" fmla="*/ 0 w 2055"/>
                <a:gd name="T7" fmla="*/ 0 h 2"/>
                <a:gd name="T8" fmla="*/ 2055 w 2055"/>
                <a:gd name="T9" fmla="*/ 2 h 2"/>
              </a:gdLst>
              <a:ahLst/>
              <a:cxnLst>
                <a:cxn ang="T4">
                  <a:pos x="T0" y="T1"/>
                </a:cxn>
                <a:cxn ang="T5">
                  <a:pos x="T2" y="T3"/>
                </a:cxn>
              </a:cxnLst>
              <a:rect l="T6" t="T7" r="T8" b="T9"/>
              <a:pathLst>
                <a:path w="2055" h="2">
                  <a:moveTo>
                    <a:pt x="0" y="0"/>
                  </a:moveTo>
                  <a:lnTo>
                    <a:pt x="2055" y="2"/>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72805" name="Line 103"/>
            <p:cNvSpPr>
              <a:spLocks noChangeShapeType="1"/>
            </p:cNvSpPr>
            <p:nvPr/>
          </p:nvSpPr>
          <p:spPr bwMode="auto">
            <a:xfrm>
              <a:off x="3211" y="2959"/>
              <a:ext cx="1111" cy="0"/>
            </a:xfrm>
            <a:prstGeom prst="line">
              <a:avLst/>
            </a:prstGeom>
            <a:noFill/>
            <a:ln w="38100">
              <a:solidFill>
                <a:schemeClr val="folHlink"/>
              </a:solidFill>
              <a:round/>
              <a:headEnd type="stealth" w="med" len="med"/>
              <a:tailEnd type="stealth" w="med" len="med"/>
            </a:ln>
          </p:spPr>
          <p:txBody>
            <a:bodyPr wrap="none"/>
            <a:lstStyle/>
            <a:p>
              <a:endParaRPr lang="zh-CN" altLang="en-US"/>
            </a:p>
          </p:txBody>
        </p:sp>
        <p:sp>
          <p:nvSpPr>
            <p:cNvPr id="72806" name="Line 104"/>
            <p:cNvSpPr>
              <a:spLocks noChangeShapeType="1"/>
            </p:cNvSpPr>
            <p:nvPr/>
          </p:nvSpPr>
          <p:spPr bwMode="auto">
            <a:xfrm>
              <a:off x="3011" y="1991"/>
              <a:ext cx="1" cy="706"/>
            </a:xfrm>
            <a:prstGeom prst="line">
              <a:avLst/>
            </a:prstGeom>
            <a:noFill/>
            <a:ln w="19050">
              <a:solidFill>
                <a:schemeClr val="tx1"/>
              </a:solidFill>
              <a:round/>
              <a:headEnd/>
              <a:tailEnd/>
            </a:ln>
          </p:spPr>
          <p:txBody>
            <a:bodyPr/>
            <a:lstStyle/>
            <a:p>
              <a:endParaRPr lang="zh-CN" altLang="en-US"/>
            </a:p>
          </p:txBody>
        </p:sp>
        <p:sp>
          <p:nvSpPr>
            <p:cNvPr id="72807" name="Line 105"/>
            <p:cNvSpPr>
              <a:spLocks noChangeShapeType="1"/>
            </p:cNvSpPr>
            <p:nvPr/>
          </p:nvSpPr>
          <p:spPr bwMode="auto">
            <a:xfrm>
              <a:off x="3012" y="2434"/>
              <a:ext cx="204" cy="2"/>
            </a:xfrm>
            <a:prstGeom prst="line">
              <a:avLst/>
            </a:prstGeom>
            <a:noFill/>
            <a:ln w="19050">
              <a:solidFill>
                <a:schemeClr val="tx1"/>
              </a:solidFill>
              <a:round/>
              <a:headEnd type="stealth" w="med" len="med"/>
              <a:tailEnd type="stealth" w="med" len="med"/>
            </a:ln>
          </p:spPr>
          <p:txBody>
            <a:bodyPr wrap="none"/>
            <a:lstStyle/>
            <a:p>
              <a:endParaRPr lang="zh-CN" altLang="en-US"/>
            </a:p>
          </p:txBody>
        </p:sp>
        <p:sp>
          <p:nvSpPr>
            <p:cNvPr id="72808" name="Line 106"/>
            <p:cNvSpPr>
              <a:spLocks noChangeShapeType="1"/>
            </p:cNvSpPr>
            <p:nvPr/>
          </p:nvSpPr>
          <p:spPr bwMode="auto">
            <a:xfrm>
              <a:off x="3214" y="2435"/>
              <a:ext cx="204" cy="1"/>
            </a:xfrm>
            <a:prstGeom prst="line">
              <a:avLst/>
            </a:prstGeom>
            <a:noFill/>
            <a:ln w="19050">
              <a:solidFill>
                <a:schemeClr val="tx1"/>
              </a:solidFill>
              <a:round/>
              <a:headEnd type="stealth" w="med" len="med"/>
              <a:tailEnd type="stealth" w="med" len="med"/>
            </a:ln>
          </p:spPr>
          <p:txBody>
            <a:bodyPr wrap="none"/>
            <a:lstStyle/>
            <a:p>
              <a:endParaRPr lang="zh-CN" altLang="en-US"/>
            </a:p>
          </p:txBody>
        </p:sp>
        <p:sp>
          <p:nvSpPr>
            <p:cNvPr id="72809" name="Line 107"/>
            <p:cNvSpPr>
              <a:spLocks noChangeShapeType="1"/>
            </p:cNvSpPr>
            <p:nvPr/>
          </p:nvSpPr>
          <p:spPr bwMode="auto">
            <a:xfrm>
              <a:off x="3411" y="2435"/>
              <a:ext cx="204" cy="1"/>
            </a:xfrm>
            <a:prstGeom prst="line">
              <a:avLst/>
            </a:prstGeom>
            <a:noFill/>
            <a:ln w="19050">
              <a:solidFill>
                <a:schemeClr val="tx1"/>
              </a:solidFill>
              <a:round/>
              <a:headEnd type="stealth" w="med" len="med"/>
              <a:tailEnd type="stealth" w="med" len="med"/>
            </a:ln>
          </p:spPr>
          <p:txBody>
            <a:bodyPr wrap="none"/>
            <a:lstStyle/>
            <a:p>
              <a:endParaRPr lang="zh-CN" altLang="en-US"/>
            </a:p>
          </p:txBody>
        </p:sp>
        <p:sp>
          <p:nvSpPr>
            <p:cNvPr id="72810" name="Line 108"/>
            <p:cNvSpPr>
              <a:spLocks noChangeShapeType="1"/>
            </p:cNvSpPr>
            <p:nvPr/>
          </p:nvSpPr>
          <p:spPr bwMode="auto">
            <a:xfrm>
              <a:off x="4105" y="2435"/>
              <a:ext cx="204" cy="1"/>
            </a:xfrm>
            <a:prstGeom prst="line">
              <a:avLst/>
            </a:prstGeom>
            <a:noFill/>
            <a:ln w="19050">
              <a:solidFill>
                <a:schemeClr val="tx1"/>
              </a:solidFill>
              <a:round/>
              <a:headEnd type="stealth" w="med" len="med"/>
              <a:tailEnd type="stealth" w="med" len="med"/>
            </a:ln>
          </p:spPr>
          <p:txBody>
            <a:bodyPr wrap="none"/>
            <a:lstStyle/>
            <a:p>
              <a:endParaRPr lang="zh-CN" altLang="en-US"/>
            </a:p>
          </p:txBody>
        </p:sp>
        <p:sp>
          <p:nvSpPr>
            <p:cNvPr id="72811" name="Line 113"/>
            <p:cNvSpPr>
              <a:spLocks noChangeShapeType="1"/>
            </p:cNvSpPr>
            <p:nvPr/>
          </p:nvSpPr>
          <p:spPr bwMode="auto">
            <a:xfrm>
              <a:off x="3617" y="1991"/>
              <a:ext cx="1" cy="706"/>
            </a:xfrm>
            <a:prstGeom prst="line">
              <a:avLst/>
            </a:prstGeom>
            <a:noFill/>
            <a:ln w="19050">
              <a:solidFill>
                <a:schemeClr val="tx1"/>
              </a:solidFill>
              <a:round/>
              <a:headEnd/>
              <a:tailEnd/>
            </a:ln>
          </p:spPr>
          <p:txBody>
            <a:bodyPr/>
            <a:lstStyle/>
            <a:p>
              <a:endParaRPr lang="zh-CN" altLang="en-US"/>
            </a:p>
          </p:txBody>
        </p:sp>
        <p:sp>
          <p:nvSpPr>
            <p:cNvPr id="72812" name="Rectangle 114"/>
            <p:cNvSpPr>
              <a:spLocks noChangeArrowheads="1"/>
            </p:cNvSpPr>
            <p:nvPr/>
          </p:nvSpPr>
          <p:spPr bwMode="auto">
            <a:xfrm>
              <a:off x="1222" y="2127"/>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813" name="Rectangle 115"/>
            <p:cNvSpPr>
              <a:spLocks noChangeArrowheads="1"/>
            </p:cNvSpPr>
            <p:nvPr/>
          </p:nvSpPr>
          <p:spPr bwMode="auto">
            <a:xfrm>
              <a:off x="1281" y="2216"/>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814" name="Rectangle 116"/>
            <p:cNvSpPr>
              <a:spLocks noChangeArrowheads="1"/>
            </p:cNvSpPr>
            <p:nvPr/>
          </p:nvSpPr>
          <p:spPr bwMode="auto">
            <a:xfrm>
              <a:off x="1234" y="2495"/>
              <a:ext cx="92"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latin typeface="Times New Roman" pitchFamily="18" charset="0"/>
                </a:rPr>
                <a:t>X</a:t>
              </a:r>
              <a:endParaRPr lang="en-US" altLang="zh-CN" sz="2400">
                <a:latin typeface="Times New Roman" pitchFamily="18" charset="0"/>
              </a:endParaRPr>
            </a:p>
          </p:txBody>
        </p:sp>
        <p:sp>
          <p:nvSpPr>
            <p:cNvPr id="72815" name="Freeform 117"/>
            <p:cNvSpPr>
              <a:spLocks/>
            </p:cNvSpPr>
            <p:nvPr/>
          </p:nvSpPr>
          <p:spPr bwMode="auto">
            <a:xfrm>
              <a:off x="1377" y="1991"/>
              <a:ext cx="1" cy="703"/>
            </a:xfrm>
            <a:custGeom>
              <a:avLst/>
              <a:gdLst>
                <a:gd name="T0" fmla="*/ 1 w 1"/>
                <a:gd name="T1" fmla="*/ 0 h 703"/>
                <a:gd name="T2" fmla="*/ 0 w 1"/>
                <a:gd name="T3" fmla="*/ 703 h 703"/>
                <a:gd name="T4" fmla="*/ 0 60000 65536"/>
                <a:gd name="T5" fmla="*/ 0 60000 65536"/>
                <a:gd name="T6" fmla="*/ 0 w 1"/>
                <a:gd name="T7" fmla="*/ 0 h 703"/>
                <a:gd name="T8" fmla="*/ 1 w 1"/>
                <a:gd name="T9" fmla="*/ 703 h 703"/>
              </a:gdLst>
              <a:ahLst/>
              <a:cxnLst>
                <a:cxn ang="T4">
                  <a:pos x="T0" y="T1"/>
                </a:cxn>
                <a:cxn ang="T5">
                  <a:pos x="T2" y="T3"/>
                </a:cxn>
              </a:cxnLst>
              <a:rect l="T6" t="T7" r="T8" b="T9"/>
              <a:pathLst>
                <a:path w="1" h="703">
                  <a:moveTo>
                    <a:pt x="1" y="0"/>
                  </a:moveTo>
                  <a:lnTo>
                    <a:pt x="0" y="703"/>
                  </a:lnTo>
                </a:path>
              </a:pathLst>
            </a:custGeom>
            <a:solidFill>
              <a:srgbClr val="FFFFFF"/>
            </a:solidFill>
            <a:ln w="19050">
              <a:solidFill>
                <a:schemeClr val="tx1"/>
              </a:solidFill>
              <a:round/>
              <a:headEnd/>
              <a:tailEnd/>
            </a:ln>
          </p:spPr>
          <p:txBody>
            <a:bodyPr/>
            <a:lstStyle/>
            <a:p>
              <a:endParaRPr lang="zh-CN" altLang="en-US"/>
            </a:p>
          </p:txBody>
        </p:sp>
        <p:sp>
          <p:nvSpPr>
            <p:cNvPr id="72816" name="Rectangle 118"/>
            <p:cNvSpPr>
              <a:spLocks noChangeArrowheads="1"/>
            </p:cNvSpPr>
            <p:nvPr/>
          </p:nvSpPr>
          <p:spPr bwMode="auto">
            <a:xfrm>
              <a:off x="1425" y="2473"/>
              <a:ext cx="188" cy="233"/>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2817" name="Rectangle 119"/>
            <p:cNvSpPr>
              <a:spLocks noChangeArrowheads="1"/>
            </p:cNvSpPr>
            <p:nvPr/>
          </p:nvSpPr>
          <p:spPr bwMode="auto">
            <a:xfrm>
              <a:off x="1435" y="2131"/>
              <a:ext cx="42" cy="18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900" i="1">
                  <a:latin typeface="Times New Roman" pitchFamily="18" charset="0"/>
                </a:rPr>
                <a:t>t</a:t>
              </a:r>
              <a:endParaRPr lang="en-US" altLang="zh-CN" sz="2400" i="1">
                <a:latin typeface="Times New Roman" pitchFamily="18" charset="0"/>
              </a:endParaRPr>
            </a:p>
          </p:txBody>
        </p:sp>
        <p:sp>
          <p:nvSpPr>
            <p:cNvPr id="72818" name="Rectangle 120"/>
            <p:cNvSpPr>
              <a:spLocks noChangeArrowheads="1"/>
            </p:cNvSpPr>
            <p:nvPr/>
          </p:nvSpPr>
          <p:spPr bwMode="auto">
            <a:xfrm>
              <a:off x="1494" y="2222"/>
              <a:ext cx="43" cy="115"/>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200">
                  <a:latin typeface="Times New Roman" pitchFamily="18" charset="0"/>
                </a:rPr>
                <a:t>c</a:t>
              </a:r>
              <a:endParaRPr lang="en-US" altLang="zh-CN" sz="2400">
                <a:latin typeface="Times New Roman" pitchFamily="18" charset="0"/>
              </a:endParaRPr>
            </a:p>
          </p:txBody>
        </p:sp>
        <p:sp>
          <p:nvSpPr>
            <p:cNvPr id="72819" name="Rectangle 121"/>
            <p:cNvSpPr>
              <a:spLocks noChangeArrowheads="1"/>
            </p:cNvSpPr>
            <p:nvPr/>
          </p:nvSpPr>
          <p:spPr bwMode="auto">
            <a:xfrm>
              <a:off x="1447" y="2495"/>
              <a:ext cx="92"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600">
                  <a:latin typeface="Times New Roman" pitchFamily="18" charset="0"/>
                </a:rPr>
                <a:t>Y</a:t>
              </a:r>
              <a:endParaRPr lang="en-US" altLang="zh-CN" sz="2400">
                <a:latin typeface="Times New Roman" pitchFamily="18" charset="0"/>
              </a:endParaRPr>
            </a:p>
          </p:txBody>
        </p:sp>
        <p:sp>
          <p:nvSpPr>
            <p:cNvPr id="72820" name="Line 122"/>
            <p:cNvSpPr>
              <a:spLocks noChangeShapeType="1"/>
            </p:cNvSpPr>
            <p:nvPr/>
          </p:nvSpPr>
          <p:spPr bwMode="auto">
            <a:xfrm>
              <a:off x="1591" y="1991"/>
              <a:ext cx="1" cy="706"/>
            </a:xfrm>
            <a:prstGeom prst="line">
              <a:avLst/>
            </a:prstGeom>
            <a:noFill/>
            <a:ln w="19050">
              <a:solidFill>
                <a:schemeClr val="tx1"/>
              </a:solidFill>
              <a:round/>
              <a:headEnd/>
              <a:tailEnd/>
            </a:ln>
          </p:spPr>
          <p:txBody>
            <a:bodyPr/>
            <a:lstStyle/>
            <a:p>
              <a:endParaRPr lang="zh-CN" altLang="en-US"/>
            </a:p>
          </p:txBody>
        </p:sp>
        <p:sp>
          <p:nvSpPr>
            <p:cNvPr id="72821" name="Line 123"/>
            <p:cNvSpPr>
              <a:spLocks noChangeShapeType="1"/>
            </p:cNvSpPr>
            <p:nvPr/>
          </p:nvSpPr>
          <p:spPr bwMode="auto">
            <a:xfrm>
              <a:off x="1385" y="2435"/>
              <a:ext cx="204" cy="1"/>
            </a:xfrm>
            <a:prstGeom prst="line">
              <a:avLst/>
            </a:prstGeom>
            <a:noFill/>
            <a:ln w="19050">
              <a:solidFill>
                <a:schemeClr val="tx1"/>
              </a:solidFill>
              <a:round/>
              <a:headEnd type="stealth" w="med" len="med"/>
              <a:tailEnd type="stealth" w="med" len="med"/>
            </a:ln>
          </p:spPr>
          <p:txBody>
            <a:bodyPr wrap="none"/>
            <a:lstStyle/>
            <a:p>
              <a:endParaRPr lang="zh-CN" altLang="en-US"/>
            </a:p>
          </p:txBody>
        </p:sp>
        <p:sp>
          <p:nvSpPr>
            <p:cNvPr id="72822" name="Line 124"/>
            <p:cNvSpPr>
              <a:spLocks noChangeShapeType="1"/>
            </p:cNvSpPr>
            <p:nvPr/>
          </p:nvSpPr>
          <p:spPr bwMode="auto">
            <a:xfrm>
              <a:off x="3427" y="1991"/>
              <a:ext cx="1" cy="706"/>
            </a:xfrm>
            <a:prstGeom prst="line">
              <a:avLst/>
            </a:prstGeom>
            <a:noFill/>
            <a:ln w="19050">
              <a:solidFill>
                <a:schemeClr val="tx1"/>
              </a:solidFill>
              <a:round/>
              <a:headEnd/>
              <a:tailEnd/>
            </a:ln>
          </p:spPr>
          <p:txBody>
            <a:bodyPr/>
            <a:lstStyle/>
            <a:p>
              <a:endParaRPr lang="zh-CN" altLang="en-US"/>
            </a:p>
          </p:txBody>
        </p:sp>
        <p:sp>
          <p:nvSpPr>
            <p:cNvPr id="72823" name="Text Box 125"/>
            <p:cNvSpPr txBox="1">
              <a:spLocks noChangeArrowheads="1"/>
            </p:cNvSpPr>
            <p:nvPr/>
          </p:nvSpPr>
          <p:spPr bwMode="auto">
            <a:xfrm>
              <a:off x="1980" y="2311"/>
              <a:ext cx="387" cy="231"/>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a:latin typeface="Times New Roman" pitchFamily="18" charset="0"/>
                  <a:cs typeface="Times New Roman" pitchFamily="18" charset="0"/>
                </a:rPr>
                <a:t>• • •</a:t>
              </a:r>
            </a:p>
          </p:txBody>
        </p:sp>
        <p:sp>
          <p:nvSpPr>
            <p:cNvPr id="72824" name="Text Box 126"/>
            <p:cNvSpPr txBox="1">
              <a:spLocks noChangeArrowheads="1"/>
            </p:cNvSpPr>
            <p:nvPr/>
          </p:nvSpPr>
          <p:spPr bwMode="auto">
            <a:xfrm>
              <a:off x="3747" y="2321"/>
              <a:ext cx="387" cy="231"/>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a:latin typeface="Times New Roman" pitchFamily="18" charset="0"/>
                  <a:cs typeface="Times New Roman" pitchFamily="18" charset="0"/>
                </a:rPr>
                <a:t>• • •</a:t>
              </a:r>
            </a:p>
          </p:txBody>
        </p:sp>
        <p:sp>
          <p:nvSpPr>
            <p:cNvPr id="72825" name="Freeform 127"/>
            <p:cNvSpPr>
              <a:spLocks/>
            </p:cNvSpPr>
            <p:nvPr/>
          </p:nvSpPr>
          <p:spPr bwMode="auto">
            <a:xfrm>
              <a:off x="4332" y="1253"/>
              <a:ext cx="3" cy="2275"/>
            </a:xfrm>
            <a:custGeom>
              <a:avLst/>
              <a:gdLst>
                <a:gd name="T0" fmla="*/ 3 w 3"/>
                <a:gd name="T1" fmla="*/ 0 h 2275"/>
                <a:gd name="T2" fmla="*/ 0 w 3"/>
                <a:gd name="T3" fmla="*/ 2275 h 2275"/>
                <a:gd name="T4" fmla="*/ 0 60000 65536"/>
                <a:gd name="T5" fmla="*/ 0 60000 65536"/>
                <a:gd name="T6" fmla="*/ 0 w 3"/>
                <a:gd name="T7" fmla="*/ 0 h 2275"/>
                <a:gd name="T8" fmla="*/ 3 w 3"/>
                <a:gd name="T9" fmla="*/ 2275 h 2275"/>
              </a:gdLst>
              <a:ahLst/>
              <a:cxnLst>
                <a:cxn ang="T4">
                  <a:pos x="T0" y="T1"/>
                </a:cxn>
                <a:cxn ang="T5">
                  <a:pos x="T2" y="T3"/>
                </a:cxn>
              </a:cxnLst>
              <a:rect l="T6" t="T7" r="T8" b="T9"/>
              <a:pathLst>
                <a:path w="3" h="2275">
                  <a:moveTo>
                    <a:pt x="3" y="0"/>
                  </a:moveTo>
                  <a:lnTo>
                    <a:pt x="0" y="2275"/>
                  </a:lnTo>
                </a:path>
              </a:pathLst>
            </a:custGeom>
            <a:solidFill>
              <a:srgbClr val="FFFFFF"/>
            </a:solidFill>
            <a:ln w="38100">
              <a:solidFill>
                <a:schemeClr val="tx1"/>
              </a:solidFill>
              <a:round/>
              <a:headEnd/>
              <a:tailEnd/>
            </a:ln>
          </p:spPr>
          <p:txBody>
            <a:bodyPr/>
            <a:lstStyle/>
            <a:p>
              <a:endParaRPr lang="zh-CN" altLang="en-US"/>
            </a:p>
          </p:txBody>
        </p:sp>
        <p:sp>
          <p:nvSpPr>
            <p:cNvPr id="72826" name="Line 128"/>
            <p:cNvSpPr>
              <a:spLocks noChangeShapeType="1"/>
            </p:cNvSpPr>
            <p:nvPr/>
          </p:nvSpPr>
          <p:spPr bwMode="auto">
            <a:xfrm flipH="1">
              <a:off x="4549" y="1988"/>
              <a:ext cx="0" cy="706"/>
            </a:xfrm>
            <a:prstGeom prst="line">
              <a:avLst/>
            </a:prstGeom>
            <a:noFill/>
            <a:ln w="19050">
              <a:solidFill>
                <a:schemeClr val="tx1"/>
              </a:solidFill>
              <a:round/>
              <a:headEnd/>
              <a:tailEnd/>
            </a:ln>
          </p:spPr>
          <p:txBody>
            <a:bodyPr/>
            <a:lstStyle/>
            <a:p>
              <a:endParaRPr lang="zh-CN" altLang="en-US"/>
            </a:p>
          </p:txBody>
        </p:sp>
        <p:sp>
          <p:nvSpPr>
            <p:cNvPr id="72827" name="Line 129"/>
            <p:cNvSpPr>
              <a:spLocks noChangeShapeType="1"/>
            </p:cNvSpPr>
            <p:nvPr/>
          </p:nvSpPr>
          <p:spPr bwMode="auto">
            <a:xfrm flipH="1">
              <a:off x="4756" y="1988"/>
              <a:ext cx="0" cy="706"/>
            </a:xfrm>
            <a:prstGeom prst="line">
              <a:avLst/>
            </a:prstGeom>
            <a:noFill/>
            <a:ln w="19050">
              <a:solidFill>
                <a:schemeClr val="tx1"/>
              </a:solidFill>
              <a:round/>
              <a:headEnd/>
              <a:tailEnd/>
            </a:ln>
          </p:spPr>
          <p:txBody>
            <a:bodyPr/>
            <a:lstStyle/>
            <a:p>
              <a:endParaRPr lang="zh-CN" altLang="en-US"/>
            </a:p>
          </p:txBody>
        </p:sp>
        <p:sp>
          <p:nvSpPr>
            <p:cNvPr id="72828" name="Freeform 130"/>
            <p:cNvSpPr>
              <a:spLocks/>
            </p:cNvSpPr>
            <p:nvPr/>
          </p:nvSpPr>
          <p:spPr bwMode="auto">
            <a:xfrm>
              <a:off x="1156" y="2435"/>
              <a:ext cx="203" cy="1"/>
            </a:xfrm>
            <a:custGeom>
              <a:avLst/>
              <a:gdLst>
                <a:gd name="T0" fmla="*/ 0 w 203"/>
                <a:gd name="T1" fmla="*/ 1 h 1"/>
                <a:gd name="T2" fmla="*/ 203 w 203"/>
                <a:gd name="T3" fmla="*/ 0 h 1"/>
                <a:gd name="T4" fmla="*/ 0 60000 65536"/>
                <a:gd name="T5" fmla="*/ 0 60000 65536"/>
                <a:gd name="T6" fmla="*/ 0 w 203"/>
                <a:gd name="T7" fmla="*/ 0 h 1"/>
                <a:gd name="T8" fmla="*/ 203 w 203"/>
                <a:gd name="T9" fmla="*/ 1 h 1"/>
              </a:gdLst>
              <a:ahLst/>
              <a:cxnLst>
                <a:cxn ang="T4">
                  <a:pos x="T0" y="T1"/>
                </a:cxn>
                <a:cxn ang="T5">
                  <a:pos x="T2" y="T3"/>
                </a:cxn>
              </a:cxnLst>
              <a:rect l="T6" t="T7" r="T8" b="T9"/>
              <a:pathLst>
                <a:path w="203" h="1">
                  <a:moveTo>
                    <a:pt x="0" y="1"/>
                  </a:moveTo>
                  <a:lnTo>
                    <a:pt x="203" y="0"/>
                  </a:lnTo>
                </a:path>
              </a:pathLst>
            </a:custGeom>
            <a:noFill/>
            <a:ln w="19050">
              <a:solidFill>
                <a:schemeClr val="tx1"/>
              </a:solidFill>
              <a:round/>
              <a:headEnd type="stealth" w="med" len="med"/>
              <a:tailEnd type="stealth" w="med" len="med"/>
            </a:ln>
          </p:spPr>
          <p:txBody>
            <a:bodyPr wrap="none"/>
            <a:lstStyle/>
            <a:p>
              <a:endParaRPr lang="zh-CN" altLang="en-US"/>
            </a:p>
          </p:txBody>
        </p:sp>
        <p:sp>
          <p:nvSpPr>
            <p:cNvPr id="72829" name="Freeform 131"/>
            <p:cNvSpPr>
              <a:spLocks/>
            </p:cNvSpPr>
            <p:nvPr/>
          </p:nvSpPr>
          <p:spPr bwMode="auto">
            <a:xfrm>
              <a:off x="2787" y="2432"/>
              <a:ext cx="211" cy="4"/>
            </a:xfrm>
            <a:custGeom>
              <a:avLst/>
              <a:gdLst>
                <a:gd name="T0" fmla="*/ 0 w 211"/>
                <a:gd name="T1" fmla="*/ 4 h 4"/>
                <a:gd name="T2" fmla="*/ 211 w 211"/>
                <a:gd name="T3" fmla="*/ 0 h 4"/>
                <a:gd name="T4" fmla="*/ 0 60000 65536"/>
                <a:gd name="T5" fmla="*/ 0 60000 65536"/>
                <a:gd name="T6" fmla="*/ 0 w 211"/>
                <a:gd name="T7" fmla="*/ 0 h 4"/>
                <a:gd name="T8" fmla="*/ 211 w 211"/>
                <a:gd name="T9" fmla="*/ 4 h 4"/>
              </a:gdLst>
              <a:ahLst/>
              <a:cxnLst>
                <a:cxn ang="T4">
                  <a:pos x="T0" y="T1"/>
                </a:cxn>
                <a:cxn ang="T5">
                  <a:pos x="T2" y="T3"/>
                </a:cxn>
              </a:cxnLst>
              <a:rect l="T6" t="T7" r="T8" b="T9"/>
              <a:pathLst>
                <a:path w="211" h="4">
                  <a:moveTo>
                    <a:pt x="0" y="4"/>
                  </a:moveTo>
                  <a:lnTo>
                    <a:pt x="211" y="0"/>
                  </a:lnTo>
                </a:path>
              </a:pathLst>
            </a:custGeom>
            <a:noFill/>
            <a:ln w="19050">
              <a:solidFill>
                <a:schemeClr val="tx1"/>
              </a:solidFill>
              <a:round/>
              <a:headEnd type="stealth" w="med" len="med"/>
              <a:tailEnd type="stealth" w="med" len="med"/>
            </a:ln>
          </p:spPr>
          <p:txBody>
            <a:bodyPr wrap="none"/>
            <a:lstStyle/>
            <a:p>
              <a:endParaRPr lang="zh-CN" altLang="en-US"/>
            </a:p>
          </p:txBody>
        </p:sp>
      </p:grpSp>
      <p:sp>
        <p:nvSpPr>
          <p:cNvPr id="248964" name="Rectangle 13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48965" name="Text Box 133"/>
          <p:cNvSpPr txBox="1">
            <a:spLocks noChangeArrowheads="1"/>
          </p:cNvSpPr>
          <p:nvPr/>
        </p:nvSpPr>
        <p:spPr bwMode="auto">
          <a:xfrm>
            <a:off x="5508625" y="1484313"/>
            <a:ext cx="3821113"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以</a:t>
            </a:r>
            <a:r>
              <a:rPr lang="en-US" altLang="zh-CN" sz="2400">
                <a:latin typeface="Times New Roman" pitchFamily="18" charset="0"/>
              </a:rPr>
              <a:t>128 </a:t>
            </a:r>
            <a:r>
              <a:rPr lang="en-US" altLang="zh-CN" sz="2400">
                <a:latin typeface="Times New Roman" pitchFamily="18" charset="0"/>
                <a:cs typeface="Times New Roman" pitchFamily="18" charset="0"/>
              </a:rPr>
              <a:t>× 128 </a:t>
            </a:r>
            <a:r>
              <a:rPr lang="zh-CN" altLang="en-US" sz="2400">
                <a:latin typeface="Times New Roman" pitchFamily="18" charset="0"/>
              </a:rPr>
              <a:t>矩阵为例</a:t>
            </a:r>
          </a:p>
        </p:txBody>
      </p:sp>
      <p:sp>
        <p:nvSpPr>
          <p:cNvPr id="72715" name="AutoShape 134">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8835"/>
                                        </p:tgtEl>
                                        <p:attrNameLst>
                                          <p:attrName>style.visibility</p:attrName>
                                        </p:attrNameLst>
                                      </p:cBhvr>
                                      <p:to>
                                        <p:strVal val="visible"/>
                                      </p:to>
                                    </p:set>
                                    <p:animEffect transition="in" filter="blinds(horizontal)">
                                      <p:cBhvr>
                                        <p:cTn id="7" dur="500"/>
                                        <p:tgtEl>
                                          <p:spTgt spid="2488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8965"/>
                                        </p:tgtEl>
                                        <p:attrNameLst>
                                          <p:attrName>style.visibility</p:attrName>
                                        </p:attrNameLst>
                                      </p:cBhvr>
                                      <p:to>
                                        <p:strVal val="visible"/>
                                      </p:to>
                                    </p:set>
                                    <p:animEffect transition="in" filter="blinds(horizontal)">
                                      <p:cBhvr>
                                        <p:cTn id="17" dur="500"/>
                                        <p:tgtEl>
                                          <p:spTgt spid="24896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8840"/>
                                        </p:tgtEl>
                                        <p:attrNameLst>
                                          <p:attrName>style.visibility</p:attrName>
                                        </p:attrNameLst>
                                      </p:cBhvr>
                                      <p:to>
                                        <p:strVal val="visible"/>
                                      </p:to>
                                    </p:set>
                                    <p:animEffect transition="in" filter="blinds(horizontal)">
                                      <p:cBhvr>
                                        <p:cTn id="27" dur="500"/>
                                        <p:tgtEl>
                                          <p:spTgt spid="2488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8839"/>
                                        </p:tgtEl>
                                        <p:attrNameLst>
                                          <p:attrName>style.visibility</p:attrName>
                                        </p:attrNameLst>
                                      </p:cBhvr>
                                      <p:to>
                                        <p:strVal val="visible"/>
                                      </p:to>
                                    </p:set>
                                    <p:animEffect transition="in" filter="blinds(horizontal)">
                                      <p:cBhvr>
                                        <p:cTn id="32" dur="500"/>
                                        <p:tgtEl>
                                          <p:spTgt spid="248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autoUpdateAnimBg="0"/>
      <p:bldP spid="248839" grpId="0" autoUpdateAnimBg="0"/>
      <p:bldP spid="248840" grpId="0" autoUpdateAnimBg="0"/>
      <p:bldP spid="248965"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灯片编号占位符 1"/>
          <p:cNvSpPr>
            <a:spLocks noGrp="1"/>
          </p:cNvSpPr>
          <p:nvPr>
            <p:ph type="sldNum" sz="quarter" idx="10"/>
          </p:nvPr>
        </p:nvSpPr>
        <p:spPr bwMode="auto">
          <a:noFill/>
          <a:ln>
            <a:miter lim="800000"/>
            <a:headEnd/>
            <a:tailEnd/>
          </a:ln>
        </p:spPr>
        <p:txBody>
          <a:bodyPr/>
          <a:lstStyle/>
          <a:p>
            <a:fld id="{F0C281BA-444B-4507-BB2D-3257949F7052}" type="slidenum">
              <a:rPr lang="zh-CN" altLang="en-US" smtClean="0"/>
              <a:pPr/>
              <a:t>69</a:t>
            </a:fld>
            <a:endParaRPr lang="en-US" altLang="zh-CN"/>
          </a:p>
        </p:txBody>
      </p:sp>
      <p:sp>
        <p:nvSpPr>
          <p:cNvPr id="782338" name="Text Box 2"/>
          <p:cNvSpPr txBox="1">
            <a:spLocks noChangeArrowheads="1"/>
          </p:cNvSpPr>
          <p:nvPr/>
        </p:nvSpPr>
        <p:spPr bwMode="auto">
          <a:xfrm>
            <a:off x="1371600" y="4830763"/>
            <a:ext cx="28956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i="1">
                <a:latin typeface="Times New Roman" pitchFamily="18" charset="0"/>
              </a:rPr>
              <a:t>t</a:t>
            </a:r>
            <a:r>
              <a:rPr lang="en-US" altLang="zh-CN" sz="2800" baseline="-25000">
                <a:latin typeface="Times New Roman" pitchFamily="18" charset="0"/>
              </a:rPr>
              <a:t>C</a:t>
            </a:r>
            <a:r>
              <a:rPr lang="en-US" altLang="zh-CN" sz="2800">
                <a:latin typeface="宋体" pitchFamily="2" charset="-122"/>
              </a:rPr>
              <a:t> = </a:t>
            </a:r>
            <a:r>
              <a:rPr lang="en-US" altLang="zh-CN" sz="3200" i="1">
                <a:latin typeface="Times New Roman" pitchFamily="18" charset="0"/>
              </a:rPr>
              <a:t>t</a:t>
            </a:r>
            <a:r>
              <a:rPr lang="en-US" altLang="zh-CN" sz="2800" baseline="-25000">
                <a:latin typeface="Times New Roman" pitchFamily="18" charset="0"/>
              </a:rPr>
              <a:t>M</a:t>
            </a:r>
            <a:r>
              <a:rPr lang="en-US" altLang="zh-CN" sz="2800" baseline="-25000">
                <a:latin typeface="宋体" pitchFamily="2" charset="-122"/>
              </a:rPr>
              <a:t> </a:t>
            </a:r>
            <a:r>
              <a:rPr lang="en-US" altLang="zh-CN" sz="2800">
                <a:latin typeface="宋体" pitchFamily="2" charset="-122"/>
              </a:rPr>
              <a:t>+ </a:t>
            </a:r>
            <a:r>
              <a:rPr lang="en-US" altLang="zh-CN" sz="3200" i="1">
                <a:latin typeface="Times New Roman" pitchFamily="18" charset="0"/>
              </a:rPr>
              <a:t>t</a:t>
            </a:r>
            <a:r>
              <a:rPr lang="en-US" altLang="zh-CN" sz="2800" baseline="-25000">
                <a:latin typeface="Times New Roman" pitchFamily="18" charset="0"/>
              </a:rPr>
              <a:t>R</a:t>
            </a:r>
            <a:endParaRPr lang="zh-CN" altLang="en-US" sz="2800" baseline="-25000">
              <a:latin typeface="Times New Roman" pitchFamily="18" charset="0"/>
            </a:endParaRPr>
          </a:p>
        </p:txBody>
      </p:sp>
      <p:grpSp>
        <p:nvGrpSpPr>
          <p:cNvPr id="2" name="Group 3"/>
          <p:cNvGrpSpPr>
            <a:grpSpLocks/>
          </p:cNvGrpSpPr>
          <p:nvPr/>
        </p:nvGrpSpPr>
        <p:grpSpPr bwMode="auto">
          <a:xfrm>
            <a:off x="1833563" y="5470525"/>
            <a:ext cx="2057400" cy="1082675"/>
            <a:chOff x="1200" y="3350"/>
            <a:chExt cx="1296" cy="682"/>
          </a:xfrm>
        </p:grpSpPr>
        <p:sp>
          <p:nvSpPr>
            <p:cNvPr id="73785" name="Line 4"/>
            <p:cNvSpPr>
              <a:spLocks noChangeShapeType="1"/>
            </p:cNvSpPr>
            <p:nvPr/>
          </p:nvSpPr>
          <p:spPr bwMode="auto">
            <a:xfrm>
              <a:off x="1536" y="3350"/>
              <a:ext cx="0" cy="336"/>
            </a:xfrm>
            <a:prstGeom prst="line">
              <a:avLst/>
            </a:prstGeom>
            <a:noFill/>
            <a:ln w="63500">
              <a:solidFill>
                <a:schemeClr val="tx1"/>
              </a:solidFill>
              <a:round/>
              <a:headEnd/>
              <a:tailEnd type="stealth" w="med" len="med"/>
            </a:ln>
          </p:spPr>
          <p:txBody>
            <a:bodyPr>
              <a:spAutoFit/>
            </a:bodyPr>
            <a:lstStyle/>
            <a:p>
              <a:endParaRPr lang="zh-CN" altLang="en-US"/>
            </a:p>
          </p:txBody>
        </p:sp>
        <p:sp>
          <p:nvSpPr>
            <p:cNvPr id="73786" name="Line 5"/>
            <p:cNvSpPr>
              <a:spLocks noChangeShapeType="1"/>
            </p:cNvSpPr>
            <p:nvPr/>
          </p:nvSpPr>
          <p:spPr bwMode="auto">
            <a:xfrm>
              <a:off x="2064" y="3350"/>
              <a:ext cx="0" cy="336"/>
            </a:xfrm>
            <a:prstGeom prst="line">
              <a:avLst/>
            </a:prstGeom>
            <a:noFill/>
            <a:ln w="63500">
              <a:solidFill>
                <a:schemeClr val="tx1"/>
              </a:solidFill>
              <a:round/>
              <a:headEnd/>
              <a:tailEnd type="stealth" w="med" len="med"/>
            </a:ln>
          </p:spPr>
          <p:txBody>
            <a:bodyPr>
              <a:spAutoFit/>
            </a:bodyPr>
            <a:lstStyle/>
            <a:p>
              <a:endParaRPr lang="zh-CN" altLang="en-US"/>
            </a:p>
          </p:txBody>
        </p:sp>
        <p:sp>
          <p:nvSpPr>
            <p:cNvPr id="73787" name="Text Box 6"/>
            <p:cNvSpPr txBox="1">
              <a:spLocks noChangeArrowheads="1"/>
            </p:cNvSpPr>
            <p:nvPr/>
          </p:nvSpPr>
          <p:spPr bwMode="auto">
            <a:xfrm>
              <a:off x="1200" y="3705"/>
              <a:ext cx="720"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读写</a:t>
              </a:r>
            </a:p>
          </p:txBody>
        </p:sp>
        <p:sp>
          <p:nvSpPr>
            <p:cNvPr id="73788" name="Text Box 7"/>
            <p:cNvSpPr txBox="1">
              <a:spLocks noChangeArrowheads="1"/>
            </p:cNvSpPr>
            <p:nvPr/>
          </p:nvSpPr>
          <p:spPr bwMode="auto">
            <a:xfrm>
              <a:off x="1776" y="3705"/>
              <a:ext cx="720"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刷新</a:t>
              </a:r>
            </a:p>
          </p:txBody>
        </p:sp>
      </p:grpSp>
      <p:sp>
        <p:nvSpPr>
          <p:cNvPr id="782344" name="Text Box 8"/>
          <p:cNvSpPr txBox="1">
            <a:spLocks noChangeArrowheads="1"/>
          </p:cNvSpPr>
          <p:nvPr/>
        </p:nvSpPr>
        <p:spPr bwMode="auto">
          <a:xfrm>
            <a:off x="4191000" y="4951413"/>
            <a:ext cx="2895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无 “死区”</a:t>
            </a:r>
          </a:p>
        </p:txBody>
      </p:sp>
      <p:sp>
        <p:nvSpPr>
          <p:cNvPr id="73734" name="Text Box 9"/>
          <p:cNvSpPr txBox="1">
            <a:spLocks noChangeArrowheads="1"/>
          </p:cNvSpPr>
          <p:nvPr/>
        </p:nvSpPr>
        <p:spPr bwMode="auto">
          <a:xfrm>
            <a:off x="228600" y="242888"/>
            <a:ext cx="67056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仿宋_GB2312" pitchFamily="49" charset="-122"/>
              </a:rPr>
              <a:t>②</a:t>
            </a:r>
            <a:r>
              <a:rPr lang="zh-CN" altLang="en-US" sz="3200">
                <a:latin typeface="Times New Roman" pitchFamily="18" charset="0"/>
                <a:ea typeface="楷体_GB2312" pitchFamily="49" charset="-122"/>
              </a:rPr>
              <a:t> </a:t>
            </a:r>
            <a:r>
              <a:rPr lang="zh-CN" altLang="en-US" sz="3200">
                <a:latin typeface="Times New Roman" pitchFamily="18" charset="0"/>
              </a:rPr>
              <a:t>分散刷新</a:t>
            </a:r>
            <a:r>
              <a:rPr lang="en-US" altLang="zh-CN" sz="3200">
                <a:latin typeface="Times New Roman" pitchFamily="18" charset="0"/>
                <a:ea typeface="楷体_GB2312" pitchFamily="49" charset="-122"/>
              </a:rPr>
              <a:t>（</a:t>
            </a:r>
            <a:r>
              <a:rPr lang="zh-CN" altLang="en-US" sz="3200">
                <a:latin typeface="Times New Roman" pitchFamily="18" charset="0"/>
              </a:rPr>
              <a:t>存取周期为</a:t>
            </a:r>
            <a:r>
              <a:rPr lang="zh-CN" altLang="en-US" sz="3200">
                <a:latin typeface="Times New Roman" pitchFamily="18" charset="0"/>
                <a:ea typeface="楷体_GB2312" pitchFamily="49" charset="-122"/>
              </a:rPr>
              <a:t>1</a:t>
            </a:r>
            <a:r>
              <a:rPr lang="zh-CN" altLang="en-US" sz="800">
                <a:latin typeface="Times New Roman" pitchFamily="18" charset="0"/>
                <a:ea typeface="楷体_GB2312" pitchFamily="49" charset="-122"/>
              </a:rPr>
              <a:t> </a:t>
            </a:r>
            <a:r>
              <a:rPr lang="en-US" altLang="zh-CN" sz="3200">
                <a:latin typeface="Times New Roman" pitchFamily="18" charset="0"/>
                <a:sym typeface="Symbol" pitchFamily="18" charset="2"/>
              </a:rPr>
              <a:t></a:t>
            </a:r>
            <a:r>
              <a:rPr lang="en-US" altLang="zh-CN" sz="3200">
                <a:latin typeface="Times New Roman" pitchFamily="18" charset="0"/>
              </a:rPr>
              <a:t>s</a:t>
            </a:r>
            <a:r>
              <a:rPr lang="en-US" altLang="zh-CN" sz="800">
                <a:latin typeface="宋体" pitchFamily="2" charset="-122"/>
              </a:rPr>
              <a:t> </a:t>
            </a:r>
            <a:r>
              <a:rPr lang="en-US" altLang="zh-CN" sz="3200">
                <a:latin typeface="Times New Roman" pitchFamily="18" charset="0"/>
              </a:rPr>
              <a:t>）</a:t>
            </a:r>
            <a:endParaRPr lang="zh-CN" altLang="en-US" sz="3200">
              <a:latin typeface="Times New Roman" pitchFamily="18" charset="0"/>
            </a:endParaRPr>
          </a:p>
        </p:txBody>
      </p:sp>
      <p:sp>
        <p:nvSpPr>
          <p:cNvPr id="782346" name="Text Box 10"/>
          <p:cNvSpPr txBox="1">
            <a:spLocks noChangeArrowheads="1"/>
          </p:cNvSpPr>
          <p:nvPr/>
        </p:nvSpPr>
        <p:spPr bwMode="auto">
          <a:xfrm>
            <a:off x="4191000" y="6034088"/>
            <a:ext cx="49530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(存取周期为 0.5 </a:t>
            </a:r>
            <a:r>
              <a:rPr lang="en-US" altLang="zh-CN" sz="2800">
                <a:latin typeface="Times New Roman" pitchFamily="18" charset="0"/>
                <a:sym typeface="Symbol" pitchFamily="18" charset="2"/>
              </a:rPr>
              <a:t></a:t>
            </a:r>
            <a:r>
              <a:rPr lang="en-US" altLang="zh-CN" sz="2800">
                <a:latin typeface="Times New Roman" pitchFamily="18" charset="0"/>
              </a:rPr>
              <a:t>s</a:t>
            </a:r>
            <a:r>
              <a:rPr lang="zh-CN" altLang="en-US" sz="2800">
                <a:latin typeface="Times New Roman" pitchFamily="18" charset="0"/>
              </a:rPr>
              <a:t> </a:t>
            </a:r>
            <a:r>
              <a:rPr lang="en-US" altLang="zh-CN" sz="2800">
                <a:latin typeface="Times New Roman" pitchFamily="18" charset="0"/>
              </a:rPr>
              <a:t>+ </a:t>
            </a:r>
            <a:r>
              <a:rPr lang="zh-CN" altLang="en-US" sz="2800">
                <a:latin typeface="Times New Roman" pitchFamily="18" charset="0"/>
              </a:rPr>
              <a:t>0.5 </a:t>
            </a:r>
            <a:r>
              <a:rPr lang="en-US" altLang="zh-CN" sz="2800">
                <a:latin typeface="Times New Roman" pitchFamily="18" charset="0"/>
                <a:sym typeface="Symbol" pitchFamily="18" charset="2"/>
              </a:rPr>
              <a:t></a:t>
            </a:r>
            <a:r>
              <a:rPr lang="en-US" altLang="zh-CN" sz="2800">
                <a:latin typeface="Times New Roman" pitchFamily="18" charset="0"/>
              </a:rPr>
              <a:t>s</a:t>
            </a:r>
            <a:r>
              <a:rPr lang="en-US" altLang="zh-CN" sz="800">
                <a:latin typeface="宋体" pitchFamily="2" charset="-122"/>
              </a:rPr>
              <a:t> </a:t>
            </a:r>
            <a:r>
              <a:rPr lang="en-US" altLang="zh-CN" sz="2800">
                <a:latin typeface="Times New Roman" pitchFamily="18" charset="0"/>
              </a:rPr>
              <a:t>)</a:t>
            </a:r>
          </a:p>
        </p:txBody>
      </p:sp>
      <p:sp>
        <p:nvSpPr>
          <p:cNvPr id="782347" name="Rectangle 1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82348" name="Text Box 12"/>
          <p:cNvSpPr txBox="1">
            <a:spLocks noChangeArrowheads="1"/>
          </p:cNvSpPr>
          <p:nvPr/>
        </p:nvSpPr>
        <p:spPr bwMode="auto">
          <a:xfrm>
            <a:off x="762000" y="928688"/>
            <a:ext cx="4800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以 128</a:t>
            </a:r>
            <a:r>
              <a:rPr lang="zh-CN" altLang="en-US" sz="2400">
                <a:latin typeface="Times New Roman" pitchFamily="18" charset="0"/>
              </a:rPr>
              <a:t> </a:t>
            </a:r>
            <a:r>
              <a:rPr lang="en-US" altLang="zh-CN" sz="2800">
                <a:latin typeface="Times New Roman" pitchFamily="18" charset="0"/>
                <a:cs typeface="Times New Roman" pitchFamily="18" charset="0"/>
              </a:rPr>
              <a:t>×128 </a:t>
            </a:r>
            <a:r>
              <a:rPr lang="zh-CN" altLang="en-US" sz="2800">
                <a:latin typeface="Times New Roman" pitchFamily="18" charset="0"/>
              </a:rPr>
              <a:t>矩阵为例</a:t>
            </a:r>
          </a:p>
        </p:txBody>
      </p:sp>
      <p:sp>
        <p:nvSpPr>
          <p:cNvPr id="73738" name="AutoShape 1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nvGrpSpPr>
          <p:cNvPr id="3" name="Group 14"/>
          <p:cNvGrpSpPr>
            <a:grpSpLocks/>
          </p:cNvGrpSpPr>
          <p:nvPr/>
        </p:nvGrpSpPr>
        <p:grpSpPr bwMode="auto">
          <a:xfrm>
            <a:off x="152400" y="1801813"/>
            <a:ext cx="8458200" cy="2922587"/>
            <a:chOff x="96" y="1135"/>
            <a:chExt cx="5328" cy="1841"/>
          </a:xfrm>
        </p:grpSpPr>
        <p:grpSp>
          <p:nvGrpSpPr>
            <p:cNvPr id="73740" name="Group 15"/>
            <p:cNvGrpSpPr>
              <a:grpSpLocks/>
            </p:cNvGrpSpPr>
            <p:nvPr/>
          </p:nvGrpSpPr>
          <p:grpSpPr bwMode="auto">
            <a:xfrm>
              <a:off x="96" y="1135"/>
              <a:ext cx="5328" cy="1841"/>
              <a:chOff x="96" y="1135"/>
              <a:chExt cx="5328" cy="1841"/>
            </a:xfrm>
          </p:grpSpPr>
          <p:sp>
            <p:nvSpPr>
              <p:cNvPr id="73742" name="Line 16"/>
              <p:cNvSpPr>
                <a:spLocks noChangeShapeType="1"/>
              </p:cNvSpPr>
              <p:nvPr/>
            </p:nvSpPr>
            <p:spPr bwMode="auto">
              <a:xfrm>
                <a:off x="96" y="1716"/>
                <a:ext cx="1594" cy="1"/>
              </a:xfrm>
              <a:prstGeom prst="line">
                <a:avLst/>
              </a:prstGeom>
              <a:noFill/>
              <a:ln w="38100">
                <a:solidFill>
                  <a:schemeClr val="tx1"/>
                </a:solidFill>
                <a:round/>
                <a:headEnd/>
                <a:tailEnd/>
              </a:ln>
            </p:spPr>
            <p:txBody>
              <a:bodyPr/>
              <a:lstStyle/>
              <a:p>
                <a:endParaRPr lang="zh-CN" altLang="en-US"/>
              </a:p>
            </p:txBody>
          </p:sp>
          <p:sp>
            <p:nvSpPr>
              <p:cNvPr id="73743" name="Line 17"/>
              <p:cNvSpPr>
                <a:spLocks noChangeShapeType="1"/>
              </p:cNvSpPr>
              <p:nvPr/>
            </p:nvSpPr>
            <p:spPr bwMode="auto">
              <a:xfrm>
                <a:off x="416" y="1163"/>
                <a:ext cx="1" cy="1813"/>
              </a:xfrm>
              <a:prstGeom prst="line">
                <a:avLst/>
              </a:prstGeom>
              <a:noFill/>
              <a:ln w="28575">
                <a:solidFill>
                  <a:schemeClr val="tx1"/>
                </a:solidFill>
                <a:round/>
                <a:headEnd/>
                <a:tailEnd/>
              </a:ln>
            </p:spPr>
            <p:txBody>
              <a:bodyPr/>
              <a:lstStyle/>
              <a:p>
                <a:endParaRPr lang="zh-CN" altLang="en-US"/>
              </a:p>
            </p:txBody>
          </p:sp>
          <p:sp>
            <p:nvSpPr>
              <p:cNvPr id="73744" name="Line 18"/>
              <p:cNvSpPr>
                <a:spLocks noChangeShapeType="1"/>
              </p:cNvSpPr>
              <p:nvPr/>
            </p:nvSpPr>
            <p:spPr bwMode="auto">
              <a:xfrm>
                <a:off x="794" y="1163"/>
                <a:ext cx="1" cy="1046"/>
              </a:xfrm>
              <a:prstGeom prst="line">
                <a:avLst/>
              </a:prstGeom>
              <a:noFill/>
              <a:ln w="28575">
                <a:solidFill>
                  <a:schemeClr val="tx1"/>
                </a:solidFill>
                <a:round/>
                <a:headEnd/>
                <a:tailEnd/>
              </a:ln>
            </p:spPr>
            <p:txBody>
              <a:bodyPr/>
              <a:lstStyle/>
              <a:p>
                <a:endParaRPr lang="zh-CN" altLang="en-US"/>
              </a:p>
            </p:txBody>
          </p:sp>
          <p:sp>
            <p:nvSpPr>
              <p:cNvPr id="73745" name="Line 19"/>
              <p:cNvSpPr>
                <a:spLocks noChangeShapeType="1"/>
              </p:cNvSpPr>
              <p:nvPr/>
            </p:nvSpPr>
            <p:spPr bwMode="auto">
              <a:xfrm>
                <a:off x="1172" y="1163"/>
                <a:ext cx="1" cy="1462"/>
              </a:xfrm>
              <a:prstGeom prst="line">
                <a:avLst/>
              </a:prstGeom>
              <a:noFill/>
              <a:ln w="28575">
                <a:solidFill>
                  <a:schemeClr val="tx1"/>
                </a:solidFill>
                <a:round/>
                <a:headEnd/>
                <a:tailEnd/>
              </a:ln>
            </p:spPr>
            <p:txBody>
              <a:bodyPr/>
              <a:lstStyle/>
              <a:p>
                <a:endParaRPr lang="zh-CN" altLang="en-US"/>
              </a:p>
            </p:txBody>
          </p:sp>
          <p:sp>
            <p:nvSpPr>
              <p:cNvPr id="73746" name="Rectangle 20"/>
              <p:cNvSpPr>
                <a:spLocks noChangeArrowheads="1"/>
              </p:cNvSpPr>
              <p:nvPr/>
            </p:nvSpPr>
            <p:spPr bwMode="auto">
              <a:xfrm>
                <a:off x="467" y="1135"/>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p>
            </p:txBody>
          </p:sp>
          <p:sp>
            <p:nvSpPr>
              <p:cNvPr id="73747" name="Line 21"/>
              <p:cNvSpPr>
                <a:spLocks noChangeShapeType="1"/>
              </p:cNvSpPr>
              <p:nvPr/>
            </p:nvSpPr>
            <p:spPr bwMode="auto">
              <a:xfrm>
                <a:off x="1550" y="1163"/>
                <a:ext cx="1" cy="1115"/>
              </a:xfrm>
              <a:prstGeom prst="line">
                <a:avLst/>
              </a:prstGeom>
              <a:noFill/>
              <a:ln w="28575">
                <a:solidFill>
                  <a:schemeClr val="tx1"/>
                </a:solidFill>
                <a:round/>
                <a:headEnd/>
                <a:tailEnd/>
              </a:ln>
            </p:spPr>
            <p:txBody>
              <a:bodyPr/>
              <a:lstStyle/>
              <a:p>
                <a:endParaRPr lang="zh-CN" altLang="en-US"/>
              </a:p>
            </p:txBody>
          </p:sp>
          <p:sp>
            <p:nvSpPr>
              <p:cNvPr id="73748" name="Rectangle 22"/>
              <p:cNvSpPr>
                <a:spLocks noChangeArrowheads="1"/>
              </p:cNvSpPr>
              <p:nvPr/>
            </p:nvSpPr>
            <p:spPr bwMode="auto">
              <a:xfrm>
                <a:off x="825" y="1227"/>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REF</a:t>
                </a:r>
              </a:p>
            </p:txBody>
          </p:sp>
          <p:sp>
            <p:nvSpPr>
              <p:cNvPr id="73749" name="Rectangle 23"/>
              <p:cNvSpPr>
                <a:spLocks noChangeArrowheads="1"/>
              </p:cNvSpPr>
              <p:nvPr/>
            </p:nvSpPr>
            <p:spPr bwMode="auto">
              <a:xfrm>
                <a:off x="920" y="1502"/>
                <a:ext cx="68"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700">
                    <a:latin typeface="Times New Roman" pitchFamily="18" charset="0"/>
                  </a:rPr>
                  <a:t>0</a:t>
                </a:r>
                <a:endParaRPr lang="zh-CN" altLang="en-US" sz="2400">
                  <a:latin typeface="Times New Roman" pitchFamily="18" charset="0"/>
                </a:endParaRPr>
              </a:p>
            </p:txBody>
          </p:sp>
          <p:sp>
            <p:nvSpPr>
              <p:cNvPr id="73750" name="Rectangle 24"/>
              <p:cNvSpPr>
                <a:spLocks noChangeArrowheads="1"/>
              </p:cNvSpPr>
              <p:nvPr/>
            </p:nvSpPr>
            <p:spPr bwMode="auto">
              <a:xfrm>
                <a:off x="1221" y="1135"/>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endParaRPr lang="en-US" altLang="zh-CN" sz="2400">
                  <a:latin typeface="Times New Roman" pitchFamily="18" charset="0"/>
                </a:endParaRPr>
              </a:p>
            </p:txBody>
          </p:sp>
          <p:sp>
            <p:nvSpPr>
              <p:cNvPr id="73751" name="Rectangle 25"/>
              <p:cNvSpPr>
                <a:spLocks noChangeArrowheads="1"/>
              </p:cNvSpPr>
              <p:nvPr/>
            </p:nvSpPr>
            <p:spPr bwMode="auto">
              <a:xfrm>
                <a:off x="874" y="1750"/>
                <a:ext cx="5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i="1">
                    <a:latin typeface="Times New Roman" pitchFamily="18" charset="0"/>
                  </a:rPr>
                  <a:t>t</a:t>
                </a:r>
              </a:p>
            </p:txBody>
          </p:sp>
          <p:sp>
            <p:nvSpPr>
              <p:cNvPr id="73752" name="Rectangle 26"/>
              <p:cNvSpPr>
                <a:spLocks noChangeArrowheads="1"/>
              </p:cNvSpPr>
              <p:nvPr/>
            </p:nvSpPr>
            <p:spPr bwMode="auto">
              <a:xfrm>
                <a:off x="944" y="1853"/>
                <a:ext cx="87" cy="14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500">
                    <a:latin typeface="Times New Roman" pitchFamily="18" charset="0"/>
                  </a:rPr>
                  <a:t>R</a:t>
                </a:r>
                <a:endParaRPr lang="en-US" altLang="zh-CN" sz="2400">
                  <a:latin typeface="Times New Roman" pitchFamily="18" charset="0"/>
                </a:endParaRPr>
              </a:p>
            </p:txBody>
          </p:sp>
          <p:sp>
            <p:nvSpPr>
              <p:cNvPr id="73753" name="Rectangle 27"/>
              <p:cNvSpPr>
                <a:spLocks noChangeArrowheads="1"/>
              </p:cNvSpPr>
              <p:nvPr/>
            </p:nvSpPr>
            <p:spPr bwMode="auto">
              <a:xfrm>
                <a:off x="520" y="1750"/>
                <a:ext cx="5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i="1">
                    <a:latin typeface="Times New Roman" pitchFamily="18" charset="0"/>
                  </a:rPr>
                  <a:t>t</a:t>
                </a:r>
              </a:p>
            </p:txBody>
          </p:sp>
          <p:sp>
            <p:nvSpPr>
              <p:cNvPr id="73754" name="Rectangle 28"/>
              <p:cNvSpPr>
                <a:spLocks noChangeArrowheads="1"/>
              </p:cNvSpPr>
              <p:nvPr/>
            </p:nvSpPr>
            <p:spPr bwMode="auto">
              <a:xfrm>
                <a:off x="604" y="1853"/>
                <a:ext cx="113" cy="14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500">
                    <a:latin typeface="Times New Roman" pitchFamily="18" charset="0"/>
                  </a:rPr>
                  <a:t>M</a:t>
                </a:r>
                <a:endParaRPr lang="en-US" altLang="zh-CN" sz="2400">
                  <a:latin typeface="Times New Roman" pitchFamily="18" charset="0"/>
                </a:endParaRPr>
              </a:p>
            </p:txBody>
          </p:sp>
          <p:sp>
            <p:nvSpPr>
              <p:cNvPr id="73755" name="Rectangle 29"/>
              <p:cNvSpPr>
                <a:spLocks noChangeArrowheads="1"/>
              </p:cNvSpPr>
              <p:nvPr/>
            </p:nvSpPr>
            <p:spPr bwMode="auto">
              <a:xfrm>
                <a:off x="761" y="2239"/>
                <a:ext cx="5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i="1">
                    <a:latin typeface="Times New Roman" pitchFamily="18" charset="0"/>
                  </a:rPr>
                  <a:t>t</a:t>
                </a:r>
              </a:p>
            </p:txBody>
          </p:sp>
          <p:sp>
            <p:nvSpPr>
              <p:cNvPr id="73756" name="Rectangle 30"/>
              <p:cNvSpPr>
                <a:spLocks noChangeArrowheads="1"/>
              </p:cNvSpPr>
              <p:nvPr/>
            </p:nvSpPr>
            <p:spPr bwMode="auto">
              <a:xfrm>
                <a:off x="830" y="2342"/>
                <a:ext cx="87" cy="14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500">
                    <a:latin typeface="Times New Roman" pitchFamily="18" charset="0"/>
                  </a:rPr>
                  <a:t>C</a:t>
                </a:r>
                <a:endParaRPr lang="en-US" altLang="zh-CN" sz="2400">
                  <a:latin typeface="Times New Roman" pitchFamily="18" charset="0"/>
                </a:endParaRPr>
              </a:p>
            </p:txBody>
          </p:sp>
          <p:sp>
            <p:nvSpPr>
              <p:cNvPr id="73757" name="Line 31"/>
              <p:cNvSpPr>
                <a:spLocks noChangeShapeType="1"/>
              </p:cNvSpPr>
              <p:nvPr/>
            </p:nvSpPr>
            <p:spPr bwMode="auto">
              <a:xfrm>
                <a:off x="2180" y="1716"/>
                <a:ext cx="3244" cy="1"/>
              </a:xfrm>
              <a:prstGeom prst="line">
                <a:avLst/>
              </a:prstGeom>
              <a:noFill/>
              <a:ln w="38100">
                <a:solidFill>
                  <a:schemeClr val="tx1"/>
                </a:solidFill>
                <a:round/>
                <a:headEnd/>
                <a:tailEnd/>
              </a:ln>
            </p:spPr>
            <p:txBody>
              <a:bodyPr/>
              <a:lstStyle/>
              <a:p>
                <a:endParaRPr lang="zh-CN" altLang="en-US"/>
              </a:p>
            </p:txBody>
          </p:sp>
          <p:sp>
            <p:nvSpPr>
              <p:cNvPr id="73758" name="Line 32"/>
              <p:cNvSpPr>
                <a:spLocks noChangeShapeType="1"/>
              </p:cNvSpPr>
              <p:nvPr/>
            </p:nvSpPr>
            <p:spPr bwMode="auto">
              <a:xfrm>
                <a:off x="2273" y="1163"/>
                <a:ext cx="1" cy="1115"/>
              </a:xfrm>
              <a:prstGeom prst="line">
                <a:avLst/>
              </a:prstGeom>
              <a:noFill/>
              <a:ln w="28575">
                <a:solidFill>
                  <a:schemeClr val="tx1"/>
                </a:solidFill>
                <a:round/>
                <a:headEnd/>
                <a:tailEnd/>
              </a:ln>
            </p:spPr>
            <p:txBody>
              <a:bodyPr/>
              <a:lstStyle/>
              <a:p>
                <a:endParaRPr lang="zh-CN" altLang="en-US"/>
              </a:p>
            </p:txBody>
          </p:sp>
          <p:sp>
            <p:nvSpPr>
              <p:cNvPr id="73759" name="Line 33"/>
              <p:cNvSpPr>
                <a:spLocks noChangeShapeType="1"/>
              </p:cNvSpPr>
              <p:nvPr/>
            </p:nvSpPr>
            <p:spPr bwMode="auto">
              <a:xfrm>
                <a:off x="2651" y="1163"/>
                <a:ext cx="1" cy="1115"/>
              </a:xfrm>
              <a:prstGeom prst="line">
                <a:avLst/>
              </a:prstGeom>
              <a:noFill/>
              <a:ln w="28575">
                <a:solidFill>
                  <a:schemeClr val="tx1"/>
                </a:solidFill>
                <a:round/>
                <a:headEnd/>
                <a:tailEnd/>
              </a:ln>
            </p:spPr>
            <p:txBody>
              <a:bodyPr/>
              <a:lstStyle/>
              <a:p>
                <a:endParaRPr lang="zh-CN" altLang="en-US"/>
              </a:p>
            </p:txBody>
          </p:sp>
          <p:sp>
            <p:nvSpPr>
              <p:cNvPr id="73760" name="Line 34"/>
              <p:cNvSpPr>
                <a:spLocks noChangeShapeType="1"/>
              </p:cNvSpPr>
              <p:nvPr/>
            </p:nvSpPr>
            <p:spPr bwMode="auto">
              <a:xfrm>
                <a:off x="3025" y="1163"/>
                <a:ext cx="1" cy="1115"/>
              </a:xfrm>
              <a:prstGeom prst="line">
                <a:avLst/>
              </a:prstGeom>
              <a:noFill/>
              <a:ln w="28575">
                <a:solidFill>
                  <a:schemeClr val="tx1"/>
                </a:solidFill>
                <a:round/>
                <a:headEnd/>
                <a:tailEnd/>
              </a:ln>
            </p:spPr>
            <p:txBody>
              <a:bodyPr/>
              <a:lstStyle/>
              <a:p>
                <a:endParaRPr lang="zh-CN" altLang="en-US"/>
              </a:p>
            </p:txBody>
          </p:sp>
          <p:sp>
            <p:nvSpPr>
              <p:cNvPr id="73761" name="Line 35"/>
              <p:cNvSpPr>
                <a:spLocks noChangeShapeType="1"/>
              </p:cNvSpPr>
              <p:nvPr/>
            </p:nvSpPr>
            <p:spPr bwMode="auto">
              <a:xfrm>
                <a:off x="3403" y="1163"/>
                <a:ext cx="1" cy="1115"/>
              </a:xfrm>
              <a:prstGeom prst="line">
                <a:avLst/>
              </a:prstGeom>
              <a:noFill/>
              <a:ln w="28575">
                <a:solidFill>
                  <a:schemeClr val="tx1"/>
                </a:solidFill>
                <a:round/>
                <a:headEnd/>
                <a:tailEnd/>
              </a:ln>
            </p:spPr>
            <p:txBody>
              <a:bodyPr/>
              <a:lstStyle/>
              <a:p>
                <a:endParaRPr lang="zh-CN" altLang="en-US"/>
              </a:p>
            </p:txBody>
          </p:sp>
          <p:sp>
            <p:nvSpPr>
              <p:cNvPr id="73762" name="Freeform 36"/>
              <p:cNvSpPr>
                <a:spLocks/>
              </p:cNvSpPr>
              <p:nvPr/>
            </p:nvSpPr>
            <p:spPr bwMode="auto">
              <a:xfrm>
                <a:off x="3778" y="1161"/>
                <a:ext cx="5" cy="1812"/>
              </a:xfrm>
              <a:custGeom>
                <a:avLst/>
                <a:gdLst>
                  <a:gd name="T0" fmla="*/ 0 w 5"/>
                  <a:gd name="T1" fmla="*/ 0 h 1812"/>
                  <a:gd name="T2" fmla="*/ 5 w 5"/>
                  <a:gd name="T3" fmla="*/ 1812 h 1812"/>
                  <a:gd name="T4" fmla="*/ 0 60000 65536"/>
                  <a:gd name="T5" fmla="*/ 0 60000 65536"/>
                  <a:gd name="T6" fmla="*/ 0 w 5"/>
                  <a:gd name="T7" fmla="*/ 0 h 1812"/>
                  <a:gd name="T8" fmla="*/ 5 w 5"/>
                  <a:gd name="T9" fmla="*/ 1812 h 1812"/>
                </a:gdLst>
                <a:ahLst/>
                <a:cxnLst>
                  <a:cxn ang="T4">
                    <a:pos x="T0" y="T1"/>
                  </a:cxn>
                  <a:cxn ang="T5">
                    <a:pos x="T2" y="T3"/>
                  </a:cxn>
                </a:cxnLst>
                <a:rect l="T6" t="T7" r="T8" b="T9"/>
                <a:pathLst>
                  <a:path w="5" h="1812">
                    <a:moveTo>
                      <a:pt x="0" y="0"/>
                    </a:moveTo>
                    <a:lnTo>
                      <a:pt x="5" y="1812"/>
                    </a:lnTo>
                  </a:path>
                </a:pathLst>
              </a:custGeom>
              <a:solidFill>
                <a:srgbClr val="FFFFFF"/>
              </a:solidFill>
              <a:ln w="28575">
                <a:solidFill>
                  <a:schemeClr val="tx1"/>
                </a:solidFill>
                <a:round/>
                <a:headEnd/>
                <a:tailEnd/>
              </a:ln>
            </p:spPr>
            <p:txBody>
              <a:bodyPr/>
              <a:lstStyle/>
              <a:p>
                <a:endParaRPr lang="zh-CN" altLang="en-US"/>
              </a:p>
            </p:txBody>
          </p:sp>
          <p:sp>
            <p:nvSpPr>
              <p:cNvPr id="73763" name="Freeform 37"/>
              <p:cNvSpPr>
                <a:spLocks/>
              </p:cNvSpPr>
              <p:nvPr/>
            </p:nvSpPr>
            <p:spPr bwMode="auto">
              <a:xfrm>
                <a:off x="4153" y="1163"/>
                <a:ext cx="6" cy="1111"/>
              </a:xfrm>
              <a:custGeom>
                <a:avLst/>
                <a:gdLst>
                  <a:gd name="T0" fmla="*/ 0 w 5"/>
                  <a:gd name="T1" fmla="*/ 0 h 1111"/>
                  <a:gd name="T2" fmla="*/ 24 w 5"/>
                  <a:gd name="T3" fmla="*/ 1111 h 1111"/>
                  <a:gd name="T4" fmla="*/ 0 60000 65536"/>
                  <a:gd name="T5" fmla="*/ 0 60000 65536"/>
                  <a:gd name="T6" fmla="*/ 0 w 5"/>
                  <a:gd name="T7" fmla="*/ 0 h 1111"/>
                  <a:gd name="T8" fmla="*/ 5 w 5"/>
                  <a:gd name="T9" fmla="*/ 1111 h 1111"/>
                </a:gdLst>
                <a:ahLst/>
                <a:cxnLst>
                  <a:cxn ang="T4">
                    <a:pos x="T0" y="T1"/>
                  </a:cxn>
                  <a:cxn ang="T5">
                    <a:pos x="T2" y="T3"/>
                  </a:cxn>
                </a:cxnLst>
                <a:rect l="T6" t="T7" r="T8" b="T9"/>
                <a:pathLst>
                  <a:path w="5" h="1111">
                    <a:moveTo>
                      <a:pt x="0" y="0"/>
                    </a:moveTo>
                    <a:lnTo>
                      <a:pt x="5" y="1111"/>
                    </a:lnTo>
                  </a:path>
                </a:pathLst>
              </a:custGeom>
              <a:solidFill>
                <a:srgbClr val="FFFFFF"/>
              </a:solidFill>
              <a:ln w="28575">
                <a:solidFill>
                  <a:schemeClr val="tx1"/>
                </a:solidFill>
                <a:round/>
                <a:headEnd/>
                <a:tailEnd/>
              </a:ln>
            </p:spPr>
            <p:txBody>
              <a:bodyPr/>
              <a:lstStyle/>
              <a:p>
                <a:endParaRPr lang="zh-CN" altLang="en-US"/>
              </a:p>
            </p:txBody>
          </p:sp>
          <p:sp>
            <p:nvSpPr>
              <p:cNvPr id="73764" name="Rectangle 38"/>
              <p:cNvSpPr>
                <a:spLocks noChangeArrowheads="1"/>
              </p:cNvSpPr>
              <p:nvPr/>
            </p:nvSpPr>
            <p:spPr bwMode="auto">
              <a:xfrm>
                <a:off x="2705" y="1227"/>
                <a:ext cx="271"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REF</a:t>
                </a:r>
                <a:endParaRPr lang="en-US" altLang="zh-CN" sz="2400">
                  <a:latin typeface="Times New Roman" pitchFamily="18" charset="0"/>
                </a:endParaRPr>
              </a:p>
            </p:txBody>
          </p:sp>
          <p:sp>
            <p:nvSpPr>
              <p:cNvPr id="73765" name="Rectangle 39"/>
              <p:cNvSpPr>
                <a:spLocks noChangeArrowheads="1"/>
              </p:cNvSpPr>
              <p:nvPr/>
            </p:nvSpPr>
            <p:spPr bwMode="auto">
              <a:xfrm>
                <a:off x="2729" y="1502"/>
                <a:ext cx="204"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700">
                    <a:latin typeface="Times New Roman" pitchFamily="18" charset="0"/>
                  </a:rPr>
                  <a:t>126</a:t>
                </a:r>
                <a:endParaRPr lang="zh-CN" altLang="en-US" sz="2400">
                  <a:latin typeface="Times New Roman" pitchFamily="18" charset="0"/>
                </a:endParaRPr>
              </a:p>
            </p:txBody>
          </p:sp>
          <p:sp>
            <p:nvSpPr>
              <p:cNvPr id="73766" name="Rectangle 40"/>
              <p:cNvSpPr>
                <a:spLocks noChangeArrowheads="1"/>
              </p:cNvSpPr>
              <p:nvPr/>
            </p:nvSpPr>
            <p:spPr bwMode="auto">
              <a:xfrm>
                <a:off x="3443" y="1227"/>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REF</a:t>
                </a:r>
                <a:endParaRPr lang="en-US" altLang="zh-CN" sz="2400">
                  <a:latin typeface="Times New Roman" pitchFamily="18" charset="0"/>
                </a:endParaRPr>
              </a:p>
            </p:txBody>
          </p:sp>
          <p:sp>
            <p:nvSpPr>
              <p:cNvPr id="73767" name="Rectangle 41"/>
              <p:cNvSpPr>
                <a:spLocks noChangeArrowheads="1"/>
              </p:cNvSpPr>
              <p:nvPr/>
            </p:nvSpPr>
            <p:spPr bwMode="auto">
              <a:xfrm>
                <a:off x="3466" y="1502"/>
                <a:ext cx="204"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700">
                    <a:latin typeface="Times New Roman" pitchFamily="18" charset="0"/>
                  </a:rPr>
                  <a:t>127</a:t>
                </a:r>
                <a:endParaRPr lang="zh-CN" altLang="en-US" sz="2400">
                  <a:latin typeface="Times New Roman" pitchFamily="18" charset="0"/>
                </a:endParaRPr>
              </a:p>
            </p:txBody>
          </p:sp>
          <p:sp>
            <p:nvSpPr>
              <p:cNvPr id="73768" name="Line 42"/>
              <p:cNvSpPr>
                <a:spLocks noChangeShapeType="1"/>
              </p:cNvSpPr>
              <p:nvPr/>
            </p:nvSpPr>
            <p:spPr bwMode="auto">
              <a:xfrm>
                <a:off x="4531" y="1163"/>
                <a:ext cx="1" cy="1115"/>
              </a:xfrm>
              <a:prstGeom prst="line">
                <a:avLst/>
              </a:prstGeom>
              <a:noFill/>
              <a:ln w="28575">
                <a:solidFill>
                  <a:schemeClr val="tx1"/>
                </a:solidFill>
                <a:round/>
                <a:headEnd/>
                <a:tailEnd/>
              </a:ln>
            </p:spPr>
            <p:txBody>
              <a:bodyPr/>
              <a:lstStyle/>
              <a:p>
                <a:endParaRPr lang="zh-CN" altLang="en-US"/>
              </a:p>
            </p:txBody>
          </p:sp>
          <p:sp>
            <p:nvSpPr>
              <p:cNvPr id="73769" name="Line 43"/>
              <p:cNvSpPr>
                <a:spLocks noChangeShapeType="1"/>
              </p:cNvSpPr>
              <p:nvPr/>
            </p:nvSpPr>
            <p:spPr bwMode="auto">
              <a:xfrm>
                <a:off x="4909" y="1163"/>
                <a:ext cx="1" cy="1115"/>
              </a:xfrm>
              <a:prstGeom prst="line">
                <a:avLst/>
              </a:prstGeom>
              <a:noFill/>
              <a:ln w="28575">
                <a:solidFill>
                  <a:schemeClr val="tx1"/>
                </a:solidFill>
                <a:round/>
                <a:headEnd/>
                <a:tailEnd/>
              </a:ln>
            </p:spPr>
            <p:txBody>
              <a:bodyPr/>
              <a:lstStyle/>
              <a:p>
                <a:endParaRPr lang="zh-CN" altLang="en-US"/>
              </a:p>
            </p:txBody>
          </p:sp>
          <p:sp>
            <p:nvSpPr>
              <p:cNvPr id="73770" name="Line 44"/>
              <p:cNvSpPr>
                <a:spLocks noChangeShapeType="1"/>
              </p:cNvSpPr>
              <p:nvPr/>
            </p:nvSpPr>
            <p:spPr bwMode="auto">
              <a:xfrm>
                <a:off x="5283" y="1163"/>
                <a:ext cx="1" cy="1115"/>
              </a:xfrm>
              <a:prstGeom prst="line">
                <a:avLst/>
              </a:prstGeom>
              <a:noFill/>
              <a:ln w="28575">
                <a:solidFill>
                  <a:schemeClr val="tx1"/>
                </a:solidFill>
                <a:round/>
                <a:headEnd/>
                <a:tailEnd/>
              </a:ln>
            </p:spPr>
            <p:txBody>
              <a:bodyPr/>
              <a:lstStyle/>
              <a:p>
                <a:endParaRPr lang="zh-CN" altLang="en-US"/>
              </a:p>
            </p:txBody>
          </p:sp>
          <p:sp>
            <p:nvSpPr>
              <p:cNvPr id="73771" name="Rectangle 45"/>
              <p:cNvSpPr>
                <a:spLocks noChangeArrowheads="1"/>
              </p:cNvSpPr>
              <p:nvPr/>
            </p:nvSpPr>
            <p:spPr bwMode="auto">
              <a:xfrm>
                <a:off x="4953" y="1227"/>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REF</a:t>
                </a:r>
                <a:endParaRPr lang="en-US" altLang="zh-CN" sz="2400">
                  <a:latin typeface="Times New Roman" pitchFamily="18" charset="0"/>
                </a:endParaRPr>
              </a:p>
            </p:txBody>
          </p:sp>
          <p:sp>
            <p:nvSpPr>
              <p:cNvPr id="73772" name="Rectangle 46"/>
              <p:cNvSpPr>
                <a:spLocks noChangeArrowheads="1"/>
              </p:cNvSpPr>
              <p:nvPr/>
            </p:nvSpPr>
            <p:spPr bwMode="auto">
              <a:xfrm>
                <a:off x="2327" y="1135"/>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endParaRPr lang="en-US" altLang="zh-CN" sz="2400">
                  <a:latin typeface="Times New Roman" pitchFamily="18" charset="0"/>
                </a:endParaRPr>
              </a:p>
            </p:txBody>
          </p:sp>
          <p:sp>
            <p:nvSpPr>
              <p:cNvPr id="73773" name="Rectangle 47"/>
              <p:cNvSpPr>
                <a:spLocks noChangeArrowheads="1"/>
              </p:cNvSpPr>
              <p:nvPr/>
            </p:nvSpPr>
            <p:spPr bwMode="auto">
              <a:xfrm>
                <a:off x="3082" y="1135"/>
                <a:ext cx="273"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endParaRPr lang="en-US" altLang="zh-CN" sz="2400">
                  <a:latin typeface="Times New Roman" pitchFamily="18" charset="0"/>
                </a:endParaRPr>
              </a:p>
            </p:txBody>
          </p:sp>
          <p:sp>
            <p:nvSpPr>
              <p:cNvPr id="73774" name="Rectangle 48"/>
              <p:cNvSpPr>
                <a:spLocks noChangeArrowheads="1"/>
              </p:cNvSpPr>
              <p:nvPr/>
            </p:nvSpPr>
            <p:spPr bwMode="auto">
              <a:xfrm>
                <a:off x="3825" y="1135"/>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endParaRPr lang="en-US" altLang="zh-CN" sz="2400">
                  <a:latin typeface="Times New Roman" pitchFamily="18" charset="0"/>
                </a:endParaRPr>
              </a:p>
            </p:txBody>
          </p:sp>
          <p:sp>
            <p:nvSpPr>
              <p:cNvPr id="73775" name="Rectangle 49"/>
              <p:cNvSpPr>
                <a:spLocks noChangeArrowheads="1"/>
              </p:cNvSpPr>
              <p:nvPr/>
            </p:nvSpPr>
            <p:spPr bwMode="auto">
              <a:xfrm>
                <a:off x="4582" y="1135"/>
                <a:ext cx="272" cy="16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700">
                    <a:latin typeface="Times New Roman" pitchFamily="18" charset="0"/>
                  </a:rPr>
                  <a:t>W/R</a:t>
                </a:r>
                <a:endParaRPr lang="en-US" altLang="zh-CN" sz="2400">
                  <a:latin typeface="Times New Roman" pitchFamily="18" charset="0"/>
                </a:endParaRPr>
              </a:p>
            </p:txBody>
          </p:sp>
          <p:sp>
            <p:nvSpPr>
              <p:cNvPr id="73776" name="Rectangle 50"/>
              <p:cNvSpPr>
                <a:spLocks noChangeArrowheads="1"/>
              </p:cNvSpPr>
              <p:nvPr/>
            </p:nvSpPr>
            <p:spPr bwMode="auto">
              <a:xfrm>
                <a:off x="1154" y="2753"/>
                <a:ext cx="644"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刷新间隔</a:t>
                </a:r>
                <a:endParaRPr lang="zh-CN" altLang="en-US" sz="2400">
                  <a:latin typeface="Times New Roman" pitchFamily="18" charset="0"/>
                </a:endParaRPr>
              </a:p>
            </p:txBody>
          </p:sp>
          <p:sp>
            <p:nvSpPr>
              <p:cNvPr id="73777" name="Rectangle 51"/>
              <p:cNvSpPr>
                <a:spLocks noChangeArrowheads="1"/>
              </p:cNvSpPr>
              <p:nvPr/>
            </p:nvSpPr>
            <p:spPr bwMode="auto">
              <a:xfrm>
                <a:off x="1882" y="2749"/>
                <a:ext cx="24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Times New Roman" pitchFamily="18" charset="0"/>
                  </a:rPr>
                  <a:t>128</a:t>
                </a:r>
                <a:endParaRPr lang="zh-CN" altLang="en-US" sz="2400">
                  <a:latin typeface="Times New Roman" pitchFamily="18" charset="0"/>
                </a:endParaRPr>
              </a:p>
            </p:txBody>
          </p:sp>
          <p:sp>
            <p:nvSpPr>
              <p:cNvPr id="73778" name="Rectangle 52"/>
              <p:cNvSpPr>
                <a:spLocks noChangeArrowheads="1"/>
              </p:cNvSpPr>
              <p:nvPr/>
            </p:nvSpPr>
            <p:spPr bwMode="auto">
              <a:xfrm>
                <a:off x="2178" y="2753"/>
                <a:ext cx="805"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个存取周期</a:t>
                </a:r>
                <a:endParaRPr lang="zh-CN" altLang="en-US" sz="2400">
                  <a:latin typeface="Times New Roman" pitchFamily="18" charset="0"/>
                </a:endParaRPr>
              </a:p>
            </p:txBody>
          </p:sp>
          <p:sp>
            <p:nvSpPr>
              <p:cNvPr id="73779" name="Line 53"/>
              <p:cNvSpPr>
                <a:spLocks noChangeShapeType="1"/>
              </p:cNvSpPr>
              <p:nvPr/>
            </p:nvSpPr>
            <p:spPr bwMode="auto">
              <a:xfrm flipH="1">
                <a:off x="416" y="2845"/>
                <a:ext cx="524" cy="1"/>
              </a:xfrm>
              <a:prstGeom prst="line">
                <a:avLst/>
              </a:prstGeom>
              <a:noFill/>
              <a:ln w="38100">
                <a:solidFill>
                  <a:schemeClr val="tx1"/>
                </a:solidFill>
                <a:round/>
                <a:headEnd/>
                <a:tailEnd type="stealth" w="med" len="med"/>
              </a:ln>
            </p:spPr>
            <p:txBody>
              <a:bodyPr wrap="none"/>
              <a:lstStyle/>
              <a:p>
                <a:endParaRPr lang="zh-CN" altLang="en-US"/>
              </a:p>
            </p:txBody>
          </p:sp>
          <p:sp>
            <p:nvSpPr>
              <p:cNvPr id="73780" name="Line 54"/>
              <p:cNvSpPr>
                <a:spLocks noChangeShapeType="1"/>
              </p:cNvSpPr>
              <p:nvPr/>
            </p:nvSpPr>
            <p:spPr bwMode="auto">
              <a:xfrm>
                <a:off x="3268" y="2845"/>
                <a:ext cx="525" cy="0"/>
              </a:xfrm>
              <a:prstGeom prst="line">
                <a:avLst/>
              </a:prstGeom>
              <a:noFill/>
              <a:ln w="38100">
                <a:solidFill>
                  <a:schemeClr val="tx1"/>
                </a:solidFill>
                <a:round/>
                <a:headEnd/>
                <a:tailEnd type="stealth" w="med" len="med"/>
              </a:ln>
            </p:spPr>
            <p:txBody>
              <a:bodyPr wrap="none"/>
              <a:lstStyle/>
              <a:p>
                <a:endParaRPr lang="zh-CN" altLang="en-US"/>
              </a:p>
            </p:txBody>
          </p:sp>
          <p:sp>
            <p:nvSpPr>
              <p:cNvPr id="73781" name="Text Box 55"/>
              <p:cNvSpPr txBox="1">
                <a:spLocks noChangeArrowheads="1"/>
              </p:cNvSpPr>
              <p:nvPr/>
            </p:nvSpPr>
            <p:spPr bwMode="auto">
              <a:xfrm>
                <a:off x="1708" y="1530"/>
                <a:ext cx="610" cy="288"/>
              </a:xfrm>
              <a:prstGeom prst="rect">
                <a:avLst/>
              </a:prstGeom>
              <a:noFill/>
              <a:ln w="9525">
                <a:noFill/>
                <a:miter lim="800000"/>
                <a:headEnd/>
                <a:tailEnd/>
              </a:ln>
            </p:spPr>
            <p:txBody>
              <a:bodyPr>
                <a:spAutoFit/>
              </a:bodyPr>
              <a:lstStyle/>
              <a:p>
                <a:pPr algn="l" eaLnBrk="1" hangingPunct="1">
                  <a:spcBef>
                    <a:spcPct val="50000"/>
                  </a:spcBef>
                  <a:buClrTx/>
                  <a:buSzTx/>
                  <a:buFontTx/>
                  <a:buNone/>
                </a:pPr>
                <a:endParaRPr lang="zh-CN" altLang="en-US" sz="2400">
                  <a:latin typeface="Times New Roman" pitchFamily="18" charset="0"/>
                </a:endParaRPr>
              </a:p>
            </p:txBody>
          </p:sp>
          <p:sp>
            <p:nvSpPr>
              <p:cNvPr id="73782" name="Line 56"/>
              <p:cNvSpPr>
                <a:spLocks noChangeShapeType="1"/>
              </p:cNvSpPr>
              <p:nvPr/>
            </p:nvSpPr>
            <p:spPr bwMode="auto">
              <a:xfrm>
                <a:off x="416" y="2464"/>
                <a:ext cx="756" cy="0"/>
              </a:xfrm>
              <a:prstGeom prst="line">
                <a:avLst/>
              </a:prstGeom>
              <a:noFill/>
              <a:ln w="38100">
                <a:solidFill>
                  <a:schemeClr val="tx1"/>
                </a:solidFill>
                <a:round/>
                <a:headEnd type="stealth" w="med" len="med"/>
                <a:tailEnd type="stealth" w="med" len="med"/>
              </a:ln>
            </p:spPr>
            <p:txBody>
              <a:bodyPr wrap="none"/>
              <a:lstStyle/>
              <a:p>
                <a:endParaRPr lang="zh-CN" altLang="en-US"/>
              </a:p>
            </p:txBody>
          </p:sp>
          <p:sp>
            <p:nvSpPr>
              <p:cNvPr id="73783" name="Line 57"/>
              <p:cNvSpPr>
                <a:spLocks noChangeShapeType="1"/>
              </p:cNvSpPr>
              <p:nvPr/>
            </p:nvSpPr>
            <p:spPr bwMode="auto">
              <a:xfrm>
                <a:off x="403" y="2030"/>
                <a:ext cx="382" cy="0"/>
              </a:xfrm>
              <a:prstGeom prst="line">
                <a:avLst/>
              </a:prstGeom>
              <a:noFill/>
              <a:ln w="38100">
                <a:solidFill>
                  <a:schemeClr val="tx1"/>
                </a:solidFill>
                <a:round/>
                <a:headEnd type="stealth" w="med" len="med"/>
                <a:tailEnd type="stealth" w="med" len="med"/>
              </a:ln>
            </p:spPr>
            <p:txBody>
              <a:bodyPr wrap="none"/>
              <a:lstStyle/>
              <a:p>
                <a:endParaRPr lang="zh-CN" altLang="en-US"/>
              </a:p>
            </p:txBody>
          </p:sp>
          <p:sp>
            <p:nvSpPr>
              <p:cNvPr id="73784" name="Line 58"/>
              <p:cNvSpPr>
                <a:spLocks noChangeShapeType="1"/>
              </p:cNvSpPr>
              <p:nvPr/>
            </p:nvSpPr>
            <p:spPr bwMode="auto">
              <a:xfrm>
                <a:off x="790" y="2029"/>
                <a:ext cx="382" cy="0"/>
              </a:xfrm>
              <a:prstGeom prst="line">
                <a:avLst/>
              </a:prstGeom>
              <a:noFill/>
              <a:ln w="38100">
                <a:solidFill>
                  <a:schemeClr val="tx1"/>
                </a:solidFill>
                <a:round/>
                <a:headEnd type="stealth" w="med" len="med"/>
                <a:tailEnd type="stealth" w="med" len="med"/>
              </a:ln>
            </p:spPr>
            <p:txBody>
              <a:bodyPr wrap="none"/>
              <a:lstStyle/>
              <a:p>
                <a:endParaRPr lang="zh-CN" altLang="en-US"/>
              </a:p>
            </p:txBody>
          </p:sp>
        </p:grpSp>
        <p:sp>
          <p:nvSpPr>
            <p:cNvPr id="73741" name="Text Box 59"/>
            <p:cNvSpPr txBox="1">
              <a:spLocks noChangeArrowheads="1"/>
            </p:cNvSpPr>
            <p:nvPr/>
          </p:nvSpPr>
          <p:spPr bwMode="auto">
            <a:xfrm>
              <a:off x="1754" y="1471"/>
              <a:ext cx="499" cy="346"/>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000">
                  <a:latin typeface="Times New Roman" pitchFamily="18" charset="0"/>
                </a:rPr>
                <a:t>…</a:t>
              </a:r>
              <a:endParaRPr lang="zh-CN" altLang="en-US" sz="3000">
                <a:latin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2348"/>
                                        </p:tgtEl>
                                        <p:attrNameLst>
                                          <p:attrName>style.visibility</p:attrName>
                                        </p:attrNameLst>
                                      </p:cBhvr>
                                      <p:to>
                                        <p:strVal val="visible"/>
                                      </p:to>
                                    </p:set>
                                    <p:animEffect transition="in" filter="blinds(horizontal)">
                                      <p:cBhvr>
                                        <p:cTn id="7" dur="500"/>
                                        <p:tgtEl>
                                          <p:spTgt spid="78234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82338"/>
                                        </p:tgtEl>
                                        <p:attrNameLst>
                                          <p:attrName>style.visibility</p:attrName>
                                        </p:attrNameLst>
                                      </p:cBhvr>
                                      <p:to>
                                        <p:strVal val="visible"/>
                                      </p:to>
                                    </p:set>
                                    <p:animEffect transition="in" filter="blinds(horizontal)">
                                      <p:cBhvr>
                                        <p:cTn id="17" dur="500"/>
                                        <p:tgtEl>
                                          <p:spTgt spid="78233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82344"/>
                                        </p:tgtEl>
                                        <p:attrNameLst>
                                          <p:attrName>style.visibility</p:attrName>
                                        </p:attrNameLst>
                                      </p:cBhvr>
                                      <p:to>
                                        <p:strVal val="visible"/>
                                      </p:to>
                                    </p:set>
                                    <p:animEffect transition="in" filter="blinds(horizontal)">
                                      <p:cBhvr>
                                        <p:cTn id="27" dur="500"/>
                                        <p:tgtEl>
                                          <p:spTgt spid="78234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82346"/>
                                        </p:tgtEl>
                                        <p:attrNameLst>
                                          <p:attrName>style.visibility</p:attrName>
                                        </p:attrNameLst>
                                      </p:cBhvr>
                                      <p:to>
                                        <p:strVal val="visible"/>
                                      </p:to>
                                    </p:set>
                                    <p:animEffect transition="in" filter="blinds(horizontal)">
                                      <p:cBhvr>
                                        <p:cTn id="32" dur="500"/>
                                        <p:tgtEl>
                                          <p:spTgt spid="782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8" grpId="0" autoUpdateAnimBg="0"/>
      <p:bldP spid="782344" grpId="0" autoUpdateAnimBg="0"/>
      <p:bldP spid="782346" grpId="0" autoUpdateAnimBg="0"/>
      <p:bldP spid="782348"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灯片编号占位符 1"/>
          <p:cNvSpPr>
            <a:spLocks noGrp="1"/>
          </p:cNvSpPr>
          <p:nvPr>
            <p:ph type="sldNum" sz="quarter" idx="10"/>
          </p:nvPr>
        </p:nvSpPr>
        <p:spPr bwMode="auto">
          <a:noFill/>
          <a:ln>
            <a:miter lim="800000"/>
            <a:headEnd/>
            <a:tailEnd/>
          </a:ln>
        </p:spPr>
        <p:txBody>
          <a:bodyPr/>
          <a:lstStyle/>
          <a:p>
            <a:fld id="{1AE688D9-57F7-4146-9E45-4B429EB4101D}" type="slidenum">
              <a:rPr lang="zh-CN" altLang="en-US" smtClean="0"/>
              <a:pPr/>
              <a:t>70</a:t>
            </a:fld>
            <a:endParaRPr lang="en-US" altLang="zh-CN"/>
          </a:p>
        </p:txBody>
      </p:sp>
      <p:sp>
        <p:nvSpPr>
          <p:cNvPr id="1028" name="Text Box 2"/>
          <p:cNvSpPr txBox="1">
            <a:spLocks noChangeArrowheads="1"/>
          </p:cNvSpPr>
          <p:nvPr/>
        </p:nvSpPr>
        <p:spPr bwMode="auto">
          <a:xfrm>
            <a:off x="107950" y="188913"/>
            <a:ext cx="829945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ea typeface="楷体_GB2312" pitchFamily="49" charset="-122"/>
              </a:rPr>
              <a:t>③ </a:t>
            </a:r>
            <a:r>
              <a:rPr lang="zh-CN" altLang="en-US" sz="3200">
                <a:latin typeface="Times New Roman" pitchFamily="18" charset="0"/>
              </a:rPr>
              <a:t>分散刷新与集中刷新相结合（异步刷新）</a:t>
            </a:r>
            <a:endParaRPr lang="en-US" altLang="zh-CN" sz="3200">
              <a:latin typeface="Times New Roman" pitchFamily="18" charset="0"/>
            </a:endParaRPr>
          </a:p>
        </p:txBody>
      </p:sp>
      <p:sp>
        <p:nvSpPr>
          <p:cNvPr id="674819" name="Text Box 3"/>
          <p:cNvSpPr txBox="1">
            <a:spLocks noChangeArrowheads="1"/>
          </p:cNvSpPr>
          <p:nvPr/>
        </p:nvSpPr>
        <p:spPr bwMode="auto">
          <a:xfrm>
            <a:off x="609600" y="1341438"/>
            <a:ext cx="85344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对于 128 </a:t>
            </a:r>
            <a:r>
              <a:rPr lang="en-US" altLang="zh-CN" sz="2800">
                <a:latin typeface="Times New Roman" pitchFamily="18" charset="0"/>
                <a:cs typeface="Times New Roman" pitchFamily="18" charset="0"/>
              </a:rPr>
              <a:t>×128 </a:t>
            </a:r>
            <a:r>
              <a:rPr lang="zh-CN" altLang="en-US" sz="2800">
                <a:latin typeface="Times New Roman" pitchFamily="18" charset="0"/>
              </a:rPr>
              <a:t>的存储芯片</a:t>
            </a:r>
            <a:r>
              <a:rPr lang="en-US" altLang="zh-CN" sz="2800">
                <a:latin typeface="Times New Roman" pitchFamily="18" charset="0"/>
                <a:ea typeface="楷体_GB2312" pitchFamily="49" charset="-122"/>
              </a:rPr>
              <a:t>（</a:t>
            </a:r>
            <a:r>
              <a:rPr lang="zh-CN" altLang="en-US" sz="2800">
                <a:latin typeface="Times New Roman" pitchFamily="18" charset="0"/>
              </a:rPr>
              <a:t>存取周期为 </a:t>
            </a:r>
            <a:r>
              <a:rPr lang="zh-CN" altLang="en-US" sz="2800">
                <a:latin typeface="Times New Roman" pitchFamily="18" charset="0"/>
                <a:ea typeface="楷体_GB2312" pitchFamily="49" charset="-122"/>
              </a:rPr>
              <a:t>0.5 </a:t>
            </a:r>
            <a:r>
              <a:rPr lang="en-US" altLang="zh-CN" sz="2800">
                <a:latin typeface="宋体" pitchFamily="2" charset="-122"/>
                <a:sym typeface="Symbol" pitchFamily="18" charset="2"/>
              </a:rPr>
              <a:t></a:t>
            </a:r>
            <a:r>
              <a:rPr lang="en-US" altLang="zh-CN" sz="2800">
                <a:latin typeface="宋体" pitchFamily="2" charset="-122"/>
              </a:rPr>
              <a:t>s</a:t>
            </a:r>
            <a:r>
              <a:rPr lang="en-US" altLang="zh-CN" sz="800">
                <a:latin typeface="宋体" pitchFamily="2" charset="-122"/>
              </a:rPr>
              <a:t> </a:t>
            </a:r>
            <a:r>
              <a:rPr lang="en-US" altLang="zh-CN" sz="2800">
                <a:latin typeface="Times New Roman" pitchFamily="18" charset="0"/>
              </a:rPr>
              <a:t>）</a:t>
            </a:r>
            <a:endParaRPr lang="zh-CN" altLang="en-US" sz="2800">
              <a:latin typeface="Times New Roman" pitchFamily="18" charset="0"/>
            </a:endParaRPr>
          </a:p>
        </p:txBody>
      </p:sp>
      <p:sp>
        <p:nvSpPr>
          <p:cNvPr id="674820" name="Text Box 4"/>
          <p:cNvSpPr txBox="1">
            <a:spLocks noChangeArrowheads="1"/>
          </p:cNvSpPr>
          <p:nvPr/>
        </p:nvSpPr>
        <p:spPr bwMode="auto">
          <a:xfrm>
            <a:off x="609600" y="6021388"/>
            <a:ext cx="8686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将刷新安排在指令译码阶段，不会出现 “死区”</a:t>
            </a:r>
          </a:p>
        </p:txBody>
      </p:sp>
      <p:sp>
        <p:nvSpPr>
          <p:cNvPr id="674821" name="Text Box 5"/>
          <p:cNvSpPr txBox="1">
            <a:spLocks noChangeArrowheads="1"/>
          </p:cNvSpPr>
          <p:nvPr/>
        </p:nvSpPr>
        <p:spPr bwMode="auto">
          <a:xfrm>
            <a:off x="5222875" y="5286375"/>
            <a:ext cx="38862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“死区” 为 0.5 </a:t>
            </a:r>
            <a:r>
              <a:rPr lang="en-US" altLang="zh-CN" sz="2800">
                <a:solidFill>
                  <a:schemeClr val="folHlink"/>
                </a:solidFill>
                <a:latin typeface="宋体" pitchFamily="2" charset="-122"/>
                <a:sym typeface="Symbol" pitchFamily="18" charset="2"/>
              </a:rPr>
              <a:t></a:t>
            </a:r>
            <a:r>
              <a:rPr lang="en-US" altLang="zh-CN" sz="2800">
                <a:solidFill>
                  <a:schemeClr val="folHlink"/>
                </a:solidFill>
                <a:latin typeface="宋体" pitchFamily="2" charset="-122"/>
              </a:rPr>
              <a:t>s</a:t>
            </a:r>
            <a:r>
              <a:rPr lang="en-US" altLang="zh-CN" sz="800">
                <a:latin typeface="宋体" pitchFamily="2" charset="-122"/>
              </a:rPr>
              <a:t> </a:t>
            </a:r>
            <a:endParaRPr lang="zh-CN" altLang="en-US" sz="800">
              <a:latin typeface="宋体" pitchFamily="2" charset="-122"/>
            </a:endParaRPr>
          </a:p>
        </p:txBody>
      </p:sp>
      <p:sp>
        <p:nvSpPr>
          <p:cNvPr id="674822" name="Text Box 6"/>
          <p:cNvSpPr txBox="1">
            <a:spLocks noChangeArrowheads="1"/>
          </p:cNvSpPr>
          <p:nvPr/>
        </p:nvSpPr>
        <p:spPr bwMode="auto">
          <a:xfrm>
            <a:off x="609600" y="1989138"/>
            <a:ext cx="5181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若每隔 </a:t>
            </a:r>
            <a:r>
              <a:rPr lang="en-US" altLang="zh-CN" sz="2800">
                <a:solidFill>
                  <a:schemeClr val="folHlink"/>
                </a:solidFill>
                <a:latin typeface="Times New Roman" pitchFamily="18" charset="0"/>
                <a:cs typeface="Times New Roman" pitchFamily="18" charset="0"/>
              </a:rPr>
              <a:t>15.6 </a:t>
            </a:r>
            <a:r>
              <a:rPr lang="en-US" altLang="zh-CN" sz="2800">
                <a:solidFill>
                  <a:schemeClr val="folHlink"/>
                </a:solidFill>
                <a:latin typeface="宋体" pitchFamily="2" charset="-122"/>
                <a:sym typeface="Symbol" pitchFamily="18" charset="2"/>
              </a:rPr>
              <a:t></a:t>
            </a:r>
            <a:r>
              <a:rPr lang="en-US" altLang="zh-CN" sz="2800">
                <a:solidFill>
                  <a:schemeClr val="folHlink"/>
                </a:solidFill>
                <a:latin typeface="宋体" pitchFamily="2" charset="-122"/>
              </a:rPr>
              <a:t>s</a:t>
            </a:r>
            <a:r>
              <a:rPr lang="en-US" altLang="zh-CN" sz="2800">
                <a:latin typeface="Times New Roman" pitchFamily="18" charset="0"/>
                <a:cs typeface="Times New Roman" pitchFamily="18" charset="0"/>
              </a:rPr>
              <a:t> </a:t>
            </a:r>
            <a:r>
              <a:rPr lang="zh-CN" altLang="en-US" sz="2800">
                <a:latin typeface="Times New Roman" pitchFamily="18" charset="0"/>
              </a:rPr>
              <a:t>刷新一行</a:t>
            </a:r>
          </a:p>
        </p:txBody>
      </p:sp>
      <p:sp>
        <p:nvSpPr>
          <p:cNvPr id="674823" name="Text Box 7"/>
          <p:cNvSpPr txBox="1">
            <a:spLocks noChangeArrowheads="1"/>
          </p:cNvSpPr>
          <p:nvPr/>
        </p:nvSpPr>
        <p:spPr bwMode="auto">
          <a:xfrm>
            <a:off x="609600" y="5286375"/>
            <a:ext cx="7010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每行每隔 </a:t>
            </a:r>
            <a:r>
              <a:rPr lang="zh-CN" altLang="en-US" sz="2800">
                <a:solidFill>
                  <a:schemeClr val="folHlink"/>
                </a:solidFill>
                <a:latin typeface="Times New Roman" pitchFamily="18" charset="0"/>
              </a:rPr>
              <a:t>2 </a:t>
            </a:r>
            <a:r>
              <a:rPr lang="en-US" altLang="zh-CN" sz="2800">
                <a:solidFill>
                  <a:schemeClr val="folHlink"/>
                </a:solidFill>
                <a:latin typeface="Times New Roman" pitchFamily="18" charset="0"/>
              </a:rPr>
              <a:t>ms</a:t>
            </a:r>
            <a:r>
              <a:rPr lang="en-US" altLang="zh-CN" sz="2800">
                <a:latin typeface="Times New Roman" pitchFamily="18" charset="0"/>
              </a:rPr>
              <a:t> </a:t>
            </a:r>
            <a:r>
              <a:rPr lang="zh-CN" altLang="en-US" sz="2800">
                <a:latin typeface="Times New Roman" pitchFamily="18" charset="0"/>
              </a:rPr>
              <a:t>刷新一次</a:t>
            </a:r>
          </a:p>
        </p:txBody>
      </p:sp>
      <p:sp>
        <p:nvSpPr>
          <p:cNvPr id="674824" name="Rectangle 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1035" name="Rectangle 9"/>
          <p:cNvSpPr>
            <a:spLocks noChangeArrowheads="1"/>
          </p:cNvSpPr>
          <p:nvPr/>
        </p:nvSpPr>
        <p:spPr bwMode="auto">
          <a:xfrm>
            <a:off x="0" y="2938463"/>
            <a:ext cx="9144000" cy="0"/>
          </a:xfrm>
          <a:prstGeom prst="rect">
            <a:avLst/>
          </a:prstGeom>
          <a:no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aphicFrame>
        <p:nvGraphicFramePr>
          <p:cNvPr id="674826" name="Object 10"/>
          <p:cNvGraphicFramePr>
            <a:graphicFrameLocks noChangeAspect="1"/>
          </p:cNvGraphicFramePr>
          <p:nvPr/>
        </p:nvGraphicFramePr>
        <p:xfrm>
          <a:off x="755650" y="2997200"/>
          <a:ext cx="7561263" cy="2016125"/>
        </p:xfrm>
        <a:graphic>
          <a:graphicData uri="http://schemas.openxmlformats.org/presentationml/2006/ole">
            <mc:AlternateContent xmlns:mc="http://schemas.openxmlformats.org/markup-compatibility/2006">
              <mc:Choice xmlns:v="urn:schemas-microsoft-com:vml" Requires="v">
                <p:oleObj spid="_x0000_s1030" name="Visio" r:id="rId3" imgW="3931203" imgH="984391" progId="Visio.Drawing.11">
                  <p:embed/>
                </p:oleObj>
              </mc:Choice>
              <mc:Fallback>
                <p:oleObj name="Visio" r:id="rId3" imgW="3931203" imgH="984391" progId="Visio.Drawing.11">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997200"/>
                        <a:ext cx="7561263" cy="2016125"/>
                      </a:xfrm>
                      <a:prstGeom prst="rect">
                        <a:avLst/>
                      </a:prstGeom>
                      <a:solidFill>
                        <a:schemeClr val="accent1"/>
                      </a:solidFill>
                    </p:spPr>
                  </p:pic>
                </p:oleObj>
              </mc:Fallback>
            </mc:AlternateContent>
          </a:graphicData>
        </a:graphic>
      </p:graphicFrame>
      <p:sp>
        <p:nvSpPr>
          <p:cNvPr id="1036" name="AutoShape 11">
            <a:hlinkClick r:id="rId5"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4819"/>
                                        </p:tgtEl>
                                        <p:attrNameLst>
                                          <p:attrName>style.visibility</p:attrName>
                                        </p:attrNameLst>
                                      </p:cBhvr>
                                      <p:to>
                                        <p:strVal val="visible"/>
                                      </p:to>
                                    </p:set>
                                    <p:animEffect transition="in" filter="blinds(horizontal)">
                                      <p:cBhvr>
                                        <p:cTn id="7" dur="500"/>
                                        <p:tgtEl>
                                          <p:spTgt spid="6748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4822"/>
                                        </p:tgtEl>
                                        <p:attrNameLst>
                                          <p:attrName>style.visibility</p:attrName>
                                        </p:attrNameLst>
                                      </p:cBhvr>
                                      <p:to>
                                        <p:strVal val="visible"/>
                                      </p:to>
                                    </p:set>
                                    <p:animEffect transition="in" filter="blinds(horizontal)">
                                      <p:cBhvr>
                                        <p:cTn id="12" dur="500"/>
                                        <p:tgtEl>
                                          <p:spTgt spid="67482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674826"/>
                                        </p:tgtEl>
                                        <p:attrNameLst>
                                          <p:attrName>style.visibility</p:attrName>
                                        </p:attrNameLst>
                                      </p:cBhvr>
                                      <p:to>
                                        <p:strVal val="visible"/>
                                      </p:to>
                                    </p:set>
                                    <p:animEffect transition="in" filter="barn(outVertical)">
                                      <p:cBhvr>
                                        <p:cTn id="17" dur="500"/>
                                        <p:tgtEl>
                                          <p:spTgt spid="6748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74823"/>
                                        </p:tgtEl>
                                        <p:attrNameLst>
                                          <p:attrName>style.visibility</p:attrName>
                                        </p:attrNameLst>
                                      </p:cBhvr>
                                      <p:to>
                                        <p:strVal val="visible"/>
                                      </p:to>
                                    </p:set>
                                    <p:animEffect transition="in" filter="blinds(horizontal)">
                                      <p:cBhvr>
                                        <p:cTn id="22" dur="500"/>
                                        <p:tgtEl>
                                          <p:spTgt spid="6748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4821"/>
                                        </p:tgtEl>
                                        <p:attrNameLst>
                                          <p:attrName>style.visibility</p:attrName>
                                        </p:attrNameLst>
                                      </p:cBhvr>
                                      <p:to>
                                        <p:strVal val="visible"/>
                                      </p:to>
                                    </p:set>
                                    <p:animEffect transition="in" filter="blinds(horizontal)">
                                      <p:cBhvr>
                                        <p:cTn id="27" dur="500"/>
                                        <p:tgtEl>
                                          <p:spTgt spid="6748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74820"/>
                                        </p:tgtEl>
                                        <p:attrNameLst>
                                          <p:attrName>style.visibility</p:attrName>
                                        </p:attrNameLst>
                                      </p:cBhvr>
                                      <p:to>
                                        <p:strVal val="visible"/>
                                      </p:to>
                                    </p:set>
                                    <p:animEffect transition="in" filter="blinds(horizontal)">
                                      <p:cBhvr>
                                        <p:cTn id="32" dur="500"/>
                                        <p:tgtEl>
                                          <p:spTgt spid="67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19" grpId="0" autoUpdateAnimBg="0"/>
      <p:bldP spid="674820" grpId="0" autoUpdateAnimBg="0"/>
      <p:bldP spid="674821" grpId="0" autoUpdateAnimBg="0"/>
      <p:bldP spid="674822" grpId="0"/>
      <p:bldP spid="67482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灯片编号占位符 1"/>
          <p:cNvSpPr>
            <a:spLocks noGrp="1"/>
          </p:cNvSpPr>
          <p:nvPr>
            <p:ph type="sldNum" sz="quarter" idx="10"/>
          </p:nvPr>
        </p:nvSpPr>
        <p:spPr bwMode="auto">
          <a:noFill/>
          <a:ln>
            <a:miter lim="800000"/>
            <a:headEnd/>
            <a:tailEnd/>
          </a:ln>
        </p:spPr>
        <p:txBody>
          <a:bodyPr/>
          <a:lstStyle/>
          <a:p>
            <a:fld id="{14BE0D89-2CD6-4E2E-90AF-608E2F44FA23}" type="slidenum">
              <a:rPr lang="zh-CN" altLang="en-US" smtClean="0"/>
              <a:pPr/>
              <a:t>71</a:t>
            </a:fld>
            <a:endParaRPr lang="en-US" altLang="zh-CN"/>
          </a:p>
        </p:txBody>
      </p:sp>
      <p:sp>
        <p:nvSpPr>
          <p:cNvPr id="74755" name="Text Box 2"/>
          <p:cNvSpPr txBox="1">
            <a:spLocks noChangeArrowheads="1"/>
          </p:cNvSpPr>
          <p:nvPr/>
        </p:nvSpPr>
        <p:spPr bwMode="auto">
          <a:xfrm>
            <a:off x="457200" y="188913"/>
            <a:ext cx="685800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 3. 动态 </a:t>
            </a:r>
            <a:r>
              <a:rPr lang="en-US" altLang="zh-CN" sz="3200">
                <a:latin typeface="Times New Roman" pitchFamily="18" charset="0"/>
              </a:rPr>
              <a:t>RAM </a:t>
            </a:r>
            <a:r>
              <a:rPr lang="zh-CN" altLang="en-US" sz="3200">
                <a:latin typeface="Times New Roman" pitchFamily="18" charset="0"/>
              </a:rPr>
              <a:t>和静态 </a:t>
            </a:r>
            <a:r>
              <a:rPr lang="en-US" altLang="zh-CN" sz="3200">
                <a:latin typeface="Times New Roman" pitchFamily="18" charset="0"/>
              </a:rPr>
              <a:t>RAM </a:t>
            </a:r>
            <a:r>
              <a:rPr lang="zh-CN" altLang="en-US" sz="3200">
                <a:latin typeface="Times New Roman" pitchFamily="18" charset="0"/>
              </a:rPr>
              <a:t>的比较</a:t>
            </a:r>
            <a:endParaRPr lang="en-US" altLang="zh-CN" sz="3200">
              <a:latin typeface="Times New Roman" pitchFamily="18" charset="0"/>
            </a:endParaRPr>
          </a:p>
        </p:txBody>
      </p:sp>
      <p:grpSp>
        <p:nvGrpSpPr>
          <p:cNvPr id="2" name="Group 3"/>
          <p:cNvGrpSpPr>
            <a:grpSpLocks/>
          </p:cNvGrpSpPr>
          <p:nvPr/>
        </p:nvGrpSpPr>
        <p:grpSpPr bwMode="auto">
          <a:xfrm>
            <a:off x="3352800" y="1249363"/>
            <a:ext cx="4648200" cy="457200"/>
            <a:chOff x="2112" y="787"/>
            <a:chExt cx="2928" cy="288"/>
          </a:xfrm>
        </p:grpSpPr>
        <p:sp>
          <p:nvSpPr>
            <p:cNvPr id="74793" name="Text Box 4"/>
            <p:cNvSpPr txBox="1">
              <a:spLocks noChangeArrowheads="1"/>
            </p:cNvSpPr>
            <p:nvPr/>
          </p:nvSpPr>
          <p:spPr bwMode="auto">
            <a:xfrm>
              <a:off x="2112" y="787"/>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400">
                  <a:latin typeface="Times New Roman" pitchFamily="18" charset="0"/>
                </a:rPr>
                <a:t>DRAM</a:t>
              </a:r>
            </a:p>
          </p:txBody>
        </p:sp>
        <p:sp>
          <p:nvSpPr>
            <p:cNvPr id="74794" name="Text Box 5"/>
            <p:cNvSpPr txBox="1">
              <a:spLocks noChangeArrowheads="1"/>
            </p:cNvSpPr>
            <p:nvPr/>
          </p:nvSpPr>
          <p:spPr bwMode="auto">
            <a:xfrm>
              <a:off x="3504" y="787"/>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400">
                  <a:latin typeface="Times New Roman" pitchFamily="18" charset="0"/>
                </a:rPr>
                <a:t>SRAM</a:t>
              </a:r>
            </a:p>
          </p:txBody>
        </p:sp>
      </p:grpSp>
      <p:sp>
        <p:nvSpPr>
          <p:cNvPr id="791558" name="Text Box 6"/>
          <p:cNvSpPr txBox="1">
            <a:spLocks noChangeArrowheads="1"/>
          </p:cNvSpPr>
          <p:nvPr/>
        </p:nvSpPr>
        <p:spPr bwMode="auto">
          <a:xfrm>
            <a:off x="1219200" y="1858963"/>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存储原理</a:t>
            </a:r>
          </a:p>
        </p:txBody>
      </p:sp>
      <p:sp>
        <p:nvSpPr>
          <p:cNvPr id="791559" name="Text Box 7"/>
          <p:cNvSpPr txBox="1">
            <a:spLocks noChangeArrowheads="1"/>
          </p:cNvSpPr>
          <p:nvPr/>
        </p:nvSpPr>
        <p:spPr bwMode="auto">
          <a:xfrm>
            <a:off x="1219200" y="2538413"/>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集成度</a:t>
            </a:r>
          </a:p>
        </p:txBody>
      </p:sp>
      <p:sp>
        <p:nvSpPr>
          <p:cNvPr id="791560" name="Text Box 8"/>
          <p:cNvSpPr txBox="1">
            <a:spLocks noChangeArrowheads="1"/>
          </p:cNvSpPr>
          <p:nvPr/>
        </p:nvSpPr>
        <p:spPr bwMode="auto">
          <a:xfrm>
            <a:off x="1219200" y="3219450"/>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芯片引脚</a:t>
            </a:r>
          </a:p>
        </p:txBody>
      </p:sp>
      <p:sp>
        <p:nvSpPr>
          <p:cNvPr id="791561" name="Text Box 9"/>
          <p:cNvSpPr txBox="1">
            <a:spLocks noChangeArrowheads="1"/>
          </p:cNvSpPr>
          <p:nvPr/>
        </p:nvSpPr>
        <p:spPr bwMode="auto">
          <a:xfrm>
            <a:off x="1219200" y="3900488"/>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功耗</a:t>
            </a:r>
          </a:p>
        </p:txBody>
      </p:sp>
      <p:sp>
        <p:nvSpPr>
          <p:cNvPr id="791562" name="Text Box 10"/>
          <p:cNvSpPr txBox="1">
            <a:spLocks noChangeArrowheads="1"/>
          </p:cNvSpPr>
          <p:nvPr/>
        </p:nvSpPr>
        <p:spPr bwMode="auto">
          <a:xfrm>
            <a:off x="1219200" y="4581525"/>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价格</a:t>
            </a:r>
          </a:p>
        </p:txBody>
      </p:sp>
      <p:sp>
        <p:nvSpPr>
          <p:cNvPr id="791563" name="Text Box 11"/>
          <p:cNvSpPr txBox="1">
            <a:spLocks noChangeArrowheads="1"/>
          </p:cNvSpPr>
          <p:nvPr/>
        </p:nvSpPr>
        <p:spPr bwMode="auto">
          <a:xfrm>
            <a:off x="1219200" y="5262563"/>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速度</a:t>
            </a:r>
          </a:p>
        </p:txBody>
      </p:sp>
      <p:sp>
        <p:nvSpPr>
          <p:cNvPr id="791564" name="Text Box 12"/>
          <p:cNvSpPr txBox="1">
            <a:spLocks noChangeArrowheads="1"/>
          </p:cNvSpPr>
          <p:nvPr/>
        </p:nvSpPr>
        <p:spPr bwMode="auto">
          <a:xfrm>
            <a:off x="1219200" y="5943600"/>
            <a:ext cx="2438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刷新</a:t>
            </a:r>
          </a:p>
        </p:txBody>
      </p:sp>
      <p:grpSp>
        <p:nvGrpSpPr>
          <p:cNvPr id="3" name="Group 13"/>
          <p:cNvGrpSpPr>
            <a:grpSpLocks/>
          </p:cNvGrpSpPr>
          <p:nvPr/>
        </p:nvGrpSpPr>
        <p:grpSpPr bwMode="auto">
          <a:xfrm>
            <a:off x="3429000" y="1858963"/>
            <a:ext cx="4648200" cy="457200"/>
            <a:chOff x="2160" y="1171"/>
            <a:chExt cx="2928" cy="288"/>
          </a:xfrm>
        </p:grpSpPr>
        <p:sp>
          <p:nvSpPr>
            <p:cNvPr id="74791" name="Text Box 14"/>
            <p:cNvSpPr txBox="1">
              <a:spLocks noChangeArrowheads="1"/>
            </p:cNvSpPr>
            <p:nvPr/>
          </p:nvSpPr>
          <p:spPr bwMode="auto">
            <a:xfrm>
              <a:off x="2160" y="1171"/>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电容</a:t>
              </a:r>
            </a:p>
          </p:txBody>
        </p:sp>
        <p:sp>
          <p:nvSpPr>
            <p:cNvPr id="74792" name="Text Box 15"/>
            <p:cNvSpPr txBox="1">
              <a:spLocks noChangeArrowheads="1"/>
            </p:cNvSpPr>
            <p:nvPr/>
          </p:nvSpPr>
          <p:spPr bwMode="auto">
            <a:xfrm>
              <a:off x="3552" y="1171"/>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触发器</a:t>
              </a:r>
            </a:p>
          </p:txBody>
        </p:sp>
      </p:grpSp>
      <p:grpSp>
        <p:nvGrpSpPr>
          <p:cNvPr id="4" name="Group 16"/>
          <p:cNvGrpSpPr>
            <a:grpSpLocks/>
          </p:cNvGrpSpPr>
          <p:nvPr/>
        </p:nvGrpSpPr>
        <p:grpSpPr bwMode="auto">
          <a:xfrm>
            <a:off x="3429000" y="2538413"/>
            <a:ext cx="4648200" cy="457200"/>
            <a:chOff x="2160" y="1599"/>
            <a:chExt cx="2928" cy="288"/>
          </a:xfrm>
        </p:grpSpPr>
        <p:sp>
          <p:nvSpPr>
            <p:cNvPr id="74789" name="Text Box 17"/>
            <p:cNvSpPr txBox="1">
              <a:spLocks noChangeArrowheads="1"/>
            </p:cNvSpPr>
            <p:nvPr/>
          </p:nvSpPr>
          <p:spPr bwMode="auto">
            <a:xfrm>
              <a:off x="2160" y="1599"/>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高</a:t>
              </a:r>
            </a:p>
          </p:txBody>
        </p:sp>
        <p:sp>
          <p:nvSpPr>
            <p:cNvPr id="74790" name="Text Box 18"/>
            <p:cNvSpPr txBox="1">
              <a:spLocks noChangeArrowheads="1"/>
            </p:cNvSpPr>
            <p:nvPr/>
          </p:nvSpPr>
          <p:spPr bwMode="auto">
            <a:xfrm>
              <a:off x="3552" y="1599"/>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低</a:t>
              </a:r>
            </a:p>
          </p:txBody>
        </p:sp>
      </p:grpSp>
      <p:grpSp>
        <p:nvGrpSpPr>
          <p:cNvPr id="5" name="Group 19"/>
          <p:cNvGrpSpPr>
            <a:grpSpLocks/>
          </p:cNvGrpSpPr>
          <p:nvPr/>
        </p:nvGrpSpPr>
        <p:grpSpPr bwMode="auto">
          <a:xfrm>
            <a:off x="3429000" y="3219450"/>
            <a:ext cx="4648200" cy="457200"/>
            <a:chOff x="2160" y="2028"/>
            <a:chExt cx="2928" cy="288"/>
          </a:xfrm>
        </p:grpSpPr>
        <p:sp>
          <p:nvSpPr>
            <p:cNvPr id="74787" name="Text Box 20"/>
            <p:cNvSpPr txBox="1">
              <a:spLocks noChangeArrowheads="1"/>
            </p:cNvSpPr>
            <p:nvPr/>
          </p:nvSpPr>
          <p:spPr bwMode="auto">
            <a:xfrm>
              <a:off x="2160" y="2028"/>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少</a:t>
              </a:r>
            </a:p>
          </p:txBody>
        </p:sp>
        <p:sp>
          <p:nvSpPr>
            <p:cNvPr id="74788" name="Text Box 21"/>
            <p:cNvSpPr txBox="1">
              <a:spLocks noChangeArrowheads="1"/>
            </p:cNvSpPr>
            <p:nvPr/>
          </p:nvSpPr>
          <p:spPr bwMode="auto">
            <a:xfrm>
              <a:off x="3552" y="2028"/>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多</a:t>
              </a:r>
            </a:p>
          </p:txBody>
        </p:sp>
      </p:grpSp>
      <p:grpSp>
        <p:nvGrpSpPr>
          <p:cNvPr id="6" name="Group 22"/>
          <p:cNvGrpSpPr>
            <a:grpSpLocks/>
          </p:cNvGrpSpPr>
          <p:nvPr/>
        </p:nvGrpSpPr>
        <p:grpSpPr bwMode="auto">
          <a:xfrm>
            <a:off x="3429000" y="3900488"/>
            <a:ext cx="4648200" cy="457200"/>
            <a:chOff x="2160" y="2457"/>
            <a:chExt cx="2928" cy="288"/>
          </a:xfrm>
        </p:grpSpPr>
        <p:sp>
          <p:nvSpPr>
            <p:cNvPr id="74785" name="Text Box 23"/>
            <p:cNvSpPr txBox="1">
              <a:spLocks noChangeArrowheads="1"/>
            </p:cNvSpPr>
            <p:nvPr/>
          </p:nvSpPr>
          <p:spPr bwMode="auto">
            <a:xfrm>
              <a:off x="2160" y="2457"/>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小</a:t>
              </a:r>
            </a:p>
          </p:txBody>
        </p:sp>
        <p:sp>
          <p:nvSpPr>
            <p:cNvPr id="74786" name="Text Box 24"/>
            <p:cNvSpPr txBox="1">
              <a:spLocks noChangeArrowheads="1"/>
            </p:cNvSpPr>
            <p:nvPr/>
          </p:nvSpPr>
          <p:spPr bwMode="auto">
            <a:xfrm>
              <a:off x="3552" y="2457"/>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大</a:t>
              </a:r>
            </a:p>
          </p:txBody>
        </p:sp>
      </p:grpSp>
      <p:grpSp>
        <p:nvGrpSpPr>
          <p:cNvPr id="7" name="Group 25"/>
          <p:cNvGrpSpPr>
            <a:grpSpLocks/>
          </p:cNvGrpSpPr>
          <p:nvPr/>
        </p:nvGrpSpPr>
        <p:grpSpPr bwMode="auto">
          <a:xfrm>
            <a:off x="3429000" y="4581525"/>
            <a:ext cx="4648200" cy="457200"/>
            <a:chOff x="2160" y="2886"/>
            <a:chExt cx="2928" cy="288"/>
          </a:xfrm>
        </p:grpSpPr>
        <p:sp>
          <p:nvSpPr>
            <p:cNvPr id="74783" name="Text Box 26"/>
            <p:cNvSpPr txBox="1">
              <a:spLocks noChangeArrowheads="1"/>
            </p:cNvSpPr>
            <p:nvPr/>
          </p:nvSpPr>
          <p:spPr bwMode="auto">
            <a:xfrm>
              <a:off x="2160" y="2886"/>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低</a:t>
              </a:r>
            </a:p>
          </p:txBody>
        </p:sp>
        <p:sp>
          <p:nvSpPr>
            <p:cNvPr id="74784" name="Text Box 27"/>
            <p:cNvSpPr txBox="1">
              <a:spLocks noChangeArrowheads="1"/>
            </p:cNvSpPr>
            <p:nvPr/>
          </p:nvSpPr>
          <p:spPr bwMode="auto">
            <a:xfrm>
              <a:off x="3552" y="2886"/>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高</a:t>
              </a:r>
            </a:p>
          </p:txBody>
        </p:sp>
      </p:grpSp>
      <p:grpSp>
        <p:nvGrpSpPr>
          <p:cNvPr id="8" name="Group 28"/>
          <p:cNvGrpSpPr>
            <a:grpSpLocks/>
          </p:cNvGrpSpPr>
          <p:nvPr/>
        </p:nvGrpSpPr>
        <p:grpSpPr bwMode="auto">
          <a:xfrm>
            <a:off x="3429000" y="5262563"/>
            <a:ext cx="4648200" cy="457200"/>
            <a:chOff x="2160" y="3315"/>
            <a:chExt cx="2928" cy="288"/>
          </a:xfrm>
        </p:grpSpPr>
        <p:sp>
          <p:nvSpPr>
            <p:cNvPr id="74781" name="Text Box 29"/>
            <p:cNvSpPr txBox="1">
              <a:spLocks noChangeArrowheads="1"/>
            </p:cNvSpPr>
            <p:nvPr/>
          </p:nvSpPr>
          <p:spPr bwMode="auto">
            <a:xfrm>
              <a:off x="2160" y="3315"/>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慢</a:t>
              </a:r>
            </a:p>
          </p:txBody>
        </p:sp>
        <p:sp>
          <p:nvSpPr>
            <p:cNvPr id="74782" name="Text Box 30"/>
            <p:cNvSpPr txBox="1">
              <a:spLocks noChangeArrowheads="1"/>
            </p:cNvSpPr>
            <p:nvPr/>
          </p:nvSpPr>
          <p:spPr bwMode="auto">
            <a:xfrm>
              <a:off x="3552" y="3315"/>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快</a:t>
              </a:r>
            </a:p>
          </p:txBody>
        </p:sp>
      </p:grpSp>
      <p:grpSp>
        <p:nvGrpSpPr>
          <p:cNvPr id="9" name="Group 31"/>
          <p:cNvGrpSpPr>
            <a:grpSpLocks/>
          </p:cNvGrpSpPr>
          <p:nvPr/>
        </p:nvGrpSpPr>
        <p:grpSpPr bwMode="auto">
          <a:xfrm>
            <a:off x="3429000" y="5943600"/>
            <a:ext cx="4648200" cy="457200"/>
            <a:chOff x="2160" y="3744"/>
            <a:chExt cx="2928" cy="288"/>
          </a:xfrm>
        </p:grpSpPr>
        <p:sp>
          <p:nvSpPr>
            <p:cNvPr id="74779" name="Text Box 32"/>
            <p:cNvSpPr txBox="1">
              <a:spLocks noChangeArrowheads="1"/>
            </p:cNvSpPr>
            <p:nvPr/>
          </p:nvSpPr>
          <p:spPr bwMode="auto">
            <a:xfrm>
              <a:off x="2160" y="3744"/>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有</a:t>
              </a:r>
            </a:p>
          </p:txBody>
        </p:sp>
        <p:sp>
          <p:nvSpPr>
            <p:cNvPr id="74780" name="Text Box 33"/>
            <p:cNvSpPr txBox="1">
              <a:spLocks noChangeArrowheads="1"/>
            </p:cNvSpPr>
            <p:nvPr/>
          </p:nvSpPr>
          <p:spPr bwMode="auto">
            <a:xfrm>
              <a:off x="3552" y="3744"/>
              <a:ext cx="1536" cy="28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400">
                  <a:latin typeface="Times New Roman" pitchFamily="18" charset="0"/>
                </a:rPr>
                <a:t>无</a:t>
              </a:r>
            </a:p>
          </p:txBody>
        </p:sp>
      </p:grpSp>
      <p:grpSp>
        <p:nvGrpSpPr>
          <p:cNvPr id="10" name="Group 34"/>
          <p:cNvGrpSpPr>
            <a:grpSpLocks/>
          </p:cNvGrpSpPr>
          <p:nvPr/>
        </p:nvGrpSpPr>
        <p:grpSpPr bwMode="auto">
          <a:xfrm>
            <a:off x="2362200" y="1201738"/>
            <a:ext cx="1066800" cy="550862"/>
            <a:chOff x="1488" y="757"/>
            <a:chExt cx="672" cy="347"/>
          </a:xfrm>
        </p:grpSpPr>
        <p:sp>
          <p:nvSpPr>
            <p:cNvPr id="74777" name="AutoShape 35"/>
            <p:cNvSpPr>
              <a:spLocks noChangeArrowheads="1"/>
            </p:cNvSpPr>
            <p:nvPr/>
          </p:nvSpPr>
          <p:spPr bwMode="auto">
            <a:xfrm>
              <a:off x="1488" y="768"/>
              <a:ext cx="672" cy="336"/>
            </a:xfrm>
            <a:prstGeom prst="wedgeRoundRectCallout">
              <a:avLst>
                <a:gd name="adj1" fmla="val 97306"/>
                <a:gd name="adj2" fmla="val -259"/>
                <a:gd name="adj3" fmla="val 16667"/>
              </a:avLst>
            </a:prstGeom>
            <a:noFill/>
            <a:ln w="38100">
              <a:solidFill>
                <a:schemeClr val="folHlink"/>
              </a:solidFill>
              <a:miter lim="800000"/>
              <a:headEnd/>
              <a:tailEnd/>
            </a:ln>
          </p:spPr>
          <p:txBody>
            <a:bodyPr/>
            <a:lstStyle/>
            <a:p>
              <a:pPr eaLnBrk="1" hangingPunct="1">
                <a:spcBef>
                  <a:spcPct val="50000"/>
                </a:spcBef>
                <a:buClrTx/>
                <a:buSzTx/>
                <a:buFontTx/>
                <a:buNone/>
              </a:pPr>
              <a:endParaRPr lang="zh-CN" altLang="en-US" sz="2800">
                <a:latin typeface="Times New Roman" pitchFamily="18" charset="0"/>
              </a:endParaRPr>
            </a:p>
          </p:txBody>
        </p:sp>
        <p:sp>
          <p:nvSpPr>
            <p:cNvPr id="74778" name="Text Box 36"/>
            <p:cNvSpPr txBox="1">
              <a:spLocks noChangeArrowheads="1"/>
            </p:cNvSpPr>
            <p:nvPr/>
          </p:nvSpPr>
          <p:spPr bwMode="auto">
            <a:xfrm>
              <a:off x="1528" y="757"/>
              <a:ext cx="592"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800">
                  <a:latin typeface="Times New Roman" pitchFamily="18" charset="0"/>
                </a:rPr>
                <a:t>主存</a:t>
              </a:r>
            </a:p>
          </p:txBody>
        </p:sp>
      </p:grpSp>
      <p:grpSp>
        <p:nvGrpSpPr>
          <p:cNvPr id="11" name="Group 37"/>
          <p:cNvGrpSpPr>
            <a:grpSpLocks/>
          </p:cNvGrpSpPr>
          <p:nvPr/>
        </p:nvGrpSpPr>
        <p:grpSpPr bwMode="auto">
          <a:xfrm>
            <a:off x="7772400" y="1676400"/>
            <a:ext cx="1219200" cy="561975"/>
            <a:chOff x="4896" y="1104"/>
            <a:chExt cx="816" cy="384"/>
          </a:xfrm>
        </p:grpSpPr>
        <p:sp>
          <p:nvSpPr>
            <p:cNvPr id="74775" name="AutoShape 38"/>
            <p:cNvSpPr>
              <a:spLocks noChangeArrowheads="1"/>
            </p:cNvSpPr>
            <p:nvPr/>
          </p:nvSpPr>
          <p:spPr bwMode="auto">
            <a:xfrm>
              <a:off x="4896" y="1104"/>
              <a:ext cx="816" cy="384"/>
            </a:xfrm>
            <a:prstGeom prst="wedgeRoundRectCallout">
              <a:avLst>
                <a:gd name="adj1" fmla="val -106250"/>
                <a:gd name="adj2" fmla="val -56509"/>
                <a:gd name="adj3" fmla="val 16667"/>
              </a:avLst>
            </a:prstGeom>
            <a:noFill/>
            <a:ln w="38100">
              <a:solidFill>
                <a:schemeClr val="folHlink"/>
              </a:solidFill>
              <a:miter lim="800000"/>
              <a:headEnd/>
              <a:tailEnd/>
            </a:ln>
          </p:spPr>
          <p:txBody>
            <a:bodyPr/>
            <a:lstStyle/>
            <a:p>
              <a:pPr eaLnBrk="1" hangingPunct="1">
                <a:spcBef>
                  <a:spcPct val="50000"/>
                </a:spcBef>
                <a:buClrTx/>
                <a:buSzTx/>
                <a:buFontTx/>
                <a:buNone/>
              </a:pPr>
              <a:endParaRPr lang="zh-CN" altLang="en-US" sz="2800">
                <a:latin typeface="Times New Roman" pitchFamily="18" charset="0"/>
              </a:endParaRPr>
            </a:p>
          </p:txBody>
        </p:sp>
        <p:sp>
          <p:nvSpPr>
            <p:cNvPr id="74776" name="Text Box 39"/>
            <p:cNvSpPr txBox="1">
              <a:spLocks noChangeArrowheads="1"/>
            </p:cNvSpPr>
            <p:nvPr/>
          </p:nvSpPr>
          <p:spPr bwMode="auto">
            <a:xfrm>
              <a:off x="4992" y="1104"/>
              <a:ext cx="634" cy="355"/>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800">
                  <a:latin typeface="Times New Roman" pitchFamily="18" charset="0"/>
                </a:rPr>
                <a:t>缓存</a:t>
              </a:r>
            </a:p>
          </p:txBody>
        </p:sp>
      </p:grpSp>
      <p:sp>
        <p:nvSpPr>
          <p:cNvPr id="791592" name="Rectangle 4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4774" name="AutoShape 4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1558"/>
                                        </p:tgtEl>
                                        <p:attrNameLst>
                                          <p:attrName>style.visibility</p:attrName>
                                        </p:attrNameLst>
                                      </p:cBhvr>
                                      <p:to>
                                        <p:strVal val="visible"/>
                                      </p:to>
                                    </p:set>
                                    <p:animEffect transition="in" filter="blinds(horizontal)">
                                      <p:cBhvr>
                                        <p:cTn id="12" dur="500"/>
                                        <p:tgtEl>
                                          <p:spTgt spid="79155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91559"/>
                                        </p:tgtEl>
                                        <p:attrNameLst>
                                          <p:attrName>style.visibility</p:attrName>
                                        </p:attrNameLst>
                                      </p:cBhvr>
                                      <p:to>
                                        <p:strVal val="visible"/>
                                      </p:to>
                                    </p:set>
                                    <p:animEffect transition="in" filter="blinds(horizontal)">
                                      <p:cBhvr>
                                        <p:cTn id="22" dur="500"/>
                                        <p:tgtEl>
                                          <p:spTgt spid="7915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91560"/>
                                        </p:tgtEl>
                                        <p:attrNameLst>
                                          <p:attrName>style.visibility</p:attrName>
                                        </p:attrNameLst>
                                      </p:cBhvr>
                                      <p:to>
                                        <p:strVal val="visible"/>
                                      </p:to>
                                    </p:set>
                                    <p:animEffect transition="in" filter="blinds(horizontal)">
                                      <p:cBhvr>
                                        <p:cTn id="32" dur="500"/>
                                        <p:tgtEl>
                                          <p:spTgt spid="79156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91561"/>
                                        </p:tgtEl>
                                        <p:attrNameLst>
                                          <p:attrName>style.visibility</p:attrName>
                                        </p:attrNameLst>
                                      </p:cBhvr>
                                      <p:to>
                                        <p:strVal val="visible"/>
                                      </p:to>
                                    </p:set>
                                    <p:animEffect transition="in" filter="blinds(horizontal)">
                                      <p:cBhvr>
                                        <p:cTn id="42" dur="500"/>
                                        <p:tgtEl>
                                          <p:spTgt spid="79156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91562"/>
                                        </p:tgtEl>
                                        <p:attrNameLst>
                                          <p:attrName>style.visibility</p:attrName>
                                        </p:attrNameLst>
                                      </p:cBhvr>
                                      <p:to>
                                        <p:strVal val="visible"/>
                                      </p:to>
                                    </p:set>
                                    <p:animEffect transition="in" filter="blinds(horizontal)">
                                      <p:cBhvr>
                                        <p:cTn id="52" dur="500"/>
                                        <p:tgtEl>
                                          <p:spTgt spid="79156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linds(horizontal)">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91563"/>
                                        </p:tgtEl>
                                        <p:attrNameLst>
                                          <p:attrName>style.visibility</p:attrName>
                                        </p:attrNameLst>
                                      </p:cBhvr>
                                      <p:to>
                                        <p:strVal val="visible"/>
                                      </p:to>
                                    </p:set>
                                    <p:animEffect transition="in" filter="blinds(horizontal)">
                                      <p:cBhvr>
                                        <p:cTn id="62" dur="500"/>
                                        <p:tgtEl>
                                          <p:spTgt spid="79156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linds(horizont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91564"/>
                                        </p:tgtEl>
                                        <p:attrNameLst>
                                          <p:attrName>style.visibility</p:attrName>
                                        </p:attrNameLst>
                                      </p:cBhvr>
                                      <p:to>
                                        <p:strVal val="visible"/>
                                      </p:to>
                                    </p:set>
                                    <p:animEffect transition="in" filter="blinds(horizontal)">
                                      <p:cBhvr>
                                        <p:cTn id="72" dur="500"/>
                                        <p:tgtEl>
                                          <p:spTgt spid="79156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blinds(horizontal)">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blinds(horizontal)">
                                      <p:cBhvr>
                                        <p:cTn id="82" dur="500"/>
                                        <p:tgtEl>
                                          <p:spTgt spid="1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blinds(horizontal)">
                                      <p:cBhvr>
                                        <p:cTn id="8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8" grpId="0" autoUpdateAnimBg="0"/>
      <p:bldP spid="791559" grpId="0" autoUpdateAnimBg="0"/>
      <p:bldP spid="791560" grpId="0" autoUpdateAnimBg="0"/>
      <p:bldP spid="791561" grpId="0" autoUpdateAnimBg="0"/>
      <p:bldP spid="791562" grpId="0" autoUpdateAnimBg="0"/>
      <p:bldP spid="791563" grpId="0" autoUpdateAnimBg="0"/>
      <p:bldP spid="791564"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灯片编号占位符 1"/>
          <p:cNvSpPr>
            <a:spLocks noGrp="1"/>
          </p:cNvSpPr>
          <p:nvPr>
            <p:ph type="sldNum" sz="quarter" idx="10"/>
          </p:nvPr>
        </p:nvSpPr>
        <p:spPr bwMode="auto">
          <a:noFill/>
          <a:ln>
            <a:miter lim="800000"/>
            <a:headEnd/>
            <a:tailEnd/>
          </a:ln>
        </p:spPr>
        <p:txBody>
          <a:bodyPr/>
          <a:lstStyle/>
          <a:p>
            <a:fld id="{7D8FFE8F-4F0D-439D-B5BA-82CB4AC5B206}" type="slidenum">
              <a:rPr lang="zh-CN" altLang="en-US" smtClean="0"/>
              <a:pPr/>
              <a:t>72</a:t>
            </a:fld>
            <a:endParaRPr lang="en-US" altLang="zh-CN"/>
          </a:p>
        </p:txBody>
      </p:sp>
      <p:sp>
        <p:nvSpPr>
          <p:cNvPr id="75779" name="Text Box 2"/>
          <p:cNvSpPr txBox="1">
            <a:spLocks noChangeArrowheads="1"/>
          </p:cNvSpPr>
          <p:nvPr/>
        </p:nvSpPr>
        <p:spPr bwMode="auto">
          <a:xfrm>
            <a:off x="457200" y="260350"/>
            <a:ext cx="61722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 四、只读存储器（</a:t>
            </a:r>
            <a:r>
              <a:rPr lang="en-US" altLang="zh-CN" sz="3600">
                <a:latin typeface="Times New Roman" pitchFamily="18" charset="0"/>
              </a:rPr>
              <a:t>ROM） </a:t>
            </a:r>
          </a:p>
        </p:txBody>
      </p:sp>
      <p:sp>
        <p:nvSpPr>
          <p:cNvPr id="792579" name="Text Box 3"/>
          <p:cNvSpPr txBox="1">
            <a:spLocks noChangeArrowheads="1"/>
          </p:cNvSpPr>
          <p:nvPr/>
        </p:nvSpPr>
        <p:spPr bwMode="auto">
          <a:xfrm>
            <a:off x="755650" y="1219200"/>
            <a:ext cx="4759325"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1.  掩模 </a:t>
            </a:r>
            <a:r>
              <a:rPr lang="en-US" altLang="zh-CN" sz="3200">
                <a:latin typeface="Times New Roman" pitchFamily="18" charset="0"/>
              </a:rPr>
              <a:t>ROM ( MROM ) </a:t>
            </a:r>
          </a:p>
        </p:txBody>
      </p:sp>
      <p:sp>
        <p:nvSpPr>
          <p:cNvPr id="792580" name="Text Box 4"/>
          <p:cNvSpPr txBox="1">
            <a:spLocks noChangeArrowheads="1"/>
          </p:cNvSpPr>
          <p:nvPr/>
        </p:nvSpPr>
        <p:spPr bwMode="auto">
          <a:xfrm>
            <a:off x="1371600" y="1854200"/>
            <a:ext cx="6858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行列选择线交叉处有 </a:t>
            </a:r>
            <a:r>
              <a:rPr lang="en-US" altLang="zh-CN" sz="2800">
                <a:latin typeface="Times New Roman" pitchFamily="18" charset="0"/>
              </a:rPr>
              <a:t>MOS </a:t>
            </a:r>
            <a:r>
              <a:rPr lang="zh-CN" altLang="en-US" sz="2800">
                <a:latin typeface="Times New Roman" pitchFamily="18" charset="0"/>
              </a:rPr>
              <a:t>管为“1”</a:t>
            </a:r>
          </a:p>
        </p:txBody>
      </p:sp>
      <p:sp>
        <p:nvSpPr>
          <p:cNvPr id="792581" name="Text Box 5"/>
          <p:cNvSpPr txBox="1">
            <a:spLocks noChangeArrowheads="1"/>
          </p:cNvSpPr>
          <p:nvPr/>
        </p:nvSpPr>
        <p:spPr bwMode="auto">
          <a:xfrm>
            <a:off x="1371600" y="2489200"/>
            <a:ext cx="6858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行列选择线交叉处无 </a:t>
            </a:r>
            <a:r>
              <a:rPr lang="en-US" altLang="zh-CN" sz="2800">
                <a:latin typeface="Times New Roman" pitchFamily="18" charset="0"/>
              </a:rPr>
              <a:t>MOS </a:t>
            </a:r>
            <a:r>
              <a:rPr lang="zh-CN" altLang="en-US" sz="2800">
                <a:latin typeface="Times New Roman" pitchFamily="18" charset="0"/>
              </a:rPr>
              <a:t>管为“0”</a:t>
            </a:r>
          </a:p>
        </p:txBody>
      </p:sp>
      <p:sp>
        <p:nvSpPr>
          <p:cNvPr id="792582" name="Text Box 6"/>
          <p:cNvSpPr txBox="1">
            <a:spLocks noChangeArrowheads="1"/>
          </p:cNvSpPr>
          <p:nvPr/>
        </p:nvSpPr>
        <p:spPr bwMode="auto">
          <a:xfrm>
            <a:off x="762000" y="3124200"/>
            <a:ext cx="454025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2.  </a:t>
            </a:r>
            <a:r>
              <a:rPr lang="en-US" altLang="zh-CN" sz="3200">
                <a:latin typeface="Times New Roman" pitchFamily="18" charset="0"/>
              </a:rPr>
              <a:t>PROM (</a:t>
            </a:r>
            <a:r>
              <a:rPr lang="zh-CN" altLang="en-US" sz="3200">
                <a:latin typeface="Times New Roman" pitchFamily="18" charset="0"/>
              </a:rPr>
              <a:t>一次性编程) </a:t>
            </a:r>
          </a:p>
        </p:txBody>
      </p:sp>
      <p:grpSp>
        <p:nvGrpSpPr>
          <p:cNvPr id="2" name="Group 7"/>
          <p:cNvGrpSpPr>
            <a:grpSpLocks/>
          </p:cNvGrpSpPr>
          <p:nvPr/>
        </p:nvGrpSpPr>
        <p:grpSpPr bwMode="auto">
          <a:xfrm>
            <a:off x="1219200" y="3810000"/>
            <a:ext cx="4268788" cy="2819400"/>
            <a:chOff x="672" y="2400"/>
            <a:chExt cx="2689" cy="1776"/>
          </a:xfrm>
        </p:grpSpPr>
        <p:grpSp>
          <p:nvGrpSpPr>
            <p:cNvPr id="75793" name="Group 8"/>
            <p:cNvGrpSpPr>
              <a:grpSpLocks/>
            </p:cNvGrpSpPr>
            <p:nvPr/>
          </p:nvGrpSpPr>
          <p:grpSpPr bwMode="auto">
            <a:xfrm>
              <a:off x="1344" y="2400"/>
              <a:ext cx="1968" cy="1680"/>
              <a:chOff x="1344" y="2544"/>
              <a:chExt cx="1968" cy="1680"/>
            </a:xfrm>
          </p:grpSpPr>
          <p:sp>
            <p:nvSpPr>
              <p:cNvPr id="75798" name="Line 9"/>
              <p:cNvSpPr>
                <a:spLocks noChangeShapeType="1"/>
              </p:cNvSpPr>
              <p:nvPr/>
            </p:nvSpPr>
            <p:spPr bwMode="auto">
              <a:xfrm>
                <a:off x="1344" y="2784"/>
                <a:ext cx="1968" cy="0"/>
              </a:xfrm>
              <a:prstGeom prst="line">
                <a:avLst/>
              </a:prstGeom>
              <a:noFill/>
              <a:ln w="57150">
                <a:solidFill>
                  <a:schemeClr val="folHlink"/>
                </a:solidFill>
                <a:round/>
                <a:headEnd/>
                <a:tailEnd/>
              </a:ln>
            </p:spPr>
            <p:txBody>
              <a:bodyPr>
                <a:spAutoFit/>
              </a:bodyPr>
              <a:lstStyle/>
              <a:p>
                <a:endParaRPr lang="zh-CN" altLang="en-US"/>
              </a:p>
            </p:txBody>
          </p:sp>
          <p:sp>
            <p:nvSpPr>
              <p:cNvPr id="75799" name="Line 10"/>
              <p:cNvSpPr>
                <a:spLocks noChangeShapeType="1"/>
              </p:cNvSpPr>
              <p:nvPr/>
            </p:nvSpPr>
            <p:spPr bwMode="auto">
              <a:xfrm>
                <a:off x="2928" y="2544"/>
                <a:ext cx="0" cy="1680"/>
              </a:xfrm>
              <a:prstGeom prst="line">
                <a:avLst/>
              </a:prstGeom>
              <a:noFill/>
              <a:ln w="57150">
                <a:solidFill>
                  <a:schemeClr val="folHlink"/>
                </a:solidFill>
                <a:round/>
                <a:headEnd/>
                <a:tailEnd/>
              </a:ln>
            </p:spPr>
            <p:txBody>
              <a:bodyPr>
                <a:spAutoFit/>
              </a:bodyPr>
              <a:lstStyle/>
              <a:p>
                <a:endParaRPr lang="zh-CN" altLang="en-US"/>
              </a:p>
            </p:txBody>
          </p:sp>
          <p:sp>
            <p:nvSpPr>
              <p:cNvPr id="75800" name="Freeform 11"/>
              <p:cNvSpPr>
                <a:spLocks/>
              </p:cNvSpPr>
              <p:nvPr/>
            </p:nvSpPr>
            <p:spPr bwMode="auto">
              <a:xfrm>
                <a:off x="1872" y="2784"/>
                <a:ext cx="288" cy="480"/>
              </a:xfrm>
              <a:custGeom>
                <a:avLst/>
                <a:gdLst>
                  <a:gd name="T0" fmla="*/ 0 w 288"/>
                  <a:gd name="T1" fmla="*/ 0 h 480"/>
                  <a:gd name="T2" fmla="*/ 0 w 288"/>
                  <a:gd name="T3" fmla="*/ 480 h 480"/>
                  <a:gd name="T4" fmla="*/ 288 w 288"/>
                  <a:gd name="T5" fmla="*/ 480 h 480"/>
                  <a:gd name="T6" fmla="*/ 0 60000 65536"/>
                  <a:gd name="T7" fmla="*/ 0 60000 65536"/>
                  <a:gd name="T8" fmla="*/ 0 60000 65536"/>
                  <a:gd name="T9" fmla="*/ 0 w 288"/>
                  <a:gd name="T10" fmla="*/ 0 h 480"/>
                  <a:gd name="T11" fmla="*/ 288 w 288"/>
                  <a:gd name="T12" fmla="*/ 480 h 480"/>
                </a:gdLst>
                <a:ahLst/>
                <a:cxnLst>
                  <a:cxn ang="T6">
                    <a:pos x="T0" y="T1"/>
                  </a:cxn>
                  <a:cxn ang="T7">
                    <a:pos x="T2" y="T3"/>
                  </a:cxn>
                  <a:cxn ang="T8">
                    <a:pos x="T4" y="T5"/>
                  </a:cxn>
                </a:cxnLst>
                <a:rect l="T9" t="T10" r="T11" b="T12"/>
                <a:pathLst>
                  <a:path w="288" h="480">
                    <a:moveTo>
                      <a:pt x="0" y="0"/>
                    </a:moveTo>
                    <a:lnTo>
                      <a:pt x="0" y="480"/>
                    </a:lnTo>
                    <a:lnTo>
                      <a:pt x="288" y="480"/>
                    </a:lnTo>
                  </a:path>
                </a:pathLst>
              </a:custGeom>
              <a:noFill/>
              <a:ln w="57150">
                <a:solidFill>
                  <a:schemeClr val="folHlink"/>
                </a:solidFill>
                <a:round/>
                <a:headEnd type="oval" w="sm" len="sm"/>
                <a:tailEnd/>
              </a:ln>
            </p:spPr>
            <p:txBody>
              <a:bodyPr>
                <a:spAutoFit/>
              </a:bodyPr>
              <a:lstStyle/>
              <a:p>
                <a:endParaRPr lang="zh-CN" altLang="en-US"/>
              </a:p>
            </p:txBody>
          </p:sp>
          <p:sp>
            <p:nvSpPr>
              <p:cNvPr id="75801" name="Freeform 12"/>
              <p:cNvSpPr>
                <a:spLocks/>
              </p:cNvSpPr>
              <p:nvPr/>
            </p:nvSpPr>
            <p:spPr bwMode="auto">
              <a:xfrm>
                <a:off x="2160" y="3024"/>
                <a:ext cx="96" cy="240"/>
              </a:xfrm>
              <a:custGeom>
                <a:avLst/>
                <a:gdLst>
                  <a:gd name="T0" fmla="*/ 0 w 96"/>
                  <a:gd name="T1" fmla="*/ 240 h 240"/>
                  <a:gd name="T2" fmla="*/ 96 w 96"/>
                  <a:gd name="T3" fmla="*/ 144 h 240"/>
                  <a:gd name="T4" fmla="*/ 96 w 96"/>
                  <a:gd name="T5" fmla="*/ 0 h 240"/>
                  <a:gd name="T6" fmla="*/ 0 60000 65536"/>
                  <a:gd name="T7" fmla="*/ 0 60000 65536"/>
                  <a:gd name="T8" fmla="*/ 0 60000 65536"/>
                  <a:gd name="T9" fmla="*/ 0 w 96"/>
                  <a:gd name="T10" fmla="*/ 0 h 240"/>
                  <a:gd name="T11" fmla="*/ 96 w 96"/>
                  <a:gd name="T12" fmla="*/ 240 h 240"/>
                </a:gdLst>
                <a:ahLst/>
                <a:cxnLst>
                  <a:cxn ang="T6">
                    <a:pos x="T0" y="T1"/>
                  </a:cxn>
                  <a:cxn ang="T7">
                    <a:pos x="T2" y="T3"/>
                  </a:cxn>
                  <a:cxn ang="T8">
                    <a:pos x="T4" y="T5"/>
                  </a:cxn>
                </a:cxnLst>
                <a:rect l="T9" t="T10" r="T11" b="T12"/>
                <a:pathLst>
                  <a:path w="96" h="240">
                    <a:moveTo>
                      <a:pt x="0" y="240"/>
                    </a:moveTo>
                    <a:lnTo>
                      <a:pt x="96" y="144"/>
                    </a:lnTo>
                    <a:lnTo>
                      <a:pt x="96" y="0"/>
                    </a:lnTo>
                  </a:path>
                </a:pathLst>
              </a:custGeom>
              <a:noFill/>
              <a:ln w="57150">
                <a:solidFill>
                  <a:schemeClr val="folHlink"/>
                </a:solidFill>
                <a:round/>
                <a:headEnd/>
                <a:tailEnd type="none" w="sm" len="sm"/>
              </a:ln>
            </p:spPr>
            <p:txBody>
              <a:bodyPr>
                <a:spAutoFit/>
              </a:bodyPr>
              <a:lstStyle/>
              <a:p>
                <a:endParaRPr lang="zh-CN" altLang="en-US"/>
              </a:p>
            </p:txBody>
          </p:sp>
          <p:sp>
            <p:nvSpPr>
              <p:cNvPr id="75802" name="Line 13"/>
              <p:cNvSpPr>
                <a:spLocks noChangeShapeType="1"/>
              </p:cNvSpPr>
              <p:nvPr/>
            </p:nvSpPr>
            <p:spPr bwMode="auto">
              <a:xfrm>
                <a:off x="2160" y="3168"/>
                <a:ext cx="0" cy="192"/>
              </a:xfrm>
              <a:prstGeom prst="line">
                <a:avLst/>
              </a:prstGeom>
              <a:noFill/>
              <a:ln w="76200">
                <a:solidFill>
                  <a:schemeClr val="folHlink"/>
                </a:solidFill>
                <a:round/>
                <a:headEnd/>
                <a:tailEnd/>
              </a:ln>
            </p:spPr>
            <p:txBody>
              <a:bodyPr>
                <a:spAutoFit/>
              </a:bodyPr>
              <a:lstStyle/>
              <a:p>
                <a:endParaRPr lang="zh-CN" altLang="en-US"/>
              </a:p>
            </p:txBody>
          </p:sp>
          <p:sp>
            <p:nvSpPr>
              <p:cNvPr id="75803" name="Line 14"/>
              <p:cNvSpPr>
                <a:spLocks noChangeShapeType="1"/>
              </p:cNvSpPr>
              <p:nvPr/>
            </p:nvSpPr>
            <p:spPr bwMode="auto">
              <a:xfrm>
                <a:off x="2160" y="3264"/>
                <a:ext cx="144" cy="144"/>
              </a:xfrm>
              <a:prstGeom prst="line">
                <a:avLst/>
              </a:prstGeom>
              <a:noFill/>
              <a:ln w="57150">
                <a:solidFill>
                  <a:schemeClr val="folHlink"/>
                </a:solidFill>
                <a:round/>
                <a:headEnd/>
                <a:tailEnd type="triangle" w="sm" len="sm"/>
              </a:ln>
            </p:spPr>
            <p:txBody>
              <a:bodyPr>
                <a:spAutoFit/>
              </a:bodyPr>
              <a:lstStyle/>
              <a:p>
                <a:endParaRPr lang="zh-CN" altLang="en-US"/>
              </a:p>
            </p:txBody>
          </p:sp>
          <p:sp>
            <p:nvSpPr>
              <p:cNvPr id="75804" name="Freeform 15"/>
              <p:cNvSpPr>
                <a:spLocks/>
              </p:cNvSpPr>
              <p:nvPr/>
            </p:nvSpPr>
            <p:spPr bwMode="auto">
              <a:xfrm>
                <a:off x="2208" y="3552"/>
                <a:ext cx="96" cy="288"/>
              </a:xfrm>
              <a:custGeom>
                <a:avLst/>
                <a:gdLst>
                  <a:gd name="T0" fmla="*/ 4 w 144"/>
                  <a:gd name="T1" fmla="*/ 0 h 336"/>
                  <a:gd name="T2" fmla="*/ 0 w 144"/>
                  <a:gd name="T3" fmla="*/ 24 h 336"/>
                  <a:gd name="T4" fmla="*/ 4 w 144"/>
                  <a:gd name="T5" fmla="*/ 59 h 336"/>
                  <a:gd name="T6" fmla="*/ 0 w 144"/>
                  <a:gd name="T7" fmla="*/ 85 h 336"/>
                  <a:gd name="T8" fmla="*/ 0 60000 65536"/>
                  <a:gd name="T9" fmla="*/ 0 60000 65536"/>
                  <a:gd name="T10" fmla="*/ 0 60000 65536"/>
                  <a:gd name="T11" fmla="*/ 0 60000 65536"/>
                  <a:gd name="T12" fmla="*/ 0 w 144"/>
                  <a:gd name="T13" fmla="*/ 0 h 336"/>
                  <a:gd name="T14" fmla="*/ 144 w 144"/>
                  <a:gd name="T15" fmla="*/ 336 h 336"/>
                </a:gdLst>
                <a:ahLst/>
                <a:cxnLst>
                  <a:cxn ang="T8">
                    <a:pos x="T0" y="T1"/>
                  </a:cxn>
                  <a:cxn ang="T9">
                    <a:pos x="T2" y="T3"/>
                  </a:cxn>
                  <a:cxn ang="T10">
                    <a:pos x="T4" y="T5"/>
                  </a:cxn>
                  <a:cxn ang="T11">
                    <a:pos x="T6" y="T7"/>
                  </a:cxn>
                </a:cxnLst>
                <a:rect l="T12" t="T13" r="T14" b="T15"/>
                <a:pathLst>
                  <a:path w="144" h="336">
                    <a:moveTo>
                      <a:pt x="144" y="0"/>
                    </a:moveTo>
                    <a:cubicBezTo>
                      <a:pt x="72" y="28"/>
                      <a:pt x="0" y="56"/>
                      <a:pt x="0" y="96"/>
                    </a:cubicBezTo>
                    <a:cubicBezTo>
                      <a:pt x="0" y="136"/>
                      <a:pt x="144" y="200"/>
                      <a:pt x="144" y="240"/>
                    </a:cubicBezTo>
                    <a:cubicBezTo>
                      <a:pt x="144" y="280"/>
                      <a:pt x="72" y="308"/>
                      <a:pt x="0" y="336"/>
                    </a:cubicBezTo>
                  </a:path>
                </a:pathLst>
              </a:custGeom>
              <a:noFill/>
              <a:ln w="57150">
                <a:solidFill>
                  <a:schemeClr val="folHlink"/>
                </a:solidFill>
                <a:round/>
                <a:headEnd/>
                <a:tailEnd/>
              </a:ln>
            </p:spPr>
            <p:txBody>
              <a:bodyPr>
                <a:spAutoFit/>
              </a:bodyPr>
              <a:lstStyle/>
              <a:p>
                <a:endParaRPr lang="zh-CN" altLang="en-US"/>
              </a:p>
            </p:txBody>
          </p:sp>
          <p:sp>
            <p:nvSpPr>
              <p:cNvPr id="75805" name="Freeform 16"/>
              <p:cNvSpPr>
                <a:spLocks/>
              </p:cNvSpPr>
              <p:nvPr/>
            </p:nvSpPr>
            <p:spPr bwMode="auto">
              <a:xfrm>
                <a:off x="2208" y="3888"/>
                <a:ext cx="720" cy="144"/>
              </a:xfrm>
              <a:custGeom>
                <a:avLst/>
                <a:gdLst>
                  <a:gd name="T0" fmla="*/ 0 w 720"/>
                  <a:gd name="T1" fmla="*/ 0 h 144"/>
                  <a:gd name="T2" fmla="*/ 0 w 720"/>
                  <a:gd name="T3" fmla="*/ 144 h 144"/>
                  <a:gd name="T4" fmla="*/ 720 w 720"/>
                  <a:gd name="T5" fmla="*/ 144 h 144"/>
                  <a:gd name="T6" fmla="*/ 0 60000 65536"/>
                  <a:gd name="T7" fmla="*/ 0 60000 65536"/>
                  <a:gd name="T8" fmla="*/ 0 60000 65536"/>
                  <a:gd name="T9" fmla="*/ 0 w 720"/>
                  <a:gd name="T10" fmla="*/ 0 h 144"/>
                  <a:gd name="T11" fmla="*/ 720 w 720"/>
                  <a:gd name="T12" fmla="*/ 144 h 144"/>
                </a:gdLst>
                <a:ahLst/>
                <a:cxnLst>
                  <a:cxn ang="T6">
                    <a:pos x="T0" y="T1"/>
                  </a:cxn>
                  <a:cxn ang="T7">
                    <a:pos x="T2" y="T3"/>
                  </a:cxn>
                  <a:cxn ang="T8">
                    <a:pos x="T4" y="T5"/>
                  </a:cxn>
                </a:cxnLst>
                <a:rect l="T9" t="T10" r="T11" b="T12"/>
                <a:pathLst>
                  <a:path w="720" h="144">
                    <a:moveTo>
                      <a:pt x="0" y="0"/>
                    </a:moveTo>
                    <a:lnTo>
                      <a:pt x="0" y="144"/>
                    </a:lnTo>
                    <a:lnTo>
                      <a:pt x="720" y="144"/>
                    </a:lnTo>
                  </a:path>
                </a:pathLst>
              </a:custGeom>
              <a:noFill/>
              <a:ln w="57150">
                <a:solidFill>
                  <a:schemeClr val="folHlink"/>
                </a:solidFill>
                <a:round/>
                <a:headEnd/>
                <a:tailEnd type="oval" w="sm" len="sm"/>
              </a:ln>
            </p:spPr>
            <p:txBody>
              <a:bodyPr>
                <a:spAutoFit/>
              </a:bodyPr>
              <a:lstStyle/>
              <a:p>
                <a:endParaRPr lang="zh-CN" altLang="en-US"/>
              </a:p>
            </p:txBody>
          </p:sp>
          <p:sp>
            <p:nvSpPr>
              <p:cNvPr id="75806" name="Oval 17"/>
              <p:cNvSpPr>
                <a:spLocks noChangeArrowheads="1"/>
              </p:cNvSpPr>
              <p:nvPr/>
            </p:nvSpPr>
            <p:spPr bwMode="auto">
              <a:xfrm>
                <a:off x="2230" y="2976"/>
                <a:ext cx="48" cy="48"/>
              </a:xfrm>
              <a:prstGeom prst="ellipse">
                <a:avLst/>
              </a:prstGeom>
              <a:noFill/>
              <a:ln w="57150">
                <a:solidFill>
                  <a:schemeClr val="folHlink"/>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75807" name="Oval 18"/>
              <p:cNvSpPr>
                <a:spLocks noChangeArrowheads="1"/>
              </p:cNvSpPr>
              <p:nvPr/>
            </p:nvSpPr>
            <p:spPr bwMode="auto">
              <a:xfrm>
                <a:off x="2267" y="3504"/>
                <a:ext cx="48" cy="48"/>
              </a:xfrm>
              <a:prstGeom prst="ellipse">
                <a:avLst/>
              </a:prstGeom>
              <a:noFill/>
              <a:ln w="57150">
                <a:solidFill>
                  <a:schemeClr val="folHlink"/>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75808" name="Line 19"/>
              <p:cNvSpPr>
                <a:spLocks noChangeShapeType="1"/>
              </p:cNvSpPr>
              <p:nvPr/>
            </p:nvSpPr>
            <p:spPr bwMode="auto">
              <a:xfrm>
                <a:off x="2296" y="3408"/>
                <a:ext cx="0" cy="96"/>
              </a:xfrm>
              <a:prstGeom prst="line">
                <a:avLst/>
              </a:prstGeom>
              <a:noFill/>
              <a:ln w="57150">
                <a:solidFill>
                  <a:schemeClr val="folHlink"/>
                </a:solidFill>
                <a:round/>
                <a:headEnd/>
                <a:tailEnd/>
              </a:ln>
            </p:spPr>
            <p:txBody>
              <a:bodyPr>
                <a:spAutoFit/>
              </a:bodyPr>
              <a:lstStyle/>
              <a:p>
                <a:endParaRPr lang="zh-CN" altLang="en-US"/>
              </a:p>
            </p:txBody>
          </p:sp>
          <p:sp>
            <p:nvSpPr>
              <p:cNvPr id="75809" name="Oval 20"/>
              <p:cNvSpPr>
                <a:spLocks noChangeArrowheads="1"/>
              </p:cNvSpPr>
              <p:nvPr/>
            </p:nvSpPr>
            <p:spPr bwMode="auto">
              <a:xfrm>
                <a:off x="2180" y="3840"/>
                <a:ext cx="48" cy="48"/>
              </a:xfrm>
              <a:prstGeom prst="ellipse">
                <a:avLst/>
              </a:prstGeom>
              <a:noFill/>
              <a:ln w="57150">
                <a:solidFill>
                  <a:schemeClr val="folHlink"/>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75810" name="Text Box 21"/>
              <p:cNvSpPr txBox="1">
                <a:spLocks noChangeArrowheads="1"/>
              </p:cNvSpPr>
              <p:nvPr/>
            </p:nvSpPr>
            <p:spPr bwMode="auto">
              <a:xfrm>
                <a:off x="2160" y="2784"/>
                <a:ext cx="672"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800" i="1">
                    <a:latin typeface="Times New Roman" pitchFamily="18" charset="0"/>
                  </a:rPr>
                  <a:t>V</a:t>
                </a:r>
                <a:r>
                  <a:rPr lang="en-US" altLang="zh-CN" sz="2400" baseline="-25000">
                    <a:latin typeface="Times New Roman" pitchFamily="18" charset="0"/>
                  </a:rPr>
                  <a:t>CC</a:t>
                </a:r>
              </a:p>
            </p:txBody>
          </p:sp>
        </p:grpSp>
        <p:grpSp>
          <p:nvGrpSpPr>
            <p:cNvPr id="75794" name="Group 22"/>
            <p:cNvGrpSpPr>
              <a:grpSpLocks/>
            </p:cNvGrpSpPr>
            <p:nvPr/>
          </p:nvGrpSpPr>
          <p:grpSpPr bwMode="auto">
            <a:xfrm>
              <a:off x="672" y="2448"/>
              <a:ext cx="2689" cy="1728"/>
              <a:chOff x="672" y="2448"/>
              <a:chExt cx="2689" cy="1728"/>
            </a:xfrm>
          </p:grpSpPr>
          <p:sp>
            <p:nvSpPr>
              <p:cNvPr id="75795" name="Text Box 23"/>
              <p:cNvSpPr txBox="1">
                <a:spLocks noChangeArrowheads="1"/>
              </p:cNvSpPr>
              <p:nvPr/>
            </p:nvSpPr>
            <p:spPr bwMode="auto">
              <a:xfrm>
                <a:off x="672" y="2448"/>
                <a:ext cx="768"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800">
                    <a:latin typeface="Times New Roman" pitchFamily="18" charset="0"/>
                  </a:rPr>
                  <a:t>行线</a:t>
                </a:r>
              </a:p>
            </p:txBody>
          </p:sp>
          <p:sp>
            <p:nvSpPr>
              <p:cNvPr id="75796" name="Text Box 24"/>
              <p:cNvSpPr txBox="1">
                <a:spLocks noChangeArrowheads="1"/>
              </p:cNvSpPr>
              <p:nvPr/>
            </p:nvSpPr>
            <p:spPr bwMode="auto">
              <a:xfrm>
                <a:off x="2976" y="3600"/>
                <a:ext cx="385" cy="576"/>
              </a:xfrm>
              <a:prstGeom prst="rect">
                <a:avLst/>
              </a:prstGeom>
              <a:noFill/>
              <a:ln w="9525">
                <a:noFill/>
                <a:miter lim="800000"/>
                <a:headEnd/>
                <a:tailEnd/>
              </a:ln>
            </p:spPr>
            <p:txBody>
              <a:bodyPr vert="eaVert">
                <a:spAutoFit/>
              </a:bodyPr>
              <a:lstStyle/>
              <a:p>
                <a:pPr eaLnBrk="1" hangingPunct="1">
                  <a:spcBef>
                    <a:spcPct val="50000"/>
                  </a:spcBef>
                  <a:buClrTx/>
                  <a:buSzTx/>
                  <a:buFontTx/>
                  <a:buNone/>
                </a:pPr>
                <a:r>
                  <a:rPr lang="zh-CN" altLang="en-US" sz="2800">
                    <a:latin typeface="Times New Roman" pitchFamily="18" charset="0"/>
                  </a:rPr>
                  <a:t>列线</a:t>
                </a:r>
              </a:p>
            </p:txBody>
          </p:sp>
          <p:sp>
            <p:nvSpPr>
              <p:cNvPr id="75797" name="Text Box 25"/>
              <p:cNvSpPr txBox="1">
                <a:spLocks noChangeArrowheads="1"/>
              </p:cNvSpPr>
              <p:nvPr/>
            </p:nvSpPr>
            <p:spPr bwMode="auto">
              <a:xfrm>
                <a:off x="1584" y="3360"/>
                <a:ext cx="768"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800">
                    <a:latin typeface="Times New Roman" pitchFamily="18" charset="0"/>
                  </a:rPr>
                  <a:t>熔丝</a:t>
                </a:r>
              </a:p>
            </p:txBody>
          </p:sp>
        </p:grpSp>
      </p:grpSp>
      <p:grpSp>
        <p:nvGrpSpPr>
          <p:cNvPr id="5" name="Group 26"/>
          <p:cNvGrpSpPr>
            <a:grpSpLocks/>
          </p:cNvGrpSpPr>
          <p:nvPr/>
        </p:nvGrpSpPr>
        <p:grpSpPr bwMode="auto">
          <a:xfrm>
            <a:off x="5943600" y="4495800"/>
            <a:ext cx="3276600" cy="519113"/>
            <a:chOff x="3600" y="2832"/>
            <a:chExt cx="2064" cy="327"/>
          </a:xfrm>
        </p:grpSpPr>
        <p:sp>
          <p:nvSpPr>
            <p:cNvPr id="75791" name="Text Box 27"/>
            <p:cNvSpPr txBox="1">
              <a:spLocks noChangeArrowheads="1"/>
            </p:cNvSpPr>
            <p:nvPr/>
          </p:nvSpPr>
          <p:spPr bwMode="auto">
            <a:xfrm>
              <a:off x="3600" y="2832"/>
              <a:ext cx="1920"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熔丝断</a:t>
              </a:r>
            </a:p>
          </p:txBody>
        </p:sp>
        <p:sp>
          <p:nvSpPr>
            <p:cNvPr id="75792" name="Text Box 28"/>
            <p:cNvSpPr txBox="1">
              <a:spLocks noChangeArrowheads="1"/>
            </p:cNvSpPr>
            <p:nvPr/>
          </p:nvSpPr>
          <p:spPr bwMode="auto">
            <a:xfrm>
              <a:off x="4752" y="2832"/>
              <a:ext cx="91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为 “0”</a:t>
              </a:r>
            </a:p>
          </p:txBody>
        </p:sp>
      </p:grpSp>
      <p:grpSp>
        <p:nvGrpSpPr>
          <p:cNvPr id="6" name="Group 29"/>
          <p:cNvGrpSpPr>
            <a:grpSpLocks/>
          </p:cNvGrpSpPr>
          <p:nvPr/>
        </p:nvGrpSpPr>
        <p:grpSpPr bwMode="auto">
          <a:xfrm>
            <a:off x="5943600" y="5135563"/>
            <a:ext cx="3048000" cy="519112"/>
            <a:chOff x="3600" y="3235"/>
            <a:chExt cx="1920" cy="327"/>
          </a:xfrm>
        </p:grpSpPr>
        <p:sp>
          <p:nvSpPr>
            <p:cNvPr id="75789" name="Text Box 30"/>
            <p:cNvSpPr txBox="1">
              <a:spLocks noChangeArrowheads="1"/>
            </p:cNvSpPr>
            <p:nvPr/>
          </p:nvSpPr>
          <p:spPr bwMode="auto">
            <a:xfrm>
              <a:off x="4752" y="3235"/>
              <a:ext cx="768"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为 “1”</a:t>
              </a:r>
            </a:p>
          </p:txBody>
        </p:sp>
        <p:sp>
          <p:nvSpPr>
            <p:cNvPr id="75790" name="Text Box 31"/>
            <p:cNvSpPr txBox="1">
              <a:spLocks noChangeArrowheads="1"/>
            </p:cNvSpPr>
            <p:nvPr/>
          </p:nvSpPr>
          <p:spPr bwMode="auto">
            <a:xfrm>
              <a:off x="3600" y="3235"/>
              <a:ext cx="139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熔丝未断</a:t>
              </a:r>
            </a:p>
          </p:txBody>
        </p:sp>
      </p:grpSp>
      <p:sp>
        <p:nvSpPr>
          <p:cNvPr id="75788" name="AutoShape 3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2579"/>
                                        </p:tgtEl>
                                        <p:attrNameLst>
                                          <p:attrName>style.visibility</p:attrName>
                                        </p:attrNameLst>
                                      </p:cBhvr>
                                      <p:to>
                                        <p:strVal val="visible"/>
                                      </p:to>
                                    </p:set>
                                    <p:animEffect transition="in" filter="blinds(horizontal)">
                                      <p:cBhvr>
                                        <p:cTn id="7" dur="500"/>
                                        <p:tgtEl>
                                          <p:spTgt spid="7925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2580"/>
                                        </p:tgtEl>
                                        <p:attrNameLst>
                                          <p:attrName>style.visibility</p:attrName>
                                        </p:attrNameLst>
                                      </p:cBhvr>
                                      <p:to>
                                        <p:strVal val="visible"/>
                                      </p:to>
                                    </p:set>
                                    <p:animEffect transition="in" filter="blinds(horizontal)">
                                      <p:cBhvr>
                                        <p:cTn id="12" dur="500"/>
                                        <p:tgtEl>
                                          <p:spTgt spid="79258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92581"/>
                                        </p:tgtEl>
                                        <p:attrNameLst>
                                          <p:attrName>style.visibility</p:attrName>
                                        </p:attrNameLst>
                                      </p:cBhvr>
                                      <p:to>
                                        <p:strVal val="visible"/>
                                      </p:to>
                                    </p:set>
                                    <p:animEffect transition="in" filter="blinds(horizontal)">
                                      <p:cBhvr>
                                        <p:cTn id="17" dur="500"/>
                                        <p:tgtEl>
                                          <p:spTgt spid="79258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92582"/>
                                        </p:tgtEl>
                                        <p:attrNameLst>
                                          <p:attrName>style.visibility</p:attrName>
                                        </p:attrNameLst>
                                      </p:cBhvr>
                                      <p:to>
                                        <p:strVal val="visible"/>
                                      </p:to>
                                    </p:set>
                                    <p:animEffect transition="in" filter="blinds(horizontal)">
                                      <p:cBhvr>
                                        <p:cTn id="22" dur="500"/>
                                        <p:tgtEl>
                                          <p:spTgt spid="79258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9" grpId="0" autoUpdateAnimBg="0"/>
      <p:bldP spid="792580" grpId="0" autoUpdateAnimBg="0"/>
      <p:bldP spid="792581" grpId="0" autoUpdateAnimBg="0"/>
      <p:bldP spid="792582"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1"/>
          <p:cNvSpPr>
            <a:spLocks noGrp="1"/>
          </p:cNvSpPr>
          <p:nvPr>
            <p:ph type="sldNum" sz="quarter" idx="10"/>
          </p:nvPr>
        </p:nvSpPr>
        <p:spPr bwMode="auto">
          <a:noFill/>
          <a:ln>
            <a:miter lim="800000"/>
            <a:headEnd/>
            <a:tailEnd/>
          </a:ln>
        </p:spPr>
        <p:txBody>
          <a:bodyPr/>
          <a:lstStyle/>
          <a:p>
            <a:fld id="{757B4758-6A43-40B5-92DE-0BBD2D2B2D0E}" type="slidenum">
              <a:rPr lang="zh-CN" altLang="en-US" smtClean="0"/>
              <a:pPr/>
              <a:t>73</a:t>
            </a:fld>
            <a:endParaRPr lang="en-US" altLang="zh-CN"/>
          </a:p>
        </p:txBody>
      </p:sp>
      <p:sp>
        <p:nvSpPr>
          <p:cNvPr id="76803" name="Text Box 2"/>
          <p:cNvSpPr txBox="1">
            <a:spLocks noChangeArrowheads="1"/>
          </p:cNvSpPr>
          <p:nvPr/>
        </p:nvSpPr>
        <p:spPr bwMode="auto">
          <a:xfrm>
            <a:off x="601663" y="985838"/>
            <a:ext cx="63246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dirty="0">
                <a:latin typeface="Times New Roman" pitchFamily="18" charset="0"/>
              </a:rPr>
              <a:t> 3. </a:t>
            </a:r>
            <a:r>
              <a:rPr lang="en-US" altLang="zh-CN" sz="3200" dirty="0">
                <a:latin typeface="Times New Roman" pitchFamily="18" charset="0"/>
              </a:rPr>
              <a:t>EPROM (</a:t>
            </a:r>
            <a:r>
              <a:rPr lang="zh-CN" altLang="en-US" sz="3200" dirty="0">
                <a:latin typeface="Times New Roman" pitchFamily="18" charset="0"/>
              </a:rPr>
              <a:t>多次性编程 ) </a:t>
            </a:r>
          </a:p>
        </p:txBody>
      </p:sp>
      <p:sp>
        <p:nvSpPr>
          <p:cNvPr id="793603" name="Text Box 3"/>
          <p:cNvSpPr txBox="1">
            <a:spLocks noChangeArrowheads="1"/>
          </p:cNvSpPr>
          <p:nvPr/>
        </p:nvSpPr>
        <p:spPr bwMode="auto">
          <a:xfrm>
            <a:off x="641350" y="1639093"/>
            <a:ext cx="5257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(1) N</a:t>
            </a:r>
            <a:r>
              <a:rPr lang="zh-CN" altLang="en-US" sz="2800">
                <a:latin typeface="Times New Roman" pitchFamily="18" charset="0"/>
              </a:rPr>
              <a:t>型沟道浮动栅 </a:t>
            </a:r>
            <a:r>
              <a:rPr lang="en-US" altLang="zh-CN" sz="2800">
                <a:latin typeface="Times New Roman" pitchFamily="18" charset="0"/>
              </a:rPr>
              <a:t>MOS </a:t>
            </a:r>
            <a:r>
              <a:rPr lang="zh-CN" altLang="en-US" sz="2800">
                <a:latin typeface="Times New Roman" pitchFamily="18" charset="0"/>
              </a:rPr>
              <a:t>电路</a:t>
            </a:r>
          </a:p>
        </p:txBody>
      </p:sp>
      <p:grpSp>
        <p:nvGrpSpPr>
          <p:cNvPr id="2" name="Group 4"/>
          <p:cNvGrpSpPr>
            <a:grpSpLocks/>
          </p:cNvGrpSpPr>
          <p:nvPr/>
        </p:nvGrpSpPr>
        <p:grpSpPr bwMode="auto">
          <a:xfrm>
            <a:off x="6096000" y="2316163"/>
            <a:ext cx="2438400" cy="1778000"/>
            <a:chOff x="3600" y="1459"/>
            <a:chExt cx="1536" cy="1120"/>
          </a:xfrm>
        </p:grpSpPr>
        <p:sp>
          <p:nvSpPr>
            <p:cNvPr id="76875" name="Text Box 5"/>
            <p:cNvSpPr txBox="1">
              <a:spLocks noChangeArrowheads="1"/>
            </p:cNvSpPr>
            <p:nvPr/>
          </p:nvSpPr>
          <p:spPr bwMode="auto">
            <a:xfrm>
              <a:off x="3600" y="1459"/>
              <a:ext cx="1536"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G </a:t>
              </a:r>
              <a:r>
                <a:rPr lang="zh-CN" altLang="en-US" sz="2400">
                  <a:latin typeface="Times New Roman" pitchFamily="18" charset="0"/>
                </a:rPr>
                <a:t>栅极</a:t>
              </a:r>
            </a:p>
          </p:txBody>
        </p:sp>
        <p:sp>
          <p:nvSpPr>
            <p:cNvPr id="76876" name="Text Box 6"/>
            <p:cNvSpPr txBox="1">
              <a:spLocks noChangeArrowheads="1"/>
            </p:cNvSpPr>
            <p:nvPr/>
          </p:nvSpPr>
          <p:spPr bwMode="auto">
            <a:xfrm>
              <a:off x="3600" y="1875"/>
              <a:ext cx="1536"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S  </a:t>
              </a:r>
              <a:r>
                <a:rPr lang="zh-CN" altLang="en-US" sz="2400">
                  <a:latin typeface="Times New Roman" pitchFamily="18" charset="0"/>
                </a:rPr>
                <a:t>源</a:t>
              </a:r>
            </a:p>
          </p:txBody>
        </p:sp>
        <p:sp>
          <p:nvSpPr>
            <p:cNvPr id="76877" name="Text Box 7"/>
            <p:cNvSpPr txBox="1">
              <a:spLocks noChangeArrowheads="1"/>
            </p:cNvSpPr>
            <p:nvPr/>
          </p:nvSpPr>
          <p:spPr bwMode="auto">
            <a:xfrm>
              <a:off x="3600" y="2291"/>
              <a:ext cx="1536"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 </a:t>
              </a:r>
              <a:r>
                <a:rPr lang="zh-CN" altLang="en-US" sz="2400">
                  <a:latin typeface="Times New Roman" pitchFamily="18" charset="0"/>
                </a:rPr>
                <a:t>漏</a:t>
              </a:r>
            </a:p>
          </p:txBody>
        </p:sp>
      </p:grpSp>
      <p:sp>
        <p:nvSpPr>
          <p:cNvPr id="793608" name="Text Box 8"/>
          <p:cNvSpPr txBox="1">
            <a:spLocks noChangeArrowheads="1"/>
          </p:cNvSpPr>
          <p:nvPr/>
        </p:nvSpPr>
        <p:spPr bwMode="auto">
          <a:xfrm>
            <a:off x="6096000" y="4297363"/>
            <a:ext cx="34290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folHlink"/>
                </a:solidFill>
                <a:latin typeface="Times New Roman" pitchFamily="18" charset="0"/>
              </a:rPr>
              <a:t>紫外线全部擦洗</a:t>
            </a:r>
          </a:p>
        </p:txBody>
      </p:sp>
      <p:grpSp>
        <p:nvGrpSpPr>
          <p:cNvPr id="3" name="Group 9"/>
          <p:cNvGrpSpPr>
            <a:grpSpLocks/>
          </p:cNvGrpSpPr>
          <p:nvPr/>
        </p:nvGrpSpPr>
        <p:grpSpPr bwMode="auto">
          <a:xfrm>
            <a:off x="914400" y="5410200"/>
            <a:ext cx="9372600" cy="457200"/>
            <a:chOff x="336" y="3408"/>
            <a:chExt cx="5904" cy="288"/>
          </a:xfrm>
        </p:grpSpPr>
        <p:sp>
          <p:nvSpPr>
            <p:cNvPr id="76872" name="Text Box 10"/>
            <p:cNvSpPr txBox="1">
              <a:spLocks noChangeArrowheads="1"/>
            </p:cNvSpPr>
            <p:nvPr/>
          </p:nvSpPr>
          <p:spPr bwMode="auto">
            <a:xfrm>
              <a:off x="336" y="3408"/>
              <a:ext cx="182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 </a:t>
              </a:r>
              <a:r>
                <a:rPr lang="zh-CN" altLang="en-US" sz="2400">
                  <a:latin typeface="Times New Roman" pitchFamily="18" charset="0"/>
                </a:rPr>
                <a:t>端加正电压</a:t>
              </a:r>
            </a:p>
          </p:txBody>
        </p:sp>
        <p:sp>
          <p:nvSpPr>
            <p:cNvPr id="76873" name="Text Box 11"/>
            <p:cNvSpPr txBox="1">
              <a:spLocks noChangeArrowheads="1"/>
            </p:cNvSpPr>
            <p:nvPr/>
          </p:nvSpPr>
          <p:spPr bwMode="auto">
            <a:xfrm>
              <a:off x="2064" y="3408"/>
              <a:ext cx="182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形成浮动栅</a:t>
              </a:r>
            </a:p>
          </p:txBody>
        </p:sp>
        <p:sp>
          <p:nvSpPr>
            <p:cNvPr id="76874" name="Text Box 12"/>
            <p:cNvSpPr txBox="1">
              <a:spLocks noChangeArrowheads="1"/>
            </p:cNvSpPr>
            <p:nvPr/>
          </p:nvSpPr>
          <p:spPr bwMode="auto">
            <a:xfrm>
              <a:off x="3600" y="3408"/>
              <a:ext cx="264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S </a:t>
              </a:r>
              <a:r>
                <a:rPr lang="zh-CN" altLang="en-US" sz="2400">
                  <a:latin typeface="Times New Roman" pitchFamily="18" charset="0"/>
                </a:rPr>
                <a:t>与 </a:t>
              </a:r>
              <a:r>
                <a:rPr lang="en-US" altLang="zh-CN" sz="2400">
                  <a:latin typeface="Times New Roman" pitchFamily="18" charset="0"/>
                </a:rPr>
                <a:t>D </a:t>
              </a:r>
              <a:r>
                <a:rPr lang="zh-CN" altLang="en-US" sz="2400">
                  <a:latin typeface="Times New Roman" pitchFamily="18" charset="0"/>
                </a:rPr>
                <a:t>不导通为 “0”</a:t>
              </a:r>
            </a:p>
          </p:txBody>
        </p:sp>
      </p:grpSp>
      <p:grpSp>
        <p:nvGrpSpPr>
          <p:cNvPr id="4" name="Group 13"/>
          <p:cNvGrpSpPr>
            <a:grpSpLocks/>
          </p:cNvGrpSpPr>
          <p:nvPr/>
        </p:nvGrpSpPr>
        <p:grpSpPr bwMode="auto">
          <a:xfrm>
            <a:off x="914400" y="6019800"/>
            <a:ext cx="8229600" cy="457200"/>
            <a:chOff x="336" y="3792"/>
            <a:chExt cx="5184" cy="288"/>
          </a:xfrm>
        </p:grpSpPr>
        <p:sp>
          <p:nvSpPr>
            <p:cNvPr id="76869" name="Text Box 14"/>
            <p:cNvSpPr txBox="1">
              <a:spLocks noChangeArrowheads="1"/>
            </p:cNvSpPr>
            <p:nvPr/>
          </p:nvSpPr>
          <p:spPr bwMode="auto">
            <a:xfrm>
              <a:off x="336" y="3792"/>
              <a:ext cx="1968"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D </a:t>
              </a:r>
              <a:r>
                <a:rPr lang="zh-CN" altLang="en-US" sz="2400">
                  <a:latin typeface="Times New Roman" pitchFamily="18" charset="0"/>
                </a:rPr>
                <a:t>端不加正电压</a:t>
              </a:r>
            </a:p>
          </p:txBody>
        </p:sp>
        <p:sp>
          <p:nvSpPr>
            <p:cNvPr id="76870" name="Text Box 15"/>
            <p:cNvSpPr txBox="1">
              <a:spLocks noChangeArrowheads="1"/>
            </p:cNvSpPr>
            <p:nvPr/>
          </p:nvSpPr>
          <p:spPr bwMode="auto">
            <a:xfrm>
              <a:off x="2064" y="3792"/>
              <a:ext cx="182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不形成浮动栅</a:t>
              </a:r>
            </a:p>
          </p:txBody>
        </p:sp>
        <p:sp>
          <p:nvSpPr>
            <p:cNvPr id="76871" name="Text Box 16"/>
            <p:cNvSpPr txBox="1">
              <a:spLocks noChangeArrowheads="1"/>
            </p:cNvSpPr>
            <p:nvPr/>
          </p:nvSpPr>
          <p:spPr bwMode="auto">
            <a:xfrm>
              <a:off x="3600" y="3792"/>
              <a:ext cx="1920"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S </a:t>
              </a:r>
              <a:r>
                <a:rPr lang="zh-CN" altLang="en-US" sz="2400">
                  <a:latin typeface="Times New Roman" pitchFamily="18" charset="0"/>
                </a:rPr>
                <a:t>与 </a:t>
              </a:r>
              <a:r>
                <a:rPr lang="en-US" altLang="zh-CN" sz="2400">
                  <a:latin typeface="Times New Roman" pitchFamily="18" charset="0"/>
                </a:rPr>
                <a:t>D </a:t>
              </a:r>
              <a:r>
                <a:rPr lang="zh-CN" altLang="en-US" sz="2400">
                  <a:latin typeface="Times New Roman" pitchFamily="18" charset="0"/>
                </a:rPr>
                <a:t>导通为 “1”</a:t>
              </a:r>
            </a:p>
          </p:txBody>
        </p:sp>
      </p:grpSp>
      <p:grpSp>
        <p:nvGrpSpPr>
          <p:cNvPr id="5" name="Group 17"/>
          <p:cNvGrpSpPr>
            <a:grpSpLocks/>
          </p:cNvGrpSpPr>
          <p:nvPr/>
        </p:nvGrpSpPr>
        <p:grpSpPr bwMode="auto">
          <a:xfrm>
            <a:off x="706438" y="2193925"/>
            <a:ext cx="4932362" cy="2835275"/>
            <a:chOff x="445" y="1382"/>
            <a:chExt cx="3107" cy="1786"/>
          </a:xfrm>
        </p:grpSpPr>
        <p:grpSp>
          <p:nvGrpSpPr>
            <p:cNvPr id="76812" name="Group 18"/>
            <p:cNvGrpSpPr>
              <a:grpSpLocks/>
            </p:cNvGrpSpPr>
            <p:nvPr/>
          </p:nvGrpSpPr>
          <p:grpSpPr bwMode="auto">
            <a:xfrm>
              <a:off x="852" y="1929"/>
              <a:ext cx="1901" cy="717"/>
              <a:chOff x="599" y="1833"/>
              <a:chExt cx="1901" cy="717"/>
            </a:xfrm>
          </p:grpSpPr>
          <p:sp>
            <p:nvSpPr>
              <p:cNvPr id="76867" name="Freeform 19"/>
              <p:cNvSpPr>
                <a:spLocks/>
              </p:cNvSpPr>
              <p:nvPr/>
            </p:nvSpPr>
            <p:spPr bwMode="auto">
              <a:xfrm>
                <a:off x="599" y="1833"/>
                <a:ext cx="1901" cy="717"/>
              </a:xfrm>
              <a:custGeom>
                <a:avLst/>
                <a:gdLst>
                  <a:gd name="T0" fmla="*/ 0 w 1759"/>
                  <a:gd name="T1" fmla="*/ 913 h 695"/>
                  <a:gd name="T2" fmla="*/ 0 w 1759"/>
                  <a:gd name="T3" fmla="*/ 863 h 695"/>
                  <a:gd name="T4" fmla="*/ 0 w 1759"/>
                  <a:gd name="T5" fmla="*/ 822 h 695"/>
                  <a:gd name="T6" fmla="*/ 0 w 1759"/>
                  <a:gd name="T7" fmla="*/ 0 h 695"/>
                  <a:gd name="T8" fmla="*/ 170 w 1759"/>
                  <a:gd name="T9" fmla="*/ 0 h 695"/>
                  <a:gd name="T10" fmla="*/ 381 w 1759"/>
                  <a:gd name="T11" fmla="*/ 12 h 695"/>
                  <a:gd name="T12" fmla="*/ 506 w 1759"/>
                  <a:gd name="T13" fmla="*/ 121 h 695"/>
                  <a:gd name="T14" fmla="*/ 580 w 1759"/>
                  <a:gd name="T15" fmla="*/ 382 h 695"/>
                  <a:gd name="T16" fmla="*/ 852 w 1759"/>
                  <a:gd name="T17" fmla="*/ 382 h 695"/>
                  <a:gd name="T18" fmla="*/ 966 w 1759"/>
                  <a:gd name="T19" fmla="*/ 67 h 695"/>
                  <a:gd name="T20" fmla="*/ 1054 w 1759"/>
                  <a:gd name="T21" fmla="*/ 12 h 695"/>
                  <a:gd name="T22" fmla="*/ 1223 w 1759"/>
                  <a:gd name="T23" fmla="*/ 12 h 695"/>
                  <a:gd name="T24" fmla="*/ 1809 w 1759"/>
                  <a:gd name="T25" fmla="*/ 12 h 695"/>
                  <a:gd name="T26" fmla="*/ 2484 w 1759"/>
                  <a:gd name="T27" fmla="*/ 12 h 695"/>
                  <a:gd name="T28" fmla="*/ 2649 w 1759"/>
                  <a:gd name="T29" fmla="*/ 46 h 695"/>
                  <a:gd name="T30" fmla="*/ 2741 w 1759"/>
                  <a:gd name="T31" fmla="*/ 228 h 695"/>
                  <a:gd name="T32" fmla="*/ 2750 w 1759"/>
                  <a:gd name="T33" fmla="*/ 398 h 695"/>
                  <a:gd name="T34" fmla="*/ 3066 w 1759"/>
                  <a:gd name="T35" fmla="*/ 398 h 695"/>
                  <a:gd name="T36" fmla="*/ 3122 w 1759"/>
                  <a:gd name="T37" fmla="*/ 88 h 695"/>
                  <a:gd name="T38" fmla="*/ 3302 w 1759"/>
                  <a:gd name="T39" fmla="*/ 27 h 695"/>
                  <a:gd name="T40" fmla="*/ 3536 w 1759"/>
                  <a:gd name="T41" fmla="*/ 33 h 695"/>
                  <a:gd name="T42" fmla="*/ 3536 w 1759"/>
                  <a:gd name="T43" fmla="*/ 920 h 695"/>
                  <a:gd name="T44" fmla="*/ 0 w 1759"/>
                  <a:gd name="T45" fmla="*/ 913 h 6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59"/>
                  <a:gd name="T70" fmla="*/ 0 h 695"/>
                  <a:gd name="T71" fmla="*/ 1759 w 1759"/>
                  <a:gd name="T72" fmla="*/ 695 h 6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59" h="695">
                    <a:moveTo>
                      <a:pt x="0" y="689"/>
                    </a:moveTo>
                    <a:lnTo>
                      <a:pt x="0" y="652"/>
                    </a:lnTo>
                    <a:lnTo>
                      <a:pt x="0" y="621"/>
                    </a:lnTo>
                    <a:lnTo>
                      <a:pt x="0" y="0"/>
                    </a:lnTo>
                    <a:lnTo>
                      <a:pt x="84" y="0"/>
                    </a:lnTo>
                    <a:lnTo>
                      <a:pt x="190" y="12"/>
                    </a:lnTo>
                    <a:lnTo>
                      <a:pt x="251" y="92"/>
                    </a:lnTo>
                    <a:lnTo>
                      <a:pt x="290" y="289"/>
                    </a:lnTo>
                    <a:lnTo>
                      <a:pt x="424" y="289"/>
                    </a:lnTo>
                    <a:lnTo>
                      <a:pt x="480" y="49"/>
                    </a:lnTo>
                    <a:lnTo>
                      <a:pt x="525" y="12"/>
                    </a:lnTo>
                    <a:lnTo>
                      <a:pt x="609" y="12"/>
                    </a:lnTo>
                    <a:lnTo>
                      <a:pt x="899" y="12"/>
                    </a:lnTo>
                    <a:lnTo>
                      <a:pt x="1234" y="12"/>
                    </a:lnTo>
                    <a:lnTo>
                      <a:pt x="1318" y="37"/>
                    </a:lnTo>
                    <a:lnTo>
                      <a:pt x="1363" y="172"/>
                    </a:lnTo>
                    <a:lnTo>
                      <a:pt x="1368" y="301"/>
                    </a:lnTo>
                    <a:lnTo>
                      <a:pt x="1525" y="301"/>
                    </a:lnTo>
                    <a:lnTo>
                      <a:pt x="1553" y="67"/>
                    </a:lnTo>
                    <a:lnTo>
                      <a:pt x="1642" y="18"/>
                    </a:lnTo>
                    <a:lnTo>
                      <a:pt x="1759" y="24"/>
                    </a:lnTo>
                    <a:lnTo>
                      <a:pt x="1759" y="695"/>
                    </a:lnTo>
                    <a:lnTo>
                      <a:pt x="0" y="689"/>
                    </a:lnTo>
                    <a:close/>
                  </a:path>
                </a:pathLst>
              </a:custGeom>
              <a:solidFill>
                <a:schemeClr val="folHlink">
                  <a:alpha val="50195"/>
                </a:schemeClr>
              </a:solidFill>
              <a:ln w="9525">
                <a:noFill/>
                <a:round/>
                <a:headEnd/>
                <a:tailEnd/>
              </a:ln>
            </p:spPr>
            <p:txBody>
              <a:bodyPr/>
              <a:lstStyle/>
              <a:p>
                <a:endParaRPr lang="zh-CN" altLang="en-US"/>
              </a:p>
            </p:txBody>
          </p:sp>
          <p:sp>
            <p:nvSpPr>
              <p:cNvPr id="76868" name="Freeform 20"/>
              <p:cNvSpPr>
                <a:spLocks/>
              </p:cNvSpPr>
              <p:nvPr/>
            </p:nvSpPr>
            <p:spPr bwMode="auto">
              <a:xfrm>
                <a:off x="599" y="1833"/>
                <a:ext cx="1901" cy="717"/>
              </a:xfrm>
              <a:custGeom>
                <a:avLst/>
                <a:gdLst>
                  <a:gd name="T0" fmla="*/ 0 w 1759"/>
                  <a:gd name="T1" fmla="*/ 913 h 695"/>
                  <a:gd name="T2" fmla="*/ 0 w 1759"/>
                  <a:gd name="T3" fmla="*/ 863 h 695"/>
                  <a:gd name="T4" fmla="*/ 0 w 1759"/>
                  <a:gd name="T5" fmla="*/ 822 h 695"/>
                  <a:gd name="T6" fmla="*/ 0 w 1759"/>
                  <a:gd name="T7" fmla="*/ 0 h 695"/>
                  <a:gd name="T8" fmla="*/ 170 w 1759"/>
                  <a:gd name="T9" fmla="*/ 0 h 695"/>
                  <a:gd name="T10" fmla="*/ 381 w 1759"/>
                  <a:gd name="T11" fmla="*/ 12 h 695"/>
                  <a:gd name="T12" fmla="*/ 506 w 1759"/>
                  <a:gd name="T13" fmla="*/ 121 h 695"/>
                  <a:gd name="T14" fmla="*/ 580 w 1759"/>
                  <a:gd name="T15" fmla="*/ 382 h 695"/>
                  <a:gd name="T16" fmla="*/ 852 w 1759"/>
                  <a:gd name="T17" fmla="*/ 382 h 695"/>
                  <a:gd name="T18" fmla="*/ 966 w 1759"/>
                  <a:gd name="T19" fmla="*/ 67 h 695"/>
                  <a:gd name="T20" fmla="*/ 1054 w 1759"/>
                  <a:gd name="T21" fmla="*/ 12 h 695"/>
                  <a:gd name="T22" fmla="*/ 1223 w 1759"/>
                  <a:gd name="T23" fmla="*/ 12 h 695"/>
                  <a:gd name="T24" fmla="*/ 1809 w 1759"/>
                  <a:gd name="T25" fmla="*/ 12 h 695"/>
                  <a:gd name="T26" fmla="*/ 2484 w 1759"/>
                  <a:gd name="T27" fmla="*/ 12 h 695"/>
                  <a:gd name="T28" fmla="*/ 2649 w 1759"/>
                  <a:gd name="T29" fmla="*/ 46 h 695"/>
                  <a:gd name="T30" fmla="*/ 2741 w 1759"/>
                  <a:gd name="T31" fmla="*/ 228 h 695"/>
                  <a:gd name="T32" fmla="*/ 2750 w 1759"/>
                  <a:gd name="T33" fmla="*/ 398 h 695"/>
                  <a:gd name="T34" fmla="*/ 3066 w 1759"/>
                  <a:gd name="T35" fmla="*/ 398 h 695"/>
                  <a:gd name="T36" fmla="*/ 3122 w 1759"/>
                  <a:gd name="T37" fmla="*/ 88 h 695"/>
                  <a:gd name="T38" fmla="*/ 3302 w 1759"/>
                  <a:gd name="T39" fmla="*/ 27 h 695"/>
                  <a:gd name="T40" fmla="*/ 3536 w 1759"/>
                  <a:gd name="T41" fmla="*/ 33 h 695"/>
                  <a:gd name="T42" fmla="*/ 3536 w 1759"/>
                  <a:gd name="T43" fmla="*/ 920 h 695"/>
                  <a:gd name="T44" fmla="*/ 0 w 1759"/>
                  <a:gd name="T45" fmla="*/ 913 h 6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59"/>
                  <a:gd name="T70" fmla="*/ 0 h 695"/>
                  <a:gd name="T71" fmla="*/ 1759 w 1759"/>
                  <a:gd name="T72" fmla="*/ 695 h 69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59" h="695">
                    <a:moveTo>
                      <a:pt x="0" y="689"/>
                    </a:moveTo>
                    <a:lnTo>
                      <a:pt x="0" y="652"/>
                    </a:lnTo>
                    <a:lnTo>
                      <a:pt x="0" y="621"/>
                    </a:lnTo>
                    <a:lnTo>
                      <a:pt x="0" y="0"/>
                    </a:lnTo>
                    <a:lnTo>
                      <a:pt x="84" y="0"/>
                    </a:lnTo>
                    <a:lnTo>
                      <a:pt x="190" y="12"/>
                    </a:lnTo>
                    <a:lnTo>
                      <a:pt x="251" y="92"/>
                    </a:lnTo>
                    <a:lnTo>
                      <a:pt x="290" y="289"/>
                    </a:lnTo>
                    <a:lnTo>
                      <a:pt x="424" y="289"/>
                    </a:lnTo>
                    <a:lnTo>
                      <a:pt x="480" y="49"/>
                    </a:lnTo>
                    <a:lnTo>
                      <a:pt x="525" y="12"/>
                    </a:lnTo>
                    <a:lnTo>
                      <a:pt x="609" y="12"/>
                    </a:lnTo>
                    <a:lnTo>
                      <a:pt x="899" y="12"/>
                    </a:lnTo>
                    <a:lnTo>
                      <a:pt x="1234" y="12"/>
                    </a:lnTo>
                    <a:lnTo>
                      <a:pt x="1318" y="37"/>
                    </a:lnTo>
                    <a:lnTo>
                      <a:pt x="1363" y="172"/>
                    </a:lnTo>
                    <a:lnTo>
                      <a:pt x="1368" y="301"/>
                    </a:lnTo>
                    <a:lnTo>
                      <a:pt x="1525" y="301"/>
                    </a:lnTo>
                    <a:lnTo>
                      <a:pt x="1553" y="67"/>
                    </a:lnTo>
                    <a:lnTo>
                      <a:pt x="1642" y="18"/>
                    </a:lnTo>
                    <a:lnTo>
                      <a:pt x="1759" y="24"/>
                    </a:lnTo>
                    <a:lnTo>
                      <a:pt x="1759" y="695"/>
                    </a:lnTo>
                    <a:lnTo>
                      <a:pt x="0" y="689"/>
                    </a:lnTo>
                    <a:close/>
                  </a:path>
                </a:pathLst>
              </a:custGeom>
              <a:solidFill>
                <a:schemeClr val="folHlink">
                  <a:alpha val="50195"/>
                </a:schemeClr>
              </a:solidFill>
              <a:ln w="17463">
                <a:solidFill>
                  <a:srgbClr val="000000"/>
                </a:solidFill>
                <a:round/>
                <a:headEnd/>
                <a:tailEnd/>
              </a:ln>
            </p:spPr>
            <p:txBody>
              <a:bodyPr/>
              <a:lstStyle/>
              <a:p>
                <a:endParaRPr lang="zh-CN" altLang="en-US"/>
              </a:p>
            </p:txBody>
          </p:sp>
        </p:grpSp>
        <p:sp>
          <p:nvSpPr>
            <p:cNvPr id="76813" name="Oval 21"/>
            <p:cNvSpPr>
              <a:spLocks noChangeArrowheads="1"/>
            </p:cNvSpPr>
            <p:nvPr/>
          </p:nvSpPr>
          <p:spPr bwMode="auto">
            <a:xfrm>
              <a:off x="1538" y="2377"/>
              <a:ext cx="693" cy="180"/>
            </a:xfrm>
            <a:prstGeom prst="ellipse">
              <a:avLst/>
            </a:prstGeom>
            <a:solidFill>
              <a:srgbClr val="FFFFFF"/>
            </a:solidFill>
            <a:ln w="17463">
              <a:solidFill>
                <a:srgbClr val="000000"/>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6814" name="Rectangle 22"/>
            <p:cNvSpPr>
              <a:spLocks noChangeArrowheads="1"/>
            </p:cNvSpPr>
            <p:nvPr/>
          </p:nvSpPr>
          <p:spPr bwMode="auto">
            <a:xfrm>
              <a:off x="852" y="2639"/>
              <a:ext cx="1907" cy="529"/>
            </a:xfrm>
            <a:prstGeom prst="rect">
              <a:avLst/>
            </a:prstGeom>
            <a:solidFill>
              <a:srgbClr val="FFFFFF"/>
            </a:solidFill>
            <a:ln w="17463">
              <a:solidFill>
                <a:srgbClr val="000000"/>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15" name="Rectangle 23"/>
            <p:cNvSpPr>
              <a:spLocks noChangeArrowheads="1"/>
            </p:cNvSpPr>
            <p:nvPr/>
          </p:nvSpPr>
          <p:spPr bwMode="auto">
            <a:xfrm>
              <a:off x="1191" y="2107"/>
              <a:ext cx="129" cy="105"/>
            </a:xfrm>
            <a:prstGeom prst="rect">
              <a:avLst/>
            </a:prstGeom>
            <a:solidFill>
              <a:srgbClr val="000000"/>
            </a:solidFill>
            <a:ln w="17463">
              <a:solidFill>
                <a:srgbClr val="000000"/>
              </a:solidFill>
              <a:miter lim="800000"/>
              <a:headEnd/>
              <a:tailEnd/>
            </a:ln>
          </p:spPr>
          <p:txBody>
            <a:bodyPr/>
            <a:lstStyle/>
            <a:p>
              <a:pPr algn="l" eaLnBrk="1" hangingPunct="1">
                <a:spcBef>
                  <a:spcPct val="0"/>
                </a:spcBef>
                <a:buClrTx/>
                <a:buSzTx/>
                <a:buFontTx/>
                <a:buNone/>
              </a:pPr>
              <a:endParaRPr lang="zh-CN" altLang="en-US" sz="2400">
                <a:latin typeface="Times New Roman" pitchFamily="18" charset="0"/>
              </a:endParaRPr>
            </a:p>
          </p:txBody>
        </p:sp>
        <p:sp>
          <p:nvSpPr>
            <p:cNvPr id="76816" name="Rectangle 24"/>
            <p:cNvSpPr>
              <a:spLocks noChangeArrowheads="1"/>
            </p:cNvSpPr>
            <p:nvPr/>
          </p:nvSpPr>
          <p:spPr bwMode="auto">
            <a:xfrm>
              <a:off x="2371" y="2139"/>
              <a:ext cx="129" cy="104"/>
            </a:xfrm>
            <a:prstGeom prst="rect">
              <a:avLst/>
            </a:prstGeom>
            <a:solidFill>
              <a:srgbClr val="000000"/>
            </a:solidFill>
            <a:ln w="17463">
              <a:solidFill>
                <a:srgbClr val="000000"/>
              </a:solidFill>
              <a:miter lim="800000"/>
              <a:headEnd/>
              <a:tailEnd/>
            </a:ln>
          </p:spPr>
          <p:txBody>
            <a:bodyPr/>
            <a:lstStyle/>
            <a:p>
              <a:pPr algn="l" eaLnBrk="1" hangingPunct="1">
                <a:spcBef>
                  <a:spcPct val="0"/>
                </a:spcBef>
                <a:buClrTx/>
                <a:buSzTx/>
                <a:buFontTx/>
                <a:buNone/>
              </a:pPr>
              <a:endParaRPr lang="zh-CN" altLang="en-US" sz="2400">
                <a:latin typeface="Times New Roman" pitchFamily="18" charset="0"/>
              </a:endParaRPr>
            </a:p>
          </p:txBody>
        </p:sp>
        <p:sp>
          <p:nvSpPr>
            <p:cNvPr id="76817" name="Rectangle 25"/>
            <p:cNvSpPr>
              <a:spLocks noChangeArrowheads="1"/>
            </p:cNvSpPr>
            <p:nvPr/>
          </p:nvSpPr>
          <p:spPr bwMode="auto">
            <a:xfrm>
              <a:off x="1854" y="1947"/>
              <a:ext cx="134" cy="105"/>
            </a:xfrm>
            <a:prstGeom prst="rect">
              <a:avLst/>
            </a:prstGeom>
            <a:solidFill>
              <a:srgbClr val="000000"/>
            </a:solidFill>
            <a:ln w="17463">
              <a:solidFill>
                <a:srgbClr val="000000"/>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18" name="Freeform 26"/>
            <p:cNvSpPr>
              <a:spLocks/>
            </p:cNvSpPr>
            <p:nvPr/>
          </p:nvSpPr>
          <p:spPr bwMode="auto">
            <a:xfrm>
              <a:off x="842" y="2606"/>
              <a:ext cx="542" cy="160"/>
            </a:xfrm>
            <a:custGeom>
              <a:avLst/>
              <a:gdLst>
                <a:gd name="T0" fmla="*/ 542 w 542"/>
                <a:gd name="T1" fmla="*/ 0 h 160"/>
                <a:gd name="T2" fmla="*/ 530 w 542"/>
                <a:gd name="T3" fmla="*/ 61 h 160"/>
                <a:gd name="T4" fmla="*/ 519 w 542"/>
                <a:gd name="T5" fmla="*/ 92 h 160"/>
                <a:gd name="T6" fmla="*/ 502 w 542"/>
                <a:gd name="T7" fmla="*/ 117 h 160"/>
                <a:gd name="T8" fmla="*/ 480 w 542"/>
                <a:gd name="T9" fmla="*/ 135 h 160"/>
                <a:gd name="T10" fmla="*/ 458 w 542"/>
                <a:gd name="T11" fmla="*/ 148 h 160"/>
                <a:gd name="T12" fmla="*/ 424 w 542"/>
                <a:gd name="T13" fmla="*/ 154 h 160"/>
                <a:gd name="T14" fmla="*/ 402 w 542"/>
                <a:gd name="T15" fmla="*/ 160 h 160"/>
                <a:gd name="T16" fmla="*/ 374 w 542"/>
                <a:gd name="T17" fmla="*/ 160 h 160"/>
                <a:gd name="T18" fmla="*/ 335 w 542"/>
                <a:gd name="T19" fmla="*/ 160 h 160"/>
                <a:gd name="T20" fmla="*/ 290 w 542"/>
                <a:gd name="T21" fmla="*/ 160 h 160"/>
                <a:gd name="T22" fmla="*/ 234 w 542"/>
                <a:gd name="T23" fmla="*/ 160 h 160"/>
                <a:gd name="T24" fmla="*/ 178 w 542"/>
                <a:gd name="T25" fmla="*/ 160 h 160"/>
                <a:gd name="T26" fmla="*/ 123 w 542"/>
                <a:gd name="T27" fmla="*/ 160 h 160"/>
                <a:gd name="T28" fmla="*/ 72 w 542"/>
                <a:gd name="T29" fmla="*/ 160 h 160"/>
                <a:gd name="T30" fmla="*/ 28 w 542"/>
                <a:gd name="T31" fmla="*/ 160 h 160"/>
                <a:gd name="T32" fmla="*/ 0 w 542"/>
                <a:gd name="T33" fmla="*/ 160 h 1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2"/>
                <a:gd name="T52" fmla="*/ 0 h 160"/>
                <a:gd name="T53" fmla="*/ 542 w 542"/>
                <a:gd name="T54" fmla="*/ 160 h 1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2" h="160">
                  <a:moveTo>
                    <a:pt x="542" y="0"/>
                  </a:moveTo>
                  <a:lnTo>
                    <a:pt x="530" y="61"/>
                  </a:lnTo>
                  <a:lnTo>
                    <a:pt x="519" y="92"/>
                  </a:lnTo>
                  <a:lnTo>
                    <a:pt x="502" y="117"/>
                  </a:lnTo>
                  <a:lnTo>
                    <a:pt x="480" y="135"/>
                  </a:lnTo>
                  <a:lnTo>
                    <a:pt x="458" y="148"/>
                  </a:lnTo>
                  <a:lnTo>
                    <a:pt x="424" y="154"/>
                  </a:lnTo>
                  <a:lnTo>
                    <a:pt x="402" y="160"/>
                  </a:lnTo>
                  <a:lnTo>
                    <a:pt x="374" y="160"/>
                  </a:lnTo>
                  <a:lnTo>
                    <a:pt x="335" y="160"/>
                  </a:lnTo>
                  <a:lnTo>
                    <a:pt x="290" y="160"/>
                  </a:lnTo>
                  <a:lnTo>
                    <a:pt x="234" y="160"/>
                  </a:lnTo>
                  <a:lnTo>
                    <a:pt x="178" y="160"/>
                  </a:lnTo>
                  <a:lnTo>
                    <a:pt x="123" y="160"/>
                  </a:lnTo>
                  <a:lnTo>
                    <a:pt x="72" y="160"/>
                  </a:lnTo>
                  <a:lnTo>
                    <a:pt x="28" y="160"/>
                  </a:lnTo>
                  <a:lnTo>
                    <a:pt x="0" y="160"/>
                  </a:lnTo>
                </a:path>
              </a:pathLst>
            </a:custGeom>
            <a:noFill/>
            <a:ln w="38100">
              <a:solidFill>
                <a:srgbClr val="000000"/>
              </a:solidFill>
              <a:round/>
              <a:headEnd/>
              <a:tailEnd/>
            </a:ln>
          </p:spPr>
          <p:txBody>
            <a:bodyPr/>
            <a:lstStyle/>
            <a:p>
              <a:endParaRPr lang="zh-CN" altLang="en-US"/>
            </a:p>
          </p:txBody>
        </p:sp>
        <p:sp>
          <p:nvSpPr>
            <p:cNvPr id="76819" name="Freeform 27"/>
            <p:cNvSpPr>
              <a:spLocks/>
            </p:cNvSpPr>
            <p:nvPr/>
          </p:nvSpPr>
          <p:spPr bwMode="auto">
            <a:xfrm>
              <a:off x="2273" y="2606"/>
              <a:ext cx="502" cy="154"/>
            </a:xfrm>
            <a:custGeom>
              <a:avLst/>
              <a:gdLst>
                <a:gd name="T0" fmla="*/ 0 w 502"/>
                <a:gd name="T1" fmla="*/ 0 h 154"/>
                <a:gd name="T2" fmla="*/ 11 w 502"/>
                <a:gd name="T3" fmla="*/ 61 h 154"/>
                <a:gd name="T4" fmla="*/ 22 w 502"/>
                <a:gd name="T5" fmla="*/ 92 h 154"/>
                <a:gd name="T6" fmla="*/ 39 w 502"/>
                <a:gd name="T7" fmla="*/ 111 h 154"/>
                <a:gd name="T8" fmla="*/ 55 w 502"/>
                <a:gd name="T9" fmla="*/ 129 h 154"/>
                <a:gd name="T10" fmla="*/ 78 w 502"/>
                <a:gd name="T11" fmla="*/ 141 h 154"/>
                <a:gd name="T12" fmla="*/ 111 w 502"/>
                <a:gd name="T13" fmla="*/ 148 h 154"/>
                <a:gd name="T14" fmla="*/ 128 w 502"/>
                <a:gd name="T15" fmla="*/ 154 h 154"/>
                <a:gd name="T16" fmla="*/ 156 w 502"/>
                <a:gd name="T17" fmla="*/ 154 h 154"/>
                <a:gd name="T18" fmla="*/ 189 w 502"/>
                <a:gd name="T19" fmla="*/ 154 h 154"/>
                <a:gd name="T20" fmla="*/ 234 w 502"/>
                <a:gd name="T21" fmla="*/ 154 h 154"/>
                <a:gd name="T22" fmla="*/ 284 w 502"/>
                <a:gd name="T23" fmla="*/ 154 h 154"/>
                <a:gd name="T24" fmla="*/ 340 w 502"/>
                <a:gd name="T25" fmla="*/ 154 h 154"/>
                <a:gd name="T26" fmla="*/ 390 w 502"/>
                <a:gd name="T27" fmla="*/ 154 h 154"/>
                <a:gd name="T28" fmla="*/ 435 w 502"/>
                <a:gd name="T29" fmla="*/ 154 h 154"/>
                <a:gd name="T30" fmla="*/ 474 w 502"/>
                <a:gd name="T31" fmla="*/ 154 h 154"/>
                <a:gd name="T32" fmla="*/ 502 w 502"/>
                <a:gd name="T33" fmla="*/ 154 h 1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2"/>
                <a:gd name="T52" fmla="*/ 0 h 154"/>
                <a:gd name="T53" fmla="*/ 502 w 502"/>
                <a:gd name="T54" fmla="*/ 154 h 1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2" h="154">
                  <a:moveTo>
                    <a:pt x="0" y="0"/>
                  </a:moveTo>
                  <a:lnTo>
                    <a:pt x="11" y="61"/>
                  </a:lnTo>
                  <a:lnTo>
                    <a:pt x="22" y="92"/>
                  </a:lnTo>
                  <a:lnTo>
                    <a:pt x="39" y="111"/>
                  </a:lnTo>
                  <a:lnTo>
                    <a:pt x="55" y="129"/>
                  </a:lnTo>
                  <a:lnTo>
                    <a:pt x="78" y="141"/>
                  </a:lnTo>
                  <a:lnTo>
                    <a:pt x="111" y="148"/>
                  </a:lnTo>
                  <a:lnTo>
                    <a:pt x="128" y="154"/>
                  </a:lnTo>
                  <a:lnTo>
                    <a:pt x="156" y="154"/>
                  </a:lnTo>
                  <a:lnTo>
                    <a:pt x="189" y="154"/>
                  </a:lnTo>
                  <a:lnTo>
                    <a:pt x="234" y="154"/>
                  </a:lnTo>
                  <a:lnTo>
                    <a:pt x="284" y="154"/>
                  </a:lnTo>
                  <a:lnTo>
                    <a:pt x="340" y="154"/>
                  </a:lnTo>
                  <a:lnTo>
                    <a:pt x="390" y="154"/>
                  </a:lnTo>
                  <a:lnTo>
                    <a:pt x="435" y="154"/>
                  </a:lnTo>
                  <a:lnTo>
                    <a:pt x="474" y="154"/>
                  </a:lnTo>
                  <a:lnTo>
                    <a:pt x="502" y="154"/>
                  </a:lnTo>
                </a:path>
              </a:pathLst>
            </a:custGeom>
            <a:noFill/>
            <a:ln w="38100">
              <a:solidFill>
                <a:srgbClr val="000000"/>
              </a:solidFill>
              <a:round/>
              <a:headEnd/>
              <a:tailEnd/>
            </a:ln>
          </p:spPr>
          <p:txBody>
            <a:bodyPr/>
            <a:lstStyle/>
            <a:p>
              <a:endParaRPr lang="zh-CN" altLang="en-US"/>
            </a:p>
          </p:txBody>
        </p:sp>
        <p:sp>
          <p:nvSpPr>
            <p:cNvPr id="76820" name="Oval 28"/>
            <p:cNvSpPr>
              <a:spLocks noChangeArrowheads="1"/>
            </p:cNvSpPr>
            <p:nvPr/>
          </p:nvSpPr>
          <p:spPr bwMode="auto">
            <a:xfrm>
              <a:off x="1259" y="2667"/>
              <a:ext cx="40" cy="43"/>
            </a:xfrm>
            <a:prstGeom prst="ellipse">
              <a:avLst/>
            </a:prstGeom>
            <a:solidFill>
              <a:srgbClr val="000000"/>
            </a:solidFill>
            <a:ln w="17463">
              <a:solidFill>
                <a:srgbClr val="000000"/>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6821" name="Oval 29"/>
            <p:cNvSpPr>
              <a:spLocks noChangeArrowheads="1"/>
            </p:cNvSpPr>
            <p:nvPr/>
          </p:nvSpPr>
          <p:spPr bwMode="auto">
            <a:xfrm>
              <a:off x="2401" y="2686"/>
              <a:ext cx="33" cy="43"/>
            </a:xfrm>
            <a:prstGeom prst="ellipse">
              <a:avLst/>
            </a:prstGeom>
            <a:solidFill>
              <a:srgbClr val="000000"/>
            </a:solidFill>
            <a:ln w="17463">
              <a:solidFill>
                <a:srgbClr val="000000"/>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6822" name="Line 30"/>
            <p:cNvSpPr>
              <a:spLocks noChangeShapeType="1"/>
            </p:cNvSpPr>
            <p:nvPr/>
          </p:nvSpPr>
          <p:spPr bwMode="auto">
            <a:xfrm flipH="1">
              <a:off x="1173" y="2706"/>
              <a:ext cx="86" cy="130"/>
            </a:xfrm>
            <a:prstGeom prst="line">
              <a:avLst/>
            </a:prstGeom>
            <a:noFill/>
            <a:ln w="38100">
              <a:solidFill>
                <a:srgbClr val="000000"/>
              </a:solidFill>
              <a:round/>
              <a:headEnd/>
              <a:tailEnd/>
            </a:ln>
          </p:spPr>
          <p:txBody>
            <a:bodyPr/>
            <a:lstStyle/>
            <a:p>
              <a:endParaRPr lang="zh-CN" altLang="en-US"/>
            </a:p>
          </p:txBody>
        </p:sp>
        <p:sp>
          <p:nvSpPr>
            <p:cNvPr id="76823" name="Line 31"/>
            <p:cNvSpPr>
              <a:spLocks noChangeShapeType="1"/>
            </p:cNvSpPr>
            <p:nvPr/>
          </p:nvSpPr>
          <p:spPr bwMode="auto">
            <a:xfrm>
              <a:off x="2423" y="2704"/>
              <a:ext cx="79" cy="142"/>
            </a:xfrm>
            <a:prstGeom prst="line">
              <a:avLst/>
            </a:prstGeom>
            <a:noFill/>
            <a:ln w="38100">
              <a:solidFill>
                <a:srgbClr val="000000"/>
              </a:solidFill>
              <a:round/>
              <a:headEnd/>
              <a:tailEnd/>
            </a:ln>
          </p:spPr>
          <p:txBody>
            <a:bodyPr/>
            <a:lstStyle/>
            <a:p>
              <a:endParaRPr lang="zh-CN" altLang="en-US"/>
            </a:p>
          </p:txBody>
        </p:sp>
        <p:sp>
          <p:nvSpPr>
            <p:cNvPr id="76824" name="Rectangle 32"/>
            <p:cNvSpPr>
              <a:spLocks noChangeArrowheads="1"/>
            </p:cNvSpPr>
            <p:nvPr/>
          </p:nvSpPr>
          <p:spPr bwMode="auto">
            <a:xfrm>
              <a:off x="1284" y="1485"/>
              <a:ext cx="218"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25" name="Rectangle 33"/>
            <p:cNvSpPr>
              <a:spLocks noChangeArrowheads="1"/>
            </p:cNvSpPr>
            <p:nvPr/>
          </p:nvSpPr>
          <p:spPr bwMode="auto">
            <a:xfrm>
              <a:off x="1213" y="1398"/>
              <a:ext cx="107"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S</a:t>
              </a:r>
            </a:p>
          </p:txBody>
        </p:sp>
        <p:sp>
          <p:nvSpPr>
            <p:cNvPr id="76826" name="Rectangle 34"/>
            <p:cNvSpPr>
              <a:spLocks noChangeArrowheads="1"/>
            </p:cNvSpPr>
            <p:nvPr/>
          </p:nvSpPr>
          <p:spPr bwMode="auto">
            <a:xfrm>
              <a:off x="1831" y="1467"/>
              <a:ext cx="212"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27" name="Rectangle 35"/>
            <p:cNvSpPr>
              <a:spLocks noChangeArrowheads="1"/>
            </p:cNvSpPr>
            <p:nvPr/>
          </p:nvSpPr>
          <p:spPr bwMode="auto">
            <a:xfrm>
              <a:off x="1843" y="1398"/>
              <a:ext cx="14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G</a:t>
              </a:r>
            </a:p>
          </p:txBody>
        </p:sp>
        <p:sp>
          <p:nvSpPr>
            <p:cNvPr id="76828" name="Rectangle 36"/>
            <p:cNvSpPr>
              <a:spLocks noChangeArrowheads="1"/>
            </p:cNvSpPr>
            <p:nvPr/>
          </p:nvSpPr>
          <p:spPr bwMode="auto">
            <a:xfrm>
              <a:off x="2395" y="1485"/>
              <a:ext cx="218"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29" name="Rectangle 37"/>
            <p:cNvSpPr>
              <a:spLocks noChangeArrowheads="1"/>
            </p:cNvSpPr>
            <p:nvPr/>
          </p:nvSpPr>
          <p:spPr bwMode="auto">
            <a:xfrm>
              <a:off x="2384" y="1398"/>
              <a:ext cx="13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D</a:t>
              </a:r>
            </a:p>
          </p:txBody>
        </p:sp>
        <p:sp>
          <p:nvSpPr>
            <p:cNvPr id="76830" name="Rectangle 38"/>
            <p:cNvSpPr>
              <a:spLocks noChangeArrowheads="1"/>
            </p:cNvSpPr>
            <p:nvPr/>
          </p:nvSpPr>
          <p:spPr bwMode="auto">
            <a:xfrm>
              <a:off x="947" y="2784"/>
              <a:ext cx="212" cy="27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31" name="Rectangle 39"/>
            <p:cNvSpPr>
              <a:spLocks noChangeArrowheads="1"/>
            </p:cNvSpPr>
            <p:nvPr/>
          </p:nvSpPr>
          <p:spPr bwMode="auto">
            <a:xfrm>
              <a:off x="985" y="2840"/>
              <a:ext cx="10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solidFill>
                    <a:srgbClr val="000000"/>
                  </a:solidFill>
                  <a:latin typeface="Times New Roman" pitchFamily="18" charset="0"/>
                </a:rPr>
                <a:t>N</a:t>
              </a:r>
              <a:endParaRPr lang="en-US" altLang="zh-CN">
                <a:latin typeface="Times New Roman" pitchFamily="18" charset="0"/>
              </a:endParaRPr>
            </a:p>
          </p:txBody>
        </p:sp>
        <p:sp>
          <p:nvSpPr>
            <p:cNvPr id="76832" name="Rectangle 40"/>
            <p:cNvSpPr>
              <a:spLocks noChangeArrowheads="1"/>
            </p:cNvSpPr>
            <p:nvPr/>
          </p:nvSpPr>
          <p:spPr bwMode="auto">
            <a:xfrm>
              <a:off x="1096" y="2821"/>
              <a:ext cx="41" cy="86"/>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900">
                  <a:solidFill>
                    <a:srgbClr val="000000"/>
                  </a:solidFill>
                  <a:latin typeface="Times New Roman" pitchFamily="18" charset="0"/>
                </a:rPr>
                <a:t>+</a:t>
              </a:r>
              <a:endParaRPr lang="zh-CN" altLang="en-US" sz="2400">
                <a:latin typeface="Times New Roman" pitchFamily="18" charset="0"/>
              </a:endParaRPr>
            </a:p>
          </p:txBody>
        </p:sp>
        <p:sp>
          <p:nvSpPr>
            <p:cNvPr id="76833" name="Rectangle 41"/>
            <p:cNvSpPr>
              <a:spLocks noChangeArrowheads="1"/>
            </p:cNvSpPr>
            <p:nvPr/>
          </p:nvSpPr>
          <p:spPr bwMode="auto">
            <a:xfrm>
              <a:off x="2502" y="2784"/>
              <a:ext cx="212" cy="27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34" name="Rectangle 42"/>
            <p:cNvSpPr>
              <a:spLocks noChangeArrowheads="1"/>
            </p:cNvSpPr>
            <p:nvPr/>
          </p:nvSpPr>
          <p:spPr bwMode="auto">
            <a:xfrm>
              <a:off x="2530" y="2840"/>
              <a:ext cx="10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solidFill>
                    <a:srgbClr val="000000"/>
                  </a:solidFill>
                  <a:latin typeface="Times New Roman" pitchFamily="18" charset="0"/>
                </a:rPr>
                <a:t>N</a:t>
              </a:r>
              <a:endParaRPr lang="en-US" altLang="zh-CN">
                <a:latin typeface="Times New Roman" pitchFamily="18" charset="0"/>
              </a:endParaRPr>
            </a:p>
          </p:txBody>
        </p:sp>
        <p:sp>
          <p:nvSpPr>
            <p:cNvPr id="76835" name="Rectangle 43"/>
            <p:cNvSpPr>
              <a:spLocks noChangeArrowheads="1"/>
            </p:cNvSpPr>
            <p:nvPr/>
          </p:nvSpPr>
          <p:spPr bwMode="auto">
            <a:xfrm>
              <a:off x="2637" y="2821"/>
              <a:ext cx="41" cy="86"/>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900">
                  <a:solidFill>
                    <a:srgbClr val="000000"/>
                  </a:solidFill>
                  <a:latin typeface="Times New Roman" pitchFamily="18" charset="0"/>
                </a:rPr>
                <a:t>+</a:t>
              </a:r>
              <a:endParaRPr lang="zh-CN" altLang="en-US" sz="2400">
                <a:latin typeface="Times New Roman" pitchFamily="18" charset="0"/>
              </a:endParaRPr>
            </a:p>
          </p:txBody>
        </p:sp>
        <p:sp>
          <p:nvSpPr>
            <p:cNvPr id="76836" name="Rectangle 44"/>
            <p:cNvSpPr>
              <a:spLocks noChangeArrowheads="1"/>
            </p:cNvSpPr>
            <p:nvPr/>
          </p:nvSpPr>
          <p:spPr bwMode="auto">
            <a:xfrm>
              <a:off x="1703" y="2747"/>
              <a:ext cx="553"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37" name="Rectangle 45"/>
            <p:cNvSpPr>
              <a:spLocks noChangeArrowheads="1"/>
            </p:cNvSpPr>
            <p:nvPr/>
          </p:nvSpPr>
          <p:spPr bwMode="auto">
            <a:xfrm>
              <a:off x="1683" y="2820"/>
              <a:ext cx="88"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solidFill>
                    <a:srgbClr val="000000"/>
                  </a:solidFill>
                  <a:latin typeface="Times New Roman" pitchFamily="18" charset="0"/>
                </a:rPr>
                <a:t>P</a:t>
              </a:r>
              <a:endParaRPr lang="en-US" altLang="zh-CN">
                <a:latin typeface="Times New Roman" pitchFamily="18" charset="0"/>
              </a:endParaRPr>
            </a:p>
          </p:txBody>
        </p:sp>
        <p:sp>
          <p:nvSpPr>
            <p:cNvPr id="76838" name="Rectangle 46"/>
            <p:cNvSpPr>
              <a:spLocks noChangeArrowheads="1"/>
            </p:cNvSpPr>
            <p:nvPr/>
          </p:nvSpPr>
          <p:spPr bwMode="auto">
            <a:xfrm>
              <a:off x="1772" y="2820"/>
              <a:ext cx="288"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solidFill>
                    <a:srgbClr val="000000"/>
                  </a:solidFill>
                  <a:latin typeface="宋体" pitchFamily="2" charset="-122"/>
                </a:rPr>
                <a:t>基片</a:t>
              </a:r>
              <a:endParaRPr lang="zh-CN" altLang="en-US">
                <a:latin typeface="Times New Roman" pitchFamily="18" charset="0"/>
              </a:endParaRPr>
            </a:p>
          </p:txBody>
        </p:sp>
        <p:sp>
          <p:nvSpPr>
            <p:cNvPr id="76839" name="Rectangle 47"/>
            <p:cNvSpPr>
              <a:spLocks noChangeArrowheads="1"/>
            </p:cNvSpPr>
            <p:nvPr/>
          </p:nvSpPr>
          <p:spPr bwMode="auto">
            <a:xfrm>
              <a:off x="2855" y="2210"/>
              <a:ext cx="14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G</a:t>
              </a:r>
            </a:p>
          </p:txBody>
        </p:sp>
        <p:sp>
          <p:nvSpPr>
            <p:cNvPr id="76840" name="Rectangle 48"/>
            <p:cNvSpPr>
              <a:spLocks noChangeArrowheads="1"/>
            </p:cNvSpPr>
            <p:nvPr/>
          </p:nvSpPr>
          <p:spPr bwMode="auto">
            <a:xfrm>
              <a:off x="3339" y="1787"/>
              <a:ext cx="213"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41" name="Rectangle 49"/>
            <p:cNvSpPr>
              <a:spLocks noChangeArrowheads="1"/>
            </p:cNvSpPr>
            <p:nvPr/>
          </p:nvSpPr>
          <p:spPr bwMode="auto">
            <a:xfrm>
              <a:off x="3406" y="1743"/>
              <a:ext cx="13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D</a:t>
              </a:r>
            </a:p>
          </p:txBody>
        </p:sp>
        <p:sp>
          <p:nvSpPr>
            <p:cNvPr id="76842" name="Rectangle 50"/>
            <p:cNvSpPr>
              <a:spLocks noChangeArrowheads="1"/>
            </p:cNvSpPr>
            <p:nvPr/>
          </p:nvSpPr>
          <p:spPr bwMode="auto">
            <a:xfrm>
              <a:off x="3339" y="2649"/>
              <a:ext cx="213"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43" name="Rectangle 51"/>
            <p:cNvSpPr>
              <a:spLocks noChangeArrowheads="1"/>
            </p:cNvSpPr>
            <p:nvPr/>
          </p:nvSpPr>
          <p:spPr bwMode="auto">
            <a:xfrm>
              <a:off x="3412" y="2737"/>
              <a:ext cx="107"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S</a:t>
              </a:r>
            </a:p>
          </p:txBody>
        </p:sp>
        <p:sp>
          <p:nvSpPr>
            <p:cNvPr id="76844" name="Freeform 52"/>
            <p:cNvSpPr>
              <a:spLocks/>
            </p:cNvSpPr>
            <p:nvPr/>
          </p:nvSpPr>
          <p:spPr bwMode="auto">
            <a:xfrm>
              <a:off x="2814" y="1641"/>
              <a:ext cx="222" cy="4"/>
            </a:xfrm>
            <a:custGeom>
              <a:avLst/>
              <a:gdLst>
                <a:gd name="T0" fmla="*/ 0 w 222"/>
                <a:gd name="T1" fmla="*/ 4 h 4"/>
                <a:gd name="T2" fmla="*/ 222 w 222"/>
                <a:gd name="T3" fmla="*/ 0 h 4"/>
                <a:gd name="T4" fmla="*/ 0 60000 65536"/>
                <a:gd name="T5" fmla="*/ 0 60000 65536"/>
                <a:gd name="T6" fmla="*/ 0 w 222"/>
                <a:gd name="T7" fmla="*/ 0 h 4"/>
                <a:gd name="T8" fmla="*/ 222 w 222"/>
                <a:gd name="T9" fmla="*/ 4 h 4"/>
              </a:gdLst>
              <a:ahLst/>
              <a:cxnLst>
                <a:cxn ang="T4">
                  <a:pos x="T0" y="T1"/>
                </a:cxn>
                <a:cxn ang="T5">
                  <a:pos x="T2" y="T3"/>
                </a:cxn>
              </a:cxnLst>
              <a:rect l="T6" t="T7" r="T8" b="T9"/>
              <a:pathLst>
                <a:path w="222" h="4">
                  <a:moveTo>
                    <a:pt x="0" y="4"/>
                  </a:moveTo>
                  <a:lnTo>
                    <a:pt x="222" y="0"/>
                  </a:lnTo>
                </a:path>
              </a:pathLst>
            </a:custGeom>
            <a:solidFill>
              <a:srgbClr val="FFFFFF"/>
            </a:solidFill>
            <a:ln w="38100">
              <a:solidFill>
                <a:schemeClr val="tx1"/>
              </a:solidFill>
              <a:round/>
              <a:headEnd/>
              <a:tailEnd/>
            </a:ln>
          </p:spPr>
          <p:txBody>
            <a:bodyPr/>
            <a:lstStyle/>
            <a:p>
              <a:endParaRPr lang="zh-CN" altLang="en-US"/>
            </a:p>
          </p:txBody>
        </p:sp>
        <p:sp>
          <p:nvSpPr>
            <p:cNvPr id="76845" name="Rectangle 53"/>
            <p:cNvSpPr>
              <a:spLocks noChangeArrowheads="1"/>
            </p:cNvSpPr>
            <p:nvPr/>
          </p:nvSpPr>
          <p:spPr bwMode="auto">
            <a:xfrm>
              <a:off x="2670" y="1396"/>
              <a:ext cx="48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浮动栅</a:t>
              </a:r>
              <a:endParaRPr lang="zh-CN" altLang="en-US" sz="2000">
                <a:latin typeface="Times New Roman" pitchFamily="18" charset="0"/>
              </a:endParaRPr>
            </a:p>
          </p:txBody>
        </p:sp>
        <p:sp>
          <p:nvSpPr>
            <p:cNvPr id="76846" name="Rectangle 54"/>
            <p:cNvSpPr>
              <a:spLocks noChangeArrowheads="1"/>
            </p:cNvSpPr>
            <p:nvPr/>
          </p:nvSpPr>
          <p:spPr bwMode="auto">
            <a:xfrm>
              <a:off x="781" y="1547"/>
              <a:ext cx="425" cy="26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6847" name="Rectangle 55"/>
            <p:cNvSpPr>
              <a:spLocks noChangeArrowheads="1"/>
            </p:cNvSpPr>
            <p:nvPr/>
          </p:nvSpPr>
          <p:spPr bwMode="auto">
            <a:xfrm>
              <a:off x="781" y="1602"/>
              <a:ext cx="120" cy="14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500">
                  <a:solidFill>
                    <a:srgbClr val="000000"/>
                  </a:solidFill>
                  <a:latin typeface="宋体" pitchFamily="2" charset="-122"/>
                </a:rPr>
                <a:t>　</a:t>
              </a:r>
              <a:endParaRPr lang="zh-CN" altLang="en-US" sz="2400">
                <a:latin typeface="Times New Roman" pitchFamily="18" charset="0"/>
              </a:endParaRPr>
            </a:p>
          </p:txBody>
        </p:sp>
        <p:sp>
          <p:nvSpPr>
            <p:cNvPr id="76848" name="Rectangle 56"/>
            <p:cNvSpPr>
              <a:spLocks noChangeArrowheads="1"/>
            </p:cNvSpPr>
            <p:nvPr/>
          </p:nvSpPr>
          <p:spPr bwMode="auto">
            <a:xfrm>
              <a:off x="445" y="1382"/>
              <a:ext cx="309"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a:latin typeface="Times New Roman" pitchFamily="18" charset="0"/>
                </a:rPr>
                <a:t>SiO</a:t>
              </a:r>
            </a:p>
          </p:txBody>
        </p:sp>
        <p:sp>
          <p:nvSpPr>
            <p:cNvPr id="76849" name="Rectangle 57"/>
            <p:cNvSpPr>
              <a:spLocks noChangeArrowheads="1"/>
            </p:cNvSpPr>
            <p:nvPr/>
          </p:nvSpPr>
          <p:spPr bwMode="auto">
            <a:xfrm>
              <a:off x="761" y="1460"/>
              <a:ext cx="64" cy="15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600">
                  <a:latin typeface="Times New Roman" pitchFamily="18" charset="0"/>
                </a:rPr>
                <a:t>2</a:t>
              </a:r>
            </a:p>
          </p:txBody>
        </p:sp>
        <p:sp>
          <p:nvSpPr>
            <p:cNvPr id="76850" name="Text Box 58"/>
            <p:cNvSpPr txBox="1">
              <a:spLocks noChangeArrowheads="1"/>
            </p:cNvSpPr>
            <p:nvPr/>
          </p:nvSpPr>
          <p:spPr bwMode="auto">
            <a:xfrm>
              <a:off x="1479" y="2561"/>
              <a:ext cx="816"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solidFill>
                    <a:schemeClr val="bg2"/>
                  </a:solidFill>
                  <a:latin typeface="Times New Roman" pitchFamily="18" charset="0"/>
                </a:rPr>
                <a:t>+ + + + +</a:t>
              </a:r>
            </a:p>
          </p:txBody>
        </p:sp>
        <p:sp>
          <p:nvSpPr>
            <p:cNvPr id="76851" name="Text Box 59"/>
            <p:cNvSpPr txBox="1">
              <a:spLocks noChangeArrowheads="1"/>
            </p:cNvSpPr>
            <p:nvPr/>
          </p:nvSpPr>
          <p:spPr bwMode="auto">
            <a:xfrm>
              <a:off x="1686" y="2224"/>
              <a:ext cx="533" cy="288"/>
            </a:xfrm>
            <a:prstGeom prst="rect">
              <a:avLst/>
            </a:prstGeom>
            <a:noFill/>
            <a:ln w="9525">
              <a:noFill/>
              <a:miter lim="800000"/>
              <a:headEnd/>
              <a:tailEnd/>
            </a:ln>
          </p:spPr>
          <p:txBody>
            <a:bodyPr lIns="18000" rIns="18000">
              <a:spAutoFit/>
            </a:bodyPr>
            <a:lstStyle/>
            <a:p>
              <a:pPr algn="l" eaLnBrk="1" hangingPunct="1">
                <a:spcBef>
                  <a:spcPct val="50000"/>
                </a:spcBef>
                <a:buClrTx/>
                <a:buSzTx/>
                <a:buFontTx/>
                <a:buNone/>
              </a:pPr>
              <a:r>
                <a:rPr lang="zh-CN" altLang="en-US" sz="2400">
                  <a:solidFill>
                    <a:schemeClr val="bg2"/>
                  </a:solidFill>
                  <a:latin typeface="Times New Roman" pitchFamily="18" charset="0"/>
                </a:rPr>
                <a:t>_ _ _</a:t>
              </a:r>
              <a:r>
                <a:rPr lang="zh-CN" altLang="en-US" sz="2400" b="0">
                  <a:solidFill>
                    <a:schemeClr val="bg2"/>
                  </a:solidFill>
                  <a:latin typeface="Times New Roman" pitchFamily="18" charset="0"/>
                </a:rPr>
                <a:t> </a:t>
              </a:r>
            </a:p>
          </p:txBody>
        </p:sp>
        <p:sp>
          <p:nvSpPr>
            <p:cNvPr id="76852" name="Line 60"/>
            <p:cNvSpPr>
              <a:spLocks noChangeShapeType="1"/>
            </p:cNvSpPr>
            <p:nvPr/>
          </p:nvSpPr>
          <p:spPr bwMode="auto">
            <a:xfrm>
              <a:off x="501" y="1703"/>
              <a:ext cx="294" cy="0"/>
            </a:xfrm>
            <a:prstGeom prst="line">
              <a:avLst/>
            </a:prstGeom>
            <a:noFill/>
            <a:ln w="38100">
              <a:solidFill>
                <a:schemeClr val="tx1"/>
              </a:solidFill>
              <a:round/>
              <a:headEnd/>
              <a:tailEnd/>
            </a:ln>
          </p:spPr>
          <p:txBody>
            <a:bodyPr wrap="none"/>
            <a:lstStyle/>
            <a:p>
              <a:endParaRPr lang="zh-CN" altLang="en-US"/>
            </a:p>
          </p:txBody>
        </p:sp>
        <p:sp>
          <p:nvSpPr>
            <p:cNvPr id="76853" name="Line 61"/>
            <p:cNvSpPr>
              <a:spLocks noChangeShapeType="1"/>
            </p:cNvSpPr>
            <p:nvPr/>
          </p:nvSpPr>
          <p:spPr bwMode="auto">
            <a:xfrm>
              <a:off x="782" y="1703"/>
              <a:ext cx="380" cy="783"/>
            </a:xfrm>
            <a:prstGeom prst="line">
              <a:avLst/>
            </a:prstGeom>
            <a:noFill/>
            <a:ln w="38100">
              <a:solidFill>
                <a:schemeClr val="tx1"/>
              </a:solidFill>
              <a:round/>
              <a:headEnd/>
              <a:tailEnd/>
            </a:ln>
          </p:spPr>
          <p:txBody>
            <a:bodyPr wrap="none"/>
            <a:lstStyle/>
            <a:p>
              <a:endParaRPr lang="zh-CN" altLang="en-US"/>
            </a:p>
          </p:txBody>
        </p:sp>
        <p:sp>
          <p:nvSpPr>
            <p:cNvPr id="76854" name="Line 62"/>
            <p:cNvSpPr>
              <a:spLocks noChangeShapeType="1"/>
            </p:cNvSpPr>
            <p:nvPr/>
          </p:nvSpPr>
          <p:spPr bwMode="auto">
            <a:xfrm>
              <a:off x="1271" y="1660"/>
              <a:ext cx="0" cy="467"/>
            </a:xfrm>
            <a:prstGeom prst="line">
              <a:avLst/>
            </a:prstGeom>
            <a:noFill/>
            <a:ln w="38100">
              <a:solidFill>
                <a:schemeClr val="tx1"/>
              </a:solidFill>
              <a:round/>
              <a:headEnd/>
              <a:tailEnd/>
            </a:ln>
          </p:spPr>
          <p:txBody>
            <a:bodyPr wrap="none"/>
            <a:lstStyle/>
            <a:p>
              <a:endParaRPr lang="zh-CN" altLang="en-US"/>
            </a:p>
          </p:txBody>
        </p:sp>
        <p:sp>
          <p:nvSpPr>
            <p:cNvPr id="76855" name="Line 63"/>
            <p:cNvSpPr>
              <a:spLocks noChangeShapeType="1"/>
            </p:cNvSpPr>
            <p:nvPr/>
          </p:nvSpPr>
          <p:spPr bwMode="auto">
            <a:xfrm>
              <a:off x="1925" y="1660"/>
              <a:ext cx="0" cy="295"/>
            </a:xfrm>
            <a:prstGeom prst="line">
              <a:avLst/>
            </a:prstGeom>
            <a:noFill/>
            <a:ln w="38100">
              <a:solidFill>
                <a:schemeClr val="tx1"/>
              </a:solidFill>
              <a:round/>
              <a:headEnd/>
              <a:tailEnd/>
            </a:ln>
          </p:spPr>
          <p:txBody>
            <a:bodyPr wrap="none"/>
            <a:lstStyle/>
            <a:p>
              <a:endParaRPr lang="zh-CN" altLang="en-US"/>
            </a:p>
          </p:txBody>
        </p:sp>
        <p:sp>
          <p:nvSpPr>
            <p:cNvPr id="76856" name="Line 64"/>
            <p:cNvSpPr>
              <a:spLocks noChangeShapeType="1"/>
            </p:cNvSpPr>
            <p:nvPr/>
          </p:nvSpPr>
          <p:spPr bwMode="auto">
            <a:xfrm>
              <a:off x="2438" y="1660"/>
              <a:ext cx="0" cy="492"/>
            </a:xfrm>
            <a:prstGeom prst="line">
              <a:avLst/>
            </a:prstGeom>
            <a:noFill/>
            <a:ln w="38100">
              <a:solidFill>
                <a:schemeClr val="tx1"/>
              </a:solidFill>
              <a:round/>
              <a:headEnd/>
              <a:tailEnd/>
            </a:ln>
          </p:spPr>
          <p:txBody>
            <a:bodyPr wrap="none"/>
            <a:lstStyle/>
            <a:p>
              <a:endParaRPr lang="zh-CN" altLang="en-US"/>
            </a:p>
          </p:txBody>
        </p:sp>
        <p:sp>
          <p:nvSpPr>
            <p:cNvPr id="76857" name="Freeform 65"/>
            <p:cNvSpPr>
              <a:spLocks/>
            </p:cNvSpPr>
            <p:nvPr/>
          </p:nvSpPr>
          <p:spPr bwMode="auto">
            <a:xfrm>
              <a:off x="3032" y="1649"/>
              <a:ext cx="197" cy="391"/>
            </a:xfrm>
            <a:custGeom>
              <a:avLst/>
              <a:gdLst>
                <a:gd name="T0" fmla="*/ 0 w 197"/>
                <a:gd name="T1" fmla="*/ 0 h 391"/>
                <a:gd name="T2" fmla="*/ 197 w 197"/>
                <a:gd name="T3" fmla="*/ 391 h 391"/>
                <a:gd name="T4" fmla="*/ 0 60000 65536"/>
                <a:gd name="T5" fmla="*/ 0 60000 65536"/>
                <a:gd name="T6" fmla="*/ 0 w 197"/>
                <a:gd name="T7" fmla="*/ 0 h 391"/>
                <a:gd name="T8" fmla="*/ 197 w 197"/>
                <a:gd name="T9" fmla="*/ 391 h 391"/>
              </a:gdLst>
              <a:ahLst/>
              <a:cxnLst>
                <a:cxn ang="T4">
                  <a:pos x="T0" y="T1"/>
                </a:cxn>
                <a:cxn ang="T5">
                  <a:pos x="T2" y="T3"/>
                </a:cxn>
              </a:cxnLst>
              <a:rect l="T6" t="T7" r="T8" b="T9"/>
              <a:pathLst>
                <a:path w="197" h="391">
                  <a:moveTo>
                    <a:pt x="0" y="0"/>
                  </a:moveTo>
                  <a:lnTo>
                    <a:pt x="197" y="391"/>
                  </a:lnTo>
                </a:path>
              </a:pathLst>
            </a:custGeom>
            <a:noFill/>
            <a:ln w="38100">
              <a:solidFill>
                <a:schemeClr val="tx1"/>
              </a:solidFill>
              <a:round/>
              <a:headEnd/>
              <a:tailEnd/>
            </a:ln>
          </p:spPr>
          <p:txBody>
            <a:bodyPr wrap="none"/>
            <a:lstStyle/>
            <a:p>
              <a:endParaRPr lang="zh-CN" altLang="en-US"/>
            </a:p>
          </p:txBody>
        </p:sp>
        <p:sp>
          <p:nvSpPr>
            <p:cNvPr id="76858" name="Line 66"/>
            <p:cNvSpPr>
              <a:spLocks noChangeShapeType="1"/>
            </p:cNvSpPr>
            <p:nvPr/>
          </p:nvSpPr>
          <p:spPr bwMode="auto">
            <a:xfrm flipH="1">
              <a:off x="2077" y="1638"/>
              <a:ext cx="739" cy="739"/>
            </a:xfrm>
            <a:prstGeom prst="line">
              <a:avLst/>
            </a:prstGeom>
            <a:noFill/>
            <a:ln w="38100">
              <a:solidFill>
                <a:schemeClr val="tx1"/>
              </a:solidFill>
              <a:round/>
              <a:headEnd/>
              <a:tailEnd/>
            </a:ln>
          </p:spPr>
          <p:txBody>
            <a:bodyPr wrap="none"/>
            <a:lstStyle/>
            <a:p>
              <a:endParaRPr lang="zh-CN" altLang="en-US"/>
            </a:p>
          </p:txBody>
        </p:sp>
        <p:sp>
          <p:nvSpPr>
            <p:cNvPr id="76859" name="Line 67"/>
            <p:cNvSpPr>
              <a:spLocks noChangeShapeType="1"/>
            </p:cNvSpPr>
            <p:nvPr/>
          </p:nvSpPr>
          <p:spPr bwMode="auto">
            <a:xfrm>
              <a:off x="3066" y="2334"/>
              <a:ext cx="87" cy="0"/>
            </a:xfrm>
            <a:prstGeom prst="line">
              <a:avLst/>
            </a:prstGeom>
            <a:noFill/>
            <a:ln w="38100">
              <a:solidFill>
                <a:schemeClr val="tx1"/>
              </a:solidFill>
              <a:round/>
              <a:headEnd/>
              <a:tailEnd/>
            </a:ln>
          </p:spPr>
          <p:txBody>
            <a:bodyPr wrap="none"/>
            <a:lstStyle/>
            <a:p>
              <a:endParaRPr lang="zh-CN" altLang="en-US"/>
            </a:p>
          </p:txBody>
        </p:sp>
        <p:sp>
          <p:nvSpPr>
            <p:cNvPr id="76860" name="Line 68"/>
            <p:cNvSpPr>
              <a:spLocks noChangeShapeType="1"/>
            </p:cNvSpPr>
            <p:nvPr/>
          </p:nvSpPr>
          <p:spPr bwMode="auto">
            <a:xfrm flipH="1">
              <a:off x="3163" y="2235"/>
              <a:ext cx="1" cy="196"/>
            </a:xfrm>
            <a:prstGeom prst="line">
              <a:avLst/>
            </a:prstGeom>
            <a:noFill/>
            <a:ln w="38100">
              <a:solidFill>
                <a:schemeClr val="tx1"/>
              </a:solidFill>
              <a:round/>
              <a:headEnd/>
              <a:tailEnd/>
            </a:ln>
          </p:spPr>
          <p:txBody>
            <a:bodyPr wrap="none"/>
            <a:lstStyle/>
            <a:p>
              <a:endParaRPr lang="zh-CN" altLang="en-US"/>
            </a:p>
          </p:txBody>
        </p:sp>
        <p:sp>
          <p:nvSpPr>
            <p:cNvPr id="76861" name="Line 69"/>
            <p:cNvSpPr>
              <a:spLocks noChangeShapeType="1"/>
            </p:cNvSpPr>
            <p:nvPr/>
          </p:nvSpPr>
          <p:spPr bwMode="auto">
            <a:xfrm>
              <a:off x="3294" y="2149"/>
              <a:ext cx="0" cy="348"/>
            </a:xfrm>
            <a:prstGeom prst="line">
              <a:avLst/>
            </a:prstGeom>
            <a:noFill/>
            <a:ln w="38100">
              <a:solidFill>
                <a:schemeClr val="tx1"/>
              </a:solidFill>
              <a:round/>
              <a:headEnd/>
              <a:tailEnd/>
            </a:ln>
          </p:spPr>
          <p:txBody>
            <a:bodyPr wrap="none"/>
            <a:lstStyle/>
            <a:p>
              <a:endParaRPr lang="zh-CN" altLang="en-US"/>
            </a:p>
          </p:txBody>
        </p:sp>
        <p:sp>
          <p:nvSpPr>
            <p:cNvPr id="76862" name="Line 70"/>
            <p:cNvSpPr>
              <a:spLocks noChangeShapeType="1"/>
            </p:cNvSpPr>
            <p:nvPr/>
          </p:nvSpPr>
          <p:spPr bwMode="auto">
            <a:xfrm>
              <a:off x="3294" y="2268"/>
              <a:ext cx="163" cy="0"/>
            </a:xfrm>
            <a:prstGeom prst="line">
              <a:avLst/>
            </a:prstGeom>
            <a:noFill/>
            <a:ln w="38100">
              <a:solidFill>
                <a:schemeClr val="tx1"/>
              </a:solidFill>
              <a:round/>
              <a:headEnd/>
              <a:tailEnd/>
            </a:ln>
          </p:spPr>
          <p:txBody>
            <a:bodyPr wrap="none"/>
            <a:lstStyle/>
            <a:p>
              <a:endParaRPr lang="zh-CN" altLang="en-US"/>
            </a:p>
          </p:txBody>
        </p:sp>
        <p:sp>
          <p:nvSpPr>
            <p:cNvPr id="76863" name="Line 71"/>
            <p:cNvSpPr>
              <a:spLocks noChangeShapeType="1"/>
            </p:cNvSpPr>
            <p:nvPr/>
          </p:nvSpPr>
          <p:spPr bwMode="auto">
            <a:xfrm flipH="1" flipV="1">
              <a:off x="3446" y="1996"/>
              <a:ext cx="0" cy="282"/>
            </a:xfrm>
            <a:prstGeom prst="line">
              <a:avLst/>
            </a:prstGeom>
            <a:noFill/>
            <a:ln w="38100">
              <a:solidFill>
                <a:schemeClr val="tx1"/>
              </a:solidFill>
              <a:round/>
              <a:headEnd/>
              <a:tailEnd/>
            </a:ln>
          </p:spPr>
          <p:txBody>
            <a:bodyPr wrap="none"/>
            <a:lstStyle/>
            <a:p>
              <a:endParaRPr lang="zh-CN" altLang="en-US"/>
            </a:p>
          </p:txBody>
        </p:sp>
        <p:sp>
          <p:nvSpPr>
            <p:cNvPr id="76864" name="Line 72"/>
            <p:cNvSpPr>
              <a:spLocks noChangeShapeType="1"/>
            </p:cNvSpPr>
            <p:nvPr/>
          </p:nvSpPr>
          <p:spPr bwMode="auto">
            <a:xfrm>
              <a:off x="3294" y="2399"/>
              <a:ext cx="163" cy="0"/>
            </a:xfrm>
            <a:prstGeom prst="line">
              <a:avLst/>
            </a:prstGeom>
            <a:noFill/>
            <a:ln w="38100">
              <a:solidFill>
                <a:schemeClr val="tx1"/>
              </a:solidFill>
              <a:round/>
              <a:headEnd/>
              <a:tailEnd/>
            </a:ln>
          </p:spPr>
          <p:txBody>
            <a:bodyPr wrap="none"/>
            <a:lstStyle/>
            <a:p>
              <a:endParaRPr lang="zh-CN" altLang="en-US"/>
            </a:p>
          </p:txBody>
        </p:sp>
        <p:sp>
          <p:nvSpPr>
            <p:cNvPr id="76865" name="Line 73"/>
            <p:cNvSpPr>
              <a:spLocks noChangeShapeType="1"/>
            </p:cNvSpPr>
            <p:nvPr/>
          </p:nvSpPr>
          <p:spPr bwMode="auto">
            <a:xfrm>
              <a:off x="3446" y="2389"/>
              <a:ext cx="0" cy="337"/>
            </a:xfrm>
            <a:prstGeom prst="line">
              <a:avLst/>
            </a:prstGeom>
            <a:noFill/>
            <a:ln w="38100">
              <a:solidFill>
                <a:schemeClr val="tx1"/>
              </a:solidFill>
              <a:round/>
              <a:headEnd/>
              <a:tailEnd/>
            </a:ln>
          </p:spPr>
          <p:txBody>
            <a:bodyPr wrap="none"/>
            <a:lstStyle/>
            <a:p>
              <a:endParaRPr lang="zh-CN" altLang="en-US"/>
            </a:p>
          </p:txBody>
        </p:sp>
        <p:sp>
          <p:nvSpPr>
            <p:cNvPr id="76866" name="Line 74"/>
            <p:cNvSpPr>
              <a:spLocks noChangeShapeType="1"/>
            </p:cNvSpPr>
            <p:nvPr/>
          </p:nvSpPr>
          <p:spPr bwMode="auto">
            <a:xfrm>
              <a:off x="3229" y="2072"/>
              <a:ext cx="1" cy="532"/>
            </a:xfrm>
            <a:prstGeom prst="line">
              <a:avLst/>
            </a:prstGeom>
            <a:noFill/>
            <a:ln w="38100">
              <a:solidFill>
                <a:schemeClr val="tx1"/>
              </a:solidFill>
              <a:prstDash val="dash"/>
              <a:round/>
              <a:headEnd/>
              <a:tailEnd/>
            </a:ln>
          </p:spPr>
          <p:txBody>
            <a:bodyPr wrap="none"/>
            <a:lstStyle/>
            <a:p>
              <a:endParaRPr lang="zh-CN" altLang="en-US"/>
            </a:p>
          </p:txBody>
        </p:sp>
      </p:grpSp>
      <p:sp>
        <p:nvSpPr>
          <p:cNvPr id="793675" name="Rectangle 7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6811" name="AutoShape 7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3603"/>
                                        </p:tgtEl>
                                        <p:attrNameLst>
                                          <p:attrName>style.visibility</p:attrName>
                                        </p:attrNameLst>
                                      </p:cBhvr>
                                      <p:to>
                                        <p:strVal val="visible"/>
                                      </p:to>
                                    </p:set>
                                    <p:animEffect transition="in" filter="blinds(horizontal)">
                                      <p:cBhvr>
                                        <p:cTn id="7" dur="500"/>
                                        <p:tgtEl>
                                          <p:spTgt spid="79360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93608"/>
                                        </p:tgtEl>
                                        <p:attrNameLst>
                                          <p:attrName>style.visibility</p:attrName>
                                        </p:attrNameLst>
                                      </p:cBhvr>
                                      <p:to>
                                        <p:strVal val="visible"/>
                                      </p:to>
                                    </p:set>
                                    <p:animEffect transition="in" filter="blinds(horizontal)">
                                      <p:cBhvr>
                                        <p:cTn id="32" dur="500"/>
                                        <p:tgtEl>
                                          <p:spTgt spid="793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3" grpId="0" autoUpdateAnimBg="0"/>
      <p:bldP spid="793608"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灯片编号占位符 1"/>
          <p:cNvSpPr>
            <a:spLocks noGrp="1"/>
          </p:cNvSpPr>
          <p:nvPr>
            <p:ph type="sldNum" sz="quarter" idx="10"/>
          </p:nvPr>
        </p:nvSpPr>
        <p:spPr bwMode="auto">
          <a:noFill/>
          <a:ln>
            <a:miter lim="800000"/>
            <a:headEnd/>
            <a:tailEnd/>
          </a:ln>
        </p:spPr>
        <p:txBody>
          <a:bodyPr/>
          <a:lstStyle/>
          <a:p>
            <a:fld id="{B1D277F1-4F20-4A7C-A25C-252DBDE75FDD}" type="slidenum">
              <a:rPr lang="zh-CN" altLang="en-US" smtClean="0"/>
              <a:pPr/>
              <a:t>74</a:t>
            </a:fld>
            <a:endParaRPr lang="en-US" altLang="zh-CN"/>
          </a:p>
        </p:txBody>
      </p:sp>
      <p:grpSp>
        <p:nvGrpSpPr>
          <p:cNvPr id="2" name="Group 141"/>
          <p:cNvGrpSpPr>
            <a:grpSpLocks/>
          </p:cNvGrpSpPr>
          <p:nvPr/>
        </p:nvGrpSpPr>
        <p:grpSpPr bwMode="auto">
          <a:xfrm>
            <a:off x="0" y="1081088"/>
            <a:ext cx="9525000" cy="4633912"/>
            <a:chOff x="0" y="681"/>
            <a:chExt cx="6000" cy="2919"/>
          </a:xfrm>
        </p:grpSpPr>
        <p:grpSp>
          <p:nvGrpSpPr>
            <p:cNvPr id="77839" name="Group 3"/>
            <p:cNvGrpSpPr>
              <a:grpSpLocks/>
            </p:cNvGrpSpPr>
            <p:nvPr/>
          </p:nvGrpSpPr>
          <p:grpSpPr bwMode="auto">
            <a:xfrm>
              <a:off x="0" y="681"/>
              <a:ext cx="3552" cy="2919"/>
              <a:chOff x="0" y="681"/>
              <a:chExt cx="3552" cy="2919"/>
            </a:xfrm>
          </p:grpSpPr>
          <p:sp>
            <p:nvSpPr>
              <p:cNvPr id="77895" name="Text Box 4"/>
              <p:cNvSpPr txBox="1">
                <a:spLocks noChangeArrowheads="1"/>
              </p:cNvSpPr>
              <p:nvPr/>
            </p:nvSpPr>
            <p:spPr bwMode="auto">
              <a:xfrm>
                <a:off x="1584" y="2793"/>
                <a:ext cx="385" cy="624"/>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896" name="Text Box 5"/>
              <p:cNvSpPr txBox="1">
                <a:spLocks noChangeArrowheads="1"/>
              </p:cNvSpPr>
              <p:nvPr/>
            </p:nvSpPr>
            <p:spPr bwMode="auto">
              <a:xfrm>
                <a:off x="912" y="1248"/>
                <a:ext cx="1008" cy="250"/>
              </a:xfrm>
              <a:prstGeom prst="rect">
                <a:avLst/>
              </a:prstGeom>
              <a:noFill/>
              <a:ln w="38100">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控制逻辑</a:t>
                </a:r>
              </a:p>
            </p:txBody>
          </p:sp>
          <p:sp>
            <p:nvSpPr>
              <p:cNvPr id="77897" name="Rectangle 6"/>
              <p:cNvSpPr>
                <a:spLocks noChangeArrowheads="1"/>
              </p:cNvSpPr>
              <p:nvPr/>
            </p:nvSpPr>
            <p:spPr bwMode="auto">
              <a:xfrm>
                <a:off x="912" y="1152"/>
                <a:ext cx="768" cy="43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77898" name="Group 7"/>
              <p:cNvGrpSpPr>
                <a:grpSpLocks/>
              </p:cNvGrpSpPr>
              <p:nvPr/>
            </p:nvGrpSpPr>
            <p:grpSpPr bwMode="auto">
              <a:xfrm>
                <a:off x="1002" y="1776"/>
                <a:ext cx="678" cy="480"/>
                <a:chOff x="834" y="1776"/>
                <a:chExt cx="678" cy="480"/>
              </a:xfrm>
            </p:grpSpPr>
            <p:sp>
              <p:nvSpPr>
                <p:cNvPr id="77963" name="Rectangle 8"/>
                <p:cNvSpPr>
                  <a:spLocks noChangeArrowheads="1"/>
                </p:cNvSpPr>
                <p:nvPr/>
              </p:nvSpPr>
              <p:spPr bwMode="auto">
                <a:xfrm>
                  <a:off x="864" y="1776"/>
                  <a:ext cx="526" cy="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964" name="Text Box 9"/>
                <p:cNvSpPr txBox="1">
                  <a:spLocks noChangeArrowheads="1"/>
                </p:cNvSpPr>
                <p:nvPr/>
              </p:nvSpPr>
              <p:spPr bwMode="auto">
                <a:xfrm>
                  <a:off x="834" y="1904"/>
                  <a:ext cx="67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Y </a:t>
                  </a:r>
                  <a:r>
                    <a:rPr lang="zh-CN" altLang="en-US" sz="2000">
                      <a:latin typeface="Times New Roman" pitchFamily="18" charset="0"/>
                    </a:rPr>
                    <a:t>译码</a:t>
                  </a:r>
                </a:p>
              </p:txBody>
            </p:sp>
          </p:grpSp>
          <p:grpSp>
            <p:nvGrpSpPr>
              <p:cNvPr id="77899" name="Group 10"/>
              <p:cNvGrpSpPr>
                <a:grpSpLocks/>
              </p:cNvGrpSpPr>
              <p:nvPr/>
            </p:nvGrpSpPr>
            <p:grpSpPr bwMode="auto">
              <a:xfrm>
                <a:off x="1032" y="2448"/>
                <a:ext cx="528" cy="912"/>
                <a:chOff x="864" y="2544"/>
                <a:chExt cx="528" cy="912"/>
              </a:xfrm>
            </p:grpSpPr>
            <p:sp>
              <p:nvSpPr>
                <p:cNvPr id="77961" name="Rectangle 11"/>
                <p:cNvSpPr>
                  <a:spLocks noChangeArrowheads="1"/>
                </p:cNvSpPr>
                <p:nvPr/>
              </p:nvSpPr>
              <p:spPr bwMode="auto">
                <a:xfrm>
                  <a:off x="864" y="2544"/>
                  <a:ext cx="528" cy="91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962" name="Text Box 12"/>
                <p:cNvSpPr txBox="1">
                  <a:spLocks noChangeArrowheads="1"/>
                </p:cNvSpPr>
                <p:nvPr/>
              </p:nvSpPr>
              <p:spPr bwMode="auto">
                <a:xfrm>
                  <a:off x="1002" y="2582"/>
                  <a:ext cx="333" cy="826"/>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X </a:t>
                  </a:r>
                </a:p>
                <a:p>
                  <a:pPr algn="l" eaLnBrk="1" hangingPunct="1">
                    <a:spcBef>
                      <a:spcPct val="50000"/>
                    </a:spcBef>
                    <a:buClrTx/>
                    <a:buSzTx/>
                    <a:buFontTx/>
                    <a:buNone/>
                  </a:pPr>
                  <a:r>
                    <a:rPr lang="zh-CN" altLang="en-US" sz="2000">
                      <a:latin typeface="Times New Roman" pitchFamily="18" charset="0"/>
                    </a:rPr>
                    <a:t>译</a:t>
                  </a:r>
                </a:p>
                <a:p>
                  <a:pPr algn="l" eaLnBrk="1" hangingPunct="1">
                    <a:spcBef>
                      <a:spcPct val="50000"/>
                    </a:spcBef>
                    <a:buClrTx/>
                    <a:buSzTx/>
                    <a:buFontTx/>
                    <a:buNone/>
                  </a:pPr>
                  <a:r>
                    <a:rPr lang="zh-CN" altLang="en-US" sz="2000">
                      <a:latin typeface="Times New Roman" pitchFamily="18" charset="0"/>
                    </a:rPr>
                    <a:t>码</a:t>
                  </a:r>
                </a:p>
              </p:txBody>
            </p:sp>
          </p:grpSp>
          <p:grpSp>
            <p:nvGrpSpPr>
              <p:cNvPr id="77900" name="Group 13"/>
              <p:cNvGrpSpPr>
                <a:grpSpLocks/>
              </p:cNvGrpSpPr>
              <p:nvPr/>
            </p:nvGrpSpPr>
            <p:grpSpPr bwMode="auto">
              <a:xfrm>
                <a:off x="1872" y="1218"/>
                <a:ext cx="1440" cy="288"/>
                <a:chOff x="2112" y="1152"/>
                <a:chExt cx="1440" cy="288"/>
              </a:xfrm>
            </p:grpSpPr>
            <p:sp>
              <p:nvSpPr>
                <p:cNvPr id="77959" name="Rectangle 14"/>
                <p:cNvSpPr>
                  <a:spLocks noChangeArrowheads="1"/>
                </p:cNvSpPr>
                <p:nvPr/>
              </p:nvSpPr>
              <p:spPr bwMode="auto">
                <a:xfrm>
                  <a:off x="2112" y="1152"/>
                  <a:ext cx="1200" cy="28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960" name="Text Box 15"/>
                <p:cNvSpPr txBox="1">
                  <a:spLocks noChangeArrowheads="1"/>
                </p:cNvSpPr>
                <p:nvPr/>
              </p:nvSpPr>
              <p:spPr bwMode="auto">
                <a:xfrm>
                  <a:off x="2256" y="1160"/>
                  <a:ext cx="1296"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数据缓冲区</a:t>
                  </a:r>
                </a:p>
              </p:txBody>
            </p:sp>
          </p:grpSp>
          <p:grpSp>
            <p:nvGrpSpPr>
              <p:cNvPr id="77901" name="Group 16"/>
              <p:cNvGrpSpPr>
                <a:grpSpLocks/>
              </p:cNvGrpSpPr>
              <p:nvPr/>
            </p:nvGrpSpPr>
            <p:grpSpPr bwMode="auto">
              <a:xfrm>
                <a:off x="1872" y="1824"/>
                <a:ext cx="1584" cy="432"/>
                <a:chOff x="1968" y="1872"/>
                <a:chExt cx="1584" cy="432"/>
              </a:xfrm>
            </p:grpSpPr>
            <p:sp>
              <p:nvSpPr>
                <p:cNvPr id="77957" name="Rectangle 17"/>
                <p:cNvSpPr>
                  <a:spLocks noChangeArrowheads="1"/>
                </p:cNvSpPr>
                <p:nvPr/>
              </p:nvSpPr>
              <p:spPr bwMode="auto">
                <a:xfrm>
                  <a:off x="1968" y="1872"/>
                  <a:ext cx="1200" cy="43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958" name="Text Box 18"/>
                <p:cNvSpPr txBox="1">
                  <a:spLocks noChangeArrowheads="1"/>
                </p:cNvSpPr>
                <p:nvPr/>
              </p:nvSpPr>
              <p:spPr bwMode="auto">
                <a:xfrm>
                  <a:off x="2256" y="1957"/>
                  <a:ext cx="1296" cy="251"/>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Y </a:t>
                  </a:r>
                  <a:r>
                    <a:rPr lang="zh-CN" altLang="en-US" sz="2000">
                      <a:latin typeface="Times New Roman" pitchFamily="18" charset="0"/>
                    </a:rPr>
                    <a:t>控制</a:t>
                  </a:r>
                </a:p>
              </p:txBody>
            </p:sp>
          </p:grpSp>
          <p:grpSp>
            <p:nvGrpSpPr>
              <p:cNvPr id="77902" name="Group 19"/>
              <p:cNvGrpSpPr>
                <a:grpSpLocks/>
              </p:cNvGrpSpPr>
              <p:nvPr/>
            </p:nvGrpSpPr>
            <p:grpSpPr bwMode="auto">
              <a:xfrm>
                <a:off x="1872" y="2592"/>
                <a:ext cx="1488" cy="576"/>
                <a:chOff x="1968" y="2976"/>
                <a:chExt cx="1488" cy="576"/>
              </a:xfrm>
            </p:grpSpPr>
            <p:sp>
              <p:nvSpPr>
                <p:cNvPr id="77955" name="Rectangle 20"/>
                <p:cNvSpPr>
                  <a:spLocks noChangeArrowheads="1"/>
                </p:cNvSpPr>
                <p:nvPr/>
              </p:nvSpPr>
              <p:spPr bwMode="auto">
                <a:xfrm>
                  <a:off x="1968" y="2976"/>
                  <a:ext cx="1200" cy="57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956" name="Text Box 21"/>
                <p:cNvSpPr txBox="1">
                  <a:spLocks noChangeArrowheads="1"/>
                </p:cNvSpPr>
                <p:nvPr/>
              </p:nvSpPr>
              <p:spPr bwMode="auto">
                <a:xfrm>
                  <a:off x="2160" y="2996"/>
                  <a:ext cx="1296" cy="508"/>
                </a:xfrm>
                <a:prstGeom prst="rect">
                  <a:avLst/>
                </a:prstGeom>
                <a:noFill/>
                <a:ln w="9525">
                  <a:noFill/>
                  <a:miter lim="800000"/>
                  <a:headEnd/>
                  <a:tailEnd/>
                </a:ln>
              </p:spPr>
              <p:txBody>
                <a:bodyPr>
                  <a:spAutoFit/>
                </a:bodyPr>
                <a:lstStyle/>
                <a:p>
                  <a:pPr algn="l" eaLnBrk="1" hangingPunct="1">
                    <a:lnSpc>
                      <a:spcPct val="80000"/>
                    </a:lnSpc>
                    <a:spcBef>
                      <a:spcPct val="50000"/>
                    </a:spcBef>
                    <a:buClrTx/>
                    <a:buSzTx/>
                    <a:buFontTx/>
                    <a:buNone/>
                  </a:pPr>
                  <a:r>
                    <a:rPr lang="zh-CN" altLang="en-US" sz="2000">
                      <a:latin typeface="Times New Roman" pitchFamily="18" charset="0"/>
                    </a:rPr>
                    <a:t>128 </a:t>
                  </a:r>
                  <a:r>
                    <a:rPr lang="en-US" altLang="zh-CN" sz="2600">
                      <a:latin typeface="Times New Roman" pitchFamily="18" charset="0"/>
                      <a:cs typeface="Times New Roman" pitchFamily="18" charset="0"/>
                    </a:rPr>
                    <a:t>×</a:t>
                  </a:r>
                  <a:r>
                    <a:rPr lang="zh-CN" altLang="en-US" sz="2000">
                      <a:latin typeface="Times New Roman" pitchFamily="18" charset="0"/>
                    </a:rPr>
                    <a:t> 128</a:t>
                  </a:r>
                </a:p>
                <a:p>
                  <a:pPr algn="l" eaLnBrk="1" hangingPunct="1">
                    <a:lnSpc>
                      <a:spcPct val="80000"/>
                    </a:lnSpc>
                    <a:spcBef>
                      <a:spcPct val="50000"/>
                    </a:spcBef>
                    <a:buClrTx/>
                    <a:buSzTx/>
                    <a:buFontTx/>
                    <a:buNone/>
                  </a:pPr>
                  <a:r>
                    <a:rPr lang="zh-CN" altLang="en-US" sz="2000">
                      <a:latin typeface="Times New Roman" pitchFamily="18" charset="0"/>
                    </a:rPr>
                    <a:t>存储矩阵</a:t>
                  </a:r>
                </a:p>
              </p:txBody>
            </p:sp>
          </p:grpSp>
          <p:sp>
            <p:nvSpPr>
              <p:cNvPr id="77903" name="Line 22"/>
              <p:cNvSpPr>
                <a:spLocks noChangeShapeType="1"/>
              </p:cNvSpPr>
              <p:nvPr/>
            </p:nvSpPr>
            <p:spPr bwMode="auto">
              <a:xfrm flipH="1">
                <a:off x="720" y="1248"/>
                <a:ext cx="192" cy="0"/>
              </a:xfrm>
              <a:prstGeom prst="line">
                <a:avLst/>
              </a:prstGeom>
              <a:noFill/>
              <a:ln w="38100">
                <a:solidFill>
                  <a:schemeClr val="tx1"/>
                </a:solidFill>
                <a:round/>
                <a:headEnd/>
                <a:tailEnd/>
              </a:ln>
            </p:spPr>
            <p:txBody>
              <a:bodyPr wrap="none"/>
              <a:lstStyle/>
              <a:p>
                <a:endParaRPr lang="zh-CN" altLang="en-US"/>
              </a:p>
            </p:txBody>
          </p:sp>
          <p:sp>
            <p:nvSpPr>
              <p:cNvPr id="77904" name="Line 23"/>
              <p:cNvSpPr>
                <a:spLocks noChangeShapeType="1"/>
              </p:cNvSpPr>
              <p:nvPr/>
            </p:nvSpPr>
            <p:spPr bwMode="auto">
              <a:xfrm flipH="1">
                <a:off x="720" y="1488"/>
                <a:ext cx="192" cy="0"/>
              </a:xfrm>
              <a:prstGeom prst="line">
                <a:avLst/>
              </a:prstGeom>
              <a:noFill/>
              <a:ln w="38100">
                <a:solidFill>
                  <a:schemeClr val="tx1"/>
                </a:solidFill>
                <a:round/>
                <a:headEnd/>
                <a:tailEnd/>
              </a:ln>
            </p:spPr>
            <p:txBody>
              <a:bodyPr wrap="none"/>
              <a:lstStyle/>
              <a:p>
                <a:endParaRPr lang="zh-CN" altLang="en-US"/>
              </a:p>
            </p:txBody>
          </p:sp>
          <p:sp>
            <p:nvSpPr>
              <p:cNvPr id="77905" name="Line 24"/>
              <p:cNvSpPr>
                <a:spLocks noChangeShapeType="1"/>
              </p:cNvSpPr>
              <p:nvPr/>
            </p:nvSpPr>
            <p:spPr bwMode="auto">
              <a:xfrm flipH="1">
                <a:off x="850" y="1824"/>
                <a:ext cx="192" cy="0"/>
              </a:xfrm>
              <a:prstGeom prst="line">
                <a:avLst/>
              </a:prstGeom>
              <a:noFill/>
              <a:ln w="38100">
                <a:solidFill>
                  <a:schemeClr val="tx1"/>
                </a:solidFill>
                <a:round/>
                <a:headEnd/>
                <a:tailEnd/>
              </a:ln>
            </p:spPr>
            <p:txBody>
              <a:bodyPr wrap="none"/>
              <a:lstStyle/>
              <a:p>
                <a:endParaRPr lang="zh-CN" altLang="en-US"/>
              </a:p>
            </p:txBody>
          </p:sp>
          <p:sp>
            <p:nvSpPr>
              <p:cNvPr id="77906" name="Line 25"/>
              <p:cNvSpPr>
                <a:spLocks noChangeShapeType="1"/>
              </p:cNvSpPr>
              <p:nvPr/>
            </p:nvSpPr>
            <p:spPr bwMode="auto">
              <a:xfrm flipH="1">
                <a:off x="850" y="2208"/>
                <a:ext cx="192" cy="0"/>
              </a:xfrm>
              <a:prstGeom prst="line">
                <a:avLst/>
              </a:prstGeom>
              <a:noFill/>
              <a:ln w="38100">
                <a:solidFill>
                  <a:schemeClr val="tx1"/>
                </a:solidFill>
                <a:round/>
                <a:headEnd/>
                <a:tailEnd/>
              </a:ln>
            </p:spPr>
            <p:txBody>
              <a:bodyPr wrap="none"/>
              <a:lstStyle/>
              <a:p>
                <a:endParaRPr lang="zh-CN" altLang="en-US"/>
              </a:p>
            </p:txBody>
          </p:sp>
          <p:sp>
            <p:nvSpPr>
              <p:cNvPr id="77907" name="Line 26"/>
              <p:cNvSpPr>
                <a:spLocks noChangeShapeType="1"/>
              </p:cNvSpPr>
              <p:nvPr/>
            </p:nvSpPr>
            <p:spPr bwMode="auto">
              <a:xfrm flipH="1">
                <a:off x="850" y="1952"/>
                <a:ext cx="192" cy="0"/>
              </a:xfrm>
              <a:prstGeom prst="line">
                <a:avLst/>
              </a:prstGeom>
              <a:noFill/>
              <a:ln w="38100">
                <a:solidFill>
                  <a:schemeClr val="tx1"/>
                </a:solidFill>
                <a:round/>
                <a:headEnd/>
                <a:tailEnd/>
              </a:ln>
            </p:spPr>
            <p:txBody>
              <a:bodyPr wrap="none"/>
              <a:lstStyle/>
              <a:p>
                <a:endParaRPr lang="zh-CN" altLang="en-US"/>
              </a:p>
            </p:txBody>
          </p:sp>
          <p:sp>
            <p:nvSpPr>
              <p:cNvPr id="77908" name="Line 27"/>
              <p:cNvSpPr>
                <a:spLocks noChangeShapeType="1"/>
              </p:cNvSpPr>
              <p:nvPr/>
            </p:nvSpPr>
            <p:spPr bwMode="auto">
              <a:xfrm flipH="1">
                <a:off x="850" y="2080"/>
                <a:ext cx="192" cy="0"/>
              </a:xfrm>
              <a:prstGeom prst="line">
                <a:avLst/>
              </a:prstGeom>
              <a:noFill/>
              <a:ln w="38100">
                <a:solidFill>
                  <a:schemeClr val="tx1"/>
                </a:solidFill>
                <a:round/>
                <a:headEnd/>
                <a:tailEnd/>
              </a:ln>
            </p:spPr>
            <p:txBody>
              <a:bodyPr wrap="none"/>
              <a:lstStyle/>
              <a:p>
                <a:endParaRPr lang="zh-CN" altLang="en-US"/>
              </a:p>
            </p:txBody>
          </p:sp>
          <p:sp>
            <p:nvSpPr>
              <p:cNvPr id="77909" name="Line 28"/>
              <p:cNvSpPr>
                <a:spLocks noChangeShapeType="1"/>
              </p:cNvSpPr>
              <p:nvPr/>
            </p:nvSpPr>
            <p:spPr bwMode="auto">
              <a:xfrm flipH="1">
                <a:off x="850" y="2632"/>
                <a:ext cx="192" cy="0"/>
              </a:xfrm>
              <a:prstGeom prst="line">
                <a:avLst/>
              </a:prstGeom>
              <a:noFill/>
              <a:ln w="38100">
                <a:solidFill>
                  <a:schemeClr val="tx1"/>
                </a:solidFill>
                <a:round/>
                <a:headEnd/>
                <a:tailEnd/>
              </a:ln>
            </p:spPr>
            <p:txBody>
              <a:bodyPr wrap="none"/>
              <a:lstStyle/>
              <a:p>
                <a:endParaRPr lang="zh-CN" altLang="en-US"/>
              </a:p>
            </p:txBody>
          </p:sp>
          <p:sp>
            <p:nvSpPr>
              <p:cNvPr id="77910" name="Line 29"/>
              <p:cNvSpPr>
                <a:spLocks noChangeShapeType="1"/>
              </p:cNvSpPr>
              <p:nvPr/>
            </p:nvSpPr>
            <p:spPr bwMode="auto">
              <a:xfrm flipH="1">
                <a:off x="850" y="3312"/>
                <a:ext cx="192" cy="0"/>
              </a:xfrm>
              <a:prstGeom prst="line">
                <a:avLst/>
              </a:prstGeom>
              <a:noFill/>
              <a:ln w="38100">
                <a:solidFill>
                  <a:schemeClr val="tx1"/>
                </a:solidFill>
                <a:round/>
                <a:headEnd/>
                <a:tailEnd/>
              </a:ln>
            </p:spPr>
            <p:txBody>
              <a:bodyPr wrap="none"/>
              <a:lstStyle/>
              <a:p>
                <a:endParaRPr lang="zh-CN" altLang="en-US"/>
              </a:p>
            </p:txBody>
          </p:sp>
          <p:sp>
            <p:nvSpPr>
              <p:cNvPr id="77911" name="Line 30"/>
              <p:cNvSpPr>
                <a:spLocks noChangeShapeType="1"/>
              </p:cNvSpPr>
              <p:nvPr/>
            </p:nvSpPr>
            <p:spPr bwMode="auto">
              <a:xfrm flipH="1">
                <a:off x="850" y="3176"/>
                <a:ext cx="192" cy="0"/>
              </a:xfrm>
              <a:prstGeom prst="line">
                <a:avLst/>
              </a:prstGeom>
              <a:noFill/>
              <a:ln w="38100">
                <a:solidFill>
                  <a:schemeClr val="tx1"/>
                </a:solidFill>
                <a:round/>
                <a:headEnd/>
                <a:tailEnd/>
              </a:ln>
            </p:spPr>
            <p:txBody>
              <a:bodyPr wrap="none"/>
              <a:lstStyle/>
              <a:p>
                <a:endParaRPr lang="zh-CN" altLang="en-US"/>
              </a:p>
            </p:txBody>
          </p:sp>
          <p:sp>
            <p:nvSpPr>
              <p:cNvPr id="77912" name="Line 31"/>
              <p:cNvSpPr>
                <a:spLocks noChangeShapeType="1"/>
              </p:cNvSpPr>
              <p:nvPr/>
            </p:nvSpPr>
            <p:spPr bwMode="auto">
              <a:xfrm flipH="1">
                <a:off x="850" y="3040"/>
                <a:ext cx="192" cy="0"/>
              </a:xfrm>
              <a:prstGeom prst="line">
                <a:avLst/>
              </a:prstGeom>
              <a:noFill/>
              <a:ln w="38100">
                <a:solidFill>
                  <a:schemeClr val="tx1"/>
                </a:solidFill>
                <a:round/>
                <a:headEnd/>
                <a:tailEnd/>
              </a:ln>
            </p:spPr>
            <p:txBody>
              <a:bodyPr wrap="none"/>
              <a:lstStyle/>
              <a:p>
                <a:endParaRPr lang="zh-CN" altLang="en-US"/>
              </a:p>
            </p:txBody>
          </p:sp>
          <p:sp>
            <p:nvSpPr>
              <p:cNvPr id="77913" name="Line 32"/>
              <p:cNvSpPr>
                <a:spLocks noChangeShapeType="1"/>
              </p:cNvSpPr>
              <p:nvPr/>
            </p:nvSpPr>
            <p:spPr bwMode="auto">
              <a:xfrm flipH="1">
                <a:off x="850" y="2904"/>
                <a:ext cx="192" cy="0"/>
              </a:xfrm>
              <a:prstGeom prst="line">
                <a:avLst/>
              </a:prstGeom>
              <a:noFill/>
              <a:ln w="38100">
                <a:solidFill>
                  <a:schemeClr val="tx1"/>
                </a:solidFill>
                <a:round/>
                <a:headEnd/>
                <a:tailEnd/>
              </a:ln>
            </p:spPr>
            <p:txBody>
              <a:bodyPr wrap="none"/>
              <a:lstStyle/>
              <a:p>
                <a:endParaRPr lang="zh-CN" altLang="en-US"/>
              </a:p>
            </p:txBody>
          </p:sp>
          <p:sp>
            <p:nvSpPr>
              <p:cNvPr id="77914" name="Line 33"/>
              <p:cNvSpPr>
                <a:spLocks noChangeShapeType="1"/>
              </p:cNvSpPr>
              <p:nvPr/>
            </p:nvSpPr>
            <p:spPr bwMode="auto">
              <a:xfrm flipH="1">
                <a:off x="850" y="2768"/>
                <a:ext cx="192" cy="0"/>
              </a:xfrm>
              <a:prstGeom prst="line">
                <a:avLst/>
              </a:prstGeom>
              <a:noFill/>
              <a:ln w="38100">
                <a:solidFill>
                  <a:schemeClr val="tx1"/>
                </a:solidFill>
                <a:round/>
                <a:headEnd/>
                <a:tailEnd/>
              </a:ln>
            </p:spPr>
            <p:txBody>
              <a:bodyPr wrap="none"/>
              <a:lstStyle/>
              <a:p>
                <a:endParaRPr lang="zh-CN" altLang="en-US"/>
              </a:p>
            </p:txBody>
          </p:sp>
          <p:sp>
            <p:nvSpPr>
              <p:cNvPr id="77915" name="Line 34"/>
              <p:cNvSpPr>
                <a:spLocks noChangeShapeType="1"/>
              </p:cNvSpPr>
              <p:nvPr/>
            </p:nvSpPr>
            <p:spPr bwMode="auto">
              <a:xfrm>
                <a:off x="1555" y="2688"/>
                <a:ext cx="317" cy="0"/>
              </a:xfrm>
              <a:prstGeom prst="line">
                <a:avLst/>
              </a:prstGeom>
              <a:noFill/>
              <a:ln w="38100">
                <a:solidFill>
                  <a:schemeClr val="tx1"/>
                </a:solidFill>
                <a:round/>
                <a:headEnd/>
                <a:tailEnd/>
              </a:ln>
            </p:spPr>
            <p:txBody>
              <a:bodyPr wrap="none"/>
              <a:lstStyle/>
              <a:p>
                <a:endParaRPr lang="zh-CN" altLang="en-US"/>
              </a:p>
            </p:txBody>
          </p:sp>
          <p:sp>
            <p:nvSpPr>
              <p:cNvPr id="77916" name="Line 35"/>
              <p:cNvSpPr>
                <a:spLocks noChangeShapeType="1"/>
              </p:cNvSpPr>
              <p:nvPr/>
            </p:nvSpPr>
            <p:spPr bwMode="auto">
              <a:xfrm>
                <a:off x="1555" y="2784"/>
                <a:ext cx="317" cy="0"/>
              </a:xfrm>
              <a:prstGeom prst="line">
                <a:avLst/>
              </a:prstGeom>
              <a:noFill/>
              <a:ln w="38100">
                <a:solidFill>
                  <a:schemeClr val="tx1"/>
                </a:solidFill>
                <a:round/>
                <a:headEnd/>
                <a:tailEnd/>
              </a:ln>
            </p:spPr>
            <p:txBody>
              <a:bodyPr wrap="none"/>
              <a:lstStyle/>
              <a:p>
                <a:endParaRPr lang="zh-CN" altLang="en-US"/>
              </a:p>
            </p:txBody>
          </p:sp>
          <p:sp>
            <p:nvSpPr>
              <p:cNvPr id="77917" name="Line 36"/>
              <p:cNvSpPr>
                <a:spLocks noChangeShapeType="1"/>
              </p:cNvSpPr>
              <p:nvPr/>
            </p:nvSpPr>
            <p:spPr bwMode="auto">
              <a:xfrm>
                <a:off x="1555" y="3072"/>
                <a:ext cx="317" cy="0"/>
              </a:xfrm>
              <a:prstGeom prst="line">
                <a:avLst/>
              </a:prstGeom>
              <a:noFill/>
              <a:ln w="38100">
                <a:solidFill>
                  <a:schemeClr val="tx1"/>
                </a:solidFill>
                <a:round/>
                <a:headEnd/>
                <a:tailEnd/>
              </a:ln>
            </p:spPr>
            <p:txBody>
              <a:bodyPr wrap="none"/>
              <a:lstStyle/>
              <a:p>
                <a:endParaRPr lang="zh-CN" altLang="en-US"/>
              </a:p>
            </p:txBody>
          </p:sp>
          <p:sp>
            <p:nvSpPr>
              <p:cNvPr id="77918" name="Line 37"/>
              <p:cNvSpPr>
                <a:spLocks noChangeShapeType="1"/>
              </p:cNvSpPr>
              <p:nvPr/>
            </p:nvSpPr>
            <p:spPr bwMode="auto">
              <a:xfrm>
                <a:off x="1555" y="2208"/>
                <a:ext cx="317" cy="0"/>
              </a:xfrm>
              <a:prstGeom prst="line">
                <a:avLst/>
              </a:prstGeom>
              <a:noFill/>
              <a:ln w="38100">
                <a:solidFill>
                  <a:schemeClr val="tx1"/>
                </a:solidFill>
                <a:round/>
                <a:headEnd/>
                <a:tailEnd/>
              </a:ln>
            </p:spPr>
            <p:txBody>
              <a:bodyPr wrap="none"/>
              <a:lstStyle/>
              <a:p>
                <a:endParaRPr lang="zh-CN" altLang="en-US"/>
              </a:p>
            </p:txBody>
          </p:sp>
          <p:sp>
            <p:nvSpPr>
              <p:cNvPr id="77919" name="Line 38"/>
              <p:cNvSpPr>
                <a:spLocks noChangeShapeType="1"/>
              </p:cNvSpPr>
              <p:nvPr/>
            </p:nvSpPr>
            <p:spPr bwMode="auto">
              <a:xfrm>
                <a:off x="1555" y="1872"/>
                <a:ext cx="317" cy="0"/>
              </a:xfrm>
              <a:prstGeom prst="line">
                <a:avLst/>
              </a:prstGeom>
              <a:noFill/>
              <a:ln w="38100">
                <a:solidFill>
                  <a:schemeClr val="tx1"/>
                </a:solidFill>
                <a:round/>
                <a:headEnd/>
                <a:tailEnd/>
              </a:ln>
            </p:spPr>
            <p:txBody>
              <a:bodyPr wrap="none"/>
              <a:lstStyle/>
              <a:p>
                <a:endParaRPr lang="zh-CN" altLang="en-US"/>
              </a:p>
            </p:txBody>
          </p:sp>
          <p:sp>
            <p:nvSpPr>
              <p:cNvPr id="77920" name="Line 39"/>
              <p:cNvSpPr>
                <a:spLocks noChangeShapeType="1"/>
              </p:cNvSpPr>
              <p:nvPr/>
            </p:nvSpPr>
            <p:spPr bwMode="auto">
              <a:xfrm>
                <a:off x="1555" y="1968"/>
                <a:ext cx="317" cy="0"/>
              </a:xfrm>
              <a:prstGeom prst="line">
                <a:avLst/>
              </a:prstGeom>
              <a:noFill/>
              <a:ln w="38100">
                <a:solidFill>
                  <a:schemeClr val="tx1"/>
                </a:solidFill>
                <a:round/>
                <a:headEnd/>
                <a:tailEnd/>
              </a:ln>
            </p:spPr>
            <p:txBody>
              <a:bodyPr wrap="none"/>
              <a:lstStyle/>
              <a:p>
                <a:endParaRPr lang="zh-CN" altLang="en-US"/>
              </a:p>
            </p:txBody>
          </p:sp>
          <p:sp>
            <p:nvSpPr>
              <p:cNvPr id="77921" name="Line 40"/>
              <p:cNvSpPr>
                <a:spLocks noChangeShapeType="1"/>
              </p:cNvSpPr>
              <p:nvPr/>
            </p:nvSpPr>
            <p:spPr bwMode="auto">
              <a:xfrm>
                <a:off x="1680" y="1360"/>
                <a:ext cx="192" cy="0"/>
              </a:xfrm>
              <a:prstGeom prst="line">
                <a:avLst/>
              </a:prstGeom>
              <a:noFill/>
              <a:ln w="38100">
                <a:solidFill>
                  <a:schemeClr val="tx1"/>
                </a:solidFill>
                <a:round/>
                <a:headEnd/>
                <a:tailEnd/>
              </a:ln>
            </p:spPr>
            <p:txBody>
              <a:bodyPr wrap="none"/>
              <a:lstStyle/>
              <a:p>
                <a:endParaRPr lang="zh-CN" altLang="en-US"/>
              </a:p>
            </p:txBody>
          </p:sp>
          <p:sp>
            <p:nvSpPr>
              <p:cNvPr id="77922" name="Line 41"/>
              <p:cNvSpPr>
                <a:spLocks noChangeShapeType="1"/>
              </p:cNvSpPr>
              <p:nvPr/>
            </p:nvSpPr>
            <p:spPr bwMode="auto">
              <a:xfrm rot="5400000" flipH="1">
                <a:off x="1872" y="1133"/>
                <a:ext cx="192" cy="0"/>
              </a:xfrm>
              <a:prstGeom prst="line">
                <a:avLst/>
              </a:prstGeom>
              <a:noFill/>
              <a:ln w="38100">
                <a:solidFill>
                  <a:schemeClr val="tx1"/>
                </a:solidFill>
                <a:round/>
                <a:headEnd/>
                <a:tailEnd/>
              </a:ln>
            </p:spPr>
            <p:txBody>
              <a:bodyPr wrap="none"/>
              <a:lstStyle/>
              <a:p>
                <a:endParaRPr lang="zh-CN" altLang="en-US"/>
              </a:p>
            </p:txBody>
          </p:sp>
          <p:sp>
            <p:nvSpPr>
              <p:cNvPr id="77923" name="Line 42"/>
              <p:cNvSpPr>
                <a:spLocks noChangeShapeType="1"/>
              </p:cNvSpPr>
              <p:nvPr/>
            </p:nvSpPr>
            <p:spPr bwMode="auto">
              <a:xfrm rot="5400000" flipH="1">
                <a:off x="2880" y="1133"/>
                <a:ext cx="192" cy="0"/>
              </a:xfrm>
              <a:prstGeom prst="line">
                <a:avLst/>
              </a:prstGeom>
              <a:noFill/>
              <a:ln w="38100">
                <a:solidFill>
                  <a:schemeClr val="tx1"/>
                </a:solidFill>
                <a:round/>
                <a:headEnd/>
                <a:tailEnd/>
              </a:ln>
            </p:spPr>
            <p:txBody>
              <a:bodyPr wrap="none"/>
              <a:lstStyle/>
              <a:p>
                <a:endParaRPr lang="zh-CN" altLang="en-US"/>
              </a:p>
            </p:txBody>
          </p:sp>
          <p:sp>
            <p:nvSpPr>
              <p:cNvPr id="77924" name="Line 43"/>
              <p:cNvSpPr>
                <a:spLocks noChangeShapeType="1"/>
              </p:cNvSpPr>
              <p:nvPr/>
            </p:nvSpPr>
            <p:spPr bwMode="auto">
              <a:xfrm rot="5400000" flipH="1">
                <a:off x="2016" y="1133"/>
                <a:ext cx="192" cy="0"/>
              </a:xfrm>
              <a:prstGeom prst="line">
                <a:avLst/>
              </a:prstGeom>
              <a:noFill/>
              <a:ln w="38100">
                <a:solidFill>
                  <a:schemeClr val="tx1"/>
                </a:solidFill>
                <a:round/>
                <a:headEnd/>
                <a:tailEnd/>
              </a:ln>
            </p:spPr>
            <p:txBody>
              <a:bodyPr wrap="none"/>
              <a:lstStyle/>
              <a:p>
                <a:endParaRPr lang="zh-CN" altLang="en-US"/>
              </a:p>
            </p:txBody>
          </p:sp>
          <p:sp>
            <p:nvSpPr>
              <p:cNvPr id="77925" name="Line 44"/>
              <p:cNvSpPr>
                <a:spLocks noChangeShapeType="1"/>
              </p:cNvSpPr>
              <p:nvPr/>
            </p:nvSpPr>
            <p:spPr bwMode="auto">
              <a:xfrm rot="5400000" flipH="1">
                <a:off x="2160" y="1133"/>
                <a:ext cx="192" cy="0"/>
              </a:xfrm>
              <a:prstGeom prst="line">
                <a:avLst/>
              </a:prstGeom>
              <a:noFill/>
              <a:ln w="38100">
                <a:solidFill>
                  <a:schemeClr val="tx1"/>
                </a:solidFill>
                <a:round/>
                <a:headEnd/>
                <a:tailEnd/>
              </a:ln>
            </p:spPr>
            <p:txBody>
              <a:bodyPr wrap="none"/>
              <a:lstStyle/>
              <a:p>
                <a:endParaRPr lang="zh-CN" altLang="en-US"/>
              </a:p>
            </p:txBody>
          </p:sp>
          <p:sp>
            <p:nvSpPr>
              <p:cNvPr id="77926" name="Line 45"/>
              <p:cNvSpPr>
                <a:spLocks noChangeShapeType="1"/>
              </p:cNvSpPr>
              <p:nvPr/>
            </p:nvSpPr>
            <p:spPr bwMode="auto">
              <a:xfrm rot="5400000" flipH="1">
                <a:off x="2304" y="1133"/>
                <a:ext cx="192" cy="0"/>
              </a:xfrm>
              <a:prstGeom prst="line">
                <a:avLst/>
              </a:prstGeom>
              <a:noFill/>
              <a:ln w="38100">
                <a:solidFill>
                  <a:schemeClr val="tx1"/>
                </a:solidFill>
                <a:round/>
                <a:headEnd/>
                <a:tailEnd/>
              </a:ln>
            </p:spPr>
            <p:txBody>
              <a:bodyPr wrap="none"/>
              <a:lstStyle/>
              <a:p>
                <a:endParaRPr lang="zh-CN" altLang="en-US"/>
              </a:p>
            </p:txBody>
          </p:sp>
          <p:sp>
            <p:nvSpPr>
              <p:cNvPr id="77927" name="Line 46"/>
              <p:cNvSpPr>
                <a:spLocks noChangeShapeType="1"/>
              </p:cNvSpPr>
              <p:nvPr/>
            </p:nvSpPr>
            <p:spPr bwMode="auto">
              <a:xfrm rot="5400000" flipH="1">
                <a:off x="2448" y="1133"/>
                <a:ext cx="192" cy="0"/>
              </a:xfrm>
              <a:prstGeom prst="line">
                <a:avLst/>
              </a:prstGeom>
              <a:noFill/>
              <a:ln w="38100">
                <a:solidFill>
                  <a:schemeClr val="tx1"/>
                </a:solidFill>
                <a:round/>
                <a:headEnd/>
                <a:tailEnd/>
              </a:ln>
            </p:spPr>
            <p:txBody>
              <a:bodyPr wrap="none"/>
              <a:lstStyle/>
              <a:p>
                <a:endParaRPr lang="zh-CN" altLang="en-US"/>
              </a:p>
            </p:txBody>
          </p:sp>
          <p:sp>
            <p:nvSpPr>
              <p:cNvPr id="77928" name="Line 47"/>
              <p:cNvSpPr>
                <a:spLocks noChangeShapeType="1"/>
              </p:cNvSpPr>
              <p:nvPr/>
            </p:nvSpPr>
            <p:spPr bwMode="auto">
              <a:xfrm rot="5400000" flipH="1">
                <a:off x="2592" y="1133"/>
                <a:ext cx="192" cy="0"/>
              </a:xfrm>
              <a:prstGeom prst="line">
                <a:avLst/>
              </a:prstGeom>
              <a:noFill/>
              <a:ln w="38100">
                <a:solidFill>
                  <a:schemeClr val="tx1"/>
                </a:solidFill>
                <a:round/>
                <a:headEnd/>
                <a:tailEnd/>
              </a:ln>
            </p:spPr>
            <p:txBody>
              <a:bodyPr wrap="none"/>
              <a:lstStyle/>
              <a:p>
                <a:endParaRPr lang="zh-CN" altLang="en-US"/>
              </a:p>
            </p:txBody>
          </p:sp>
          <p:sp>
            <p:nvSpPr>
              <p:cNvPr id="77929" name="Line 48"/>
              <p:cNvSpPr>
                <a:spLocks noChangeShapeType="1"/>
              </p:cNvSpPr>
              <p:nvPr/>
            </p:nvSpPr>
            <p:spPr bwMode="auto">
              <a:xfrm rot="5400000" flipH="1">
                <a:off x="2736" y="1133"/>
                <a:ext cx="192" cy="0"/>
              </a:xfrm>
              <a:prstGeom prst="line">
                <a:avLst/>
              </a:prstGeom>
              <a:noFill/>
              <a:ln w="38100">
                <a:solidFill>
                  <a:schemeClr val="tx1"/>
                </a:solidFill>
                <a:round/>
                <a:headEnd/>
                <a:tailEnd/>
              </a:ln>
            </p:spPr>
            <p:txBody>
              <a:bodyPr wrap="none"/>
              <a:lstStyle/>
              <a:p>
                <a:endParaRPr lang="zh-CN" altLang="en-US"/>
              </a:p>
            </p:txBody>
          </p:sp>
          <p:sp>
            <p:nvSpPr>
              <p:cNvPr id="77930" name="Line 49"/>
              <p:cNvSpPr>
                <a:spLocks noChangeShapeType="1"/>
              </p:cNvSpPr>
              <p:nvPr/>
            </p:nvSpPr>
            <p:spPr bwMode="auto">
              <a:xfrm>
                <a:off x="1968" y="1516"/>
                <a:ext cx="0" cy="308"/>
              </a:xfrm>
              <a:prstGeom prst="line">
                <a:avLst/>
              </a:prstGeom>
              <a:noFill/>
              <a:ln w="38100">
                <a:solidFill>
                  <a:schemeClr val="tx1"/>
                </a:solidFill>
                <a:round/>
                <a:headEnd/>
                <a:tailEnd/>
              </a:ln>
            </p:spPr>
            <p:txBody>
              <a:bodyPr wrap="none"/>
              <a:lstStyle/>
              <a:p>
                <a:endParaRPr lang="zh-CN" altLang="en-US"/>
              </a:p>
            </p:txBody>
          </p:sp>
          <p:sp>
            <p:nvSpPr>
              <p:cNvPr id="77931" name="Line 50"/>
              <p:cNvSpPr>
                <a:spLocks noChangeShapeType="1"/>
              </p:cNvSpPr>
              <p:nvPr/>
            </p:nvSpPr>
            <p:spPr bwMode="auto">
              <a:xfrm>
                <a:off x="2112" y="1516"/>
                <a:ext cx="0" cy="308"/>
              </a:xfrm>
              <a:prstGeom prst="line">
                <a:avLst/>
              </a:prstGeom>
              <a:noFill/>
              <a:ln w="38100">
                <a:solidFill>
                  <a:schemeClr val="tx1"/>
                </a:solidFill>
                <a:round/>
                <a:headEnd/>
                <a:tailEnd/>
              </a:ln>
            </p:spPr>
            <p:txBody>
              <a:bodyPr wrap="none"/>
              <a:lstStyle/>
              <a:p>
                <a:endParaRPr lang="zh-CN" altLang="en-US"/>
              </a:p>
            </p:txBody>
          </p:sp>
          <p:sp>
            <p:nvSpPr>
              <p:cNvPr id="77932" name="Line 51"/>
              <p:cNvSpPr>
                <a:spLocks noChangeShapeType="1"/>
              </p:cNvSpPr>
              <p:nvPr/>
            </p:nvSpPr>
            <p:spPr bwMode="auto">
              <a:xfrm>
                <a:off x="2976" y="1516"/>
                <a:ext cx="0" cy="308"/>
              </a:xfrm>
              <a:prstGeom prst="line">
                <a:avLst/>
              </a:prstGeom>
              <a:noFill/>
              <a:ln w="38100">
                <a:solidFill>
                  <a:schemeClr val="tx1"/>
                </a:solidFill>
                <a:round/>
                <a:headEnd/>
                <a:tailEnd/>
              </a:ln>
            </p:spPr>
            <p:txBody>
              <a:bodyPr wrap="none"/>
              <a:lstStyle/>
              <a:p>
                <a:endParaRPr lang="zh-CN" altLang="en-US"/>
              </a:p>
            </p:txBody>
          </p:sp>
          <p:sp>
            <p:nvSpPr>
              <p:cNvPr id="77933" name="Line 52"/>
              <p:cNvSpPr>
                <a:spLocks noChangeShapeType="1"/>
              </p:cNvSpPr>
              <p:nvPr/>
            </p:nvSpPr>
            <p:spPr bwMode="auto">
              <a:xfrm>
                <a:off x="1968" y="2267"/>
                <a:ext cx="0" cy="317"/>
              </a:xfrm>
              <a:prstGeom prst="line">
                <a:avLst/>
              </a:prstGeom>
              <a:noFill/>
              <a:ln w="38100">
                <a:solidFill>
                  <a:schemeClr val="tx1"/>
                </a:solidFill>
                <a:round/>
                <a:headEnd/>
                <a:tailEnd/>
              </a:ln>
            </p:spPr>
            <p:txBody>
              <a:bodyPr wrap="none"/>
              <a:lstStyle/>
              <a:p>
                <a:endParaRPr lang="zh-CN" altLang="en-US"/>
              </a:p>
            </p:txBody>
          </p:sp>
          <p:sp>
            <p:nvSpPr>
              <p:cNvPr id="77934" name="Line 53"/>
              <p:cNvSpPr>
                <a:spLocks noChangeShapeType="1"/>
              </p:cNvSpPr>
              <p:nvPr/>
            </p:nvSpPr>
            <p:spPr bwMode="auto">
              <a:xfrm>
                <a:off x="2112" y="2267"/>
                <a:ext cx="0" cy="317"/>
              </a:xfrm>
              <a:prstGeom prst="line">
                <a:avLst/>
              </a:prstGeom>
              <a:noFill/>
              <a:ln w="38100">
                <a:solidFill>
                  <a:schemeClr val="tx1"/>
                </a:solidFill>
                <a:round/>
                <a:headEnd/>
                <a:tailEnd/>
              </a:ln>
            </p:spPr>
            <p:txBody>
              <a:bodyPr wrap="none"/>
              <a:lstStyle/>
              <a:p>
                <a:endParaRPr lang="zh-CN" altLang="en-US"/>
              </a:p>
            </p:txBody>
          </p:sp>
          <p:sp>
            <p:nvSpPr>
              <p:cNvPr id="77935" name="Line 54"/>
              <p:cNvSpPr>
                <a:spLocks noChangeShapeType="1"/>
              </p:cNvSpPr>
              <p:nvPr/>
            </p:nvSpPr>
            <p:spPr bwMode="auto">
              <a:xfrm>
                <a:off x="2976" y="2267"/>
                <a:ext cx="0" cy="317"/>
              </a:xfrm>
              <a:prstGeom prst="line">
                <a:avLst/>
              </a:prstGeom>
              <a:noFill/>
              <a:ln w="38100">
                <a:solidFill>
                  <a:schemeClr val="tx1"/>
                </a:solidFill>
                <a:round/>
                <a:headEnd/>
                <a:tailEnd/>
              </a:ln>
            </p:spPr>
            <p:txBody>
              <a:bodyPr wrap="none"/>
              <a:lstStyle/>
              <a:p>
                <a:endParaRPr lang="zh-CN" altLang="en-US"/>
              </a:p>
            </p:txBody>
          </p:sp>
          <p:sp>
            <p:nvSpPr>
              <p:cNvPr id="77936" name="Text Box 55"/>
              <p:cNvSpPr txBox="1">
                <a:spLocks noChangeArrowheads="1"/>
              </p:cNvSpPr>
              <p:nvPr/>
            </p:nvSpPr>
            <p:spPr bwMode="auto">
              <a:xfrm>
                <a:off x="2322" y="1449"/>
                <a:ext cx="768"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937" name="Text Box 56"/>
              <p:cNvSpPr txBox="1">
                <a:spLocks noChangeArrowheads="1"/>
              </p:cNvSpPr>
              <p:nvPr/>
            </p:nvSpPr>
            <p:spPr bwMode="auto">
              <a:xfrm>
                <a:off x="2322" y="2208"/>
                <a:ext cx="768"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a:t>
                </a:r>
              </a:p>
            </p:txBody>
          </p:sp>
          <p:grpSp>
            <p:nvGrpSpPr>
              <p:cNvPr id="77938" name="Group 57"/>
              <p:cNvGrpSpPr>
                <a:grpSpLocks/>
              </p:cNvGrpSpPr>
              <p:nvPr/>
            </p:nvGrpSpPr>
            <p:grpSpPr bwMode="auto">
              <a:xfrm>
                <a:off x="0" y="1094"/>
                <a:ext cx="960" cy="250"/>
                <a:chOff x="96" y="998"/>
                <a:chExt cx="960" cy="250"/>
              </a:xfrm>
            </p:grpSpPr>
            <p:sp>
              <p:nvSpPr>
                <p:cNvPr id="77953" name="Text Box 58"/>
                <p:cNvSpPr txBox="1">
                  <a:spLocks noChangeArrowheads="1"/>
                </p:cNvSpPr>
                <p:nvPr/>
              </p:nvSpPr>
              <p:spPr bwMode="auto">
                <a:xfrm>
                  <a:off x="96" y="998"/>
                  <a:ext cx="96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PD/Progr</a:t>
                  </a:r>
                </a:p>
              </p:txBody>
            </p:sp>
            <p:sp>
              <p:nvSpPr>
                <p:cNvPr id="77954" name="Line 59"/>
                <p:cNvSpPr>
                  <a:spLocks noChangeShapeType="1"/>
                </p:cNvSpPr>
                <p:nvPr/>
              </p:nvSpPr>
              <p:spPr bwMode="auto">
                <a:xfrm>
                  <a:off x="144" y="1031"/>
                  <a:ext cx="240" cy="0"/>
                </a:xfrm>
                <a:prstGeom prst="line">
                  <a:avLst/>
                </a:prstGeom>
                <a:noFill/>
                <a:ln w="28575">
                  <a:solidFill>
                    <a:schemeClr val="tx1"/>
                  </a:solidFill>
                  <a:round/>
                  <a:headEnd/>
                  <a:tailEnd/>
                </a:ln>
              </p:spPr>
              <p:txBody>
                <a:bodyPr wrap="none"/>
                <a:lstStyle/>
                <a:p>
                  <a:endParaRPr lang="zh-CN" altLang="en-US"/>
                </a:p>
              </p:txBody>
            </p:sp>
          </p:grpSp>
          <p:grpSp>
            <p:nvGrpSpPr>
              <p:cNvPr id="77939" name="Group 60"/>
              <p:cNvGrpSpPr>
                <a:grpSpLocks/>
              </p:cNvGrpSpPr>
              <p:nvPr/>
            </p:nvGrpSpPr>
            <p:grpSpPr bwMode="auto">
              <a:xfrm>
                <a:off x="432" y="1382"/>
                <a:ext cx="480" cy="250"/>
                <a:chOff x="432" y="1382"/>
                <a:chExt cx="480" cy="250"/>
              </a:xfrm>
            </p:grpSpPr>
            <p:sp>
              <p:nvSpPr>
                <p:cNvPr id="77951" name="Text Box 61"/>
                <p:cNvSpPr txBox="1">
                  <a:spLocks noChangeArrowheads="1"/>
                </p:cNvSpPr>
                <p:nvPr/>
              </p:nvSpPr>
              <p:spPr bwMode="auto">
                <a:xfrm>
                  <a:off x="432" y="1382"/>
                  <a:ext cx="48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CS</a:t>
                  </a:r>
                </a:p>
              </p:txBody>
            </p:sp>
            <p:sp>
              <p:nvSpPr>
                <p:cNvPr id="77952" name="Line 62"/>
                <p:cNvSpPr>
                  <a:spLocks noChangeShapeType="1"/>
                </p:cNvSpPr>
                <p:nvPr/>
              </p:nvSpPr>
              <p:spPr bwMode="auto">
                <a:xfrm>
                  <a:off x="498" y="1419"/>
                  <a:ext cx="204" cy="0"/>
                </a:xfrm>
                <a:prstGeom prst="line">
                  <a:avLst/>
                </a:prstGeom>
                <a:noFill/>
                <a:ln w="28575">
                  <a:solidFill>
                    <a:schemeClr val="tx1"/>
                  </a:solidFill>
                  <a:round/>
                  <a:headEnd/>
                  <a:tailEnd/>
                </a:ln>
              </p:spPr>
              <p:txBody>
                <a:bodyPr wrap="none"/>
                <a:lstStyle/>
                <a:p>
                  <a:endParaRPr lang="zh-CN" altLang="en-US"/>
                </a:p>
              </p:txBody>
            </p:sp>
          </p:grpSp>
          <p:sp>
            <p:nvSpPr>
              <p:cNvPr id="77940" name="Text Box 63"/>
              <p:cNvSpPr txBox="1">
                <a:spLocks noChangeArrowheads="1"/>
              </p:cNvSpPr>
              <p:nvPr/>
            </p:nvSpPr>
            <p:spPr bwMode="auto">
              <a:xfrm>
                <a:off x="576" y="1584"/>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10</a:t>
                </a:r>
              </a:p>
              <a:p>
                <a:pPr algn="l" eaLnBrk="1" hangingPunct="1">
                  <a:spcBef>
                    <a:spcPct val="50000"/>
                  </a:spcBef>
                  <a:buClrTx/>
                  <a:buSzTx/>
                  <a:buFontTx/>
                  <a:buNone/>
                </a:pPr>
                <a:endParaRPr lang="en-US" altLang="zh-CN" sz="2000" baseline="-25000">
                  <a:latin typeface="Times New Roman" pitchFamily="18" charset="0"/>
                </a:endParaRPr>
              </a:p>
            </p:txBody>
          </p:sp>
          <p:sp>
            <p:nvSpPr>
              <p:cNvPr id="77941" name="Text Box 64"/>
              <p:cNvSpPr txBox="1">
                <a:spLocks noChangeArrowheads="1"/>
              </p:cNvSpPr>
              <p:nvPr/>
            </p:nvSpPr>
            <p:spPr bwMode="auto">
              <a:xfrm>
                <a:off x="576" y="2064"/>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7</a:t>
                </a:r>
              </a:p>
              <a:p>
                <a:pPr algn="l" eaLnBrk="1" hangingPunct="1">
                  <a:spcBef>
                    <a:spcPct val="50000"/>
                  </a:spcBef>
                  <a:buClrTx/>
                  <a:buSzTx/>
                  <a:buFontTx/>
                  <a:buNone/>
                </a:pPr>
                <a:endParaRPr lang="en-US" altLang="zh-CN" sz="2000" baseline="-25000">
                  <a:latin typeface="Times New Roman" pitchFamily="18" charset="0"/>
                </a:endParaRPr>
              </a:p>
            </p:txBody>
          </p:sp>
          <p:sp>
            <p:nvSpPr>
              <p:cNvPr id="77942" name="Text Box 65"/>
              <p:cNvSpPr txBox="1">
                <a:spLocks noChangeArrowheads="1"/>
              </p:cNvSpPr>
              <p:nvPr/>
            </p:nvSpPr>
            <p:spPr bwMode="auto">
              <a:xfrm>
                <a:off x="623" y="1872"/>
                <a:ext cx="385" cy="43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943" name="Text Box 66"/>
              <p:cNvSpPr txBox="1">
                <a:spLocks noChangeArrowheads="1"/>
              </p:cNvSpPr>
              <p:nvPr/>
            </p:nvSpPr>
            <p:spPr bwMode="auto">
              <a:xfrm>
                <a:off x="576" y="2304"/>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6</a:t>
                </a:r>
              </a:p>
              <a:p>
                <a:pPr algn="l" eaLnBrk="1" hangingPunct="1">
                  <a:spcBef>
                    <a:spcPct val="50000"/>
                  </a:spcBef>
                  <a:buClrTx/>
                  <a:buSzTx/>
                  <a:buFontTx/>
                  <a:buNone/>
                </a:pPr>
                <a:endParaRPr lang="en-US" altLang="zh-CN" sz="2000" baseline="-25000">
                  <a:latin typeface="Times New Roman" pitchFamily="18" charset="0"/>
                </a:endParaRPr>
              </a:p>
            </p:txBody>
          </p:sp>
          <p:sp>
            <p:nvSpPr>
              <p:cNvPr id="77944" name="Text Box 67"/>
              <p:cNvSpPr txBox="1">
                <a:spLocks noChangeArrowheads="1"/>
              </p:cNvSpPr>
              <p:nvPr/>
            </p:nvSpPr>
            <p:spPr bwMode="auto">
              <a:xfrm>
                <a:off x="576" y="3162"/>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0</a:t>
                </a:r>
              </a:p>
              <a:p>
                <a:pPr algn="l" eaLnBrk="1" hangingPunct="1">
                  <a:spcBef>
                    <a:spcPct val="50000"/>
                  </a:spcBef>
                  <a:buClrTx/>
                  <a:buSzTx/>
                  <a:buFontTx/>
                  <a:buNone/>
                </a:pPr>
                <a:endParaRPr lang="en-US" altLang="zh-CN" sz="2000" baseline="-25000">
                  <a:latin typeface="Times New Roman" pitchFamily="18" charset="0"/>
                </a:endParaRPr>
              </a:p>
            </p:txBody>
          </p:sp>
          <p:sp>
            <p:nvSpPr>
              <p:cNvPr id="77945" name="Line 68"/>
              <p:cNvSpPr>
                <a:spLocks noChangeShapeType="1"/>
              </p:cNvSpPr>
              <p:nvPr/>
            </p:nvSpPr>
            <p:spPr bwMode="auto">
              <a:xfrm flipH="1">
                <a:off x="850" y="2496"/>
                <a:ext cx="192" cy="0"/>
              </a:xfrm>
              <a:prstGeom prst="line">
                <a:avLst/>
              </a:prstGeom>
              <a:noFill/>
              <a:ln w="38100">
                <a:solidFill>
                  <a:schemeClr val="tx1"/>
                </a:solidFill>
                <a:round/>
                <a:headEnd/>
                <a:tailEnd/>
              </a:ln>
            </p:spPr>
            <p:txBody>
              <a:bodyPr wrap="none"/>
              <a:lstStyle/>
              <a:p>
                <a:endParaRPr lang="zh-CN" altLang="en-US"/>
              </a:p>
            </p:txBody>
          </p:sp>
          <p:sp>
            <p:nvSpPr>
              <p:cNvPr id="77946" name="Text Box 69"/>
              <p:cNvSpPr txBox="1">
                <a:spLocks noChangeArrowheads="1"/>
              </p:cNvSpPr>
              <p:nvPr/>
            </p:nvSpPr>
            <p:spPr bwMode="auto">
              <a:xfrm>
                <a:off x="1584" y="1959"/>
                <a:ext cx="385" cy="384"/>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800">
                    <a:latin typeface="Times New Roman" pitchFamily="18" charset="0"/>
                  </a:rPr>
                  <a:t>…</a:t>
                </a:r>
                <a:endParaRPr lang="zh-CN" altLang="en-US" sz="2800">
                  <a:latin typeface="宋体" pitchFamily="2" charset="-122"/>
                </a:endParaRPr>
              </a:p>
            </p:txBody>
          </p:sp>
          <p:sp>
            <p:nvSpPr>
              <p:cNvPr id="77947" name="Text Box 70"/>
              <p:cNvSpPr txBox="1">
                <a:spLocks noChangeArrowheads="1"/>
              </p:cNvSpPr>
              <p:nvPr/>
            </p:nvSpPr>
            <p:spPr bwMode="auto">
              <a:xfrm>
                <a:off x="623" y="2784"/>
                <a:ext cx="385" cy="624"/>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948" name="Text Box 71"/>
              <p:cNvSpPr txBox="1">
                <a:spLocks noChangeArrowheads="1"/>
              </p:cNvSpPr>
              <p:nvPr/>
            </p:nvSpPr>
            <p:spPr bwMode="auto">
              <a:xfrm>
                <a:off x="1728" y="768"/>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0</a:t>
                </a:r>
              </a:p>
            </p:txBody>
          </p:sp>
          <p:sp>
            <p:nvSpPr>
              <p:cNvPr id="77949" name="Text Box 72"/>
              <p:cNvSpPr txBox="1">
                <a:spLocks noChangeArrowheads="1"/>
              </p:cNvSpPr>
              <p:nvPr/>
            </p:nvSpPr>
            <p:spPr bwMode="auto">
              <a:xfrm>
                <a:off x="2322" y="681"/>
                <a:ext cx="720"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950" name="Text Box 73"/>
              <p:cNvSpPr txBox="1">
                <a:spLocks noChangeArrowheads="1"/>
              </p:cNvSpPr>
              <p:nvPr/>
            </p:nvSpPr>
            <p:spPr bwMode="auto">
              <a:xfrm>
                <a:off x="2784" y="768"/>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7</a:t>
                </a:r>
              </a:p>
            </p:txBody>
          </p:sp>
        </p:grpSp>
        <p:grpSp>
          <p:nvGrpSpPr>
            <p:cNvPr id="77840" name="Group 140"/>
            <p:cNvGrpSpPr>
              <a:grpSpLocks/>
            </p:cNvGrpSpPr>
            <p:nvPr/>
          </p:nvGrpSpPr>
          <p:grpSpPr bwMode="auto">
            <a:xfrm>
              <a:off x="3504" y="954"/>
              <a:ext cx="2496" cy="2604"/>
              <a:chOff x="3504" y="954"/>
              <a:chExt cx="2496" cy="2604"/>
            </a:xfrm>
          </p:grpSpPr>
          <p:sp>
            <p:nvSpPr>
              <p:cNvPr id="77841" name="Rectangle 75"/>
              <p:cNvSpPr>
                <a:spLocks noChangeArrowheads="1"/>
              </p:cNvSpPr>
              <p:nvPr/>
            </p:nvSpPr>
            <p:spPr bwMode="auto">
              <a:xfrm>
                <a:off x="4032" y="960"/>
                <a:ext cx="816" cy="244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77842" name="Line 76"/>
              <p:cNvSpPr>
                <a:spLocks noChangeShapeType="1"/>
              </p:cNvSpPr>
              <p:nvPr/>
            </p:nvSpPr>
            <p:spPr bwMode="auto">
              <a:xfrm flipH="1">
                <a:off x="3840" y="1104"/>
                <a:ext cx="192" cy="0"/>
              </a:xfrm>
              <a:prstGeom prst="line">
                <a:avLst/>
              </a:prstGeom>
              <a:noFill/>
              <a:ln w="38100">
                <a:solidFill>
                  <a:schemeClr val="tx1"/>
                </a:solidFill>
                <a:round/>
                <a:headEnd/>
                <a:tailEnd/>
              </a:ln>
            </p:spPr>
            <p:txBody>
              <a:bodyPr wrap="none"/>
              <a:lstStyle/>
              <a:p>
                <a:endParaRPr lang="zh-CN" altLang="en-US"/>
              </a:p>
            </p:txBody>
          </p:sp>
          <p:sp>
            <p:nvSpPr>
              <p:cNvPr id="77843" name="Line 77"/>
              <p:cNvSpPr>
                <a:spLocks noChangeShapeType="1"/>
              </p:cNvSpPr>
              <p:nvPr/>
            </p:nvSpPr>
            <p:spPr bwMode="auto">
              <a:xfrm flipH="1">
                <a:off x="3840" y="1300"/>
                <a:ext cx="192" cy="0"/>
              </a:xfrm>
              <a:prstGeom prst="line">
                <a:avLst/>
              </a:prstGeom>
              <a:noFill/>
              <a:ln w="38100">
                <a:solidFill>
                  <a:schemeClr val="tx1"/>
                </a:solidFill>
                <a:round/>
                <a:headEnd/>
                <a:tailEnd/>
              </a:ln>
            </p:spPr>
            <p:txBody>
              <a:bodyPr wrap="none"/>
              <a:lstStyle/>
              <a:p>
                <a:endParaRPr lang="zh-CN" altLang="en-US"/>
              </a:p>
            </p:txBody>
          </p:sp>
          <p:sp>
            <p:nvSpPr>
              <p:cNvPr id="77844" name="Line 78"/>
              <p:cNvSpPr>
                <a:spLocks noChangeShapeType="1"/>
              </p:cNvSpPr>
              <p:nvPr/>
            </p:nvSpPr>
            <p:spPr bwMode="auto">
              <a:xfrm flipH="1">
                <a:off x="3840" y="1496"/>
                <a:ext cx="192" cy="0"/>
              </a:xfrm>
              <a:prstGeom prst="line">
                <a:avLst/>
              </a:prstGeom>
              <a:noFill/>
              <a:ln w="38100">
                <a:solidFill>
                  <a:schemeClr val="tx1"/>
                </a:solidFill>
                <a:round/>
                <a:headEnd/>
                <a:tailEnd/>
              </a:ln>
            </p:spPr>
            <p:txBody>
              <a:bodyPr wrap="none"/>
              <a:lstStyle/>
              <a:p>
                <a:endParaRPr lang="zh-CN" altLang="en-US"/>
              </a:p>
            </p:txBody>
          </p:sp>
          <p:sp>
            <p:nvSpPr>
              <p:cNvPr id="77845" name="Line 79"/>
              <p:cNvSpPr>
                <a:spLocks noChangeShapeType="1"/>
              </p:cNvSpPr>
              <p:nvPr/>
            </p:nvSpPr>
            <p:spPr bwMode="auto">
              <a:xfrm flipH="1">
                <a:off x="3840" y="1693"/>
                <a:ext cx="192" cy="0"/>
              </a:xfrm>
              <a:prstGeom prst="line">
                <a:avLst/>
              </a:prstGeom>
              <a:noFill/>
              <a:ln w="38100">
                <a:solidFill>
                  <a:schemeClr val="tx1"/>
                </a:solidFill>
                <a:round/>
                <a:headEnd/>
                <a:tailEnd/>
              </a:ln>
            </p:spPr>
            <p:txBody>
              <a:bodyPr wrap="none"/>
              <a:lstStyle/>
              <a:p>
                <a:endParaRPr lang="zh-CN" altLang="en-US"/>
              </a:p>
            </p:txBody>
          </p:sp>
          <p:sp>
            <p:nvSpPr>
              <p:cNvPr id="77846" name="Line 80"/>
              <p:cNvSpPr>
                <a:spLocks noChangeShapeType="1"/>
              </p:cNvSpPr>
              <p:nvPr/>
            </p:nvSpPr>
            <p:spPr bwMode="auto">
              <a:xfrm flipH="1">
                <a:off x="3840" y="3264"/>
                <a:ext cx="192" cy="0"/>
              </a:xfrm>
              <a:prstGeom prst="line">
                <a:avLst/>
              </a:prstGeom>
              <a:noFill/>
              <a:ln w="38100">
                <a:solidFill>
                  <a:schemeClr val="tx1"/>
                </a:solidFill>
                <a:round/>
                <a:headEnd/>
                <a:tailEnd/>
              </a:ln>
            </p:spPr>
            <p:txBody>
              <a:bodyPr wrap="none"/>
              <a:lstStyle/>
              <a:p>
                <a:endParaRPr lang="zh-CN" altLang="en-US"/>
              </a:p>
            </p:txBody>
          </p:sp>
          <p:sp>
            <p:nvSpPr>
              <p:cNvPr id="77847" name="Line 81"/>
              <p:cNvSpPr>
                <a:spLocks noChangeShapeType="1"/>
              </p:cNvSpPr>
              <p:nvPr/>
            </p:nvSpPr>
            <p:spPr bwMode="auto">
              <a:xfrm flipH="1">
                <a:off x="3840" y="1889"/>
                <a:ext cx="192" cy="0"/>
              </a:xfrm>
              <a:prstGeom prst="line">
                <a:avLst/>
              </a:prstGeom>
              <a:noFill/>
              <a:ln w="38100">
                <a:solidFill>
                  <a:schemeClr val="tx1"/>
                </a:solidFill>
                <a:round/>
                <a:headEnd/>
                <a:tailEnd/>
              </a:ln>
            </p:spPr>
            <p:txBody>
              <a:bodyPr wrap="none"/>
              <a:lstStyle/>
              <a:p>
                <a:endParaRPr lang="zh-CN" altLang="en-US"/>
              </a:p>
            </p:txBody>
          </p:sp>
          <p:sp>
            <p:nvSpPr>
              <p:cNvPr id="77848" name="Line 82"/>
              <p:cNvSpPr>
                <a:spLocks noChangeShapeType="1"/>
              </p:cNvSpPr>
              <p:nvPr/>
            </p:nvSpPr>
            <p:spPr bwMode="auto">
              <a:xfrm flipH="1">
                <a:off x="3840" y="2085"/>
                <a:ext cx="192" cy="0"/>
              </a:xfrm>
              <a:prstGeom prst="line">
                <a:avLst/>
              </a:prstGeom>
              <a:noFill/>
              <a:ln w="38100">
                <a:solidFill>
                  <a:schemeClr val="tx1"/>
                </a:solidFill>
                <a:round/>
                <a:headEnd/>
                <a:tailEnd/>
              </a:ln>
            </p:spPr>
            <p:txBody>
              <a:bodyPr wrap="none"/>
              <a:lstStyle/>
              <a:p>
                <a:endParaRPr lang="zh-CN" altLang="en-US"/>
              </a:p>
            </p:txBody>
          </p:sp>
          <p:sp>
            <p:nvSpPr>
              <p:cNvPr id="77849" name="Line 83"/>
              <p:cNvSpPr>
                <a:spLocks noChangeShapeType="1"/>
              </p:cNvSpPr>
              <p:nvPr/>
            </p:nvSpPr>
            <p:spPr bwMode="auto">
              <a:xfrm flipH="1">
                <a:off x="3840" y="2282"/>
                <a:ext cx="192" cy="0"/>
              </a:xfrm>
              <a:prstGeom prst="line">
                <a:avLst/>
              </a:prstGeom>
              <a:noFill/>
              <a:ln w="38100">
                <a:solidFill>
                  <a:schemeClr val="tx1"/>
                </a:solidFill>
                <a:round/>
                <a:headEnd/>
                <a:tailEnd/>
              </a:ln>
            </p:spPr>
            <p:txBody>
              <a:bodyPr wrap="none"/>
              <a:lstStyle/>
              <a:p>
                <a:endParaRPr lang="zh-CN" altLang="en-US"/>
              </a:p>
            </p:txBody>
          </p:sp>
          <p:sp>
            <p:nvSpPr>
              <p:cNvPr id="77850" name="Line 84"/>
              <p:cNvSpPr>
                <a:spLocks noChangeShapeType="1"/>
              </p:cNvSpPr>
              <p:nvPr/>
            </p:nvSpPr>
            <p:spPr bwMode="auto">
              <a:xfrm flipH="1">
                <a:off x="3840" y="3067"/>
                <a:ext cx="192" cy="0"/>
              </a:xfrm>
              <a:prstGeom prst="line">
                <a:avLst/>
              </a:prstGeom>
              <a:noFill/>
              <a:ln w="38100">
                <a:solidFill>
                  <a:schemeClr val="tx1"/>
                </a:solidFill>
                <a:round/>
                <a:headEnd/>
                <a:tailEnd/>
              </a:ln>
            </p:spPr>
            <p:txBody>
              <a:bodyPr wrap="none"/>
              <a:lstStyle/>
              <a:p>
                <a:endParaRPr lang="zh-CN" altLang="en-US"/>
              </a:p>
            </p:txBody>
          </p:sp>
          <p:sp>
            <p:nvSpPr>
              <p:cNvPr id="77851" name="Line 85"/>
              <p:cNvSpPr>
                <a:spLocks noChangeShapeType="1"/>
              </p:cNvSpPr>
              <p:nvPr/>
            </p:nvSpPr>
            <p:spPr bwMode="auto">
              <a:xfrm flipH="1">
                <a:off x="3840" y="2478"/>
                <a:ext cx="192" cy="0"/>
              </a:xfrm>
              <a:prstGeom prst="line">
                <a:avLst/>
              </a:prstGeom>
              <a:noFill/>
              <a:ln w="38100">
                <a:solidFill>
                  <a:schemeClr val="tx1"/>
                </a:solidFill>
                <a:round/>
                <a:headEnd/>
                <a:tailEnd/>
              </a:ln>
            </p:spPr>
            <p:txBody>
              <a:bodyPr wrap="none"/>
              <a:lstStyle/>
              <a:p>
                <a:endParaRPr lang="zh-CN" altLang="en-US"/>
              </a:p>
            </p:txBody>
          </p:sp>
          <p:sp>
            <p:nvSpPr>
              <p:cNvPr id="77852" name="Line 86"/>
              <p:cNvSpPr>
                <a:spLocks noChangeShapeType="1"/>
              </p:cNvSpPr>
              <p:nvPr/>
            </p:nvSpPr>
            <p:spPr bwMode="auto">
              <a:xfrm flipH="1">
                <a:off x="3840" y="2674"/>
                <a:ext cx="192" cy="0"/>
              </a:xfrm>
              <a:prstGeom prst="line">
                <a:avLst/>
              </a:prstGeom>
              <a:noFill/>
              <a:ln w="38100">
                <a:solidFill>
                  <a:schemeClr val="tx1"/>
                </a:solidFill>
                <a:round/>
                <a:headEnd/>
                <a:tailEnd/>
              </a:ln>
            </p:spPr>
            <p:txBody>
              <a:bodyPr wrap="none"/>
              <a:lstStyle/>
              <a:p>
                <a:endParaRPr lang="zh-CN" altLang="en-US"/>
              </a:p>
            </p:txBody>
          </p:sp>
          <p:sp>
            <p:nvSpPr>
              <p:cNvPr id="77853" name="Line 87"/>
              <p:cNvSpPr>
                <a:spLocks noChangeShapeType="1"/>
              </p:cNvSpPr>
              <p:nvPr/>
            </p:nvSpPr>
            <p:spPr bwMode="auto">
              <a:xfrm flipH="1">
                <a:off x="3840" y="2871"/>
                <a:ext cx="192" cy="0"/>
              </a:xfrm>
              <a:prstGeom prst="line">
                <a:avLst/>
              </a:prstGeom>
              <a:noFill/>
              <a:ln w="38100">
                <a:solidFill>
                  <a:schemeClr val="tx1"/>
                </a:solidFill>
                <a:round/>
                <a:headEnd/>
                <a:tailEnd/>
              </a:ln>
            </p:spPr>
            <p:txBody>
              <a:bodyPr wrap="none"/>
              <a:lstStyle/>
              <a:p>
                <a:endParaRPr lang="zh-CN" altLang="en-US"/>
              </a:p>
            </p:txBody>
          </p:sp>
          <p:sp>
            <p:nvSpPr>
              <p:cNvPr id="77854" name="Text Box 88"/>
              <p:cNvSpPr txBox="1">
                <a:spLocks noChangeArrowheads="1"/>
              </p:cNvSpPr>
              <p:nvPr/>
            </p:nvSpPr>
            <p:spPr bwMode="auto">
              <a:xfrm>
                <a:off x="4032" y="970"/>
                <a:ext cx="24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1</a:t>
                </a:r>
              </a:p>
            </p:txBody>
          </p:sp>
          <p:sp>
            <p:nvSpPr>
              <p:cNvPr id="77855" name="Text Box 89"/>
              <p:cNvSpPr txBox="1">
                <a:spLocks noChangeArrowheads="1"/>
              </p:cNvSpPr>
              <p:nvPr/>
            </p:nvSpPr>
            <p:spPr bwMode="auto">
              <a:xfrm>
                <a:off x="4032" y="3120"/>
                <a:ext cx="48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12</a:t>
                </a:r>
              </a:p>
            </p:txBody>
          </p:sp>
          <p:sp>
            <p:nvSpPr>
              <p:cNvPr id="77856" name="Text Box 90"/>
              <p:cNvSpPr txBox="1">
                <a:spLocks noChangeArrowheads="1"/>
              </p:cNvSpPr>
              <p:nvPr/>
            </p:nvSpPr>
            <p:spPr bwMode="auto">
              <a:xfrm>
                <a:off x="4032" y="1524"/>
                <a:ext cx="385" cy="899"/>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857" name="Text Box 91"/>
              <p:cNvSpPr txBox="1">
                <a:spLocks noChangeArrowheads="1"/>
              </p:cNvSpPr>
              <p:nvPr/>
            </p:nvSpPr>
            <p:spPr bwMode="auto">
              <a:xfrm>
                <a:off x="3600" y="960"/>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7</a:t>
                </a:r>
              </a:p>
              <a:p>
                <a:pPr algn="l" eaLnBrk="1" hangingPunct="1">
                  <a:spcBef>
                    <a:spcPct val="50000"/>
                  </a:spcBef>
                  <a:buClrTx/>
                  <a:buSzTx/>
                  <a:buFontTx/>
                  <a:buNone/>
                </a:pPr>
                <a:endParaRPr lang="en-US" altLang="zh-CN" sz="2000" baseline="-25000">
                  <a:latin typeface="Times New Roman" pitchFamily="18" charset="0"/>
                </a:endParaRPr>
              </a:p>
            </p:txBody>
          </p:sp>
          <p:sp>
            <p:nvSpPr>
              <p:cNvPr id="77858" name="Text Box 92"/>
              <p:cNvSpPr txBox="1">
                <a:spLocks noChangeArrowheads="1"/>
              </p:cNvSpPr>
              <p:nvPr/>
            </p:nvSpPr>
            <p:spPr bwMode="auto">
              <a:xfrm>
                <a:off x="3600" y="2106"/>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1</a:t>
                </a:r>
              </a:p>
              <a:p>
                <a:pPr algn="l" eaLnBrk="1" hangingPunct="1">
                  <a:spcBef>
                    <a:spcPct val="50000"/>
                  </a:spcBef>
                  <a:buClrTx/>
                  <a:buSzTx/>
                  <a:buFontTx/>
                  <a:buNone/>
                </a:pPr>
                <a:endParaRPr lang="en-US" altLang="zh-CN" sz="2000" baseline="-25000">
                  <a:latin typeface="Times New Roman" pitchFamily="18" charset="0"/>
                </a:endParaRPr>
              </a:p>
            </p:txBody>
          </p:sp>
          <p:sp>
            <p:nvSpPr>
              <p:cNvPr id="77859" name="Text Box 93"/>
              <p:cNvSpPr txBox="1">
                <a:spLocks noChangeArrowheads="1"/>
              </p:cNvSpPr>
              <p:nvPr/>
            </p:nvSpPr>
            <p:spPr bwMode="auto">
              <a:xfrm>
                <a:off x="3600" y="2298"/>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0</a:t>
                </a:r>
              </a:p>
              <a:p>
                <a:pPr algn="l" eaLnBrk="1" hangingPunct="1">
                  <a:spcBef>
                    <a:spcPct val="50000"/>
                  </a:spcBef>
                  <a:buClrTx/>
                  <a:buSzTx/>
                  <a:buFontTx/>
                  <a:buNone/>
                </a:pPr>
                <a:endParaRPr lang="en-US" altLang="zh-CN" sz="2000" baseline="-25000">
                  <a:latin typeface="Times New Roman" pitchFamily="18" charset="0"/>
                </a:endParaRPr>
              </a:p>
            </p:txBody>
          </p:sp>
          <p:sp>
            <p:nvSpPr>
              <p:cNvPr id="77860" name="Text Box 94"/>
              <p:cNvSpPr txBox="1">
                <a:spLocks noChangeArrowheads="1"/>
              </p:cNvSpPr>
              <p:nvPr/>
            </p:nvSpPr>
            <p:spPr bwMode="auto">
              <a:xfrm>
                <a:off x="3504" y="3120"/>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i="1">
                    <a:latin typeface="Times New Roman" pitchFamily="18" charset="0"/>
                  </a:rPr>
                  <a:t>V</a:t>
                </a:r>
                <a:r>
                  <a:rPr lang="en-US" altLang="zh-CN" sz="2000" baseline="-25000">
                    <a:latin typeface="Times New Roman" pitchFamily="18" charset="0"/>
                  </a:rPr>
                  <a:t>SS</a:t>
                </a:r>
              </a:p>
              <a:p>
                <a:pPr algn="l" eaLnBrk="1" hangingPunct="1">
                  <a:spcBef>
                    <a:spcPct val="50000"/>
                  </a:spcBef>
                  <a:buClrTx/>
                  <a:buSzTx/>
                  <a:buFontTx/>
                  <a:buNone/>
                </a:pPr>
                <a:endParaRPr lang="en-US" altLang="zh-CN" sz="2000" baseline="-25000">
                  <a:latin typeface="Times New Roman" pitchFamily="18" charset="0"/>
                </a:endParaRPr>
              </a:p>
            </p:txBody>
          </p:sp>
          <p:sp>
            <p:nvSpPr>
              <p:cNvPr id="77861" name="Text Box 95"/>
              <p:cNvSpPr txBox="1">
                <a:spLocks noChangeArrowheads="1"/>
              </p:cNvSpPr>
              <p:nvPr/>
            </p:nvSpPr>
            <p:spPr bwMode="auto">
              <a:xfrm>
                <a:off x="3504" y="2928"/>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2</a:t>
                </a:r>
              </a:p>
            </p:txBody>
          </p:sp>
          <p:sp>
            <p:nvSpPr>
              <p:cNvPr id="77862" name="Text Box 96"/>
              <p:cNvSpPr txBox="1">
                <a:spLocks noChangeArrowheads="1"/>
              </p:cNvSpPr>
              <p:nvPr/>
            </p:nvSpPr>
            <p:spPr bwMode="auto">
              <a:xfrm>
                <a:off x="3504" y="2534"/>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0</a:t>
                </a:r>
              </a:p>
            </p:txBody>
          </p:sp>
          <p:sp>
            <p:nvSpPr>
              <p:cNvPr id="77863" name="Text Box 97"/>
              <p:cNvSpPr txBox="1">
                <a:spLocks noChangeArrowheads="1"/>
              </p:cNvSpPr>
              <p:nvPr/>
            </p:nvSpPr>
            <p:spPr bwMode="auto">
              <a:xfrm>
                <a:off x="3504" y="2726"/>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1</a:t>
                </a:r>
              </a:p>
            </p:txBody>
          </p:sp>
          <p:sp>
            <p:nvSpPr>
              <p:cNvPr id="77864" name="Text Box 98"/>
              <p:cNvSpPr txBox="1">
                <a:spLocks noChangeArrowheads="1"/>
              </p:cNvSpPr>
              <p:nvPr/>
            </p:nvSpPr>
            <p:spPr bwMode="auto">
              <a:xfrm>
                <a:off x="3600" y="1524"/>
                <a:ext cx="385" cy="1104"/>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865" name="Text Box 99"/>
              <p:cNvSpPr txBox="1">
                <a:spLocks noChangeArrowheads="1"/>
              </p:cNvSpPr>
              <p:nvPr/>
            </p:nvSpPr>
            <p:spPr bwMode="auto">
              <a:xfrm>
                <a:off x="4224" y="1958"/>
                <a:ext cx="672"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2716</a:t>
                </a:r>
              </a:p>
            </p:txBody>
          </p:sp>
          <p:sp>
            <p:nvSpPr>
              <p:cNvPr id="77866" name="Text Box 100"/>
              <p:cNvSpPr txBox="1">
                <a:spLocks noChangeArrowheads="1"/>
              </p:cNvSpPr>
              <p:nvPr/>
            </p:nvSpPr>
            <p:spPr bwMode="auto">
              <a:xfrm>
                <a:off x="4560" y="970"/>
                <a:ext cx="336"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24</a:t>
                </a:r>
              </a:p>
            </p:txBody>
          </p:sp>
          <p:sp>
            <p:nvSpPr>
              <p:cNvPr id="77867" name="Text Box 101"/>
              <p:cNvSpPr txBox="1">
                <a:spLocks noChangeArrowheads="1"/>
              </p:cNvSpPr>
              <p:nvPr/>
            </p:nvSpPr>
            <p:spPr bwMode="auto">
              <a:xfrm>
                <a:off x="4560" y="3120"/>
                <a:ext cx="48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13</a:t>
                </a:r>
              </a:p>
            </p:txBody>
          </p:sp>
          <p:sp>
            <p:nvSpPr>
              <p:cNvPr id="77868" name="Text Box 102"/>
              <p:cNvSpPr txBox="1">
                <a:spLocks noChangeArrowheads="1"/>
              </p:cNvSpPr>
              <p:nvPr/>
            </p:nvSpPr>
            <p:spPr bwMode="auto">
              <a:xfrm>
                <a:off x="4607" y="1524"/>
                <a:ext cx="385" cy="627"/>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sp>
            <p:nvSpPr>
              <p:cNvPr id="77869" name="Line 103"/>
              <p:cNvSpPr>
                <a:spLocks noChangeShapeType="1"/>
              </p:cNvSpPr>
              <p:nvPr/>
            </p:nvSpPr>
            <p:spPr bwMode="auto">
              <a:xfrm flipH="1">
                <a:off x="4848" y="1104"/>
                <a:ext cx="192" cy="0"/>
              </a:xfrm>
              <a:prstGeom prst="line">
                <a:avLst/>
              </a:prstGeom>
              <a:noFill/>
              <a:ln w="38100">
                <a:solidFill>
                  <a:schemeClr val="tx1"/>
                </a:solidFill>
                <a:round/>
                <a:headEnd/>
                <a:tailEnd/>
              </a:ln>
            </p:spPr>
            <p:txBody>
              <a:bodyPr wrap="none"/>
              <a:lstStyle/>
              <a:p>
                <a:endParaRPr lang="zh-CN" altLang="en-US"/>
              </a:p>
            </p:txBody>
          </p:sp>
          <p:sp>
            <p:nvSpPr>
              <p:cNvPr id="77870" name="Line 104"/>
              <p:cNvSpPr>
                <a:spLocks noChangeShapeType="1"/>
              </p:cNvSpPr>
              <p:nvPr/>
            </p:nvSpPr>
            <p:spPr bwMode="auto">
              <a:xfrm flipH="1">
                <a:off x="4848" y="1300"/>
                <a:ext cx="192" cy="0"/>
              </a:xfrm>
              <a:prstGeom prst="line">
                <a:avLst/>
              </a:prstGeom>
              <a:noFill/>
              <a:ln w="38100">
                <a:solidFill>
                  <a:schemeClr val="tx1"/>
                </a:solidFill>
                <a:round/>
                <a:headEnd/>
                <a:tailEnd/>
              </a:ln>
            </p:spPr>
            <p:txBody>
              <a:bodyPr wrap="none"/>
              <a:lstStyle/>
              <a:p>
                <a:endParaRPr lang="zh-CN" altLang="en-US"/>
              </a:p>
            </p:txBody>
          </p:sp>
          <p:sp>
            <p:nvSpPr>
              <p:cNvPr id="77871" name="Line 105"/>
              <p:cNvSpPr>
                <a:spLocks noChangeShapeType="1"/>
              </p:cNvSpPr>
              <p:nvPr/>
            </p:nvSpPr>
            <p:spPr bwMode="auto">
              <a:xfrm flipH="1">
                <a:off x="4848" y="1496"/>
                <a:ext cx="192" cy="0"/>
              </a:xfrm>
              <a:prstGeom prst="line">
                <a:avLst/>
              </a:prstGeom>
              <a:noFill/>
              <a:ln w="38100">
                <a:solidFill>
                  <a:schemeClr val="tx1"/>
                </a:solidFill>
                <a:round/>
                <a:headEnd/>
                <a:tailEnd/>
              </a:ln>
            </p:spPr>
            <p:txBody>
              <a:bodyPr wrap="none"/>
              <a:lstStyle/>
              <a:p>
                <a:endParaRPr lang="zh-CN" altLang="en-US"/>
              </a:p>
            </p:txBody>
          </p:sp>
          <p:sp>
            <p:nvSpPr>
              <p:cNvPr id="77872" name="Line 106"/>
              <p:cNvSpPr>
                <a:spLocks noChangeShapeType="1"/>
              </p:cNvSpPr>
              <p:nvPr/>
            </p:nvSpPr>
            <p:spPr bwMode="auto">
              <a:xfrm flipH="1">
                <a:off x="4848" y="1693"/>
                <a:ext cx="192" cy="0"/>
              </a:xfrm>
              <a:prstGeom prst="line">
                <a:avLst/>
              </a:prstGeom>
              <a:noFill/>
              <a:ln w="38100">
                <a:solidFill>
                  <a:schemeClr val="tx1"/>
                </a:solidFill>
                <a:round/>
                <a:headEnd/>
                <a:tailEnd/>
              </a:ln>
            </p:spPr>
            <p:txBody>
              <a:bodyPr wrap="none"/>
              <a:lstStyle/>
              <a:p>
                <a:endParaRPr lang="zh-CN" altLang="en-US"/>
              </a:p>
            </p:txBody>
          </p:sp>
          <p:sp>
            <p:nvSpPr>
              <p:cNvPr id="77873" name="Line 107"/>
              <p:cNvSpPr>
                <a:spLocks noChangeShapeType="1"/>
              </p:cNvSpPr>
              <p:nvPr/>
            </p:nvSpPr>
            <p:spPr bwMode="auto">
              <a:xfrm flipH="1">
                <a:off x="4848" y="3264"/>
                <a:ext cx="192" cy="0"/>
              </a:xfrm>
              <a:prstGeom prst="line">
                <a:avLst/>
              </a:prstGeom>
              <a:noFill/>
              <a:ln w="38100">
                <a:solidFill>
                  <a:schemeClr val="tx1"/>
                </a:solidFill>
                <a:round/>
                <a:headEnd/>
                <a:tailEnd/>
              </a:ln>
            </p:spPr>
            <p:txBody>
              <a:bodyPr wrap="none"/>
              <a:lstStyle/>
              <a:p>
                <a:endParaRPr lang="zh-CN" altLang="en-US"/>
              </a:p>
            </p:txBody>
          </p:sp>
          <p:sp>
            <p:nvSpPr>
              <p:cNvPr id="77874" name="Line 108"/>
              <p:cNvSpPr>
                <a:spLocks noChangeShapeType="1"/>
              </p:cNvSpPr>
              <p:nvPr/>
            </p:nvSpPr>
            <p:spPr bwMode="auto">
              <a:xfrm flipH="1">
                <a:off x="4848" y="1889"/>
                <a:ext cx="192" cy="0"/>
              </a:xfrm>
              <a:prstGeom prst="line">
                <a:avLst/>
              </a:prstGeom>
              <a:noFill/>
              <a:ln w="38100">
                <a:solidFill>
                  <a:schemeClr val="tx1"/>
                </a:solidFill>
                <a:round/>
                <a:headEnd/>
                <a:tailEnd/>
              </a:ln>
            </p:spPr>
            <p:txBody>
              <a:bodyPr wrap="none"/>
              <a:lstStyle/>
              <a:p>
                <a:endParaRPr lang="zh-CN" altLang="en-US"/>
              </a:p>
            </p:txBody>
          </p:sp>
          <p:sp>
            <p:nvSpPr>
              <p:cNvPr id="77875" name="Line 109"/>
              <p:cNvSpPr>
                <a:spLocks noChangeShapeType="1"/>
              </p:cNvSpPr>
              <p:nvPr/>
            </p:nvSpPr>
            <p:spPr bwMode="auto">
              <a:xfrm flipH="1">
                <a:off x="4848" y="2085"/>
                <a:ext cx="192" cy="0"/>
              </a:xfrm>
              <a:prstGeom prst="line">
                <a:avLst/>
              </a:prstGeom>
              <a:noFill/>
              <a:ln w="38100">
                <a:solidFill>
                  <a:schemeClr val="tx1"/>
                </a:solidFill>
                <a:round/>
                <a:headEnd/>
                <a:tailEnd/>
              </a:ln>
            </p:spPr>
            <p:txBody>
              <a:bodyPr wrap="none"/>
              <a:lstStyle/>
              <a:p>
                <a:endParaRPr lang="zh-CN" altLang="en-US"/>
              </a:p>
            </p:txBody>
          </p:sp>
          <p:sp>
            <p:nvSpPr>
              <p:cNvPr id="77876" name="Line 110"/>
              <p:cNvSpPr>
                <a:spLocks noChangeShapeType="1"/>
              </p:cNvSpPr>
              <p:nvPr/>
            </p:nvSpPr>
            <p:spPr bwMode="auto">
              <a:xfrm flipH="1">
                <a:off x="4848" y="2282"/>
                <a:ext cx="192" cy="0"/>
              </a:xfrm>
              <a:prstGeom prst="line">
                <a:avLst/>
              </a:prstGeom>
              <a:noFill/>
              <a:ln w="38100">
                <a:solidFill>
                  <a:schemeClr val="tx1"/>
                </a:solidFill>
                <a:round/>
                <a:headEnd/>
                <a:tailEnd/>
              </a:ln>
            </p:spPr>
            <p:txBody>
              <a:bodyPr wrap="none"/>
              <a:lstStyle/>
              <a:p>
                <a:endParaRPr lang="zh-CN" altLang="en-US"/>
              </a:p>
            </p:txBody>
          </p:sp>
          <p:sp>
            <p:nvSpPr>
              <p:cNvPr id="77877" name="Line 111"/>
              <p:cNvSpPr>
                <a:spLocks noChangeShapeType="1"/>
              </p:cNvSpPr>
              <p:nvPr/>
            </p:nvSpPr>
            <p:spPr bwMode="auto">
              <a:xfrm flipH="1">
                <a:off x="4848" y="3067"/>
                <a:ext cx="192" cy="0"/>
              </a:xfrm>
              <a:prstGeom prst="line">
                <a:avLst/>
              </a:prstGeom>
              <a:noFill/>
              <a:ln w="38100">
                <a:solidFill>
                  <a:schemeClr val="tx1"/>
                </a:solidFill>
                <a:round/>
                <a:headEnd/>
                <a:tailEnd/>
              </a:ln>
            </p:spPr>
            <p:txBody>
              <a:bodyPr wrap="none"/>
              <a:lstStyle/>
              <a:p>
                <a:endParaRPr lang="zh-CN" altLang="en-US"/>
              </a:p>
            </p:txBody>
          </p:sp>
          <p:sp>
            <p:nvSpPr>
              <p:cNvPr id="77878" name="Line 112"/>
              <p:cNvSpPr>
                <a:spLocks noChangeShapeType="1"/>
              </p:cNvSpPr>
              <p:nvPr/>
            </p:nvSpPr>
            <p:spPr bwMode="auto">
              <a:xfrm flipH="1">
                <a:off x="4848" y="2478"/>
                <a:ext cx="192" cy="0"/>
              </a:xfrm>
              <a:prstGeom prst="line">
                <a:avLst/>
              </a:prstGeom>
              <a:noFill/>
              <a:ln w="38100">
                <a:solidFill>
                  <a:schemeClr val="tx1"/>
                </a:solidFill>
                <a:round/>
                <a:headEnd/>
                <a:tailEnd/>
              </a:ln>
            </p:spPr>
            <p:txBody>
              <a:bodyPr wrap="none"/>
              <a:lstStyle/>
              <a:p>
                <a:endParaRPr lang="zh-CN" altLang="en-US"/>
              </a:p>
            </p:txBody>
          </p:sp>
          <p:sp>
            <p:nvSpPr>
              <p:cNvPr id="77879" name="Line 113"/>
              <p:cNvSpPr>
                <a:spLocks noChangeShapeType="1"/>
              </p:cNvSpPr>
              <p:nvPr/>
            </p:nvSpPr>
            <p:spPr bwMode="auto">
              <a:xfrm flipH="1">
                <a:off x="4848" y="2674"/>
                <a:ext cx="192" cy="0"/>
              </a:xfrm>
              <a:prstGeom prst="line">
                <a:avLst/>
              </a:prstGeom>
              <a:noFill/>
              <a:ln w="38100">
                <a:solidFill>
                  <a:schemeClr val="tx1"/>
                </a:solidFill>
                <a:round/>
                <a:headEnd/>
                <a:tailEnd/>
              </a:ln>
            </p:spPr>
            <p:txBody>
              <a:bodyPr wrap="none"/>
              <a:lstStyle/>
              <a:p>
                <a:endParaRPr lang="zh-CN" altLang="en-US"/>
              </a:p>
            </p:txBody>
          </p:sp>
          <p:sp>
            <p:nvSpPr>
              <p:cNvPr id="77880" name="Line 114"/>
              <p:cNvSpPr>
                <a:spLocks noChangeShapeType="1"/>
              </p:cNvSpPr>
              <p:nvPr/>
            </p:nvSpPr>
            <p:spPr bwMode="auto">
              <a:xfrm flipH="1">
                <a:off x="4848" y="2871"/>
                <a:ext cx="192" cy="0"/>
              </a:xfrm>
              <a:prstGeom prst="line">
                <a:avLst/>
              </a:prstGeom>
              <a:noFill/>
              <a:ln w="38100">
                <a:solidFill>
                  <a:schemeClr val="tx1"/>
                </a:solidFill>
                <a:round/>
                <a:headEnd/>
                <a:tailEnd/>
              </a:ln>
            </p:spPr>
            <p:txBody>
              <a:bodyPr wrap="none"/>
              <a:lstStyle/>
              <a:p>
                <a:endParaRPr lang="zh-CN" altLang="en-US"/>
              </a:p>
            </p:txBody>
          </p:sp>
          <p:sp>
            <p:nvSpPr>
              <p:cNvPr id="77881" name="Text Box 115"/>
              <p:cNvSpPr txBox="1">
                <a:spLocks noChangeArrowheads="1"/>
              </p:cNvSpPr>
              <p:nvPr/>
            </p:nvSpPr>
            <p:spPr bwMode="auto">
              <a:xfrm>
                <a:off x="4992" y="954"/>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i="1">
                    <a:latin typeface="Times New Roman" pitchFamily="18" charset="0"/>
                  </a:rPr>
                  <a:t>V</a:t>
                </a:r>
                <a:r>
                  <a:rPr lang="en-US" altLang="zh-CN" sz="2000" baseline="-25000">
                    <a:latin typeface="Times New Roman" pitchFamily="18" charset="0"/>
                  </a:rPr>
                  <a:t>CC</a:t>
                </a:r>
              </a:p>
              <a:p>
                <a:pPr algn="l" eaLnBrk="1" hangingPunct="1">
                  <a:spcBef>
                    <a:spcPct val="50000"/>
                  </a:spcBef>
                  <a:buClrTx/>
                  <a:buSzTx/>
                  <a:buFontTx/>
                  <a:buNone/>
                </a:pPr>
                <a:endParaRPr lang="en-US" altLang="zh-CN" sz="2000" baseline="-25000">
                  <a:latin typeface="Times New Roman" pitchFamily="18" charset="0"/>
                </a:endParaRPr>
              </a:p>
            </p:txBody>
          </p:sp>
          <p:sp>
            <p:nvSpPr>
              <p:cNvPr id="77882" name="Text Box 116"/>
              <p:cNvSpPr txBox="1">
                <a:spLocks noChangeArrowheads="1"/>
              </p:cNvSpPr>
              <p:nvPr/>
            </p:nvSpPr>
            <p:spPr bwMode="auto">
              <a:xfrm>
                <a:off x="5040" y="1152"/>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8</a:t>
                </a:r>
              </a:p>
              <a:p>
                <a:pPr algn="l" eaLnBrk="1" hangingPunct="1">
                  <a:spcBef>
                    <a:spcPct val="50000"/>
                  </a:spcBef>
                  <a:buClrTx/>
                  <a:buSzTx/>
                  <a:buFontTx/>
                  <a:buNone/>
                </a:pPr>
                <a:endParaRPr lang="en-US" altLang="zh-CN" sz="2000" baseline="-25000">
                  <a:latin typeface="Times New Roman" pitchFamily="18" charset="0"/>
                </a:endParaRPr>
              </a:p>
            </p:txBody>
          </p:sp>
          <p:sp>
            <p:nvSpPr>
              <p:cNvPr id="77883" name="Text Box 117"/>
              <p:cNvSpPr txBox="1">
                <a:spLocks noChangeArrowheads="1"/>
              </p:cNvSpPr>
              <p:nvPr/>
            </p:nvSpPr>
            <p:spPr bwMode="auto">
              <a:xfrm>
                <a:off x="5040" y="1344"/>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9</a:t>
                </a:r>
              </a:p>
              <a:p>
                <a:pPr algn="l" eaLnBrk="1" hangingPunct="1">
                  <a:spcBef>
                    <a:spcPct val="50000"/>
                  </a:spcBef>
                  <a:buClrTx/>
                  <a:buSzTx/>
                  <a:buFontTx/>
                  <a:buNone/>
                </a:pPr>
                <a:endParaRPr lang="en-US" altLang="zh-CN" sz="2000" baseline="-25000">
                  <a:latin typeface="Times New Roman" pitchFamily="18" charset="0"/>
                </a:endParaRPr>
              </a:p>
            </p:txBody>
          </p:sp>
          <p:sp>
            <p:nvSpPr>
              <p:cNvPr id="77884" name="Text Box 118"/>
              <p:cNvSpPr txBox="1">
                <a:spLocks noChangeArrowheads="1"/>
              </p:cNvSpPr>
              <p:nvPr/>
            </p:nvSpPr>
            <p:spPr bwMode="auto">
              <a:xfrm>
                <a:off x="5040" y="1536"/>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i="1">
                    <a:latin typeface="Times New Roman" pitchFamily="18" charset="0"/>
                  </a:rPr>
                  <a:t>V</a:t>
                </a:r>
                <a:r>
                  <a:rPr lang="en-US" altLang="zh-CN" sz="2000" baseline="-25000">
                    <a:latin typeface="Times New Roman" pitchFamily="18" charset="0"/>
                  </a:rPr>
                  <a:t>PP</a:t>
                </a:r>
              </a:p>
              <a:p>
                <a:pPr algn="l" eaLnBrk="1" hangingPunct="1">
                  <a:spcBef>
                    <a:spcPct val="50000"/>
                  </a:spcBef>
                  <a:buClrTx/>
                  <a:buSzTx/>
                  <a:buFontTx/>
                  <a:buNone/>
                </a:pPr>
                <a:endParaRPr lang="en-US" altLang="zh-CN" sz="2000" baseline="-25000">
                  <a:latin typeface="Times New Roman" pitchFamily="18" charset="0"/>
                </a:endParaRPr>
              </a:p>
            </p:txBody>
          </p:sp>
          <p:grpSp>
            <p:nvGrpSpPr>
              <p:cNvPr id="77885" name="Group 119"/>
              <p:cNvGrpSpPr>
                <a:grpSpLocks/>
              </p:cNvGrpSpPr>
              <p:nvPr/>
            </p:nvGrpSpPr>
            <p:grpSpPr bwMode="auto">
              <a:xfrm>
                <a:off x="5040" y="1776"/>
                <a:ext cx="480" cy="250"/>
                <a:chOff x="5040" y="1776"/>
                <a:chExt cx="480" cy="250"/>
              </a:xfrm>
            </p:grpSpPr>
            <p:sp>
              <p:nvSpPr>
                <p:cNvPr id="77893" name="Text Box 120"/>
                <p:cNvSpPr txBox="1">
                  <a:spLocks noChangeArrowheads="1"/>
                </p:cNvSpPr>
                <p:nvPr/>
              </p:nvSpPr>
              <p:spPr bwMode="auto">
                <a:xfrm>
                  <a:off x="5040" y="1776"/>
                  <a:ext cx="48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CS</a:t>
                  </a:r>
                </a:p>
              </p:txBody>
            </p:sp>
            <p:sp>
              <p:nvSpPr>
                <p:cNvPr id="77894" name="Line 121"/>
                <p:cNvSpPr>
                  <a:spLocks noChangeShapeType="1"/>
                </p:cNvSpPr>
                <p:nvPr/>
              </p:nvSpPr>
              <p:spPr bwMode="auto">
                <a:xfrm>
                  <a:off x="5106" y="1813"/>
                  <a:ext cx="204" cy="0"/>
                </a:xfrm>
                <a:prstGeom prst="line">
                  <a:avLst/>
                </a:prstGeom>
                <a:noFill/>
                <a:ln w="28575">
                  <a:solidFill>
                    <a:schemeClr val="tx1"/>
                  </a:solidFill>
                  <a:round/>
                  <a:headEnd/>
                  <a:tailEnd/>
                </a:ln>
              </p:spPr>
              <p:txBody>
                <a:bodyPr wrap="none"/>
                <a:lstStyle/>
                <a:p>
                  <a:endParaRPr lang="zh-CN" altLang="en-US"/>
                </a:p>
              </p:txBody>
            </p:sp>
          </p:grpSp>
          <p:sp>
            <p:nvSpPr>
              <p:cNvPr id="77886" name="Text Box 122"/>
              <p:cNvSpPr txBox="1">
                <a:spLocks noChangeArrowheads="1"/>
              </p:cNvSpPr>
              <p:nvPr/>
            </p:nvSpPr>
            <p:spPr bwMode="auto">
              <a:xfrm>
                <a:off x="5040" y="1920"/>
                <a:ext cx="816" cy="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A</a:t>
                </a:r>
                <a:r>
                  <a:rPr lang="en-US" altLang="zh-CN" sz="2000" baseline="-25000">
                    <a:latin typeface="Times New Roman" pitchFamily="18" charset="0"/>
                  </a:rPr>
                  <a:t>10</a:t>
                </a:r>
              </a:p>
              <a:p>
                <a:pPr algn="l" eaLnBrk="1" hangingPunct="1">
                  <a:spcBef>
                    <a:spcPct val="50000"/>
                  </a:spcBef>
                  <a:buClrTx/>
                  <a:buSzTx/>
                  <a:buFontTx/>
                  <a:buNone/>
                </a:pPr>
                <a:endParaRPr lang="en-US" altLang="zh-CN" sz="2000" baseline="-25000">
                  <a:latin typeface="Times New Roman" pitchFamily="18" charset="0"/>
                </a:endParaRPr>
              </a:p>
            </p:txBody>
          </p:sp>
          <p:grpSp>
            <p:nvGrpSpPr>
              <p:cNvPr id="77887" name="Group 123"/>
              <p:cNvGrpSpPr>
                <a:grpSpLocks/>
              </p:cNvGrpSpPr>
              <p:nvPr/>
            </p:nvGrpSpPr>
            <p:grpSpPr bwMode="auto">
              <a:xfrm>
                <a:off x="5040" y="2160"/>
                <a:ext cx="960" cy="250"/>
                <a:chOff x="5040" y="2160"/>
                <a:chExt cx="960" cy="250"/>
              </a:xfrm>
            </p:grpSpPr>
            <p:sp>
              <p:nvSpPr>
                <p:cNvPr id="77891" name="Text Box 124"/>
                <p:cNvSpPr txBox="1">
                  <a:spLocks noChangeArrowheads="1"/>
                </p:cNvSpPr>
                <p:nvPr/>
              </p:nvSpPr>
              <p:spPr bwMode="auto">
                <a:xfrm>
                  <a:off x="5040" y="2160"/>
                  <a:ext cx="96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PD/Progr</a:t>
                  </a:r>
                </a:p>
              </p:txBody>
            </p:sp>
            <p:sp>
              <p:nvSpPr>
                <p:cNvPr id="77892" name="Line 125"/>
                <p:cNvSpPr>
                  <a:spLocks noChangeShapeType="1"/>
                </p:cNvSpPr>
                <p:nvPr/>
              </p:nvSpPr>
              <p:spPr bwMode="auto">
                <a:xfrm>
                  <a:off x="5088" y="2193"/>
                  <a:ext cx="240" cy="0"/>
                </a:xfrm>
                <a:prstGeom prst="line">
                  <a:avLst/>
                </a:prstGeom>
                <a:noFill/>
                <a:ln w="28575">
                  <a:solidFill>
                    <a:schemeClr val="tx1"/>
                  </a:solidFill>
                  <a:round/>
                  <a:headEnd/>
                  <a:tailEnd/>
                </a:ln>
              </p:spPr>
              <p:txBody>
                <a:bodyPr wrap="none"/>
                <a:lstStyle/>
                <a:p>
                  <a:endParaRPr lang="zh-CN" altLang="en-US"/>
                </a:p>
              </p:txBody>
            </p:sp>
          </p:grpSp>
          <p:sp>
            <p:nvSpPr>
              <p:cNvPr id="77888" name="Text Box 126"/>
              <p:cNvSpPr txBox="1">
                <a:spLocks noChangeArrowheads="1"/>
              </p:cNvSpPr>
              <p:nvPr/>
            </p:nvSpPr>
            <p:spPr bwMode="auto">
              <a:xfrm>
                <a:off x="5040" y="3158"/>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3</a:t>
                </a:r>
              </a:p>
            </p:txBody>
          </p:sp>
          <p:sp>
            <p:nvSpPr>
              <p:cNvPr id="77889" name="Text Box 127"/>
              <p:cNvSpPr txBox="1">
                <a:spLocks noChangeArrowheads="1"/>
              </p:cNvSpPr>
              <p:nvPr/>
            </p:nvSpPr>
            <p:spPr bwMode="auto">
              <a:xfrm>
                <a:off x="5040" y="2352"/>
                <a:ext cx="768"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latin typeface="Times New Roman" pitchFamily="18" charset="0"/>
                  </a:rPr>
                  <a:t>DO</a:t>
                </a:r>
                <a:r>
                  <a:rPr lang="en-US" altLang="zh-CN" sz="2000" baseline="-25000">
                    <a:latin typeface="Times New Roman" pitchFamily="18" charset="0"/>
                  </a:rPr>
                  <a:t>7</a:t>
                </a:r>
              </a:p>
            </p:txBody>
          </p:sp>
          <p:sp>
            <p:nvSpPr>
              <p:cNvPr id="77890" name="Text Box 128"/>
              <p:cNvSpPr txBox="1">
                <a:spLocks noChangeArrowheads="1"/>
              </p:cNvSpPr>
              <p:nvPr/>
            </p:nvSpPr>
            <p:spPr bwMode="auto">
              <a:xfrm>
                <a:off x="5039" y="2736"/>
                <a:ext cx="385" cy="624"/>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zh-CN" altLang="en-US" sz="2800">
                    <a:latin typeface="Times New Roman" pitchFamily="18" charset="0"/>
                  </a:rPr>
                  <a:t>…</a:t>
                </a:r>
              </a:p>
            </p:txBody>
          </p:sp>
        </p:grpSp>
      </p:grpSp>
      <p:sp>
        <p:nvSpPr>
          <p:cNvPr id="77828" name="Text Box 129"/>
          <p:cNvSpPr txBox="1">
            <a:spLocks noChangeArrowheads="1"/>
          </p:cNvSpPr>
          <p:nvPr/>
        </p:nvSpPr>
        <p:spPr bwMode="auto">
          <a:xfrm>
            <a:off x="381000" y="188913"/>
            <a:ext cx="7010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latin typeface="Times New Roman" pitchFamily="18" charset="0"/>
              </a:rPr>
              <a:t>(2) 2716 EPROM </a:t>
            </a:r>
            <a:r>
              <a:rPr lang="zh-CN" altLang="en-US" sz="3200">
                <a:latin typeface="Times New Roman" pitchFamily="18" charset="0"/>
              </a:rPr>
              <a:t>的逻辑图和引脚</a:t>
            </a:r>
          </a:p>
        </p:txBody>
      </p:sp>
      <p:sp>
        <p:nvSpPr>
          <p:cNvPr id="794754" name="Rectangle 13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14" name="Group 131"/>
          <p:cNvGrpSpPr>
            <a:grpSpLocks/>
          </p:cNvGrpSpPr>
          <p:nvPr/>
        </p:nvGrpSpPr>
        <p:grpSpPr bwMode="auto">
          <a:xfrm>
            <a:off x="0" y="1736725"/>
            <a:ext cx="1524000" cy="396875"/>
            <a:chOff x="96" y="998"/>
            <a:chExt cx="960" cy="250"/>
          </a:xfrm>
        </p:grpSpPr>
        <p:sp>
          <p:nvSpPr>
            <p:cNvPr id="77837" name="Text Box 132"/>
            <p:cNvSpPr txBox="1">
              <a:spLocks noChangeArrowheads="1"/>
            </p:cNvSpPr>
            <p:nvPr/>
          </p:nvSpPr>
          <p:spPr bwMode="auto">
            <a:xfrm>
              <a:off x="96" y="998"/>
              <a:ext cx="96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000">
                  <a:solidFill>
                    <a:schemeClr val="folHlink"/>
                  </a:solidFill>
                  <a:latin typeface="Times New Roman" pitchFamily="18" charset="0"/>
                </a:rPr>
                <a:t>PD/Progr</a:t>
              </a:r>
            </a:p>
          </p:txBody>
        </p:sp>
        <p:sp>
          <p:nvSpPr>
            <p:cNvPr id="77838" name="Line 133"/>
            <p:cNvSpPr>
              <a:spLocks noChangeShapeType="1"/>
            </p:cNvSpPr>
            <p:nvPr/>
          </p:nvSpPr>
          <p:spPr bwMode="auto">
            <a:xfrm>
              <a:off x="144" y="1031"/>
              <a:ext cx="240" cy="0"/>
            </a:xfrm>
            <a:prstGeom prst="line">
              <a:avLst/>
            </a:prstGeom>
            <a:noFill/>
            <a:ln w="38100">
              <a:solidFill>
                <a:schemeClr val="folHlink"/>
              </a:solidFill>
              <a:round/>
              <a:headEnd/>
              <a:tailEnd/>
            </a:ln>
          </p:spPr>
          <p:txBody>
            <a:bodyPr wrap="none"/>
            <a:lstStyle/>
            <a:p>
              <a:endParaRPr lang="zh-CN" altLang="en-US"/>
            </a:p>
          </p:txBody>
        </p:sp>
      </p:grpSp>
      <p:grpSp>
        <p:nvGrpSpPr>
          <p:cNvPr id="15" name="Group 134"/>
          <p:cNvGrpSpPr>
            <a:grpSpLocks/>
          </p:cNvGrpSpPr>
          <p:nvPr/>
        </p:nvGrpSpPr>
        <p:grpSpPr bwMode="auto">
          <a:xfrm>
            <a:off x="533400" y="5729288"/>
            <a:ext cx="8915400" cy="581025"/>
            <a:chOff x="336" y="3609"/>
            <a:chExt cx="5616" cy="366"/>
          </a:xfrm>
        </p:grpSpPr>
        <p:grpSp>
          <p:nvGrpSpPr>
            <p:cNvPr id="77833" name="Group 135"/>
            <p:cNvGrpSpPr>
              <a:grpSpLocks/>
            </p:cNvGrpSpPr>
            <p:nvPr/>
          </p:nvGrpSpPr>
          <p:grpSpPr bwMode="auto">
            <a:xfrm>
              <a:off x="336" y="3609"/>
              <a:ext cx="1248" cy="327"/>
              <a:chOff x="288" y="3744"/>
              <a:chExt cx="1248" cy="327"/>
            </a:xfrm>
          </p:grpSpPr>
          <p:sp>
            <p:nvSpPr>
              <p:cNvPr id="77835" name="Text Box 136"/>
              <p:cNvSpPr txBox="1">
                <a:spLocks noChangeArrowheads="1"/>
              </p:cNvSpPr>
              <p:nvPr/>
            </p:nvSpPr>
            <p:spPr bwMode="auto">
              <a:xfrm>
                <a:off x="288" y="3744"/>
                <a:ext cx="1248"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folHlink"/>
                    </a:solidFill>
                    <a:latin typeface="Times New Roman" pitchFamily="18" charset="0"/>
                  </a:rPr>
                  <a:t>PD/Progr</a:t>
                </a:r>
              </a:p>
            </p:txBody>
          </p:sp>
          <p:sp>
            <p:nvSpPr>
              <p:cNvPr id="77836" name="Line 137"/>
              <p:cNvSpPr>
                <a:spLocks noChangeShapeType="1"/>
              </p:cNvSpPr>
              <p:nvPr/>
            </p:nvSpPr>
            <p:spPr bwMode="auto">
              <a:xfrm>
                <a:off x="336" y="3815"/>
                <a:ext cx="299" cy="0"/>
              </a:xfrm>
              <a:prstGeom prst="line">
                <a:avLst/>
              </a:prstGeom>
              <a:noFill/>
              <a:ln w="28575">
                <a:solidFill>
                  <a:schemeClr val="folHlink"/>
                </a:solidFill>
                <a:round/>
                <a:headEnd/>
                <a:tailEnd/>
              </a:ln>
            </p:spPr>
            <p:txBody>
              <a:bodyPr wrap="none"/>
              <a:lstStyle/>
              <a:p>
                <a:endParaRPr lang="zh-CN" altLang="en-US"/>
              </a:p>
            </p:txBody>
          </p:sp>
        </p:grpSp>
        <p:sp>
          <p:nvSpPr>
            <p:cNvPr id="77834" name="Text Box 138"/>
            <p:cNvSpPr txBox="1">
              <a:spLocks noChangeArrowheads="1"/>
            </p:cNvSpPr>
            <p:nvPr/>
          </p:nvSpPr>
          <p:spPr bwMode="auto">
            <a:xfrm>
              <a:off x="1296" y="3648"/>
              <a:ext cx="465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功率下降 / </a:t>
              </a:r>
              <a:r>
                <a:rPr lang="zh-CN" altLang="en-US" sz="2800">
                  <a:solidFill>
                    <a:schemeClr val="folHlink"/>
                  </a:solidFill>
                  <a:latin typeface="Times New Roman" pitchFamily="18" charset="0"/>
                </a:rPr>
                <a:t>编程输入端</a:t>
              </a:r>
              <a:r>
                <a:rPr lang="zh-CN" altLang="en-US" sz="2800">
                  <a:latin typeface="Times New Roman" pitchFamily="18" charset="0"/>
                </a:rPr>
                <a:t>    </a:t>
              </a:r>
              <a:r>
                <a:rPr lang="zh-CN" altLang="en-US" sz="2800">
                  <a:solidFill>
                    <a:schemeClr val="folHlink"/>
                  </a:solidFill>
                  <a:latin typeface="Times New Roman" pitchFamily="18" charset="0"/>
                </a:rPr>
                <a:t>读出时 </a:t>
              </a:r>
              <a:r>
                <a:rPr lang="zh-CN" altLang="en-US" sz="2800">
                  <a:latin typeface="Times New Roman" pitchFamily="18" charset="0"/>
                </a:rPr>
                <a:t>为 </a:t>
              </a:r>
              <a:r>
                <a:rPr lang="zh-CN" altLang="en-US" sz="2800">
                  <a:solidFill>
                    <a:schemeClr val="folHlink"/>
                  </a:solidFill>
                  <a:latin typeface="Times New Roman" pitchFamily="18" charset="0"/>
                </a:rPr>
                <a:t>低电平</a:t>
              </a:r>
            </a:p>
          </p:txBody>
        </p:sp>
      </p:grpSp>
      <p:sp>
        <p:nvSpPr>
          <p:cNvPr id="77832" name="AutoShape 13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灯片编号占位符 1"/>
          <p:cNvSpPr>
            <a:spLocks noGrp="1"/>
          </p:cNvSpPr>
          <p:nvPr>
            <p:ph type="sldNum" sz="quarter" idx="10"/>
          </p:nvPr>
        </p:nvSpPr>
        <p:spPr bwMode="auto">
          <a:noFill/>
          <a:ln>
            <a:miter lim="800000"/>
            <a:headEnd/>
            <a:tailEnd/>
          </a:ln>
        </p:spPr>
        <p:txBody>
          <a:bodyPr/>
          <a:lstStyle/>
          <a:p>
            <a:fld id="{43DB360A-C268-4C4B-9D7C-11FB5944759F}" type="slidenum">
              <a:rPr lang="zh-CN" altLang="en-US" smtClean="0"/>
              <a:pPr/>
              <a:t>75</a:t>
            </a:fld>
            <a:endParaRPr lang="en-US" altLang="zh-CN"/>
          </a:p>
        </p:txBody>
      </p:sp>
      <p:sp>
        <p:nvSpPr>
          <p:cNvPr id="78851" name="Text Box 2"/>
          <p:cNvSpPr txBox="1">
            <a:spLocks noChangeArrowheads="1"/>
          </p:cNvSpPr>
          <p:nvPr/>
        </p:nvSpPr>
        <p:spPr bwMode="auto">
          <a:xfrm>
            <a:off x="539750" y="970855"/>
            <a:ext cx="632460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dirty="0">
                <a:latin typeface="Times New Roman" pitchFamily="18" charset="0"/>
              </a:rPr>
              <a:t> 4. </a:t>
            </a:r>
            <a:r>
              <a:rPr lang="en-US" altLang="zh-CN" sz="3200" dirty="0">
                <a:latin typeface="Times New Roman" pitchFamily="18" charset="0"/>
              </a:rPr>
              <a:t>EEPROM (</a:t>
            </a:r>
            <a:r>
              <a:rPr lang="zh-CN" altLang="en-US" sz="3200" dirty="0">
                <a:latin typeface="Times New Roman" pitchFamily="18" charset="0"/>
              </a:rPr>
              <a:t>多次性编程 ) </a:t>
            </a:r>
          </a:p>
        </p:txBody>
      </p:sp>
      <p:sp>
        <p:nvSpPr>
          <p:cNvPr id="795651" name="Text Box 3"/>
          <p:cNvSpPr txBox="1">
            <a:spLocks noChangeArrowheads="1"/>
          </p:cNvSpPr>
          <p:nvPr/>
        </p:nvSpPr>
        <p:spPr bwMode="auto">
          <a:xfrm>
            <a:off x="1066800" y="1503461"/>
            <a:ext cx="2514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dirty="0">
                <a:latin typeface="Times New Roman" pitchFamily="18" charset="0"/>
              </a:rPr>
              <a:t>电可擦写</a:t>
            </a:r>
          </a:p>
        </p:txBody>
      </p:sp>
      <p:sp>
        <p:nvSpPr>
          <p:cNvPr id="795652" name="Text Box 4"/>
          <p:cNvSpPr txBox="1">
            <a:spLocks noChangeArrowheads="1"/>
          </p:cNvSpPr>
          <p:nvPr/>
        </p:nvSpPr>
        <p:spPr bwMode="auto">
          <a:xfrm>
            <a:off x="1066800" y="2189261"/>
            <a:ext cx="2590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局部擦写</a:t>
            </a:r>
          </a:p>
        </p:txBody>
      </p:sp>
      <p:sp>
        <p:nvSpPr>
          <p:cNvPr id="795653" name="Text Box 5"/>
          <p:cNvSpPr txBox="1">
            <a:spLocks noChangeArrowheads="1"/>
          </p:cNvSpPr>
          <p:nvPr/>
        </p:nvSpPr>
        <p:spPr bwMode="auto">
          <a:xfrm>
            <a:off x="1066800" y="2875061"/>
            <a:ext cx="1905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全部擦写</a:t>
            </a:r>
          </a:p>
        </p:txBody>
      </p:sp>
      <p:sp>
        <p:nvSpPr>
          <p:cNvPr id="795654" name="Text Box 6"/>
          <p:cNvSpPr txBox="1">
            <a:spLocks noChangeArrowheads="1"/>
          </p:cNvSpPr>
          <p:nvPr/>
        </p:nvSpPr>
        <p:spPr bwMode="auto">
          <a:xfrm>
            <a:off x="609600" y="3474293"/>
            <a:ext cx="74676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5. </a:t>
            </a:r>
            <a:r>
              <a:rPr lang="en-US" altLang="zh-CN" sz="3200">
                <a:latin typeface="Times New Roman" pitchFamily="18" charset="0"/>
              </a:rPr>
              <a:t>Flash Memory (</a:t>
            </a:r>
            <a:r>
              <a:rPr lang="zh-CN" altLang="en-US" sz="3200">
                <a:latin typeface="Times New Roman" pitchFamily="18" charset="0"/>
              </a:rPr>
              <a:t>闪速型存储器) </a:t>
            </a:r>
            <a:endParaRPr lang="en-US" altLang="zh-CN" sz="3200">
              <a:latin typeface="Times New Roman" pitchFamily="18" charset="0"/>
            </a:endParaRPr>
          </a:p>
        </p:txBody>
      </p:sp>
      <p:sp>
        <p:nvSpPr>
          <p:cNvPr id="78856" name="Text Box 7"/>
          <p:cNvSpPr txBox="1">
            <a:spLocks noChangeArrowheads="1"/>
          </p:cNvSpPr>
          <p:nvPr/>
        </p:nvSpPr>
        <p:spPr bwMode="auto">
          <a:xfrm>
            <a:off x="3962400" y="3505200"/>
            <a:ext cx="3657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endParaRPr lang="zh-CN" altLang="en-US" sz="2800">
              <a:latin typeface="Times New Roman" pitchFamily="18" charset="0"/>
            </a:endParaRPr>
          </a:p>
        </p:txBody>
      </p:sp>
      <p:sp>
        <p:nvSpPr>
          <p:cNvPr id="795656" name="Text Box 8"/>
          <p:cNvSpPr txBox="1">
            <a:spLocks noChangeArrowheads="1"/>
          </p:cNvSpPr>
          <p:nvPr/>
        </p:nvSpPr>
        <p:spPr bwMode="auto">
          <a:xfrm>
            <a:off x="1066800" y="5638800"/>
            <a:ext cx="2971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比 </a:t>
            </a:r>
            <a:r>
              <a:rPr lang="en-US" altLang="zh-CN" sz="2800">
                <a:latin typeface="Times New Roman" pitchFamily="18" charset="0"/>
              </a:rPr>
              <a:t>EEPROM</a:t>
            </a:r>
            <a:r>
              <a:rPr lang="zh-CN" altLang="en-US" sz="2800">
                <a:latin typeface="Times New Roman" pitchFamily="18" charset="0"/>
              </a:rPr>
              <a:t>快</a:t>
            </a:r>
          </a:p>
        </p:txBody>
      </p:sp>
      <p:sp>
        <p:nvSpPr>
          <p:cNvPr id="795657" name="Rectangle 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95658" name="Text Box 10"/>
          <p:cNvSpPr txBox="1">
            <a:spLocks noChangeArrowheads="1"/>
          </p:cNvSpPr>
          <p:nvPr/>
        </p:nvSpPr>
        <p:spPr bwMode="auto">
          <a:xfrm>
            <a:off x="1066800" y="4114800"/>
            <a:ext cx="3962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EPROM</a:t>
            </a:r>
          </a:p>
        </p:txBody>
      </p:sp>
      <p:sp>
        <p:nvSpPr>
          <p:cNvPr id="795659" name="Text Box 11"/>
          <p:cNvSpPr txBox="1">
            <a:spLocks noChangeArrowheads="1"/>
          </p:cNvSpPr>
          <p:nvPr/>
        </p:nvSpPr>
        <p:spPr bwMode="auto">
          <a:xfrm>
            <a:off x="3657600" y="4114800"/>
            <a:ext cx="4191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价格便宜  集成度高</a:t>
            </a:r>
          </a:p>
        </p:txBody>
      </p:sp>
      <p:sp>
        <p:nvSpPr>
          <p:cNvPr id="795660" name="Text Box 12"/>
          <p:cNvSpPr txBox="1">
            <a:spLocks noChangeArrowheads="1"/>
          </p:cNvSpPr>
          <p:nvPr/>
        </p:nvSpPr>
        <p:spPr bwMode="auto">
          <a:xfrm>
            <a:off x="1066800" y="4876800"/>
            <a:ext cx="43434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EEPROM</a:t>
            </a:r>
            <a:endParaRPr lang="zh-CN" altLang="en-US" sz="2800">
              <a:latin typeface="Times New Roman" pitchFamily="18" charset="0"/>
            </a:endParaRPr>
          </a:p>
        </p:txBody>
      </p:sp>
      <p:sp>
        <p:nvSpPr>
          <p:cNvPr id="795661" name="Text Box 13"/>
          <p:cNvSpPr txBox="1">
            <a:spLocks noChangeArrowheads="1"/>
          </p:cNvSpPr>
          <p:nvPr/>
        </p:nvSpPr>
        <p:spPr bwMode="auto">
          <a:xfrm>
            <a:off x="3657600" y="4876800"/>
            <a:ext cx="4800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电可擦洗重写</a:t>
            </a:r>
          </a:p>
        </p:txBody>
      </p:sp>
      <p:sp>
        <p:nvSpPr>
          <p:cNvPr id="795662" name="Text Box 14"/>
          <p:cNvSpPr txBox="1">
            <a:spLocks noChangeArrowheads="1"/>
          </p:cNvSpPr>
          <p:nvPr/>
        </p:nvSpPr>
        <p:spPr bwMode="auto">
          <a:xfrm>
            <a:off x="3657600" y="5638800"/>
            <a:ext cx="3657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具备 </a:t>
            </a:r>
            <a:r>
              <a:rPr lang="en-US" altLang="zh-CN" sz="2800">
                <a:latin typeface="Times New Roman" pitchFamily="18" charset="0"/>
              </a:rPr>
              <a:t>RAM </a:t>
            </a:r>
            <a:r>
              <a:rPr lang="zh-CN" altLang="en-US" sz="2800">
                <a:latin typeface="Times New Roman" pitchFamily="18" charset="0"/>
              </a:rPr>
              <a:t>功能</a:t>
            </a:r>
          </a:p>
        </p:txBody>
      </p:sp>
      <p:sp>
        <p:nvSpPr>
          <p:cNvPr id="78864" name="AutoShape 1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5651"/>
                                        </p:tgtEl>
                                        <p:attrNameLst>
                                          <p:attrName>style.visibility</p:attrName>
                                        </p:attrNameLst>
                                      </p:cBhvr>
                                      <p:to>
                                        <p:strVal val="visible"/>
                                      </p:to>
                                    </p:set>
                                    <p:animEffect transition="in" filter="blinds(horizontal)">
                                      <p:cBhvr>
                                        <p:cTn id="7" dur="500"/>
                                        <p:tgtEl>
                                          <p:spTgt spid="7956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5652"/>
                                        </p:tgtEl>
                                        <p:attrNameLst>
                                          <p:attrName>style.visibility</p:attrName>
                                        </p:attrNameLst>
                                      </p:cBhvr>
                                      <p:to>
                                        <p:strVal val="visible"/>
                                      </p:to>
                                    </p:set>
                                    <p:animEffect transition="in" filter="blinds(horizontal)">
                                      <p:cBhvr>
                                        <p:cTn id="12" dur="500"/>
                                        <p:tgtEl>
                                          <p:spTgt spid="7956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95653"/>
                                        </p:tgtEl>
                                        <p:attrNameLst>
                                          <p:attrName>style.visibility</p:attrName>
                                        </p:attrNameLst>
                                      </p:cBhvr>
                                      <p:to>
                                        <p:strVal val="visible"/>
                                      </p:to>
                                    </p:set>
                                    <p:animEffect transition="in" filter="blinds(horizontal)">
                                      <p:cBhvr>
                                        <p:cTn id="17" dur="500"/>
                                        <p:tgtEl>
                                          <p:spTgt spid="79565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95654"/>
                                        </p:tgtEl>
                                        <p:attrNameLst>
                                          <p:attrName>style.visibility</p:attrName>
                                        </p:attrNameLst>
                                      </p:cBhvr>
                                      <p:to>
                                        <p:strVal val="visible"/>
                                      </p:to>
                                    </p:set>
                                    <p:animEffect transition="in" filter="blinds(horizontal)">
                                      <p:cBhvr>
                                        <p:cTn id="22" dur="500"/>
                                        <p:tgtEl>
                                          <p:spTgt spid="79565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95658"/>
                                        </p:tgtEl>
                                        <p:attrNameLst>
                                          <p:attrName>style.visibility</p:attrName>
                                        </p:attrNameLst>
                                      </p:cBhvr>
                                      <p:to>
                                        <p:strVal val="visible"/>
                                      </p:to>
                                    </p:set>
                                    <p:animEffect transition="in" filter="blinds(horizontal)">
                                      <p:cBhvr>
                                        <p:cTn id="27" dur="500"/>
                                        <p:tgtEl>
                                          <p:spTgt spid="79565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95659"/>
                                        </p:tgtEl>
                                        <p:attrNameLst>
                                          <p:attrName>style.visibility</p:attrName>
                                        </p:attrNameLst>
                                      </p:cBhvr>
                                      <p:to>
                                        <p:strVal val="visible"/>
                                      </p:to>
                                    </p:set>
                                    <p:animEffect transition="in" filter="blinds(horizontal)">
                                      <p:cBhvr>
                                        <p:cTn id="32" dur="500"/>
                                        <p:tgtEl>
                                          <p:spTgt spid="79565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95660"/>
                                        </p:tgtEl>
                                        <p:attrNameLst>
                                          <p:attrName>style.visibility</p:attrName>
                                        </p:attrNameLst>
                                      </p:cBhvr>
                                      <p:to>
                                        <p:strVal val="visible"/>
                                      </p:to>
                                    </p:set>
                                    <p:animEffect transition="in" filter="blinds(horizontal)">
                                      <p:cBhvr>
                                        <p:cTn id="37" dur="500"/>
                                        <p:tgtEl>
                                          <p:spTgt spid="7956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95661"/>
                                        </p:tgtEl>
                                        <p:attrNameLst>
                                          <p:attrName>style.visibility</p:attrName>
                                        </p:attrNameLst>
                                      </p:cBhvr>
                                      <p:to>
                                        <p:strVal val="visible"/>
                                      </p:to>
                                    </p:set>
                                    <p:animEffect transition="in" filter="blinds(horizontal)">
                                      <p:cBhvr>
                                        <p:cTn id="42" dur="500"/>
                                        <p:tgtEl>
                                          <p:spTgt spid="79566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95656"/>
                                        </p:tgtEl>
                                        <p:attrNameLst>
                                          <p:attrName>style.visibility</p:attrName>
                                        </p:attrNameLst>
                                      </p:cBhvr>
                                      <p:to>
                                        <p:strVal val="visible"/>
                                      </p:to>
                                    </p:set>
                                    <p:animEffect transition="in" filter="blinds(horizontal)">
                                      <p:cBhvr>
                                        <p:cTn id="47" dur="500"/>
                                        <p:tgtEl>
                                          <p:spTgt spid="79565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95662"/>
                                        </p:tgtEl>
                                        <p:attrNameLst>
                                          <p:attrName>style.visibility</p:attrName>
                                        </p:attrNameLst>
                                      </p:cBhvr>
                                      <p:to>
                                        <p:strVal val="visible"/>
                                      </p:to>
                                    </p:set>
                                    <p:animEffect transition="in" filter="blinds(horizontal)">
                                      <p:cBhvr>
                                        <p:cTn id="52" dur="500"/>
                                        <p:tgtEl>
                                          <p:spTgt spid="795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1" grpId="0" autoUpdateAnimBg="0"/>
      <p:bldP spid="795652" grpId="0" autoUpdateAnimBg="0"/>
      <p:bldP spid="795653" grpId="0" autoUpdateAnimBg="0"/>
      <p:bldP spid="795654" grpId="0" autoUpdateAnimBg="0"/>
      <p:bldP spid="795656" grpId="0" autoUpdateAnimBg="0"/>
      <p:bldP spid="795658" grpId="0" autoUpdateAnimBg="0"/>
      <p:bldP spid="795659" grpId="0" autoUpdateAnimBg="0"/>
      <p:bldP spid="795660" grpId="0" autoUpdateAnimBg="0"/>
      <p:bldP spid="795661" grpId="0" autoUpdateAnimBg="0"/>
      <p:bldP spid="795662"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灯片编号占位符 1"/>
          <p:cNvSpPr>
            <a:spLocks noGrp="1"/>
          </p:cNvSpPr>
          <p:nvPr>
            <p:ph type="sldNum" sz="quarter" idx="10"/>
          </p:nvPr>
        </p:nvSpPr>
        <p:spPr bwMode="auto">
          <a:noFill/>
          <a:ln>
            <a:miter lim="800000"/>
            <a:headEnd/>
            <a:tailEnd/>
          </a:ln>
        </p:spPr>
        <p:txBody>
          <a:bodyPr/>
          <a:lstStyle/>
          <a:p>
            <a:fld id="{2D08D349-DAE0-4C5A-9457-2745AEE52641}" type="slidenum">
              <a:rPr lang="zh-CN" altLang="en-US" smtClean="0"/>
              <a:pPr/>
              <a:t>76</a:t>
            </a:fld>
            <a:endParaRPr lang="en-US" altLang="zh-CN"/>
          </a:p>
        </p:txBody>
      </p:sp>
      <p:sp>
        <p:nvSpPr>
          <p:cNvPr id="796674" name="Text Box 2"/>
          <p:cNvSpPr txBox="1">
            <a:spLocks noChangeArrowheads="1"/>
          </p:cNvSpPr>
          <p:nvPr/>
        </p:nvSpPr>
        <p:spPr bwMode="auto">
          <a:xfrm>
            <a:off x="762000" y="2292350"/>
            <a:ext cx="83058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 用         1</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zh-CN" altLang="en-US" sz="2600">
                <a:latin typeface="Times New Roman" pitchFamily="18" charset="0"/>
              </a:rPr>
              <a:t>4位 存储芯片组成 1</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600">
                <a:latin typeface="Times New Roman" pitchFamily="18" charset="0"/>
              </a:rPr>
              <a:t>8</a:t>
            </a:r>
            <a:r>
              <a:rPr lang="zh-CN" altLang="en-US" sz="2600">
                <a:latin typeface="Times New Roman" pitchFamily="18" charset="0"/>
              </a:rPr>
              <a:t>位 的存储器</a:t>
            </a:r>
          </a:p>
        </p:txBody>
      </p:sp>
      <p:sp>
        <p:nvSpPr>
          <p:cNvPr id="796675" name="Text Box 3"/>
          <p:cNvSpPr txBox="1">
            <a:spLocks noChangeArrowheads="1"/>
          </p:cNvSpPr>
          <p:nvPr/>
        </p:nvSpPr>
        <p:spPr bwMode="auto">
          <a:xfrm>
            <a:off x="1201738" y="2262188"/>
            <a:ext cx="12827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solidFill>
                  <a:schemeClr val="folHlink"/>
                </a:solidFill>
                <a:latin typeface="Times New Roman" pitchFamily="18" charset="0"/>
              </a:rPr>
              <a:t>？片</a:t>
            </a:r>
          </a:p>
        </p:txBody>
      </p:sp>
      <p:grpSp>
        <p:nvGrpSpPr>
          <p:cNvPr id="2" name="Group 4"/>
          <p:cNvGrpSpPr>
            <a:grpSpLocks/>
          </p:cNvGrpSpPr>
          <p:nvPr/>
        </p:nvGrpSpPr>
        <p:grpSpPr bwMode="auto">
          <a:xfrm>
            <a:off x="2314575" y="4687888"/>
            <a:ext cx="852488" cy="665162"/>
            <a:chOff x="1458" y="2953"/>
            <a:chExt cx="537" cy="419"/>
          </a:xfrm>
        </p:grpSpPr>
        <p:sp>
          <p:nvSpPr>
            <p:cNvPr id="80007" name="Freeform 5"/>
            <p:cNvSpPr>
              <a:spLocks/>
            </p:cNvSpPr>
            <p:nvPr/>
          </p:nvSpPr>
          <p:spPr bwMode="auto">
            <a:xfrm>
              <a:off x="1458" y="2954"/>
              <a:ext cx="1" cy="193"/>
            </a:xfrm>
            <a:custGeom>
              <a:avLst/>
              <a:gdLst>
                <a:gd name="T0" fmla="*/ 0 w 1"/>
                <a:gd name="T1" fmla="*/ 0 h 193"/>
                <a:gd name="T2" fmla="*/ 0 w 1"/>
                <a:gd name="T3" fmla="*/ 193 h 193"/>
                <a:gd name="T4" fmla="*/ 0 60000 65536"/>
                <a:gd name="T5" fmla="*/ 0 60000 65536"/>
                <a:gd name="T6" fmla="*/ 0 w 1"/>
                <a:gd name="T7" fmla="*/ 0 h 193"/>
                <a:gd name="T8" fmla="*/ 1 w 1"/>
                <a:gd name="T9" fmla="*/ 193 h 193"/>
              </a:gdLst>
              <a:ahLst/>
              <a:cxnLst>
                <a:cxn ang="T4">
                  <a:pos x="T0" y="T1"/>
                </a:cxn>
                <a:cxn ang="T5">
                  <a:pos x="T2" y="T3"/>
                </a:cxn>
              </a:cxnLst>
              <a:rect l="T6" t="T7" r="T8" b="T9"/>
              <a:pathLst>
                <a:path w="1" h="193">
                  <a:moveTo>
                    <a:pt x="0" y="0"/>
                  </a:moveTo>
                  <a:lnTo>
                    <a:pt x="0" y="193"/>
                  </a:lnTo>
                </a:path>
              </a:pathLst>
            </a:custGeom>
            <a:solidFill>
              <a:srgbClr val="FFFFFF"/>
            </a:solidFill>
            <a:ln w="38100">
              <a:solidFill>
                <a:schemeClr val="tx1"/>
              </a:solidFill>
              <a:round/>
              <a:headEnd/>
              <a:tailEnd type="oval" w="sm" len="sm"/>
            </a:ln>
          </p:spPr>
          <p:txBody>
            <a:bodyPr/>
            <a:lstStyle/>
            <a:p>
              <a:endParaRPr lang="zh-CN" altLang="en-US"/>
            </a:p>
          </p:txBody>
        </p:sp>
        <p:sp>
          <p:nvSpPr>
            <p:cNvPr id="80008" name="Line 6"/>
            <p:cNvSpPr>
              <a:spLocks noChangeShapeType="1"/>
            </p:cNvSpPr>
            <p:nvPr/>
          </p:nvSpPr>
          <p:spPr bwMode="auto">
            <a:xfrm>
              <a:off x="1635" y="2953"/>
              <a:ext cx="1" cy="269"/>
            </a:xfrm>
            <a:prstGeom prst="line">
              <a:avLst/>
            </a:prstGeom>
            <a:noFill/>
            <a:ln w="38100">
              <a:solidFill>
                <a:schemeClr val="tx1"/>
              </a:solidFill>
              <a:round/>
              <a:headEnd/>
              <a:tailEnd type="oval" w="sm" len="sm"/>
            </a:ln>
          </p:spPr>
          <p:txBody>
            <a:bodyPr/>
            <a:lstStyle/>
            <a:p>
              <a:endParaRPr lang="zh-CN" altLang="en-US"/>
            </a:p>
          </p:txBody>
        </p:sp>
        <p:sp>
          <p:nvSpPr>
            <p:cNvPr id="80009" name="Line 7"/>
            <p:cNvSpPr>
              <a:spLocks noChangeShapeType="1"/>
            </p:cNvSpPr>
            <p:nvPr/>
          </p:nvSpPr>
          <p:spPr bwMode="auto">
            <a:xfrm>
              <a:off x="1813" y="2953"/>
              <a:ext cx="1" cy="336"/>
            </a:xfrm>
            <a:prstGeom prst="line">
              <a:avLst/>
            </a:prstGeom>
            <a:noFill/>
            <a:ln w="38100">
              <a:solidFill>
                <a:schemeClr val="tx1"/>
              </a:solidFill>
              <a:round/>
              <a:headEnd/>
              <a:tailEnd type="oval" w="sm" len="sm"/>
            </a:ln>
          </p:spPr>
          <p:txBody>
            <a:bodyPr/>
            <a:lstStyle/>
            <a:p>
              <a:endParaRPr lang="zh-CN" altLang="en-US"/>
            </a:p>
          </p:txBody>
        </p:sp>
        <p:sp>
          <p:nvSpPr>
            <p:cNvPr id="80010" name="Freeform 8"/>
            <p:cNvSpPr>
              <a:spLocks/>
            </p:cNvSpPr>
            <p:nvPr/>
          </p:nvSpPr>
          <p:spPr bwMode="auto">
            <a:xfrm>
              <a:off x="1993" y="2960"/>
              <a:ext cx="2" cy="412"/>
            </a:xfrm>
            <a:custGeom>
              <a:avLst/>
              <a:gdLst>
                <a:gd name="T0" fmla="*/ 2 w 2"/>
                <a:gd name="T1" fmla="*/ 0 h 412"/>
                <a:gd name="T2" fmla="*/ 0 w 2"/>
                <a:gd name="T3" fmla="*/ 412 h 412"/>
                <a:gd name="T4" fmla="*/ 0 60000 65536"/>
                <a:gd name="T5" fmla="*/ 0 60000 65536"/>
                <a:gd name="T6" fmla="*/ 0 w 2"/>
                <a:gd name="T7" fmla="*/ 0 h 412"/>
                <a:gd name="T8" fmla="*/ 2 w 2"/>
                <a:gd name="T9" fmla="*/ 412 h 412"/>
              </a:gdLst>
              <a:ahLst/>
              <a:cxnLst>
                <a:cxn ang="T4">
                  <a:pos x="T0" y="T1"/>
                </a:cxn>
                <a:cxn ang="T5">
                  <a:pos x="T2" y="T3"/>
                </a:cxn>
              </a:cxnLst>
              <a:rect l="T6" t="T7" r="T8" b="T9"/>
              <a:pathLst>
                <a:path w="2" h="412">
                  <a:moveTo>
                    <a:pt x="2" y="0"/>
                  </a:moveTo>
                  <a:lnTo>
                    <a:pt x="0" y="412"/>
                  </a:lnTo>
                </a:path>
              </a:pathLst>
            </a:custGeom>
            <a:solidFill>
              <a:srgbClr val="FFFFFF"/>
            </a:solidFill>
            <a:ln w="38100">
              <a:solidFill>
                <a:schemeClr val="tx1"/>
              </a:solidFill>
              <a:round/>
              <a:headEnd/>
              <a:tailEnd type="oval" w="sm" len="sm"/>
            </a:ln>
          </p:spPr>
          <p:txBody>
            <a:bodyPr/>
            <a:lstStyle/>
            <a:p>
              <a:endParaRPr lang="zh-CN" altLang="en-US"/>
            </a:p>
          </p:txBody>
        </p:sp>
      </p:grpSp>
      <p:sp>
        <p:nvSpPr>
          <p:cNvPr id="79878" name="Text Box 9"/>
          <p:cNvSpPr txBox="1">
            <a:spLocks noChangeArrowheads="1"/>
          </p:cNvSpPr>
          <p:nvPr/>
        </p:nvSpPr>
        <p:spPr bwMode="auto">
          <a:xfrm>
            <a:off x="457200" y="188913"/>
            <a:ext cx="63246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 五、存储器与 </a:t>
            </a:r>
            <a:r>
              <a:rPr lang="en-US" altLang="zh-CN" sz="3600">
                <a:latin typeface="Times New Roman" pitchFamily="18" charset="0"/>
              </a:rPr>
              <a:t>CPU </a:t>
            </a:r>
            <a:r>
              <a:rPr lang="zh-CN" altLang="en-US" sz="3600">
                <a:latin typeface="Times New Roman" pitchFamily="18" charset="0"/>
              </a:rPr>
              <a:t>的连接 </a:t>
            </a:r>
          </a:p>
        </p:txBody>
      </p:sp>
      <p:sp>
        <p:nvSpPr>
          <p:cNvPr id="796682" name="Text Box 10"/>
          <p:cNvSpPr txBox="1">
            <a:spLocks noChangeArrowheads="1"/>
          </p:cNvSpPr>
          <p:nvPr/>
        </p:nvSpPr>
        <p:spPr bwMode="auto">
          <a:xfrm>
            <a:off x="838200" y="990600"/>
            <a:ext cx="4903788"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 1.  存储器容量的扩展</a:t>
            </a:r>
            <a:endParaRPr lang="en-US" altLang="zh-CN" sz="3200">
              <a:latin typeface="Times New Roman" pitchFamily="18" charset="0"/>
            </a:endParaRPr>
          </a:p>
        </p:txBody>
      </p:sp>
      <p:grpSp>
        <p:nvGrpSpPr>
          <p:cNvPr id="3" name="Group 11"/>
          <p:cNvGrpSpPr>
            <a:grpSpLocks/>
          </p:cNvGrpSpPr>
          <p:nvPr/>
        </p:nvGrpSpPr>
        <p:grpSpPr bwMode="auto">
          <a:xfrm>
            <a:off x="762000" y="1628775"/>
            <a:ext cx="4953000" cy="519113"/>
            <a:chOff x="768" y="960"/>
            <a:chExt cx="3120" cy="327"/>
          </a:xfrm>
        </p:grpSpPr>
        <p:sp>
          <p:nvSpPr>
            <p:cNvPr id="80005" name="Text Box 12"/>
            <p:cNvSpPr txBox="1">
              <a:spLocks noChangeArrowheads="1"/>
            </p:cNvSpPr>
            <p:nvPr/>
          </p:nvSpPr>
          <p:spPr bwMode="auto">
            <a:xfrm>
              <a:off x="768" y="960"/>
              <a:ext cx="177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 (1)  位扩展</a:t>
              </a:r>
            </a:p>
          </p:txBody>
        </p:sp>
        <p:sp>
          <p:nvSpPr>
            <p:cNvPr id="80006" name="Text Box 13"/>
            <p:cNvSpPr txBox="1">
              <a:spLocks noChangeArrowheads="1"/>
            </p:cNvSpPr>
            <p:nvPr/>
          </p:nvSpPr>
          <p:spPr bwMode="auto">
            <a:xfrm>
              <a:off x="1872" y="960"/>
              <a:ext cx="201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（增加存储字长）</a:t>
              </a:r>
            </a:p>
          </p:txBody>
        </p:sp>
      </p:grpSp>
      <p:grpSp>
        <p:nvGrpSpPr>
          <p:cNvPr id="4" name="Group 14"/>
          <p:cNvGrpSpPr>
            <a:grpSpLocks/>
          </p:cNvGrpSpPr>
          <p:nvPr/>
        </p:nvGrpSpPr>
        <p:grpSpPr bwMode="auto">
          <a:xfrm>
            <a:off x="6948488" y="1600200"/>
            <a:ext cx="2016125" cy="533400"/>
            <a:chOff x="4176" y="1008"/>
            <a:chExt cx="1344" cy="336"/>
          </a:xfrm>
        </p:grpSpPr>
        <p:sp>
          <p:nvSpPr>
            <p:cNvPr id="80003" name="AutoShape 15"/>
            <p:cNvSpPr>
              <a:spLocks noChangeArrowheads="1"/>
            </p:cNvSpPr>
            <p:nvPr/>
          </p:nvSpPr>
          <p:spPr bwMode="auto">
            <a:xfrm>
              <a:off x="4176" y="1008"/>
              <a:ext cx="1344" cy="336"/>
            </a:xfrm>
            <a:prstGeom prst="wedgeRoundRectCallout">
              <a:avLst>
                <a:gd name="adj1" fmla="val -112204"/>
                <a:gd name="adj2" fmla="val 86903"/>
                <a:gd name="adj3" fmla="val 16667"/>
              </a:avLst>
            </a:prstGeom>
            <a:noFill/>
            <a:ln w="28575">
              <a:solidFill>
                <a:schemeClr val="folHlink"/>
              </a:solidFill>
              <a:miter lim="800000"/>
              <a:headEnd/>
              <a:tailEnd/>
            </a:ln>
          </p:spPr>
          <p:txBody>
            <a:bodyPr rIns="0"/>
            <a:lstStyle/>
            <a:p>
              <a:pPr algn="l" eaLnBrk="1" hangingPunct="1">
                <a:spcBef>
                  <a:spcPct val="50000"/>
                </a:spcBef>
                <a:buClrTx/>
                <a:buSzTx/>
                <a:buFontTx/>
                <a:buNone/>
              </a:pPr>
              <a:endParaRPr lang="en-US" altLang="zh-CN" sz="2800">
                <a:latin typeface="Times New Roman" pitchFamily="18" charset="0"/>
              </a:endParaRPr>
            </a:p>
          </p:txBody>
        </p:sp>
        <p:sp>
          <p:nvSpPr>
            <p:cNvPr id="80004" name="Text Box 16"/>
            <p:cNvSpPr txBox="1">
              <a:spLocks noChangeArrowheads="1"/>
            </p:cNvSpPr>
            <p:nvPr/>
          </p:nvSpPr>
          <p:spPr bwMode="auto">
            <a:xfrm>
              <a:off x="4224" y="1008"/>
              <a:ext cx="1296" cy="30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10根地址线</a:t>
              </a:r>
            </a:p>
          </p:txBody>
        </p:sp>
      </p:grpSp>
      <p:grpSp>
        <p:nvGrpSpPr>
          <p:cNvPr id="5" name="Group 17"/>
          <p:cNvGrpSpPr>
            <a:grpSpLocks/>
          </p:cNvGrpSpPr>
          <p:nvPr/>
        </p:nvGrpSpPr>
        <p:grpSpPr bwMode="auto">
          <a:xfrm>
            <a:off x="7164388" y="3068638"/>
            <a:ext cx="1979612" cy="533400"/>
            <a:chOff x="4176" y="1872"/>
            <a:chExt cx="1344" cy="336"/>
          </a:xfrm>
        </p:grpSpPr>
        <p:sp>
          <p:nvSpPr>
            <p:cNvPr id="80001" name="AutoShape 18"/>
            <p:cNvSpPr>
              <a:spLocks noChangeArrowheads="1"/>
            </p:cNvSpPr>
            <p:nvPr/>
          </p:nvSpPr>
          <p:spPr bwMode="auto">
            <a:xfrm>
              <a:off x="4176" y="1872"/>
              <a:ext cx="1296" cy="336"/>
            </a:xfrm>
            <a:prstGeom prst="wedgeRoundRectCallout">
              <a:avLst>
                <a:gd name="adj1" fmla="val -82486"/>
                <a:gd name="adj2" fmla="val -112796"/>
                <a:gd name="adj3" fmla="val 16667"/>
              </a:avLst>
            </a:prstGeom>
            <a:noFill/>
            <a:ln w="28575">
              <a:solidFill>
                <a:schemeClr val="folHlink"/>
              </a:solidFill>
              <a:miter lim="800000"/>
              <a:headEnd/>
              <a:tailEnd/>
            </a:ln>
          </p:spPr>
          <p:txBody>
            <a:bodyPr/>
            <a:lstStyle/>
            <a:p>
              <a:pPr eaLnBrk="1" hangingPunct="1">
                <a:spcBef>
                  <a:spcPct val="50000"/>
                </a:spcBef>
                <a:buClrTx/>
                <a:buSzTx/>
                <a:buFontTx/>
                <a:buNone/>
              </a:pPr>
              <a:endParaRPr lang="zh-CN" altLang="en-US" sz="2800">
                <a:latin typeface="Times New Roman" pitchFamily="18" charset="0"/>
              </a:endParaRPr>
            </a:p>
          </p:txBody>
        </p:sp>
        <p:sp>
          <p:nvSpPr>
            <p:cNvPr id="80002" name="Text Box 19"/>
            <p:cNvSpPr txBox="1">
              <a:spLocks noChangeArrowheads="1"/>
            </p:cNvSpPr>
            <p:nvPr/>
          </p:nvSpPr>
          <p:spPr bwMode="auto">
            <a:xfrm>
              <a:off x="4272" y="1872"/>
              <a:ext cx="1248" cy="30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8根数据线</a:t>
              </a:r>
            </a:p>
          </p:txBody>
        </p:sp>
      </p:grpSp>
      <p:sp>
        <p:nvSpPr>
          <p:cNvPr id="79883" name="Line 20"/>
          <p:cNvSpPr>
            <a:spLocks noChangeShapeType="1"/>
          </p:cNvSpPr>
          <p:nvPr/>
        </p:nvSpPr>
        <p:spPr bwMode="auto">
          <a:xfrm>
            <a:off x="1006475" y="6159500"/>
            <a:ext cx="255588" cy="1588"/>
          </a:xfrm>
          <a:prstGeom prst="line">
            <a:avLst/>
          </a:prstGeom>
          <a:noFill/>
          <a:ln w="15875">
            <a:noFill/>
            <a:round/>
            <a:headEnd/>
            <a:tailEnd/>
          </a:ln>
        </p:spPr>
        <p:txBody>
          <a:bodyPr/>
          <a:lstStyle/>
          <a:p>
            <a:endParaRPr lang="zh-CN" altLang="en-US"/>
          </a:p>
        </p:txBody>
      </p:sp>
      <p:sp>
        <p:nvSpPr>
          <p:cNvPr id="79884" name="Rectangle 21"/>
          <p:cNvSpPr>
            <a:spLocks noChangeArrowheads="1"/>
          </p:cNvSpPr>
          <p:nvPr/>
        </p:nvSpPr>
        <p:spPr bwMode="auto">
          <a:xfrm>
            <a:off x="998538" y="3435350"/>
            <a:ext cx="296862" cy="29527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grpSp>
        <p:nvGrpSpPr>
          <p:cNvPr id="6" name="Group 22"/>
          <p:cNvGrpSpPr>
            <a:grpSpLocks/>
          </p:cNvGrpSpPr>
          <p:nvPr/>
        </p:nvGrpSpPr>
        <p:grpSpPr bwMode="auto">
          <a:xfrm>
            <a:off x="4276725" y="4700588"/>
            <a:ext cx="842963" cy="1168400"/>
            <a:chOff x="2694" y="2961"/>
            <a:chExt cx="531" cy="736"/>
          </a:xfrm>
        </p:grpSpPr>
        <p:grpSp>
          <p:nvGrpSpPr>
            <p:cNvPr id="79994" name="Group 23"/>
            <p:cNvGrpSpPr>
              <a:grpSpLocks/>
            </p:cNvGrpSpPr>
            <p:nvPr/>
          </p:nvGrpSpPr>
          <p:grpSpPr bwMode="auto">
            <a:xfrm>
              <a:off x="2694" y="2971"/>
              <a:ext cx="36" cy="501"/>
              <a:chOff x="2499" y="2165"/>
              <a:chExt cx="36" cy="501"/>
            </a:xfrm>
          </p:grpSpPr>
          <p:sp>
            <p:nvSpPr>
              <p:cNvPr id="79999" name="Line 24"/>
              <p:cNvSpPr>
                <a:spLocks noChangeShapeType="1"/>
              </p:cNvSpPr>
              <p:nvPr/>
            </p:nvSpPr>
            <p:spPr bwMode="auto">
              <a:xfrm>
                <a:off x="2516" y="2165"/>
                <a:ext cx="7" cy="495"/>
              </a:xfrm>
              <a:prstGeom prst="line">
                <a:avLst/>
              </a:prstGeom>
              <a:noFill/>
              <a:ln w="38100">
                <a:solidFill>
                  <a:schemeClr val="tx1"/>
                </a:solidFill>
                <a:round/>
                <a:headEnd/>
                <a:tailEnd/>
              </a:ln>
            </p:spPr>
            <p:txBody>
              <a:bodyPr/>
              <a:lstStyle/>
              <a:p>
                <a:endParaRPr lang="zh-CN" altLang="en-US"/>
              </a:p>
            </p:txBody>
          </p:sp>
          <p:sp>
            <p:nvSpPr>
              <p:cNvPr id="80000" name="Oval 25"/>
              <p:cNvSpPr>
                <a:spLocks noChangeArrowheads="1"/>
              </p:cNvSpPr>
              <p:nvPr/>
            </p:nvSpPr>
            <p:spPr bwMode="auto">
              <a:xfrm>
                <a:off x="2499" y="2630"/>
                <a:ext cx="36" cy="36"/>
              </a:xfrm>
              <a:prstGeom prst="ellipse">
                <a:avLst/>
              </a:prstGeom>
              <a:solidFill>
                <a:schemeClr val="tx1"/>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grpSp>
        <p:sp>
          <p:nvSpPr>
            <p:cNvPr id="79995" name="Freeform 26"/>
            <p:cNvSpPr>
              <a:spLocks/>
            </p:cNvSpPr>
            <p:nvPr/>
          </p:nvSpPr>
          <p:spPr bwMode="auto">
            <a:xfrm>
              <a:off x="2881" y="2966"/>
              <a:ext cx="2" cy="555"/>
            </a:xfrm>
            <a:custGeom>
              <a:avLst/>
              <a:gdLst>
                <a:gd name="T0" fmla="*/ 2 w 2"/>
                <a:gd name="T1" fmla="*/ 0 h 555"/>
                <a:gd name="T2" fmla="*/ 0 w 2"/>
                <a:gd name="T3" fmla="*/ 555 h 555"/>
                <a:gd name="T4" fmla="*/ 0 60000 65536"/>
                <a:gd name="T5" fmla="*/ 0 60000 65536"/>
                <a:gd name="T6" fmla="*/ 0 w 2"/>
                <a:gd name="T7" fmla="*/ 0 h 555"/>
                <a:gd name="T8" fmla="*/ 2 w 2"/>
                <a:gd name="T9" fmla="*/ 555 h 555"/>
              </a:gdLst>
              <a:ahLst/>
              <a:cxnLst>
                <a:cxn ang="T4">
                  <a:pos x="T0" y="T1"/>
                </a:cxn>
                <a:cxn ang="T5">
                  <a:pos x="T2" y="T3"/>
                </a:cxn>
              </a:cxnLst>
              <a:rect l="T6" t="T7" r="T8" b="T9"/>
              <a:pathLst>
                <a:path w="2" h="555">
                  <a:moveTo>
                    <a:pt x="2" y="0"/>
                  </a:moveTo>
                  <a:lnTo>
                    <a:pt x="0" y="555"/>
                  </a:lnTo>
                </a:path>
              </a:pathLst>
            </a:custGeom>
            <a:solidFill>
              <a:srgbClr val="FFFFFF"/>
            </a:solidFill>
            <a:ln w="38100">
              <a:solidFill>
                <a:schemeClr val="tx1"/>
              </a:solidFill>
              <a:round/>
              <a:headEnd/>
              <a:tailEnd type="oval" w="sm" len="sm"/>
            </a:ln>
          </p:spPr>
          <p:txBody>
            <a:bodyPr/>
            <a:lstStyle/>
            <a:p>
              <a:endParaRPr lang="zh-CN" altLang="en-US"/>
            </a:p>
          </p:txBody>
        </p:sp>
        <p:sp>
          <p:nvSpPr>
            <p:cNvPr id="79996" name="Freeform 27"/>
            <p:cNvSpPr>
              <a:spLocks/>
            </p:cNvSpPr>
            <p:nvPr/>
          </p:nvSpPr>
          <p:spPr bwMode="auto">
            <a:xfrm>
              <a:off x="3060" y="2961"/>
              <a:ext cx="1" cy="648"/>
            </a:xfrm>
            <a:custGeom>
              <a:avLst/>
              <a:gdLst>
                <a:gd name="T0" fmla="*/ 0 w 1"/>
                <a:gd name="T1" fmla="*/ 0 h 648"/>
                <a:gd name="T2" fmla="*/ 1 w 1"/>
                <a:gd name="T3" fmla="*/ 648 h 648"/>
                <a:gd name="T4" fmla="*/ 0 60000 65536"/>
                <a:gd name="T5" fmla="*/ 0 60000 65536"/>
                <a:gd name="T6" fmla="*/ 0 w 1"/>
                <a:gd name="T7" fmla="*/ 0 h 648"/>
                <a:gd name="T8" fmla="*/ 1 w 1"/>
                <a:gd name="T9" fmla="*/ 648 h 648"/>
              </a:gdLst>
              <a:ahLst/>
              <a:cxnLst>
                <a:cxn ang="T4">
                  <a:pos x="T0" y="T1"/>
                </a:cxn>
                <a:cxn ang="T5">
                  <a:pos x="T2" y="T3"/>
                </a:cxn>
              </a:cxnLst>
              <a:rect l="T6" t="T7" r="T8" b="T9"/>
              <a:pathLst>
                <a:path w="1" h="648">
                  <a:moveTo>
                    <a:pt x="0" y="0"/>
                  </a:moveTo>
                  <a:lnTo>
                    <a:pt x="1" y="648"/>
                  </a:lnTo>
                </a:path>
              </a:pathLst>
            </a:custGeom>
            <a:solidFill>
              <a:srgbClr val="FFFFFF"/>
            </a:solidFill>
            <a:ln w="38100">
              <a:solidFill>
                <a:schemeClr val="tx1"/>
              </a:solidFill>
              <a:round/>
              <a:headEnd/>
              <a:tailEnd/>
            </a:ln>
          </p:spPr>
          <p:txBody>
            <a:bodyPr/>
            <a:lstStyle/>
            <a:p>
              <a:endParaRPr lang="zh-CN" altLang="en-US"/>
            </a:p>
          </p:txBody>
        </p:sp>
        <p:sp>
          <p:nvSpPr>
            <p:cNvPr id="79997" name="Oval 28"/>
            <p:cNvSpPr>
              <a:spLocks noChangeArrowheads="1"/>
            </p:cNvSpPr>
            <p:nvPr/>
          </p:nvSpPr>
          <p:spPr bwMode="auto">
            <a:xfrm>
              <a:off x="3041" y="3593"/>
              <a:ext cx="32" cy="32"/>
            </a:xfrm>
            <a:prstGeom prst="ellipse">
              <a:avLst/>
            </a:prstGeom>
            <a:solidFill>
              <a:schemeClr val="tx1"/>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9998" name="Freeform 29"/>
            <p:cNvSpPr>
              <a:spLocks/>
            </p:cNvSpPr>
            <p:nvPr/>
          </p:nvSpPr>
          <p:spPr bwMode="auto">
            <a:xfrm>
              <a:off x="3223" y="2966"/>
              <a:ext cx="2" cy="731"/>
            </a:xfrm>
            <a:custGeom>
              <a:avLst/>
              <a:gdLst>
                <a:gd name="T0" fmla="*/ 2 w 2"/>
                <a:gd name="T1" fmla="*/ 0 h 731"/>
                <a:gd name="T2" fmla="*/ 0 w 2"/>
                <a:gd name="T3" fmla="*/ 731 h 731"/>
                <a:gd name="T4" fmla="*/ 0 60000 65536"/>
                <a:gd name="T5" fmla="*/ 0 60000 65536"/>
                <a:gd name="T6" fmla="*/ 0 w 2"/>
                <a:gd name="T7" fmla="*/ 0 h 731"/>
                <a:gd name="T8" fmla="*/ 2 w 2"/>
                <a:gd name="T9" fmla="*/ 731 h 731"/>
              </a:gdLst>
              <a:ahLst/>
              <a:cxnLst>
                <a:cxn ang="T4">
                  <a:pos x="T0" y="T1"/>
                </a:cxn>
                <a:cxn ang="T5">
                  <a:pos x="T2" y="T3"/>
                </a:cxn>
              </a:cxnLst>
              <a:rect l="T6" t="T7" r="T8" b="T9"/>
              <a:pathLst>
                <a:path w="2" h="731">
                  <a:moveTo>
                    <a:pt x="2" y="0"/>
                  </a:moveTo>
                  <a:lnTo>
                    <a:pt x="0" y="731"/>
                  </a:lnTo>
                </a:path>
              </a:pathLst>
            </a:custGeom>
            <a:solidFill>
              <a:srgbClr val="FFFFFF"/>
            </a:solidFill>
            <a:ln w="38100">
              <a:solidFill>
                <a:schemeClr val="tx1"/>
              </a:solidFill>
              <a:round/>
              <a:headEnd/>
              <a:tailEnd type="oval" w="sm" len="sm"/>
            </a:ln>
          </p:spPr>
          <p:txBody>
            <a:bodyPr/>
            <a:lstStyle/>
            <a:p>
              <a:endParaRPr lang="zh-CN" altLang="en-US"/>
            </a:p>
          </p:txBody>
        </p:sp>
      </p:grpSp>
      <p:sp>
        <p:nvSpPr>
          <p:cNvPr id="79886" name="Rectangle 30"/>
          <p:cNvSpPr>
            <a:spLocks noChangeArrowheads="1"/>
          </p:cNvSpPr>
          <p:nvPr/>
        </p:nvSpPr>
        <p:spPr bwMode="auto">
          <a:xfrm>
            <a:off x="954088" y="6107113"/>
            <a:ext cx="292100" cy="28575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9887" name="Rectangle 31"/>
          <p:cNvSpPr>
            <a:spLocks noChangeArrowheads="1"/>
          </p:cNvSpPr>
          <p:nvPr/>
        </p:nvSpPr>
        <p:spPr bwMode="auto">
          <a:xfrm>
            <a:off x="968375" y="5892800"/>
            <a:ext cx="298450" cy="28575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9888" name="Oval 32"/>
          <p:cNvSpPr>
            <a:spLocks noChangeArrowheads="1"/>
          </p:cNvSpPr>
          <p:nvPr/>
        </p:nvSpPr>
        <p:spPr bwMode="auto">
          <a:xfrm>
            <a:off x="1096963" y="3151188"/>
            <a:ext cx="31750" cy="36512"/>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sp>
        <p:nvSpPr>
          <p:cNvPr id="79889" name="Oval 33"/>
          <p:cNvSpPr>
            <a:spLocks noChangeArrowheads="1"/>
          </p:cNvSpPr>
          <p:nvPr/>
        </p:nvSpPr>
        <p:spPr bwMode="auto">
          <a:xfrm>
            <a:off x="1079500" y="3414713"/>
            <a:ext cx="36513" cy="36512"/>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sp>
        <p:nvSpPr>
          <p:cNvPr id="79890" name="Oval 34"/>
          <p:cNvSpPr>
            <a:spLocks noChangeArrowheads="1"/>
          </p:cNvSpPr>
          <p:nvPr/>
        </p:nvSpPr>
        <p:spPr bwMode="auto">
          <a:xfrm>
            <a:off x="1096963" y="3343275"/>
            <a:ext cx="36512" cy="36513"/>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grpSp>
        <p:nvGrpSpPr>
          <p:cNvPr id="8" name="Group 147"/>
          <p:cNvGrpSpPr>
            <a:grpSpLocks/>
          </p:cNvGrpSpPr>
          <p:nvPr/>
        </p:nvGrpSpPr>
        <p:grpSpPr bwMode="auto">
          <a:xfrm>
            <a:off x="941388" y="4437063"/>
            <a:ext cx="5329237" cy="2376487"/>
            <a:chOff x="593" y="2795"/>
            <a:chExt cx="3357" cy="1497"/>
          </a:xfrm>
        </p:grpSpPr>
        <p:sp>
          <p:nvSpPr>
            <p:cNvPr id="79965" name="Line 36"/>
            <p:cNvSpPr>
              <a:spLocks noChangeShapeType="1"/>
            </p:cNvSpPr>
            <p:nvPr/>
          </p:nvSpPr>
          <p:spPr bwMode="auto">
            <a:xfrm>
              <a:off x="795" y="3146"/>
              <a:ext cx="3155" cy="1"/>
            </a:xfrm>
            <a:prstGeom prst="line">
              <a:avLst/>
            </a:prstGeom>
            <a:noFill/>
            <a:ln w="38100">
              <a:solidFill>
                <a:schemeClr val="tx1"/>
              </a:solidFill>
              <a:round/>
              <a:headEnd/>
              <a:tailEnd/>
            </a:ln>
          </p:spPr>
          <p:txBody>
            <a:bodyPr/>
            <a:lstStyle/>
            <a:p>
              <a:endParaRPr lang="zh-CN" altLang="en-US"/>
            </a:p>
          </p:txBody>
        </p:sp>
        <p:grpSp>
          <p:nvGrpSpPr>
            <p:cNvPr id="79966" name="Group 146"/>
            <p:cNvGrpSpPr>
              <a:grpSpLocks/>
            </p:cNvGrpSpPr>
            <p:nvPr/>
          </p:nvGrpSpPr>
          <p:grpSpPr bwMode="auto">
            <a:xfrm>
              <a:off x="593" y="2795"/>
              <a:ext cx="3347" cy="1497"/>
              <a:chOff x="593" y="2795"/>
              <a:chExt cx="3347" cy="1497"/>
            </a:xfrm>
          </p:grpSpPr>
          <p:sp>
            <p:nvSpPr>
              <p:cNvPr id="79967" name="Rectangle 38"/>
              <p:cNvSpPr>
                <a:spLocks noChangeArrowheads="1"/>
              </p:cNvSpPr>
              <p:nvPr/>
            </p:nvSpPr>
            <p:spPr bwMode="auto">
              <a:xfrm>
                <a:off x="617" y="3621"/>
                <a:ext cx="81"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D</a:t>
                </a:r>
              </a:p>
            </p:txBody>
          </p:sp>
          <p:grpSp>
            <p:nvGrpSpPr>
              <p:cNvPr id="7" name="Group 145"/>
              <p:cNvGrpSpPr>
                <a:grpSpLocks/>
              </p:cNvGrpSpPr>
              <p:nvPr/>
            </p:nvGrpSpPr>
            <p:grpSpPr bwMode="auto">
              <a:xfrm>
                <a:off x="593" y="2795"/>
                <a:ext cx="3347" cy="1497"/>
                <a:chOff x="593" y="2795"/>
                <a:chExt cx="3347" cy="1497"/>
              </a:xfrm>
            </p:grpSpPr>
            <p:sp>
              <p:nvSpPr>
                <p:cNvPr id="79969" name="Rectangle 40"/>
                <p:cNvSpPr>
                  <a:spLocks noChangeArrowheads="1"/>
                </p:cNvSpPr>
                <p:nvPr/>
              </p:nvSpPr>
              <p:spPr bwMode="auto">
                <a:xfrm>
                  <a:off x="617" y="3322"/>
                  <a:ext cx="81"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D</a:t>
                  </a:r>
                </a:p>
              </p:txBody>
            </p:sp>
            <p:grpSp>
              <p:nvGrpSpPr>
                <p:cNvPr id="79970" name="Group 144"/>
                <p:cNvGrpSpPr>
                  <a:grpSpLocks/>
                </p:cNvGrpSpPr>
                <p:nvPr/>
              </p:nvGrpSpPr>
              <p:grpSpPr bwMode="auto">
                <a:xfrm>
                  <a:off x="593" y="2795"/>
                  <a:ext cx="3347" cy="1497"/>
                  <a:chOff x="593" y="2795"/>
                  <a:chExt cx="3347" cy="1497"/>
                </a:xfrm>
              </p:grpSpPr>
              <p:sp>
                <p:nvSpPr>
                  <p:cNvPr id="79971" name="Text Box 42"/>
                  <p:cNvSpPr txBox="1">
                    <a:spLocks noChangeArrowheads="1"/>
                  </p:cNvSpPr>
                  <p:nvPr/>
                </p:nvSpPr>
                <p:spPr bwMode="auto">
                  <a:xfrm>
                    <a:off x="593" y="3145"/>
                    <a:ext cx="192" cy="206"/>
                  </a:xfrm>
                  <a:prstGeom prst="rect">
                    <a:avLst/>
                  </a:prstGeom>
                  <a:noFill/>
                  <a:ln w="9525">
                    <a:noFill/>
                    <a:miter lim="800000"/>
                    <a:headEnd/>
                    <a:tailEnd/>
                  </a:ln>
                </p:spPr>
                <p:txBody>
                  <a:bodyPr vert="eaVert" lIns="0" rIns="0">
                    <a:spAutoFit/>
                  </a:bodyPr>
                  <a:lstStyle/>
                  <a:p>
                    <a:pPr algn="l" eaLnBrk="1" hangingPunct="1">
                      <a:spcBef>
                        <a:spcPct val="50000"/>
                      </a:spcBef>
                      <a:buClrTx/>
                      <a:buSzTx/>
                      <a:buFontTx/>
                      <a:buNone/>
                    </a:pPr>
                    <a:r>
                      <a:rPr lang="en-US" altLang="zh-CN" sz="2000">
                        <a:latin typeface="Times New Roman" pitchFamily="18" charset="0"/>
                      </a:rPr>
                      <a:t>…</a:t>
                    </a:r>
                    <a:endParaRPr lang="zh-CN" altLang="en-US" sz="2000">
                      <a:latin typeface="宋体" pitchFamily="2" charset="-122"/>
                    </a:endParaRPr>
                  </a:p>
                </p:txBody>
              </p:sp>
              <p:grpSp>
                <p:nvGrpSpPr>
                  <p:cNvPr id="79972" name="Group 143"/>
                  <p:cNvGrpSpPr>
                    <a:grpSpLocks/>
                  </p:cNvGrpSpPr>
                  <p:nvPr/>
                </p:nvGrpSpPr>
                <p:grpSpPr bwMode="auto">
                  <a:xfrm>
                    <a:off x="593" y="2795"/>
                    <a:ext cx="3347" cy="1497"/>
                    <a:chOff x="593" y="2795"/>
                    <a:chExt cx="3347" cy="1497"/>
                  </a:xfrm>
                </p:grpSpPr>
                <p:sp>
                  <p:nvSpPr>
                    <p:cNvPr id="79973" name="Text Box 44"/>
                    <p:cNvSpPr txBox="1">
                      <a:spLocks noChangeArrowheads="1"/>
                    </p:cNvSpPr>
                    <p:nvPr/>
                  </p:nvSpPr>
                  <p:spPr bwMode="auto">
                    <a:xfrm>
                      <a:off x="593" y="3441"/>
                      <a:ext cx="192" cy="206"/>
                    </a:xfrm>
                    <a:prstGeom prst="rect">
                      <a:avLst/>
                    </a:prstGeom>
                    <a:noFill/>
                    <a:ln w="9525">
                      <a:noFill/>
                      <a:miter lim="800000"/>
                      <a:headEnd/>
                      <a:tailEnd/>
                    </a:ln>
                  </p:spPr>
                  <p:txBody>
                    <a:bodyPr vert="eaVert" lIns="0" rIns="0">
                      <a:spAutoFit/>
                    </a:bodyPr>
                    <a:lstStyle/>
                    <a:p>
                      <a:pPr algn="l" eaLnBrk="1" hangingPunct="1">
                        <a:spcBef>
                          <a:spcPct val="50000"/>
                        </a:spcBef>
                        <a:buClrTx/>
                        <a:buSzTx/>
                        <a:buFontTx/>
                        <a:buNone/>
                      </a:pPr>
                      <a:r>
                        <a:rPr lang="en-US" altLang="zh-CN" sz="2000">
                          <a:latin typeface="Times New Roman" pitchFamily="18" charset="0"/>
                        </a:rPr>
                        <a:t>…</a:t>
                      </a:r>
                      <a:endParaRPr lang="zh-CN" altLang="en-US" sz="2000">
                        <a:latin typeface="宋体" pitchFamily="2" charset="-122"/>
                      </a:endParaRPr>
                    </a:p>
                  </p:txBody>
                </p:sp>
                <p:sp>
                  <p:nvSpPr>
                    <p:cNvPr id="79974" name="Rectangle 45"/>
                    <p:cNvSpPr>
                      <a:spLocks noChangeArrowheads="1"/>
                    </p:cNvSpPr>
                    <p:nvPr/>
                  </p:nvSpPr>
                  <p:spPr bwMode="auto">
                    <a:xfrm>
                      <a:off x="630" y="2795"/>
                      <a:ext cx="187" cy="235"/>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grpSp>
                  <p:nvGrpSpPr>
                    <p:cNvPr id="9" name="Group 142"/>
                    <p:cNvGrpSpPr>
                      <a:grpSpLocks/>
                    </p:cNvGrpSpPr>
                    <p:nvPr/>
                  </p:nvGrpSpPr>
                  <p:grpSpPr bwMode="auto">
                    <a:xfrm>
                      <a:off x="617" y="2795"/>
                      <a:ext cx="3323" cy="1497"/>
                      <a:chOff x="617" y="2795"/>
                      <a:chExt cx="3323" cy="1497"/>
                    </a:xfrm>
                  </p:grpSpPr>
                  <p:sp>
                    <p:nvSpPr>
                      <p:cNvPr id="79976" name="Rectangle 47"/>
                      <p:cNvSpPr>
                        <a:spLocks noChangeArrowheads="1"/>
                      </p:cNvSpPr>
                      <p:nvPr/>
                    </p:nvSpPr>
                    <p:spPr bwMode="auto">
                      <a:xfrm>
                        <a:off x="617" y="3038"/>
                        <a:ext cx="81"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D</a:t>
                        </a:r>
                      </a:p>
                    </p:txBody>
                  </p:sp>
                  <p:grpSp>
                    <p:nvGrpSpPr>
                      <p:cNvPr id="79977" name="Group 141"/>
                      <p:cNvGrpSpPr>
                        <a:grpSpLocks/>
                      </p:cNvGrpSpPr>
                      <p:nvPr/>
                    </p:nvGrpSpPr>
                    <p:grpSpPr bwMode="auto">
                      <a:xfrm>
                        <a:off x="688" y="3097"/>
                        <a:ext cx="3252" cy="717"/>
                        <a:chOff x="688" y="3097"/>
                        <a:chExt cx="3252" cy="717"/>
                      </a:xfrm>
                    </p:grpSpPr>
                    <p:sp>
                      <p:nvSpPr>
                        <p:cNvPr id="79980" name="Rectangle 49"/>
                        <p:cNvSpPr>
                          <a:spLocks noChangeArrowheads="1"/>
                        </p:cNvSpPr>
                        <p:nvPr/>
                      </p:nvSpPr>
                      <p:spPr bwMode="auto">
                        <a:xfrm>
                          <a:off x="688" y="3680"/>
                          <a:ext cx="56"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400">
                              <a:latin typeface="Times New Roman" pitchFamily="18" charset="0"/>
                            </a:rPr>
                            <a:t>0</a:t>
                          </a:r>
                        </a:p>
                      </p:txBody>
                    </p:sp>
                    <p:grpSp>
                      <p:nvGrpSpPr>
                        <p:cNvPr id="79981" name="Group 140"/>
                        <p:cNvGrpSpPr>
                          <a:grpSpLocks/>
                        </p:cNvGrpSpPr>
                        <p:nvPr/>
                      </p:nvGrpSpPr>
                      <p:grpSpPr bwMode="auto">
                        <a:xfrm>
                          <a:off x="688" y="3097"/>
                          <a:ext cx="3252" cy="588"/>
                          <a:chOff x="688" y="3097"/>
                          <a:chExt cx="3252" cy="588"/>
                        </a:xfrm>
                      </p:grpSpPr>
                      <p:sp>
                        <p:nvSpPr>
                          <p:cNvPr id="79982" name="Rectangle 51"/>
                          <p:cNvSpPr>
                            <a:spLocks noChangeArrowheads="1"/>
                          </p:cNvSpPr>
                          <p:nvPr/>
                        </p:nvSpPr>
                        <p:spPr bwMode="auto">
                          <a:xfrm>
                            <a:off x="688" y="3381"/>
                            <a:ext cx="56"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400">
                                <a:latin typeface="Times New Roman" pitchFamily="18" charset="0"/>
                              </a:rPr>
                              <a:t>4</a:t>
                            </a:r>
                          </a:p>
                        </p:txBody>
                      </p:sp>
                      <p:grpSp>
                        <p:nvGrpSpPr>
                          <p:cNvPr id="79983" name="Group 139"/>
                          <p:cNvGrpSpPr>
                            <a:grpSpLocks/>
                          </p:cNvGrpSpPr>
                          <p:nvPr/>
                        </p:nvGrpSpPr>
                        <p:grpSpPr bwMode="auto">
                          <a:xfrm>
                            <a:off x="688" y="3097"/>
                            <a:ext cx="3252" cy="588"/>
                            <a:chOff x="688" y="3097"/>
                            <a:chExt cx="3252" cy="588"/>
                          </a:xfrm>
                        </p:grpSpPr>
                        <p:sp>
                          <p:nvSpPr>
                            <p:cNvPr id="79984" name="Rectangle 53"/>
                            <p:cNvSpPr>
                              <a:spLocks noChangeArrowheads="1"/>
                            </p:cNvSpPr>
                            <p:nvPr/>
                          </p:nvSpPr>
                          <p:spPr bwMode="auto">
                            <a:xfrm>
                              <a:off x="688" y="3097"/>
                              <a:ext cx="56"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400">
                                  <a:latin typeface="Times New Roman" pitchFamily="18" charset="0"/>
                                </a:rPr>
                                <a:t>7</a:t>
                              </a:r>
                            </a:p>
                          </p:txBody>
                        </p:sp>
                        <p:grpSp>
                          <p:nvGrpSpPr>
                            <p:cNvPr id="79985" name="Group 138"/>
                            <p:cNvGrpSpPr>
                              <a:grpSpLocks/>
                            </p:cNvGrpSpPr>
                            <p:nvPr/>
                          </p:nvGrpSpPr>
                          <p:grpSpPr bwMode="auto">
                            <a:xfrm>
                              <a:off x="782" y="3146"/>
                              <a:ext cx="3158" cy="539"/>
                              <a:chOff x="782" y="3146"/>
                              <a:chExt cx="3158" cy="539"/>
                            </a:xfrm>
                          </p:grpSpPr>
                          <p:sp>
                            <p:nvSpPr>
                              <p:cNvPr id="79986" name="Line 55"/>
                              <p:cNvSpPr>
                                <a:spLocks noChangeShapeType="1"/>
                              </p:cNvSpPr>
                              <p:nvPr/>
                            </p:nvSpPr>
                            <p:spPr bwMode="auto">
                              <a:xfrm>
                                <a:off x="782" y="3146"/>
                                <a:ext cx="3155" cy="1"/>
                              </a:xfrm>
                              <a:prstGeom prst="line">
                                <a:avLst/>
                              </a:prstGeom>
                              <a:noFill/>
                              <a:ln w="38100">
                                <a:solidFill>
                                  <a:schemeClr val="tx1"/>
                                </a:solidFill>
                                <a:round/>
                                <a:headEnd/>
                                <a:tailEnd/>
                              </a:ln>
                            </p:spPr>
                            <p:txBody>
                              <a:bodyPr/>
                              <a:lstStyle/>
                              <a:p>
                                <a:endParaRPr lang="zh-CN" altLang="en-US"/>
                              </a:p>
                            </p:txBody>
                          </p:sp>
                          <p:sp>
                            <p:nvSpPr>
                              <p:cNvPr id="79987" name="Line 56"/>
                              <p:cNvSpPr>
                                <a:spLocks noChangeShapeType="1"/>
                              </p:cNvSpPr>
                              <p:nvPr/>
                            </p:nvSpPr>
                            <p:spPr bwMode="auto">
                              <a:xfrm>
                                <a:off x="785" y="3218"/>
                                <a:ext cx="3155" cy="1"/>
                              </a:xfrm>
                              <a:prstGeom prst="line">
                                <a:avLst/>
                              </a:prstGeom>
                              <a:noFill/>
                              <a:ln w="38100">
                                <a:solidFill>
                                  <a:schemeClr val="tx1"/>
                                </a:solidFill>
                                <a:round/>
                                <a:headEnd/>
                                <a:tailEnd/>
                              </a:ln>
                            </p:spPr>
                            <p:txBody>
                              <a:bodyPr/>
                              <a:lstStyle/>
                              <a:p>
                                <a:endParaRPr lang="zh-CN" altLang="en-US"/>
                              </a:p>
                            </p:txBody>
                          </p:sp>
                          <p:sp>
                            <p:nvSpPr>
                              <p:cNvPr id="79988" name="Line 57"/>
                              <p:cNvSpPr>
                                <a:spLocks noChangeShapeType="1"/>
                              </p:cNvSpPr>
                              <p:nvPr/>
                            </p:nvSpPr>
                            <p:spPr bwMode="auto">
                              <a:xfrm>
                                <a:off x="782" y="3299"/>
                                <a:ext cx="3155" cy="1"/>
                              </a:xfrm>
                              <a:prstGeom prst="line">
                                <a:avLst/>
                              </a:prstGeom>
                              <a:noFill/>
                              <a:ln w="38100">
                                <a:solidFill>
                                  <a:schemeClr val="tx1"/>
                                </a:solidFill>
                                <a:round/>
                                <a:headEnd/>
                                <a:tailEnd/>
                              </a:ln>
                            </p:spPr>
                            <p:txBody>
                              <a:bodyPr/>
                              <a:lstStyle/>
                              <a:p>
                                <a:endParaRPr lang="zh-CN" altLang="en-US"/>
                              </a:p>
                            </p:txBody>
                          </p:sp>
                          <p:sp>
                            <p:nvSpPr>
                              <p:cNvPr id="79989" name="Line 58"/>
                              <p:cNvSpPr>
                                <a:spLocks noChangeShapeType="1"/>
                              </p:cNvSpPr>
                              <p:nvPr/>
                            </p:nvSpPr>
                            <p:spPr bwMode="auto">
                              <a:xfrm>
                                <a:off x="782" y="3374"/>
                                <a:ext cx="3155" cy="1"/>
                              </a:xfrm>
                              <a:prstGeom prst="line">
                                <a:avLst/>
                              </a:prstGeom>
                              <a:noFill/>
                              <a:ln w="38100">
                                <a:solidFill>
                                  <a:schemeClr val="tx1"/>
                                </a:solidFill>
                                <a:round/>
                                <a:headEnd/>
                                <a:tailEnd/>
                              </a:ln>
                            </p:spPr>
                            <p:txBody>
                              <a:bodyPr/>
                              <a:lstStyle/>
                              <a:p>
                                <a:endParaRPr lang="zh-CN" altLang="en-US"/>
                              </a:p>
                            </p:txBody>
                          </p:sp>
                          <p:sp>
                            <p:nvSpPr>
                              <p:cNvPr id="79990" name="Line 59"/>
                              <p:cNvSpPr>
                                <a:spLocks noChangeShapeType="1"/>
                              </p:cNvSpPr>
                              <p:nvPr/>
                            </p:nvSpPr>
                            <p:spPr bwMode="auto">
                              <a:xfrm>
                                <a:off x="782" y="3453"/>
                                <a:ext cx="3155" cy="1"/>
                              </a:xfrm>
                              <a:prstGeom prst="line">
                                <a:avLst/>
                              </a:prstGeom>
                              <a:noFill/>
                              <a:ln w="38100">
                                <a:solidFill>
                                  <a:schemeClr val="tx1"/>
                                </a:solidFill>
                                <a:round/>
                                <a:headEnd/>
                                <a:tailEnd/>
                              </a:ln>
                            </p:spPr>
                            <p:txBody>
                              <a:bodyPr/>
                              <a:lstStyle/>
                              <a:p>
                                <a:endParaRPr lang="zh-CN" altLang="en-US"/>
                              </a:p>
                            </p:txBody>
                          </p:sp>
                          <p:sp>
                            <p:nvSpPr>
                              <p:cNvPr id="79991" name="Freeform 60"/>
                              <p:cNvSpPr>
                                <a:spLocks/>
                              </p:cNvSpPr>
                              <p:nvPr/>
                            </p:nvSpPr>
                            <p:spPr bwMode="auto">
                              <a:xfrm>
                                <a:off x="782" y="3531"/>
                                <a:ext cx="3157" cy="1"/>
                              </a:xfrm>
                              <a:custGeom>
                                <a:avLst/>
                                <a:gdLst>
                                  <a:gd name="T0" fmla="*/ 0 w 3157"/>
                                  <a:gd name="T1" fmla="*/ 0 h 1"/>
                                  <a:gd name="T2" fmla="*/ 3157 w 3157"/>
                                  <a:gd name="T3" fmla="*/ 0 h 1"/>
                                  <a:gd name="T4" fmla="*/ 0 60000 65536"/>
                                  <a:gd name="T5" fmla="*/ 0 60000 65536"/>
                                  <a:gd name="T6" fmla="*/ 0 w 3157"/>
                                  <a:gd name="T7" fmla="*/ 0 h 1"/>
                                  <a:gd name="T8" fmla="*/ 3157 w 3157"/>
                                  <a:gd name="T9" fmla="*/ 1 h 1"/>
                                </a:gdLst>
                                <a:ahLst/>
                                <a:cxnLst>
                                  <a:cxn ang="T4">
                                    <a:pos x="T0" y="T1"/>
                                  </a:cxn>
                                  <a:cxn ang="T5">
                                    <a:pos x="T2" y="T3"/>
                                  </a:cxn>
                                </a:cxnLst>
                                <a:rect l="T6" t="T7" r="T8" b="T9"/>
                                <a:pathLst>
                                  <a:path w="3157" h="1">
                                    <a:moveTo>
                                      <a:pt x="0" y="0"/>
                                    </a:moveTo>
                                    <a:lnTo>
                                      <a:pt x="3157" y="0"/>
                                    </a:lnTo>
                                  </a:path>
                                </a:pathLst>
                              </a:custGeom>
                              <a:solidFill>
                                <a:srgbClr val="FFFFFF"/>
                              </a:solidFill>
                              <a:ln w="38100">
                                <a:solidFill>
                                  <a:schemeClr val="tx1"/>
                                </a:solidFill>
                                <a:round/>
                                <a:headEnd/>
                                <a:tailEnd/>
                              </a:ln>
                            </p:spPr>
                            <p:txBody>
                              <a:bodyPr/>
                              <a:lstStyle/>
                              <a:p>
                                <a:endParaRPr lang="zh-CN" altLang="en-US"/>
                              </a:p>
                            </p:txBody>
                          </p:sp>
                          <p:sp>
                            <p:nvSpPr>
                              <p:cNvPr id="79992" name="Line 61"/>
                              <p:cNvSpPr>
                                <a:spLocks noChangeShapeType="1"/>
                              </p:cNvSpPr>
                              <p:nvPr/>
                            </p:nvSpPr>
                            <p:spPr bwMode="auto">
                              <a:xfrm>
                                <a:off x="782" y="3606"/>
                                <a:ext cx="3155" cy="1"/>
                              </a:xfrm>
                              <a:prstGeom prst="line">
                                <a:avLst/>
                              </a:prstGeom>
                              <a:noFill/>
                              <a:ln w="38100">
                                <a:solidFill>
                                  <a:schemeClr val="tx1"/>
                                </a:solidFill>
                                <a:round/>
                                <a:headEnd/>
                                <a:tailEnd/>
                              </a:ln>
                            </p:spPr>
                            <p:txBody>
                              <a:bodyPr/>
                              <a:lstStyle/>
                              <a:p>
                                <a:endParaRPr lang="zh-CN" altLang="en-US"/>
                              </a:p>
                            </p:txBody>
                          </p:sp>
                          <p:sp>
                            <p:nvSpPr>
                              <p:cNvPr id="79993" name="Line 62"/>
                              <p:cNvSpPr>
                                <a:spLocks noChangeShapeType="1"/>
                              </p:cNvSpPr>
                              <p:nvPr/>
                            </p:nvSpPr>
                            <p:spPr bwMode="auto">
                              <a:xfrm>
                                <a:off x="782" y="3684"/>
                                <a:ext cx="3155" cy="1"/>
                              </a:xfrm>
                              <a:prstGeom prst="line">
                                <a:avLst/>
                              </a:prstGeom>
                              <a:noFill/>
                              <a:ln w="38100">
                                <a:solidFill>
                                  <a:schemeClr val="tx1"/>
                                </a:solidFill>
                                <a:round/>
                                <a:headEnd/>
                                <a:tailEnd/>
                              </a:ln>
                            </p:spPr>
                            <p:txBody>
                              <a:bodyPr/>
                              <a:lstStyle/>
                              <a:p>
                                <a:endParaRPr lang="zh-CN" altLang="en-US"/>
                              </a:p>
                            </p:txBody>
                          </p:sp>
                        </p:grpSp>
                      </p:grpSp>
                    </p:grpSp>
                  </p:grpSp>
                  <p:sp>
                    <p:nvSpPr>
                      <p:cNvPr id="79978" name="Rectangle 63"/>
                      <p:cNvSpPr>
                        <a:spLocks noChangeArrowheads="1"/>
                      </p:cNvSpPr>
                      <p:nvPr/>
                    </p:nvSpPr>
                    <p:spPr bwMode="auto">
                      <a:xfrm>
                        <a:off x="630" y="2795"/>
                        <a:ext cx="145" cy="18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9979" name="Rectangle 64"/>
                      <p:cNvSpPr>
                        <a:spLocks noChangeArrowheads="1"/>
                      </p:cNvSpPr>
                      <p:nvPr/>
                    </p:nvSpPr>
                    <p:spPr bwMode="auto">
                      <a:xfrm>
                        <a:off x="630" y="4103"/>
                        <a:ext cx="145" cy="189"/>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grpSp>
              </p:grpSp>
            </p:grpSp>
          </p:grpSp>
        </p:grpSp>
      </p:grpSp>
      <p:sp>
        <p:nvSpPr>
          <p:cNvPr id="79892" name="Oval 65"/>
          <p:cNvSpPr>
            <a:spLocks noChangeArrowheads="1"/>
          </p:cNvSpPr>
          <p:nvPr/>
        </p:nvSpPr>
        <p:spPr bwMode="auto">
          <a:xfrm>
            <a:off x="1096963" y="5060950"/>
            <a:ext cx="36512" cy="36513"/>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sp>
        <p:nvSpPr>
          <p:cNvPr id="79893" name="Oval 66"/>
          <p:cNvSpPr>
            <a:spLocks noChangeArrowheads="1"/>
          </p:cNvSpPr>
          <p:nvPr/>
        </p:nvSpPr>
        <p:spPr bwMode="auto">
          <a:xfrm>
            <a:off x="1103313" y="5237163"/>
            <a:ext cx="34925" cy="36512"/>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sp>
        <p:nvSpPr>
          <p:cNvPr id="79894" name="Oval 67"/>
          <p:cNvSpPr>
            <a:spLocks noChangeArrowheads="1"/>
          </p:cNvSpPr>
          <p:nvPr/>
        </p:nvSpPr>
        <p:spPr bwMode="auto">
          <a:xfrm>
            <a:off x="1096963" y="5548313"/>
            <a:ext cx="36512" cy="31750"/>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sp>
        <p:nvSpPr>
          <p:cNvPr id="79895" name="Oval 68"/>
          <p:cNvSpPr>
            <a:spLocks noChangeArrowheads="1"/>
          </p:cNvSpPr>
          <p:nvPr/>
        </p:nvSpPr>
        <p:spPr bwMode="auto">
          <a:xfrm>
            <a:off x="1096963" y="5681663"/>
            <a:ext cx="36512" cy="34925"/>
          </a:xfrm>
          <a:prstGeom prst="ellipse">
            <a:avLst/>
          </a:prstGeom>
          <a:noFill/>
          <a:ln w="15875">
            <a:noFill/>
            <a:round/>
            <a:headEnd/>
            <a:tailEnd/>
          </a:ln>
        </p:spPr>
        <p:txBody>
          <a:bodyPr/>
          <a:lstStyle/>
          <a:p>
            <a:pPr algn="l" eaLnBrk="1" hangingPunct="1">
              <a:buClrTx/>
              <a:buSzTx/>
              <a:buFontTx/>
              <a:buNone/>
            </a:pPr>
            <a:endParaRPr lang="zh-CN" altLang="en-US" sz="800">
              <a:latin typeface="宋体" pitchFamily="2" charset="-122"/>
            </a:endParaRPr>
          </a:p>
        </p:txBody>
      </p:sp>
      <p:grpSp>
        <p:nvGrpSpPr>
          <p:cNvPr id="18" name="Group 69"/>
          <p:cNvGrpSpPr>
            <a:grpSpLocks/>
          </p:cNvGrpSpPr>
          <p:nvPr/>
        </p:nvGrpSpPr>
        <p:grpSpPr bwMode="auto">
          <a:xfrm>
            <a:off x="911225" y="2876550"/>
            <a:ext cx="5376863" cy="936625"/>
            <a:chOff x="574" y="1812"/>
            <a:chExt cx="3387" cy="590"/>
          </a:xfrm>
        </p:grpSpPr>
        <p:sp>
          <p:nvSpPr>
            <p:cNvPr id="79954" name="Rectangle 70"/>
            <p:cNvSpPr>
              <a:spLocks noChangeArrowheads="1"/>
            </p:cNvSpPr>
            <p:nvPr/>
          </p:nvSpPr>
          <p:spPr bwMode="auto">
            <a:xfrm>
              <a:off x="701" y="1871"/>
              <a:ext cx="56"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400">
                  <a:latin typeface="Times New Roman" pitchFamily="18" charset="0"/>
                </a:rPr>
                <a:t>9</a:t>
              </a:r>
            </a:p>
          </p:txBody>
        </p:sp>
        <p:sp>
          <p:nvSpPr>
            <p:cNvPr id="79955" name="Rectangle 71"/>
            <p:cNvSpPr>
              <a:spLocks noChangeArrowheads="1"/>
            </p:cNvSpPr>
            <p:nvPr/>
          </p:nvSpPr>
          <p:spPr bwMode="auto">
            <a:xfrm>
              <a:off x="629" y="2210"/>
              <a:ext cx="81"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A</a:t>
              </a:r>
            </a:p>
          </p:txBody>
        </p:sp>
        <p:grpSp>
          <p:nvGrpSpPr>
            <p:cNvPr id="79956" name="Group 72"/>
            <p:cNvGrpSpPr>
              <a:grpSpLocks/>
            </p:cNvGrpSpPr>
            <p:nvPr/>
          </p:nvGrpSpPr>
          <p:grpSpPr bwMode="auto">
            <a:xfrm>
              <a:off x="574" y="1812"/>
              <a:ext cx="3387" cy="590"/>
              <a:chOff x="574" y="1812"/>
              <a:chExt cx="3387" cy="590"/>
            </a:xfrm>
          </p:grpSpPr>
          <p:sp>
            <p:nvSpPr>
              <p:cNvPr id="79957" name="Line 73"/>
              <p:cNvSpPr>
                <a:spLocks noChangeShapeType="1"/>
              </p:cNvSpPr>
              <p:nvPr/>
            </p:nvSpPr>
            <p:spPr bwMode="auto">
              <a:xfrm>
                <a:off x="795" y="1913"/>
                <a:ext cx="3155" cy="1"/>
              </a:xfrm>
              <a:prstGeom prst="line">
                <a:avLst/>
              </a:prstGeom>
              <a:noFill/>
              <a:ln w="38100">
                <a:solidFill>
                  <a:schemeClr val="tx1"/>
                </a:solidFill>
                <a:round/>
                <a:headEnd/>
                <a:tailEnd/>
              </a:ln>
            </p:spPr>
            <p:txBody>
              <a:bodyPr/>
              <a:lstStyle/>
              <a:p>
                <a:endParaRPr lang="zh-CN" altLang="en-US"/>
              </a:p>
            </p:txBody>
          </p:sp>
          <p:sp>
            <p:nvSpPr>
              <p:cNvPr id="79958" name="Line 74"/>
              <p:cNvSpPr>
                <a:spLocks noChangeShapeType="1"/>
              </p:cNvSpPr>
              <p:nvPr/>
            </p:nvSpPr>
            <p:spPr bwMode="auto">
              <a:xfrm>
                <a:off x="795" y="1992"/>
                <a:ext cx="3155" cy="1"/>
              </a:xfrm>
              <a:prstGeom prst="line">
                <a:avLst/>
              </a:prstGeom>
              <a:noFill/>
              <a:ln w="38100">
                <a:solidFill>
                  <a:schemeClr val="tx1"/>
                </a:solidFill>
                <a:round/>
                <a:headEnd/>
                <a:tailEnd/>
              </a:ln>
            </p:spPr>
            <p:txBody>
              <a:bodyPr/>
              <a:lstStyle/>
              <a:p>
                <a:endParaRPr lang="zh-CN" altLang="en-US"/>
              </a:p>
            </p:txBody>
          </p:sp>
          <p:sp>
            <p:nvSpPr>
              <p:cNvPr id="79959" name="Line 75"/>
              <p:cNvSpPr>
                <a:spLocks noChangeShapeType="1"/>
              </p:cNvSpPr>
              <p:nvPr/>
            </p:nvSpPr>
            <p:spPr bwMode="auto">
              <a:xfrm>
                <a:off x="806" y="2233"/>
                <a:ext cx="3155" cy="1"/>
              </a:xfrm>
              <a:prstGeom prst="line">
                <a:avLst/>
              </a:prstGeom>
              <a:noFill/>
              <a:ln w="38100">
                <a:solidFill>
                  <a:schemeClr val="tx1"/>
                </a:solidFill>
                <a:round/>
                <a:headEnd/>
                <a:tailEnd/>
              </a:ln>
            </p:spPr>
            <p:txBody>
              <a:bodyPr/>
              <a:lstStyle/>
              <a:p>
                <a:endParaRPr lang="zh-CN" altLang="en-US"/>
              </a:p>
            </p:txBody>
          </p:sp>
          <p:sp>
            <p:nvSpPr>
              <p:cNvPr id="79960" name="Line 76"/>
              <p:cNvSpPr>
                <a:spLocks noChangeShapeType="1"/>
              </p:cNvSpPr>
              <p:nvPr/>
            </p:nvSpPr>
            <p:spPr bwMode="auto">
              <a:xfrm>
                <a:off x="795" y="2311"/>
                <a:ext cx="3155" cy="1"/>
              </a:xfrm>
              <a:prstGeom prst="line">
                <a:avLst/>
              </a:prstGeom>
              <a:noFill/>
              <a:ln w="38100">
                <a:solidFill>
                  <a:schemeClr val="tx1"/>
                </a:solidFill>
                <a:round/>
                <a:headEnd/>
                <a:tailEnd/>
              </a:ln>
            </p:spPr>
            <p:txBody>
              <a:bodyPr/>
              <a:lstStyle/>
              <a:p>
                <a:endParaRPr lang="zh-CN" altLang="en-US"/>
              </a:p>
            </p:txBody>
          </p:sp>
          <p:sp>
            <p:nvSpPr>
              <p:cNvPr id="79961" name="Line 77"/>
              <p:cNvSpPr>
                <a:spLocks noChangeShapeType="1"/>
              </p:cNvSpPr>
              <p:nvPr/>
            </p:nvSpPr>
            <p:spPr bwMode="auto">
              <a:xfrm>
                <a:off x="795" y="2067"/>
                <a:ext cx="3155" cy="1"/>
              </a:xfrm>
              <a:prstGeom prst="line">
                <a:avLst/>
              </a:prstGeom>
              <a:noFill/>
              <a:ln w="38100">
                <a:solidFill>
                  <a:schemeClr val="tx1"/>
                </a:solidFill>
                <a:round/>
                <a:headEnd/>
                <a:tailEnd/>
              </a:ln>
            </p:spPr>
            <p:txBody>
              <a:bodyPr/>
              <a:lstStyle/>
              <a:p>
                <a:endParaRPr lang="zh-CN" altLang="en-US"/>
              </a:p>
            </p:txBody>
          </p:sp>
          <p:sp>
            <p:nvSpPr>
              <p:cNvPr id="79962" name="Rectangle 78"/>
              <p:cNvSpPr>
                <a:spLocks noChangeArrowheads="1"/>
              </p:cNvSpPr>
              <p:nvPr/>
            </p:nvSpPr>
            <p:spPr bwMode="auto">
              <a:xfrm>
                <a:off x="630" y="1812"/>
                <a:ext cx="81"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A</a:t>
                </a:r>
              </a:p>
            </p:txBody>
          </p:sp>
          <p:sp>
            <p:nvSpPr>
              <p:cNvPr id="79963" name="Rectangle 79"/>
              <p:cNvSpPr>
                <a:spLocks noChangeArrowheads="1"/>
              </p:cNvSpPr>
              <p:nvPr/>
            </p:nvSpPr>
            <p:spPr bwMode="auto">
              <a:xfrm>
                <a:off x="700" y="2268"/>
                <a:ext cx="56"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1400">
                    <a:latin typeface="Times New Roman" pitchFamily="18" charset="0"/>
                  </a:rPr>
                  <a:t>0</a:t>
                </a:r>
              </a:p>
            </p:txBody>
          </p:sp>
          <p:sp>
            <p:nvSpPr>
              <p:cNvPr id="79964" name="Text Box 80"/>
              <p:cNvSpPr txBox="1">
                <a:spLocks noChangeArrowheads="1"/>
              </p:cNvSpPr>
              <p:nvPr/>
            </p:nvSpPr>
            <p:spPr bwMode="auto">
              <a:xfrm>
                <a:off x="574" y="1969"/>
                <a:ext cx="230" cy="283"/>
              </a:xfrm>
              <a:prstGeom prst="rect">
                <a:avLst/>
              </a:prstGeom>
              <a:noFill/>
              <a:ln w="9525">
                <a:noFill/>
                <a:miter lim="800000"/>
                <a:headEnd/>
                <a:tailEnd/>
              </a:ln>
            </p:spPr>
            <p:txBody>
              <a:bodyPr vert="eaVert" lIns="0" rIns="0">
                <a:spAutoFit/>
              </a:bodyPr>
              <a:lstStyle/>
              <a:p>
                <a:pPr algn="l" eaLnBrk="1" hangingPunct="1">
                  <a:spcBef>
                    <a:spcPct val="50000"/>
                  </a:spcBef>
                  <a:buClrTx/>
                  <a:buSzTx/>
                  <a:buFontTx/>
                  <a:buNone/>
                </a:pPr>
                <a:r>
                  <a:rPr lang="zh-CN" altLang="en-US" sz="2400" b="0">
                    <a:latin typeface="Times New Roman" pitchFamily="18" charset="0"/>
                    <a:cs typeface="Times New Roman" pitchFamily="18" charset="0"/>
                  </a:rPr>
                  <a:t>•••</a:t>
                </a:r>
                <a:endParaRPr lang="zh-CN" altLang="en-US" sz="2400" b="0">
                  <a:latin typeface="Times New Roman" pitchFamily="18" charset="0"/>
                </a:endParaRPr>
              </a:p>
            </p:txBody>
          </p:sp>
        </p:grpSp>
      </p:grpSp>
      <p:grpSp>
        <p:nvGrpSpPr>
          <p:cNvPr id="20" name="Group 81"/>
          <p:cNvGrpSpPr>
            <a:grpSpLocks/>
          </p:cNvGrpSpPr>
          <p:nvPr/>
        </p:nvGrpSpPr>
        <p:grpSpPr bwMode="auto">
          <a:xfrm>
            <a:off x="2222500" y="4062413"/>
            <a:ext cx="3024188" cy="646112"/>
            <a:chOff x="1400" y="2559"/>
            <a:chExt cx="1905" cy="407"/>
          </a:xfrm>
        </p:grpSpPr>
        <p:sp>
          <p:nvSpPr>
            <p:cNvPr id="79949" name="Rectangle 82"/>
            <p:cNvSpPr>
              <a:spLocks noChangeArrowheads="1"/>
            </p:cNvSpPr>
            <p:nvPr/>
          </p:nvSpPr>
          <p:spPr bwMode="auto">
            <a:xfrm>
              <a:off x="1561" y="2659"/>
              <a:ext cx="320" cy="192"/>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zh-CN" altLang="en-US" sz="2000">
                  <a:solidFill>
                    <a:schemeClr val="folHlink"/>
                  </a:solidFill>
                  <a:latin typeface="Times New Roman" pitchFamily="18" charset="0"/>
                </a:rPr>
                <a:t>2114</a:t>
              </a:r>
            </a:p>
          </p:txBody>
        </p:sp>
        <p:grpSp>
          <p:nvGrpSpPr>
            <p:cNvPr id="79950" name="Group 83"/>
            <p:cNvGrpSpPr>
              <a:grpSpLocks/>
            </p:cNvGrpSpPr>
            <p:nvPr/>
          </p:nvGrpSpPr>
          <p:grpSpPr bwMode="auto">
            <a:xfrm>
              <a:off x="1400" y="2559"/>
              <a:ext cx="1905" cy="407"/>
              <a:chOff x="1400" y="2559"/>
              <a:chExt cx="1905" cy="407"/>
            </a:xfrm>
          </p:grpSpPr>
          <p:sp>
            <p:nvSpPr>
              <p:cNvPr id="79952" name="Rectangle 84"/>
              <p:cNvSpPr>
                <a:spLocks noChangeArrowheads="1"/>
              </p:cNvSpPr>
              <p:nvPr/>
            </p:nvSpPr>
            <p:spPr bwMode="auto">
              <a:xfrm>
                <a:off x="1400" y="2559"/>
                <a:ext cx="651" cy="40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79953" name="Rectangle 85"/>
              <p:cNvSpPr>
                <a:spLocks noChangeArrowheads="1"/>
              </p:cNvSpPr>
              <p:nvPr/>
            </p:nvSpPr>
            <p:spPr bwMode="auto">
              <a:xfrm>
                <a:off x="2654" y="2565"/>
                <a:ext cx="651" cy="40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79951" name="Rectangle 86"/>
            <p:cNvSpPr>
              <a:spLocks noChangeArrowheads="1"/>
            </p:cNvSpPr>
            <p:nvPr/>
          </p:nvSpPr>
          <p:spPr bwMode="auto">
            <a:xfrm>
              <a:off x="2832" y="2659"/>
              <a:ext cx="320" cy="192"/>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zh-CN" altLang="en-US" sz="2000">
                  <a:solidFill>
                    <a:schemeClr val="folHlink"/>
                  </a:solidFill>
                  <a:latin typeface="Times New Roman" pitchFamily="18" charset="0"/>
                </a:rPr>
                <a:t>2114</a:t>
              </a:r>
            </a:p>
          </p:txBody>
        </p:sp>
      </p:grpSp>
      <p:grpSp>
        <p:nvGrpSpPr>
          <p:cNvPr id="22" name="Group 87"/>
          <p:cNvGrpSpPr>
            <a:grpSpLocks/>
          </p:cNvGrpSpPr>
          <p:nvPr/>
        </p:nvGrpSpPr>
        <p:grpSpPr bwMode="auto">
          <a:xfrm>
            <a:off x="3276600" y="4494213"/>
            <a:ext cx="2276475" cy="11112"/>
            <a:chOff x="2064" y="2831"/>
            <a:chExt cx="1434" cy="7"/>
          </a:xfrm>
        </p:grpSpPr>
        <p:sp>
          <p:nvSpPr>
            <p:cNvPr id="79947" name="Freeform 88"/>
            <p:cNvSpPr>
              <a:spLocks/>
            </p:cNvSpPr>
            <p:nvPr/>
          </p:nvSpPr>
          <p:spPr bwMode="auto">
            <a:xfrm>
              <a:off x="3309" y="2837"/>
              <a:ext cx="189" cy="1"/>
            </a:xfrm>
            <a:custGeom>
              <a:avLst/>
              <a:gdLst>
                <a:gd name="T0" fmla="*/ 0 w 189"/>
                <a:gd name="T1" fmla="*/ 0 h 1"/>
                <a:gd name="T2" fmla="*/ 189 w 189"/>
                <a:gd name="T3" fmla="*/ 1 h 1"/>
                <a:gd name="T4" fmla="*/ 0 60000 65536"/>
                <a:gd name="T5" fmla="*/ 0 60000 65536"/>
                <a:gd name="T6" fmla="*/ 0 w 189"/>
                <a:gd name="T7" fmla="*/ 0 h 1"/>
                <a:gd name="T8" fmla="*/ 189 w 189"/>
                <a:gd name="T9" fmla="*/ 1 h 1"/>
              </a:gdLst>
              <a:ahLst/>
              <a:cxnLst>
                <a:cxn ang="T4">
                  <a:pos x="T0" y="T1"/>
                </a:cxn>
                <a:cxn ang="T5">
                  <a:pos x="T2" y="T3"/>
                </a:cxn>
              </a:cxnLst>
              <a:rect l="T6" t="T7" r="T8" b="T9"/>
              <a:pathLst>
                <a:path w="189" h="1">
                  <a:moveTo>
                    <a:pt x="0" y="0"/>
                  </a:moveTo>
                  <a:lnTo>
                    <a:pt x="189" y="1"/>
                  </a:lnTo>
                </a:path>
              </a:pathLst>
            </a:custGeom>
            <a:noFill/>
            <a:ln w="38100">
              <a:solidFill>
                <a:schemeClr val="tx1"/>
              </a:solidFill>
              <a:round/>
              <a:headEnd/>
              <a:tailEnd/>
            </a:ln>
          </p:spPr>
          <p:txBody>
            <a:bodyPr wrap="none"/>
            <a:lstStyle/>
            <a:p>
              <a:endParaRPr lang="zh-CN" altLang="en-US"/>
            </a:p>
          </p:txBody>
        </p:sp>
        <p:sp>
          <p:nvSpPr>
            <p:cNvPr id="79948" name="Line 89"/>
            <p:cNvSpPr>
              <a:spLocks noChangeShapeType="1"/>
            </p:cNvSpPr>
            <p:nvPr/>
          </p:nvSpPr>
          <p:spPr bwMode="auto">
            <a:xfrm>
              <a:off x="2064" y="2831"/>
              <a:ext cx="156" cy="0"/>
            </a:xfrm>
            <a:prstGeom prst="line">
              <a:avLst/>
            </a:prstGeom>
            <a:noFill/>
            <a:ln w="38100">
              <a:solidFill>
                <a:schemeClr val="tx1"/>
              </a:solidFill>
              <a:round/>
              <a:headEnd/>
              <a:tailEnd/>
            </a:ln>
          </p:spPr>
          <p:txBody>
            <a:bodyPr wrap="none"/>
            <a:lstStyle/>
            <a:p>
              <a:endParaRPr lang="zh-CN" altLang="en-US"/>
            </a:p>
          </p:txBody>
        </p:sp>
      </p:grpSp>
      <p:grpSp>
        <p:nvGrpSpPr>
          <p:cNvPr id="23" name="Group 90"/>
          <p:cNvGrpSpPr>
            <a:grpSpLocks/>
          </p:cNvGrpSpPr>
          <p:nvPr/>
        </p:nvGrpSpPr>
        <p:grpSpPr bwMode="auto">
          <a:xfrm>
            <a:off x="3476625" y="4479925"/>
            <a:ext cx="2057400" cy="1638300"/>
            <a:chOff x="2190" y="2822"/>
            <a:chExt cx="1296" cy="1032"/>
          </a:xfrm>
        </p:grpSpPr>
        <p:grpSp>
          <p:nvGrpSpPr>
            <p:cNvPr id="79943" name="Group 91"/>
            <p:cNvGrpSpPr>
              <a:grpSpLocks/>
            </p:cNvGrpSpPr>
            <p:nvPr/>
          </p:nvGrpSpPr>
          <p:grpSpPr bwMode="auto">
            <a:xfrm>
              <a:off x="2209" y="2822"/>
              <a:ext cx="1277" cy="1025"/>
              <a:chOff x="2209" y="2822"/>
              <a:chExt cx="1277" cy="1025"/>
            </a:xfrm>
          </p:grpSpPr>
          <p:sp>
            <p:nvSpPr>
              <p:cNvPr id="79945" name="Freeform 92"/>
              <p:cNvSpPr>
                <a:spLocks/>
              </p:cNvSpPr>
              <p:nvPr/>
            </p:nvSpPr>
            <p:spPr bwMode="auto">
              <a:xfrm>
                <a:off x="3485" y="2837"/>
                <a:ext cx="1" cy="1003"/>
              </a:xfrm>
              <a:custGeom>
                <a:avLst/>
                <a:gdLst>
                  <a:gd name="T0" fmla="*/ 1 w 1"/>
                  <a:gd name="T1" fmla="*/ 0 h 1003"/>
                  <a:gd name="T2" fmla="*/ 0 w 1"/>
                  <a:gd name="T3" fmla="*/ 1003 h 1003"/>
                  <a:gd name="T4" fmla="*/ 0 60000 65536"/>
                  <a:gd name="T5" fmla="*/ 0 60000 65536"/>
                  <a:gd name="T6" fmla="*/ 0 w 1"/>
                  <a:gd name="T7" fmla="*/ 0 h 1003"/>
                  <a:gd name="T8" fmla="*/ 1 w 1"/>
                  <a:gd name="T9" fmla="*/ 1003 h 1003"/>
                </a:gdLst>
                <a:ahLst/>
                <a:cxnLst>
                  <a:cxn ang="T4">
                    <a:pos x="T0" y="T1"/>
                  </a:cxn>
                  <a:cxn ang="T5">
                    <a:pos x="T2" y="T3"/>
                  </a:cxn>
                </a:cxnLst>
                <a:rect l="T6" t="T7" r="T8" b="T9"/>
                <a:pathLst>
                  <a:path w="1" h="1003">
                    <a:moveTo>
                      <a:pt x="1" y="0"/>
                    </a:moveTo>
                    <a:lnTo>
                      <a:pt x="0" y="1003"/>
                    </a:lnTo>
                  </a:path>
                </a:pathLst>
              </a:custGeom>
              <a:solidFill>
                <a:srgbClr val="FFFFFF"/>
              </a:solidFill>
              <a:ln w="38100">
                <a:solidFill>
                  <a:schemeClr val="tx1"/>
                </a:solidFill>
                <a:round/>
                <a:headEnd/>
                <a:tailEnd/>
              </a:ln>
            </p:spPr>
            <p:txBody>
              <a:bodyPr/>
              <a:lstStyle/>
              <a:p>
                <a:endParaRPr lang="zh-CN" altLang="en-US"/>
              </a:p>
            </p:txBody>
          </p:sp>
          <p:sp>
            <p:nvSpPr>
              <p:cNvPr id="79946" name="Line 93"/>
              <p:cNvSpPr>
                <a:spLocks noChangeShapeType="1"/>
              </p:cNvSpPr>
              <p:nvPr/>
            </p:nvSpPr>
            <p:spPr bwMode="auto">
              <a:xfrm>
                <a:off x="2209" y="2822"/>
                <a:ext cx="1" cy="1025"/>
              </a:xfrm>
              <a:prstGeom prst="line">
                <a:avLst/>
              </a:prstGeom>
              <a:noFill/>
              <a:ln w="38100">
                <a:solidFill>
                  <a:schemeClr val="tx1"/>
                </a:solidFill>
                <a:round/>
                <a:headEnd/>
                <a:tailEnd/>
              </a:ln>
            </p:spPr>
            <p:txBody>
              <a:bodyPr/>
              <a:lstStyle/>
              <a:p>
                <a:endParaRPr lang="zh-CN" altLang="en-US"/>
              </a:p>
            </p:txBody>
          </p:sp>
        </p:grpSp>
        <p:sp>
          <p:nvSpPr>
            <p:cNvPr id="79944" name="Oval 94"/>
            <p:cNvSpPr>
              <a:spLocks noChangeArrowheads="1"/>
            </p:cNvSpPr>
            <p:nvPr/>
          </p:nvSpPr>
          <p:spPr bwMode="auto">
            <a:xfrm>
              <a:off x="2190" y="3821"/>
              <a:ext cx="35" cy="33"/>
            </a:xfrm>
            <a:prstGeom prst="ellipse">
              <a:avLst/>
            </a:prstGeom>
            <a:solidFill>
              <a:schemeClr val="tx1"/>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grpSp>
      <p:grpSp>
        <p:nvGrpSpPr>
          <p:cNvPr id="25" name="Group 95"/>
          <p:cNvGrpSpPr>
            <a:grpSpLocks/>
          </p:cNvGrpSpPr>
          <p:nvPr/>
        </p:nvGrpSpPr>
        <p:grpSpPr bwMode="auto">
          <a:xfrm>
            <a:off x="966788" y="6002338"/>
            <a:ext cx="4573587" cy="212725"/>
            <a:chOff x="609" y="3781"/>
            <a:chExt cx="2881" cy="134"/>
          </a:xfrm>
        </p:grpSpPr>
        <p:sp>
          <p:nvSpPr>
            <p:cNvPr id="79939" name="Line 96"/>
            <p:cNvSpPr>
              <a:spLocks noChangeShapeType="1"/>
            </p:cNvSpPr>
            <p:nvPr/>
          </p:nvSpPr>
          <p:spPr bwMode="auto">
            <a:xfrm>
              <a:off x="795" y="3831"/>
              <a:ext cx="2695" cy="1"/>
            </a:xfrm>
            <a:prstGeom prst="line">
              <a:avLst/>
            </a:prstGeom>
            <a:noFill/>
            <a:ln w="38100">
              <a:solidFill>
                <a:schemeClr val="tx1"/>
              </a:solidFill>
              <a:round/>
              <a:headEnd/>
              <a:tailEnd/>
            </a:ln>
          </p:spPr>
          <p:txBody>
            <a:bodyPr/>
            <a:lstStyle/>
            <a:p>
              <a:endParaRPr lang="zh-CN" altLang="en-US"/>
            </a:p>
          </p:txBody>
        </p:sp>
        <p:grpSp>
          <p:nvGrpSpPr>
            <p:cNvPr id="79940" name="Group 97"/>
            <p:cNvGrpSpPr>
              <a:grpSpLocks/>
            </p:cNvGrpSpPr>
            <p:nvPr/>
          </p:nvGrpSpPr>
          <p:grpSpPr bwMode="auto">
            <a:xfrm>
              <a:off x="609" y="3781"/>
              <a:ext cx="156" cy="134"/>
              <a:chOff x="414" y="2975"/>
              <a:chExt cx="156" cy="134"/>
            </a:xfrm>
          </p:grpSpPr>
          <p:sp>
            <p:nvSpPr>
              <p:cNvPr id="79941" name="Rectangle 98"/>
              <p:cNvSpPr>
                <a:spLocks noChangeArrowheads="1"/>
              </p:cNvSpPr>
              <p:nvPr/>
            </p:nvSpPr>
            <p:spPr bwMode="auto">
              <a:xfrm>
                <a:off x="415" y="2975"/>
                <a:ext cx="143"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CS</a:t>
                </a:r>
              </a:p>
            </p:txBody>
          </p:sp>
          <p:sp>
            <p:nvSpPr>
              <p:cNvPr id="79942" name="Line 99"/>
              <p:cNvSpPr>
                <a:spLocks noChangeShapeType="1"/>
              </p:cNvSpPr>
              <p:nvPr/>
            </p:nvSpPr>
            <p:spPr bwMode="auto">
              <a:xfrm>
                <a:off x="414" y="2991"/>
                <a:ext cx="156" cy="0"/>
              </a:xfrm>
              <a:prstGeom prst="line">
                <a:avLst/>
              </a:prstGeom>
              <a:noFill/>
              <a:ln w="19050">
                <a:solidFill>
                  <a:schemeClr val="tx1"/>
                </a:solidFill>
                <a:round/>
                <a:headEnd/>
                <a:tailEnd/>
              </a:ln>
            </p:spPr>
            <p:txBody>
              <a:bodyPr/>
              <a:lstStyle/>
              <a:p>
                <a:endParaRPr lang="zh-CN" altLang="en-US"/>
              </a:p>
            </p:txBody>
          </p:sp>
        </p:grpSp>
      </p:grpSp>
      <p:grpSp>
        <p:nvGrpSpPr>
          <p:cNvPr id="27" name="Group 100"/>
          <p:cNvGrpSpPr>
            <a:grpSpLocks/>
          </p:cNvGrpSpPr>
          <p:nvPr/>
        </p:nvGrpSpPr>
        <p:grpSpPr bwMode="auto">
          <a:xfrm>
            <a:off x="3246438" y="4230688"/>
            <a:ext cx="2509837" cy="1587"/>
            <a:chOff x="2045" y="2665"/>
            <a:chExt cx="1581" cy="1"/>
          </a:xfrm>
        </p:grpSpPr>
        <p:sp>
          <p:nvSpPr>
            <p:cNvPr id="79937" name="Line 101"/>
            <p:cNvSpPr>
              <a:spLocks noChangeShapeType="1"/>
            </p:cNvSpPr>
            <p:nvPr/>
          </p:nvSpPr>
          <p:spPr bwMode="auto">
            <a:xfrm>
              <a:off x="3303" y="2665"/>
              <a:ext cx="323" cy="1"/>
            </a:xfrm>
            <a:prstGeom prst="line">
              <a:avLst/>
            </a:prstGeom>
            <a:noFill/>
            <a:ln w="38100">
              <a:solidFill>
                <a:schemeClr val="tx1"/>
              </a:solidFill>
              <a:round/>
              <a:headEnd/>
              <a:tailEnd/>
            </a:ln>
          </p:spPr>
          <p:txBody>
            <a:bodyPr/>
            <a:lstStyle/>
            <a:p>
              <a:endParaRPr lang="zh-CN" altLang="en-US"/>
            </a:p>
          </p:txBody>
        </p:sp>
        <p:sp>
          <p:nvSpPr>
            <p:cNvPr id="79938" name="Line 102"/>
            <p:cNvSpPr>
              <a:spLocks noChangeShapeType="1"/>
            </p:cNvSpPr>
            <p:nvPr/>
          </p:nvSpPr>
          <p:spPr bwMode="auto">
            <a:xfrm>
              <a:off x="2045" y="2665"/>
              <a:ext cx="306" cy="1"/>
            </a:xfrm>
            <a:prstGeom prst="line">
              <a:avLst/>
            </a:prstGeom>
            <a:noFill/>
            <a:ln w="38100">
              <a:solidFill>
                <a:schemeClr val="tx1"/>
              </a:solidFill>
              <a:round/>
              <a:headEnd/>
              <a:tailEnd/>
            </a:ln>
          </p:spPr>
          <p:txBody>
            <a:bodyPr/>
            <a:lstStyle/>
            <a:p>
              <a:endParaRPr lang="zh-CN" altLang="en-US"/>
            </a:p>
          </p:txBody>
        </p:sp>
      </p:grpSp>
      <p:grpSp>
        <p:nvGrpSpPr>
          <p:cNvPr id="28" name="Group 103"/>
          <p:cNvGrpSpPr>
            <a:grpSpLocks/>
          </p:cNvGrpSpPr>
          <p:nvPr/>
        </p:nvGrpSpPr>
        <p:grpSpPr bwMode="auto">
          <a:xfrm>
            <a:off x="3702050" y="4217988"/>
            <a:ext cx="2055813" cy="2055812"/>
            <a:chOff x="2332" y="2657"/>
            <a:chExt cx="1295" cy="1295"/>
          </a:xfrm>
        </p:grpSpPr>
        <p:grpSp>
          <p:nvGrpSpPr>
            <p:cNvPr id="79933" name="Group 104"/>
            <p:cNvGrpSpPr>
              <a:grpSpLocks/>
            </p:cNvGrpSpPr>
            <p:nvPr/>
          </p:nvGrpSpPr>
          <p:grpSpPr bwMode="auto">
            <a:xfrm>
              <a:off x="2345" y="2657"/>
              <a:ext cx="1282" cy="1291"/>
              <a:chOff x="2345" y="2657"/>
              <a:chExt cx="1282" cy="1291"/>
            </a:xfrm>
          </p:grpSpPr>
          <p:sp>
            <p:nvSpPr>
              <p:cNvPr id="79935" name="Line 105"/>
              <p:cNvSpPr>
                <a:spLocks noChangeShapeType="1"/>
              </p:cNvSpPr>
              <p:nvPr/>
            </p:nvSpPr>
            <p:spPr bwMode="auto">
              <a:xfrm>
                <a:off x="3620" y="2657"/>
                <a:ext cx="7" cy="1291"/>
              </a:xfrm>
              <a:prstGeom prst="line">
                <a:avLst/>
              </a:prstGeom>
              <a:noFill/>
              <a:ln w="38100">
                <a:solidFill>
                  <a:schemeClr val="tx1"/>
                </a:solidFill>
                <a:round/>
                <a:headEnd/>
                <a:tailEnd/>
              </a:ln>
            </p:spPr>
            <p:txBody>
              <a:bodyPr/>
              <a:lstStyle/>
              <a:p>
                <a:endParaRPr lang="zh-CN" altLang="en-US"/>
              </a:p>
            </p:txBody>
          </p:sp>
          <p:sp>
            <p:nvSpPr>
              <p:cNvPr id="79936" name="Line 106"/>
              <p:cNvSpPr>
                <a:spLocks noChangeShapeType="1"/>
              </p:cNvSpPr>
              <p:nvPr/>
            </p:nvSpPr>
            <p:spPr bwMode="auto">
              <a:xfrm>
                <a:off x="2345" y="2660"/>
                <a:ext cx="7" cy="1277"/>
              </a:xfrm>
              <a:prstGeom prst="line">
                <a:avLst/>
              </a:prstGeom>
              <a:noFill/>
              <a:ln w="38100">
                <a:solidFill>
                  <a:schemeClr val="tx1"/>
                </a:solidFill>
                <a:round/>
                <a:headEnd/>
                <a:tailEnd/>
              </a:ln>
            </p:spPr>
            <p:txBody>
              <a:bodyPr/>
              <a:lstStyle/>
              <a:p>
                <a:endParaRPr lang="zh-CN" altLang="en-US"/>
              </a:p>
            </p:txBody>
          </p:sp>
        </p:grpSp>
        <p:sp>
          <p:nvSpPr>
            <p:cNvPr id="79934" name="Oval 107"/>
            <p:cNvSpPr>
              <a:spLocks noChangeArrowheads="1"/>
            </p:cNvSpPr>
            <p:nvPr/>
          </p:nvSpPr>
          <p:spPr bwMode="auto">
            <a:xfrm>
              <a:off x="2332" y="3919"/>
              <a:ext cx="32" cy="33"/>
            </a:xfrm>
            <a:prstGeom prst="ellipse">
              <a:avLst/>
            </a:prstGeom>
            <a:solidFill>
              <a:schemeClr val="tx1"/>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grpSp>
      <p:grpSp>
        <p:nvGrpSpPr>
          <p:cNvPr id="30" name="Group 108"/>
          <p:cNvGrpSpPr>
            <a:grpSpLocks/>
          </p:cNvGrpSpPr>
          <p:nvPr/>
        </p:nvGrpSpPr>
        <p:grpSpPr bwMode="auto">
          <a:xfrm>
            <a:off x="947738" y="6199188"/>
            <a:ext cx="4808537" cy="212725"/>
            <a:chOff x="597" y="3905"/>
            <a:chExt cx="3029" cy="134"/>
          </a:xfrm>
        </p:grpSpPr>
        <p:sp>
          <p:nvSpPr>
            <p:cNvPr id="79929" name="Line 109"/>
            <p:cNvSpPr>
              <a:spLocks noChangeShapeType="1"/>
            </p:cNvSpPr>
            <p:nvPr/>
          </p:nvSpPr>
          <p:spPr bwMode="auto">
            <a:xfrm>
              <a:off x="795" y="3935"/>
              <a:ext cx="2831" cy="1"/>
            </a:xfrm>
            <a:prstGeom prst="line">
              <a:avLst/>
            </a:prstGeom>
            <a:noFill/>
            <a:ln w="38100">
              <a:solidFill>
                <a:schemeClr val="tx1"/>
              </a:solidFill>
              <a:round/>
              <a:headEnd/>
              <a:tailEnd/>
            </a:ln>
          </p:spPr>
          <p:txBody>
            <a:bodyPr/>
            <a:lstStyle/>
            <a:p>
              <a:endParaRPr lang="zh-CN" altLang="en-US"/>
            </a:p>
          </p:txBody>
        </p:sp>
        <p:grpSp>
          <p:nvGrpSpPr>
            <p:cNvPr id="79930" name="Group 110"/>
            <p:cNvGrpSpPr>
              <a:grpSpLocks/>
            </p:cNvGrpSpPr>
            <p:nvPr/>
          </p:nvGrpSpPr>
          <p:grpSpPr bwMode="auto">
            <a:xfrm>
              <a:off x="597" y="3905"/>
              <a:ext cx="195" cy="134"/>
              <a:chOff x="402" y="3099"/>
              <a:chExt cx="195" cy="134"/>
            </a:xfrm>
          </p:grpSpPr>
          <p:sp>
            <p:nvSpPr>
              <p:cNvPr id="79931" name="Rectangle 111"/>
              <p:cNvSpPr>
                <a:spLocks noChangeArrowheads="1"/>
              </p:cNvSpPr>
              <p:nvPr/>
            </p:nvSpPr>
            <p:spPr bwMode="auto">
              <a:xfrm>
                <a:off x="406" y="3099"/>
                <a:ext cx="187" cy="134"/>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1400">
                    <a:latin typeface="Times New Roman" pitchFamily="18" charset="0"/>
                  </a:rPr>
                  <a:t>WE</a:t>
                </a:r>
              </a:p>
            </p:txBody>
          </p:sp>
          <p:sp>
            <p:nvSpPr>
              <p:cNvPr id="79932" name="Freeform 112"/>
              <p:cNvSpPr>
                <a:spLocks/>
              </p:cNvSpPr>
              <p:nvPr/>
            </p:nvSpPr>
            <p:spPr bwMode="auto">
              <a:xfrm>
                <a:off x="402" y="3099"/>
                <a:ext cx="195" cy="3"/>
              </a:xfrm>
              <a:custGeom>
                <a:avLst/>
                <a:gdLst>
                  <a:gd name="T0" fmla="*/ 0 w 195"/>
                  <a:gd name="T1" fmla="*/ 3 h 3"/>
                  <a:gd name="T2" fmla="*/ 195 w 195"/>
                  <a:gd name="T3" fmla="*/ 0 h 3"/>
                  <a:gd name="T4" fmla="*/ 0 60000 65536"/>
                  <a:gd name="T5" fmla="*/ 0 60000 65536"/>
                  <a:gd name="T6" fmla="*/ 0 w 195"/>
                  <a:gd name="T7" fmla="*/ 0 h 3"/>
                  <a:gd name="T8" fmla="*/ 195 w 195"/>
                  <a:gd name="T9" fmla="*/ 3 h 3"/>
                </a:gdLst>
                <a:ahLst/>
                <a:cxnLst>
                  <a:cxn ang="T4">
                    <a:pos x="T0" y="T1"/>
                  </a:cxn>
                  <a:cxn ang="T5">
                    <a:pos x="T2" y="T3"/>
                  </a:cxn>
                </a:cxnLst>
                <a:rect l="T6" t="T7" r="T8" b="T9"/>
                <a:pathLst>
                  <a:path w="195" h="3">
                    <a:moveTo>
                      <a:pt x="0" y="3"/>
                    </a:moveTo>
                    <a:lnTo>
                      <a:pt x="195" y="0"/>
                    </a:lnTo>
                  </a:path>
                </a:pathLst>
              </a:custGeom>
              <a:noFill/>
              <a:ln w="19050">
                <a:solidFill>
                  <a:schemeClr val="tx1"/>
                </a:solidFill>
                <a:round/>
                <a:headEnd/>
                <a:tailEnd/>
              </a:ln>
            </p:spPr>
            <p:txBody>
              <a:bodyPr/>
              <a:lstStyle/>
              <a:p>
                <a:endParaRPr lang="zh-CN" altLang="en-US"/>
              </a:p>
            </p:txBody>
          </p:sp>
        </p:grpSp>
      </p:grpSp>
      <p:grpSp>
        <p:nvGrpSpPr>
          <p:cNvPr id="79968" name="Group 113"/>
          <p:cNvGrpSpPr>
            <a:grpSpLocks/>
          </p:cNvGrpSpPr>
          <p:nvPr/>
        </p:nvGrpSpPr>
        <p:grpSpPr bwMode="auto">
          <a:xfrm>
            <a:off x="4303713" y="3032125"/>
            <a:ext cx="855662" cy="1039813"/>
            <a:chOff x="2711" y="1910"/>
            <a:chExt cx="539" cy="655"/>
          </a:xfrm>
        </p:grpSpPr>
        <p:grpSp>
          <p:nvGrpSpPr>
            <p:cNvPr id="79919" name="Group 114"/>
            <p:cNvGrpSpPr>
              <a:grpSpLocks/>
            </p:cNvGrpSpPr>
            <p:nvPr/>
          </p:nvGrpSpPr>
          <p:grpSpPr bwMode="auto">
            <a:xfrm>
              <a:off x="2711" y="1910"/>
              <a:ext cx="539" cy="655"/>
              <a:chOff x="2711" y="1910"/>
              <a:chExt cx="539" cy="655"/>
            </a:xfrm>
          </p:grpSpPr>
          <p:sp>
            <p:nvSpPr>
              <p:cNvPr id="79924" name="Freeform 115"/>
              <p:cNvSpPr>
                <a:spLocks/>
              </p:cNvSpPr>
              <p:nvPr/>
            </p:nvSpPr>
            <p:spPr bwMode="auto">
              <a:xfrm>
                <a:off x="3249" y="2295"/>
                <a:ext cx="1" cy="270"/>
              </a:xfrm>
              <a:custGeom>
                <a:avLst/>
                <a:gdLst>
                  <a:gd name="T0" fmla="*/ 1 w 1"/>
                  <a:gd name="T1" fmla="*/ 270 h 270"/>
                  <a:gd name="T2" fmla="*/ 0 w 1"/>
                  <a:gd name="T3" fmla="*/ 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1" y="270"/>
                    </a:moveTo>
                    <a:lnTo>
                      <a:pt x="0"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9925" name="Freeform 116"/>
              <p:cNvSpPr>
                <a:spLocks/>
              </p:cNvSpPr>
              <p:nvPr/>
            </p:nvSpPr>
            <p:spPr bwMode="auto">
              <a:xfrm>
                <a:off x="3156" y="2225"/>
                <a:ext cx="1" cy="340"/>
              </a:xfrm>
              <a:custGeom>
                <a:avLst/>
                <a:gdLst>
                  <a:gd name="T0" fmla="*/ 1 w 1"/>
                  <a:gd name="T1" fmla="*/ 340 h 340"/>
                  <a:gd name="T2" fmla="*/ 0 w 1"/>
                  <a:gd name="T3" fmla="*/ 0 h 340"/>
                  <a:gd name="T4" fmla="*/ 0 60000 65536"/>
                  <a:gd name="T5" fmla="*/ 0 60000 65536"/>
                  <a:gd name="T6" fmla="*/ 0 w 1"/>
                  <a:gd name="T7" fmla="*/ 0 h 340"/>
                  <a:gd name="T8" fmla="*/ 1 w 1"/>
                  <a:gd name="T9" fmla="*/ 340 h 340"/>
                </a:gdLst>
                <a:ahLst/>
                <a:cxnLst>
                  <a:cxn ang="T4">
                    <a:pos x="T0" y="T1"/>
                  </a:cxn>
                  <a:cxn ang="T5">
                    <a:pos x="T2" y="T3"/>
                  </a:cxn>
                </a:cxnLst>
                <a:rect l="T6" t="T7" r="T8" b="T9"/>
                <a:pathLst>
                  <a:path w="1" h="340">
                    <a:moveTo>
                      <a:pt x="1" y="340"/>
                    </a:moveTo>
                    <a:lnTo>
                      <a:pt x="0" y="0"/>
                    </a:lnTo>
                  </a:path>
                </a:pathLst>
              </a:custGeom>
              <a:solidFill>
                <a:srgbClr val="FFFFFF"/>
              </a:solidFill>
              <a:ln w="38100">
                <a:solidFill>
                  <a:schemeClr val="tx1"/>
                </a:solidFill>
                <a:round/>
                <a:headEnd/>
                <a:tailEnd type="oval" w="sm" len="sm"/>
              </a:ln>
            </p:spPr>
            <p:txBody>
              <a:bodyPr/>
              <a:lstStyle/>
              <a:p>
                <a:endParaRPr lang="zh-CN" altLang="en-US"/>
              </a:p>
            </p:txBody>
          </p:sp>
          <p:sp>
            <p:nvSpPr>
              <p:cNvPr id="79926" name="Line 117"/>
              <p:cNvSpPr>
                <a:spLocks noChangeShapeType="1"/>
              </p:cNvSpPr>
              <p:nvPr/>
            </p:nvSpPr>
            <p:spPr bwMode="auto">
              <a:xfrm flipV="1">
                <a:off x="2891" y="2069"/>
                <a:ext cx="1" cy="496"/>
              </a:xfrm>
              <a:prstGeom prst="line">
                <a:avLst/>
              </a:prstGeom>
              <a:noFill/>
              <a:ln w="38100">
                <a:solidFill>
                  <a:schemeClr val="tx1"/>
                </a:solidFill>
                <a:round/>
                <a:headEnd/>
                <a:tailEnd type="oval" w="sm" len="sm"/>
              </a:ln>
            </p:spPr>
            <p:txBody>
              <a:bodyPr/>
              <a:lstStyle/>
              <a:p>
                <a:endParaRPr lang="zh-CN" altLang="en-US"/>
              </a:p>
            </p:txBody>
          </p:sp>
          <p:sp>
            <p:nvSpPr>
              <p:cNvPr id="79927" name="Line 118"/>
              <p:cNvSpPr>
                <a:spLocks noChangeShapeType="1"/>
              </p:cNvSpPr>
              <p:nvPr/>
            </p:nvSpPr>
            <p:spPr bwMode="auto">
              <a:xfrm flipV="1">
                <a:off x="2801" y="1998"/>
                <a:ext cx="1" cy="567"/>
              </a:xfrm>
              <a:prstGeom prst="line">
                <a:avLst/>
              </a:prstGeom>
              <a:noFill/>
              <a:ln w="38100">
                <a:solidFill>
                  <a:schemeClr val="tx1"/>
                </a:solidFill>
                <a:round/>
                <a:headEnd/>
                <a:tailEnd type="oval" w="sm" len="sm"/>
              </a:ln>
            </p:spPr>
            <p:txBody>
              <a:bodyPr/>
              <a:lstStyle/>
              <a:p>
                <a:endParaRPr lang="zh-CN" altLang="en-US"/>
              </a:p>
            </p:txBody>
          </p:sp>
          <p:sp>
            <p:nvSpPr>
              <p:cNvPr id="79928" name="Line 119"/>
              <p:cNvSpPr>
                <a:spLocks noChangeShapeType="1"/>
              </p:cNvSpPr>
              <p:nvPr/>
            </p:nvSpPr>
            <p:spPr bwMode="auto">
              <a:xfrm flipV="1">
                <a:off x="2711" y="1910"/>
                <a:ext cx="1" cy="655"/>
              </a:xfrm>
              <a:prstGeom prst="line">
                <a:avLst/>
              </a:prstGeom>
              <a:noFill/>
              <a:ln w="38100">
                <a:solidFill>
                  <a:schemeClr val="tx1"/>
                </a:solidFill>
                <a:round/>
                <a:headEnd/>
                <a:tailEnd type="oval" w="sm" len="sm"/>
              </a:ln>
            </p:spPr>
            <p:txBody>
              <a:bodyPr/>
              <a:lstStyle/>
              <a:p>
                <a:endParaRPr lang="zh-CN" altLang="en-US"/>
              </a:p>
            </p:txBody>
          </p:sp>
        </p:grpSp>
        <p:grpSp>
          <p:nvGrpSpPr>
            <p:cNvPr id="79920" name="Group 120"/>
            <p:cNvGrpSpPr>
              <a:grpSpLocks/>
            </p:cNvGrpSpPr>
            <p:nvPr/>
          </p:nvGrpSpPr>
          <p:grpSpPr bwMode="auto">
            <a:xfrm>
              <a:off x="2935" y="2464"/>
              <a:ext cx="169" cy="23"/>
              <a:chOff x="2935" y="2464"/>
              <a:chExt cx="169" cy="23"/>
            </a:xfrm>
          </p:grpSpPr>
          <p:sp>
            <p:nvSpPr>
              <p:cNvPr id="79921" name="Oval 121"/>
              <p:cNvSpPr>
                <a:spLocks noChangeArrowheads="1"/>
              </p:cNvSpPr>
              <p:nvPr/>
            </p:nvSpPr>
            <p:spPr bwMode="auto">
              <a:xfrm>
                <a:off x="3082"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9922" name="Oval 122"/>
              <p:cNvSpPr>
                <a:spLocks noChangeArrowheads="1"/>
              </p:cNvSpPr>
              <p:nvPr/>
            </p:nvSpPr>
            <p:spPr bwMode="auto">
              <a:xfrm>
                <a:off x="2935"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9923" name="Oval 123"/>
              <p:cNvSpPr>
                <a:spLocks noChangeArrowheads="1"/>
              </p:cNvSpPr>
              <p:nvPr/>
            </p:nvSpPr>
            <p:spPr bwMode="auto">
              <a:xfrm>
                <a:off x="3008"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grpSp>
      </p:grpSp>
      <p:grpSp>
        <p:nvGrpSpPr>
          <p:cNvPr id="79975" name="Group 124"/>
          <p:cNvGrpSpPr>
            <a:grpSpLocks/>
          </p:cNvGrpSpPr>
          <p:nvPr/>
        </p:nvGrpSpPr>
        <p:grpSpPr bwMode="auto">
          <a:xfrm>
            <a:off x="2312988" y="3022600"/>
            <a:ext cx="857250" cy="1039813"/>
            <a:chOff x="1457" y="1904"/>
            <a:chExt cx="540" cy="655"/>
          </a:xfrm>
        </p:grpSpPr>
        <p:grpSp>
          <p:nvGrpSpPr>
            <p:cNvPr id="79909" name="Group 125"/>
            <p:cNvGrpSpPr>
              <a:grpSpLocks/>
            </p:cNvGrpSpPr>
            <p:nvPr/>
          </p:nvGrpSpPr>
          <p:grpSpPr bwMode="auto">
            <a:xfrm>
              <a:off x="1457" y="1904"/>
              <a:ext cx="540" cy="655"/>
              <a:chOff x="1457" y="1904"/>
              <a:chExt cx="540" cy="655"/>
            </a:xfrm>
          </p:grpSpPr>
          <p:sp>
            <p:nvSpPr>
              <p:cNvPr id="79914" name="Line 126"/>
              <p:cNvSpPr>
                <a:spLocks noChangeShapeType="1"/>
              </p:cNvSpPr>
              <p:nvPr/>
            </p:nvSpPr>
            <p:spPr bwMode="auto">
              <a:xfrm flipV="1">
                <a:off x="1996" y="2301"/>
                <a:ext cx="1" cy="258"/>
              </a:xfrm>
              <a:prstGeom prst="line">
                <a:avLst/>
              </a:prstGeom>
              <a:noFill/>
              <a:ln w="38100">
                <a:solidFill>
                  <a:schemeClr val="tx1"/>
                </a:solidFill>
                <a:round/>
                <a:headEnd/>
                <a:tailEnd type="oval" w="sm" len="sm"/>
              </a:ln>
            </p:spPr>
            <p:txBody>
              <a:bodyPr/>
              <a:lstStyle/>
              <a:p>
                <a:endParaRPr lang="zh-CN" altLang="en-US"/>
              </a:p>
            </p:txBody>
          </p:sp>
          <p:sp>
            <p:nvSpPr>
              <p:cNvPr id="79915" name="Line 127"/>
              <p:cNvSpPr>
                <a:spLocks noChangeShapeType="1"/>
              </p:cNvSpPr>
              <p:nvPr/>
            </p:nvSpPr>
            <p:spPr bwMode="auto">
              <a:xfrm flipV="1">
                <a:off x="1903" y="2223"/>
                <a:ext cx="1" cy="336"/>
              </a:xfrm>
              <a:prstGeom prst="line">
                <a:avLst/>
              </a:prstGeom>
              <a:noFill/>
              <a:ln w="38100">
                <a:solidFill>
                  <a:schemeClr val="tx1"/>
                </a:solidFill>
                <a:round/>
                <a:headEnd/>
                <a:tailEnd type="oval" w="sm" len="sm"/>
              </a:ln>
            </p:spPr>
            <p:txBody>
              <a:bodyPr/>
              <a:lstStyle/>
              <a:p>
                <a:endParaRPr lang="zh-CN" altLang="en-US"/>
              </a:p>
            </p:txBody>
          </p:sp>
          <p:sp>
            <p:nvSpPr>
              <p:cNvPr id="79916" name="Line 128"/>
              <p:cNvSpPr>
                <a:spLocks noChangeShapeType="1"/>
              </p:cNvSpPr>
              <p:nvPr/>
            </p:nvSpPr>
            <p:spPr bwMode="auto">
              <a:xfrm flipV="1">
                <a:off x="1637" y="2063"/>
                <a:ext cx="1" cy="496"/>
              </a:xfrm>
              <a:prstGeom prst="line">
                <a:avLst/>
              </a:prstGeom>
              <a:noFill/>
              <a:ln w="38100">
                <a:solidFill>
                  <a:schemeClr val="tx1"/>
                </a:solidFill>
                <a:round/>
                <a:headEnd/>
                <a:tailEnd type="oval" w="sm" len="sm"/>
              </a:ln>
            </p:spPr>
            <p:txBody>
              <a:bodyPr/>
              <a:lstStyle/>
              <a:p>
                <a:endParaRPr lang="zh-CN" altLang="en-US"/>
              </a:p>
            </p:txBody>
          </p:sp>
          <p:sp>
            <p:nvSpPr>
              <p:cNvPr id="79917" name="Line 129"/>
              <p:cNvSpPr>
                <a:spLocks noChangeShapeType="1"/>
              </p:cNvSpPr>
              <p:nvPr/>
            </p:nvSpPr>
            <p:spPr bwMode="auto">
              <a:xfrm flipV="1">
                <a:off x="1547" y="1992"/>
                <a:ext cx="1" cy="567"/>
              </a:xfrm>
              <a:prstGeom prst="line">
                <a:avLst/>
              </a:prstGeom>
              <a:noFill/>
              <a:ln w="38100">
                <a:solidFill>
                  <a:schemeClr val="tx1"/>
                </a:solidFill>
                <a:round/>
                <a:headEnd/>
                <a:tailEnd type="oval" w="sm" len="sm"/>
              </a:ln>
            </p:spPr>
            <p:txBody>
              <a:bodyPr/>
              <a:lstStyle/>
              <a:p>
                <a:endParaRPr lang="zh-CN" altLang="en-US"/>
              </a:p>
            </p:txBody>
          </p:sp>
          <p:sp>
            <p:nvSpPr>
              <p:cNvPr id="79918" name="Line 130"/>
              <p:cNvSpPr>
                <a:spLocks noChangeShapeType="1"/>
              </p:cNvSpPr>
              <p:nvPr/>
            </p:nvSpPr>
            <p:spPr bwMode="auto">
              <a:xfrm flipV="1">
                <a:off x="1457" y="1904"/>
                <a:ext cx="1" cy="655"/>
              </a:xfrm>
              <a:prstGeom prst="line">
                <a:avLst/>
              </a:prstGeom>
              <a:noFill/>
              <a:ln w="38100">
                <a:solidFill>
                  <a:schemeClr val="tx1"/>
                </a:solidFill>
                <a:round/>
                <a:headEnd/>
                <a:tailEnd type="oval" w="sm" len="sm"/>
              </a:ln>
            </p:spPr>
            <p:txBody>
              <a:bodyPr/>
              <a:lstStyle/>
              <a:p>
                <a:endParaRPr lang="zh-CN" altLang="en-US"/>
              </a:p>
            </p:txBody>
          </p:sp>
        </p:grpSp>
        <p:grpSp>
          <p:nvGrpSpPr>
            <p:cNvPr id="79910" name="Group 131"/>
            <p:cNvGrpSpPr>
              <a:grpSpLocks/>
            </p:cNvGrpSpPr>
            <p:nvPr/>
          </p:nvGrpSpPr>
          <p:grpSpPr bwMode="auto">
            <a:xfrm>
              <a:off x="1684" y="2464"/>
              <a:ext cx="169" cy="23"/>
              <a:chOff x="1684" y="2464"/>
              <a:chExt cx="169" cy="23"/>
            </a:xfrm>
          </p:grpSpPr>
          <p:sp>
            <p:nvSpPr>
              <p:cNvPr id="79911" name="Oval 132"/>
              <p:cNvSpPr>
                <a:spLocks noChangeArrowheads="1"/>
              </p:cNvSpPr>
              <p:nvPr/>
            </p:nvSpPr>
            <p:spPr bwMode="auto">
              <a:xfrm>
                <a:off x="1831"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9912" name="Oval 133"/>
              <p:cNvSpPr>
                <a:spLocks noChangeArrowheads="1"/>
              </p:cNvSpPr>
              <p:nvPr/>
            </p:nvSpPr>
            <p:spPr bwMode="auto">
              <a:xfrm>
                <a:off x="1684"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79913" name="Oval 134"/>
              <p:cNvSpPr>
                <a:spLocks noChangeArrowheads="1"/>
              </p:cNvSpPr>
              <p:nvPr/>
            </p:nvSpPr>
            <p:spPr bwMode="auto">
              <a:xfrm>
                <a:off x="1757" y="2464"/>
                <a:ext cx="22" cy="23"/>
              </a:xfrm>
              <a:prstGeom prst="ellipse">
                <a:avLst/>
              </a:prstGeom>
              <a:solidFill>
                <a:srgbClr val="000000"/>
              </a:solidFill>
              <a:ln w="3810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grpSp>
      </p:grpSp>
      <p:sp>
        <p:nvSpPr>
          <p:cNvPr id="796807" name="Rectangle 13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96808" name="Text Box 136"/>
          <p:cNvSpPr txBox="1">
            <a:spLocks noChangeArrowheads="1"/>
          </p:cNvSpPr>
          <p:nvPr/>
        </p:nvSpPr>
        <p:spPr bwMode="auto">
          <a:xfrm>
            <a:off x="1331913" y="2276475"/>
            <a:ext cx="792162"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600">
                <a:solidFill>
                  <a:schemeClr val="folHlink"/>
                </a:solidFill>
                <a:latin typeface="Times New Roman" pitchFamily="18" charset="0"/>
              </a:rPr>
              <a:t>2</a:t>
            </a:r>
            <a:r>
              <a:rPr lang="zh-CN" altLang="en-US" sz="2600">
                <a:solidFill>
                  <a:schemeClr val="folHlink"/>
                </a:solidFill>
                <a:latin typeface="Times New Roman" pitchFamily="18" charset="0"/>
              </a:rPr>
              <a:t>片</a:t>
            </a:r>
          </a:p>
        </p:txBody>
      </p:sp>
      <p:sp>
        <p:nvSpPr>
          <p:cNvPr id="79908" name="AutoShape 137">
            <a:hlinkClick r:id="rId3"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6682"/>
                                        </p:tgtEl>
                                        <p:attrNameLst>
                                          <p:attrName>style.visibility</p:attrName>
                                        </p:attrNameLst>
                                      </p:cBhvr>
                                      <p:to>
                                        <p:strVal val="visible"/>
                                      </p:to>
                                    </p:set>
                                    <p:animEffect transition="in" filter="blinds(horizontal)">
                                      <p:cBhvr>
                                        <p:cTn id="7" dur="500"/>
                                        <p:tgtEl>
                                          <p:spTgt spid="79668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96674"/>
                                        </p:tgtEl>
                                        <p:attrNameLst>
                                          <p:attrName>style.visibility</p:attrName>
                                        </p:attrNameLst>
                                      </p:cBhvr>
                                      <p:to>
                                        <p:strVal val="visible"/>
                                      </p:to>
                                    </p:set>
                                    <p:animEffect transition="in" filter="blinds(horizontal)">
                                      <p:cBhvr>
                                        <p:cTn id="17" dur="500"/>
                                        <p:tgtEl>
                                          <p:spTgt spid="79667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96675"/>
                                        </p:tgtEl>
                                        <p:attrNameLst>
                                          <p:attrName>style.visibility</p:attrName>
                                        </p:attrNameLst>
                                      </p:cBhvr>
                                      <p:to>
                                        <p:strVal val="visible"/>
                                      </p:to>
                                    </p:set>
                                    <p:animEffect transition="in" filter="blinds(horizontal)">
                                      <p:cBhvr>
                                        <p:cTn id="22" dur="500"/>
                                        <p:tgtEl>
                                          <p:spTgt spid="796675"/>
                                        </p:tgtEl>
                                      </p:cBhvr>
                                    </p:animEffect>
                                  </p:childTnLst>
                                  <p:subTnLst>
                                    <p:set>
                                      <p:cBhvr override="childStyle">
                                        <p:cTn dur="1" fill="hold" display="0" masterRel="nextClick" afterEffect="1"/>
                                        <p:tgtEl>
                                          <p:spTgt spid="79667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96808"/>
                                        </p:tgtEl>
                                        <p:attrNameLst>
                                          <p:attrName>style.visibility</p:attrName>
                                        </p:attrNameLst>
                                      </p:cBhvr>
                                      <p:to>
                                        <p:strVal val="visible"/>
                                      </p:to>
                                    </p:set>
                                    <p:animEffect transition="in" filter="blinds(horizontal)">
                                      <p:cBhvr>
                                        <p:cTn id="27" dur="500"/>
                                        <p:tgtEl>
                                          <p:spTgt spid="79680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trips(downRigh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79975"/>
                                        </p:tgtEl>
                                        <p:attrNameLst>
                                          <p:attrName>style.visibility</p:attrName>
                                        </p:attrNameLst>
                                      </p:cBhvr>
                                      <p:to>
                                        <p:strVal val="visible"/>
                                      </p:to>
                                    </p:set>
                                    <p:animEffect transition="in" filter="strips(downRight)">
                                      <p:cBhvr>
                                        <p:cTn id="52" dur="500"/>
                                        <p:tgtEl>
                                          <p:spTgt spid="7997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nodeType="clickEffect">
                                  <p:stCondLst>
                                    <p:cond delay="0"/>
                                  </p:stCondLst>
                                  <p:childTnLst>
                                    <p:set>
                                      <p:cBhvr>
                                        <p:cTn id="56" dur="1" fill="hold">
                                          <p:stCondLst>
                                            <p:cond delay="0"/>
                                          </p:stCondLst>
                                        </p:cTn>
                                        <p:tgtEl>
                                          <p:spTgt spid="79968"/>
                                        </p:tgtEl>
                                        <p:attrNameLst>
                                          <p:attrName>style.visibility</p:attrName>
                                        </p:attrNameLst>
                                      </p:cBhvr>
                                      <p:to>
                                        <p:strVal val="visible"/>
                                      </p:to>
                                    </p:set>
                                    <p:animEffect transition="in" filter="strips(downRight)">
                                      <p:cBhvr>
                                        <p:cTn id="57" dur="500"/>
                                        <p:tgtEl>
                                          <p:spTgt spid="79968"/>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strips(downRight)">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3"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strips(upRight)">
                                      <p:cBhvr>
                                        <p:cTn id="67" dur="500"/>
                                        <p:tgtEl>
                                          <p:spTgt spid="2"/>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3" fill="hold"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strips(upRight)">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8" fill="hold"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slide(fromLeft)">
                                      <p:cBhvr>
                                        <p:cTn id="77" dur="500"/>
                                        <p:tgtEl>
                                          <p:spTgt spid="25"/>
                                        </p:tgtEl>
                                      </p:cBhvr>
                                    </p:animEffect>
                                  </p:childTnLst>
                                </p:cTn>
                              </p:par>
                            </p:childTnLst>
                          </p:cTn>
                        </p:par>
                        <p:par>
                          <p:cTn id="78" fill="hold">
                            <p:stCondLst>
                              <p:cond delay="500"/>
                            </p:stCondLst>
                            <p:childTnLst>
                              <p:par>
                                <p:cTn id="79" presetID="22" presetClass="entr" presetSubtype="4"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down)">
                                      <p:cBhvr>
                                        <p:cTn id="81" dur="500"/>
                                        <p:tgtEl>
                                          <p:spTgt spid="23"/>
                                        </p:tgtEl>
                                      </p:cBhvr>
                                    </p:animEffect>
                                  </p:childTnLst>
                                </p:cTn>
                              </p:par>
                            </p:childTnLst>
                          </p:cTn>
                        </p:par>
                        <p:par>
                          <p:cTn id="82" fill="hold">
                            <p:stCondLst>
                              <p:cond delay="1000"/>
                            </p:stCondLst>
                            <p:childTnLst>
                              <p:par>
                                <p:cTn id="83" presetID="18" presetClass="entr" presetSubtype="9"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strips(upLeft)">
                                      <p:cBhvr>
                                        <p:cTn id="85" dur="500"/>
                                        <p:tgtEl>
                                          <p:spTgt spid="22"/>
                                        </p:tgtEl>
                                      </p:cBhvr>
                                    </p:animEffect>
                                  </p:childTnLst>
                                </p:cTn>
                              </p:par>
                            </p:childTnLst>
                          </p:cTn>
                        </p:par>
                      </p:childTnLst>
                    </p:cTn>
                  </p:par>
                  <p:par>
                    <p:cTn id="86" fill="hold">
                      <p:stCondLst>
                        <p:cond delay="indefinite"/>
                      </p:stCondLst>
                      <p:childTnLst>
                        <p:par>
                          <p:cTn id="87" fill="hold">
                            <p:stCondLst>
                              <p:cond delay="0"/>
                            </p:stCondLst>
                            <p:childTnLst>
                              <p:par>
                                <p:cTn id="88" presetID="12" presetClass="entr" presetSubtype="8" fill="hold" nodeType="click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slide(fromLeft)">
                                      <p:cBhvr>
                                        <p:cTn id="90" dur="500"/>
                                        <p:tgtEl>
                                          <p:spTgt spid="30"/>
                                        </p:tgtEl>
                                      </p:cBhvr>
                                    </p:animEffect>
                                  </p:childTnLst>
                                </p:cTn>
                              </p:par>
                            </p:childTnLst>
                          </p:cTn>
                        </p:par>
                        <p:par>
                          <p:cTn id="91" fill="hold">
                            <p:stCondLst>
                              <p:cond delay="500"/>
                            </p:stCondLst>
                            <p:childTnLst>
                              <p:par>
                                <p:cTn id="92" presetID="22" presetClass="entr" presetSubtype="4"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childTnLst>
                          </p:cTn>
                        </p:par>
                        <p:par>
                          <p:cTn id="95" fill="hold">
                            <p:stCondLst>
                              <p:cond delay="1000"/>
                            </p:stCondLst>
                            <p:childTnLst>
                              <p:par>
                                <p:cTn id="96" presetID="18" presetClass="entr" presetSubtype="9" fill="hold" nodeType="after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strips(upLeft)">
                                      <p:cBhvr>
                                        <p:cTn id="9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4" grpId="0"/>
      <p:bldP spid="796675" grpId="0"/>
      <p:bldP spid="796682" grpId="0" autoUpdateAnimBg="0"/>
      <p:bldP spid="79680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Text Box 9"/>
          <p:cNvSpPr txBox="1">
            <a:spLocks noChangeArrowheads="1"/>
          </p:cNvSpPr>
          <p:nvPr/>
        </p:nvSpPr>
        <p:spPr bwMode="auto">
          <a:xfrm>
            <a:off x="457200" y="188913"/>
            <a:ext cx="63246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 五、存储器与 </a:t>
            </a:r>
            <a:r>
              <a:rPr lang="en-US" altLang="zh-CN" sz="3600">
                <a:latin typeface="Times New Roman" pitchFamily="18" charset="0"/>
              </a:rPr>
              <a:t>CPU </a:t>
            </a:r>
            <a:r>
              <a:rPr lang="zh-CN" altLang="en-US" sz="3600">
                <a:latin typeface="Times New Roman" pitchFamily="18" charset="0"/>
              </a:rPr>
              <a:t>的连接 </a:t>
            </a:r>
          </a:p>
        </p:txBody>
      </p:sp>
      <p:sp>
        <p:nvSpPr>
          <p:cNvPr id="796807" name="Rectangle 13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pic>
        <p:nvPicPr>
          <p:cNvPr id="139" name="Picture 3" descr="130193"/>
          <p:cNvPicPr>
            <a:picLocks noChangeAspect="1" noChangeArrowheads="1"/>
          </p:cNvPicPr>
          <p:nvPr/>
        </p:nvPicPr>
        <p:blipFill>
          <a:blip r:embed="rId3" cstate="print">
            <a:grayscl/>
          </a:blip>
          <a:srcRect/>
          <a:stretch>
            <a:fillRect/>
          </a:stretch>
        </p:blipFill>
        <p:spPr bwMode="auto">
          <a:xfrm>
            <a:off x="1043608" y="1484784"/>
            <a:ext cx="7088341" cy="374441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additive="base">
                                        <p:cTn id="7" dur="500" fill="hold"/>
                                        <p:tgtEl>
                                          <p:spTgt spid="139"/>
                                        </p:tgtEl>
                                        <p:attrNameLst>
                                          <p:attrName>ppt_x</p:attrName>
                                        </p:attrNameLst>
                                      </p:cBhvr>
                                      <p:tavLst>
                                        <p:tav tm="0">
                                          <p:val>
                                            <p:strVal val="0-#ppt_w/2"/>
                                          </p:val>
                                        </p:tav>
                                        <p:tav tm="100000">
                                          <p:val>
                                            <p:strVal val="#ppt_x"/>
                                          </p:val>
                                        </p:tav>
                                      </p:tavLst>
                                    </p:anim>
                                    <p:anim calcmode="lin" valueType="num">
                                      <p:cBhvr additive="base">
                                        <p:cTn id="8"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灯片编号占位符 1"/>
          <p:cNvSpPr>
            <a:spLocks noGrp="1"/>
          </p:cNvSpPr>
          <p:nvPr>
            <p:ph type="sldNum" sz="quarter" idx="10"/>
          </p:nvPr>
        </p:nvSpPr>
        <p:spPr bwMode="auto">
          <a:noFill/>
          <a:ln>
            <a:miter lim="800000"/>
            <a:headEnd/>
            <a:tailEnd/>
          </a:ln>
        </p:spPr>
        <p:txBody>
          <a:bodyPr/>
          <a:lstStyle/>
          <a:p>
            <a:fld id="{55565AB8-A53A-4537-8E98-DE6DD46C5CF7}" type="slidenum">
              <a:rPr lang="zh-CN" altLang="en-US" smtClean="0"/>
              <a:pPr/>
              <a:t>78</a:t>
            </a:fld>
            <a:endParaRPr lang="en-US" altLang="zh-CN"/>
          </a:p>
        </p:txBody>
      </p:sp>
      <p:sp>
        <p:nvSpPr>
          <p:cNvPr id="80899" name="Text Box 2"/>
          <p:cNvSpPr txBox="1">
            <a:spLocks noChangeArrowheads="1"/>
          </p:cNvSpPr>
          <p:nvPr/>
        </p:nvSpPr>
        <p:spPr bwMode="auto">
          <a:xfrm>
            <a:off x="304800" y="260350"/>
            <a:ext cx="68580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 (2) 字扩展（增加存储字的数量）</a:t>
            </a:r>
            <a:endParaRPr lang="en-US" altLang="zh-CN" sz="3200">
              <a:latin typeface="Times New Roman" pitchFamily="18" charset="0"/>
            </a:endParaRPr>
          </a:p>
        </p:txBody>
      </p:sp>
      <p:sp>
        <p:nvSpPr>
          <p:cNvPr id="797699" name="Text Box 3"/>
          <p:cNvSpPr txBox="1">
            <a:spLocks noChangeArrowheads="1"/>
          </p:cNvSpPr>
          <p:nvPr/>
        </p:nvSpPr>
        <p:spPr bwMode="auto">
          <a:xfrm>
            <a:off x="685800" y="1492250"/>
            <a:ext cx="77724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 用         1</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zh-CN" altLang="en-US" sz="2600">
                <a:latin typeface="Times New Roman" pitchFamily="18" charset="0"/>
              </a:rPr>
              <a:t>8位 存储芯片组成 2</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600">
                <a:latin typeface="Times New Roman" pitchFamily="18" charset="0"/>
              </a:rPr>
              <a:t>8</a:t>
            </a:r>
            <a:r>
              <a:rPr lang="zh-CN" altLang="en-US" sz="2600">
                <a:latin typeface="Times New Roman" pitchFamily="18" charset="0"/>
              </a:rPr>
              <a:t>位 的存储器</a:t>
            </a:r>
          </a:p>
        </p:txBody>
      </p:sp>
      <p:grpSp>
        <p:nvGrpSpPr>
          <p:cNvPr id="2" name="Group 4"/>
          <p:cNvGrpSpPr>
            <a:grpSpLocks/>
          </p:cNvGrpSpPr>
          <p:nvPr/>
        </p:nvGrpSpPr>
        <p:grpSpPr bwMode="auto">
          <a:xfrm>
            <a:off x="6821488" y="879475"/>
            <a:ext cx="1998662" cy="457200"/>
            <a:chOff x="4224" y="571"/>
            <a:chExt cx="1259" cy="288"/>
          </a:xfrm>
        </p:grpSpPr>
        <p:sp>
          <p:nvSpPr>
            <p:cNvPr id="80985" name="AutoShape 5"/>
            <p:cNvSpPr>
              <a:spLocks noChangeArrowheads="1"/>
            </p:cNvSpPr>
            <p:nvPr/>
          </p:nvSpPr>
          <p:spPr bwMode="auto">
            <a:xfrm>
              <a:off x="4224" y="576"/>
              <a:ext cx="1248" cy="270"/>
            </a:xfrm>
            <a:prstGeom prst="wedgeRoundRectCallout">
              <a:avLst>
                <a:gd name="adj1" fmla="val -110255"/>
                <a:gd name="adj2" fmla="val 109259"/>
                <a:gd name="adj3" fmla="val 16667"/>
              </a:avLst>
            </a:prstGeom>
            <a:noFill/>
            <a:ln w="28575">
              <a:solidFill>
                <a:schemeClr val="folHlink"/>
              </a:solidFill>
              <a:miter lim="800000"/>
              <a:headEnd/>
              <a:tailEnd/>
            </a:ln>
          </p:spPr>
          <p:txBody>
            <a:bodyPr rIns="0"/>
            <a:lstStyle/>
            <a:p>
              <a:pPr algn="l" eaLnBrk="1" hangingPunct="1">
                <a:spcBef>
                  <a:spcPct val="50000"/>
                </a:spcBef>
                <a:buClrTx/>
                <a:buSzTx/>
                <a:buFontTx/>
                <a:buNone/>
              </a:pPr>
              <a:endParaRPr lang="en-US" altLang="zh-CN" sz="2600">
                <a:latin typeface="Times New Roman" pitchFamily="18" charset="0"/>
              </a:endParaRPr>
            </a:p>
          </p:txBody>
        </p:sp>
        <p:sp>
          <p:nvSpPr>
            <p:cNvPr id="80986" name="Text Box 6"/>
            <p:cNvSpPr txBox="1">
              <a:spLocks noChangeArrowheads="1"/>
            </p:cNvSpPr>
            <p:nvPr/>
          </p:nvSpPr>
          <p:spPr bwMode="auto">
            <a:xfrm>
              <a:off x="4280" y="571"/>
              <a:ext cx="1203"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11根地址线</a:t>
              </a:r>
            </a:p>
          </p:txBody>
        </p:sp>
      </p:grpSp>
      <p:grpSp>
        <p:nvGrpSpPr>
          <p:cNvPr id="3" name="Group 7"/>
          <p:cNvGrpSpPr>
            <a:grpSpLocks/>
          </p:cNvGrpSpPr>
          <p:nvPr/>
        </p:nvGrpSpPr>
        <p:grpSpPr bwMode="auto">
          <a:xfrm>
            <a:off x="7061200" y="2230438"/>
            <a:ext cx="2119313" cy="457200"/>
            <a:chOff x="4272" y="1396"/>
            <a:chExt cx="1335" cy="288"/>
          </a:xfrm>
        </p:grpSpPr>
        <p:sp>
          <p:nvSpPr>
            <p:cNvPr id="80983" name="AutoShape 8"/>
            <p:cNvSpPr>
              <a:spLocks noChangeArrowheads="1"/>
            </p:cNvSpPr>
            <p:nvPr/>
          </p:nvSpPr>
          <p:spPr bwMode="auto">
            <a:xfrm>
              <a:off x="4272" y="1410"/>
              <a:ext cx="1250" cy="270"/>
            </a:xfrm>
            <a:prstGeom prst="wedgeRoundRectCallout">
              <a:avLst>
                <a:gd name="adj1" fmla="val -80560"/>
                <a:gd name="adj2" fmla="val -121852"/>
                <a:gd name="adj3" fmla="val 16667"/>
              </a:avLst>
            </a:prstGeom>
            <a:noFill/>
            <a:ln w="28575">
              <a:solidFill>
                <a:schemeClr val="folHlink"/>
              </a:solidFill>
              <a:miter lim="800000"/>
              <a:headEnd/>
              <a:tailEnd/>
            </a:ln>
          </p:spPr>
          <p:txBody>
            <a:bodyPr/>
            <a:lstStyle/>
            <a:p>
              <a:pPr eaLnBrk="1" hangingPunct="1">
                <a:spcBef>
                  <a:spcPct val="50000"/>
                </a:spcBef>
                <a:buClrTx/>
                <a:buSzTx/>
                <a:buFontTx/>
                <a:buNone/>
              </a:pPr>
              <a:endParaRPr lang="zh-CN" altLang="en-US" sz="2600">
                <a:latin typeface="Times New Roman" pitchFamily="18" charset="0"/>
              </a:endParaRPr>
            </a:p>
          </p:txBody>
        </p:sp>
        <p:sp>
          <p:nvSpPr>
            <p:cNvPr id="80984" name="Text Box 9"/>
            <p:cNvSpPr txBox="1">
              <a:spLocks noChangeArrowheads="1"/>
            </p:cNvSpPr>
            <p:nvPr/>
          </p:nvSpPr>
          <p:spPr bwMode="auto">
            <a:xfrm>
              <a:off x="4404" y="1396"/>
              <a:ext cx="1203"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8根数据线</a:t>
              </a:r>
            </a:p>
          </p:txBody>
        </p:sp>
      </p:grpSp>
      <p:sp>
        <p:nvSpPr>
          <p:cNvPr id="797706" name="Rectangle 1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797707" name="Text Box 11"/>
          <p:cNvSpPr txBox="1">
            <a:spLocks noChangeArrowheads="1"/>
          </p:cNvSpPr>
          <p:nvPr/>
        </p:nvSpPr>
        <p:spPr bwMode="auto">
          <a:xfrm>
            <a:off x="1144588" y="1470025"/>
            <a:ext cx="12827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solidFill>
                  <a:schemeClr val="folHlink"/>
                </a:solidFill>
                <a:latin typeface="Times New Roman" pitchFamily="18" charset="0"/>
              </a:rPr>
              <a:t>？片</a:t>
            </a:r>
          </a:p>
        </p:txBody>
      </p:sp>
      <p:sp>
        <p:nvSpPr>
          <p:cNvPr id="797708" name="Text Box 12"/>
          <p:cNvSpPr txBox="1">
            <a:spLocks noChangeArrowheads="1"/>
          </p:cNvSpPr>
          <p:nvPr/>
        </p:nvSpPr>
        <p:spPr bwMode="auto">
          <a:xfrm>
            <a:off x="1246188" y="1484313"/>
            <a:ext cx="792162"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600">
                <a:solidFill>
                  <a:schemeClr val="folHlink"/>
                </a:solidFill>
                <a:latin typeface="Times New Roman" pitchFamily="18" charset="0"/>
              </a:rPr>
              <a:t>2</a:t>
            </a:r>
            <a:r>
              <a:rPr lang="zh-CN" altLang="en-US" sz="2600">
                <a:solidFill>
                  <a:schemeClr val="folHlink"/>
                </a:solidFill>
                <a:latin typeface="Times New Roman" pitchFamily="18" charset="0"/>
              </a:rPr>
              <a:t>片</a:t>
            </a:r>
          </a:p>
        </p:txBody>
      </p:sp>
      <p:grpSp>
        <p:nvGrpSpPr>
          <p:cNvPr id="4" name="Group 13"/>
          <p:cNvGrpSpPr>
            <a:grpSpLocks/>
          </p:cNvGrpSpPr>
          <p:nvPr/>
        </p:nvGrpSpPr>
        <p:grpSpPr bwMode="auto">
          <a:xfrm>
            <a:off x="3843338" y="4786313"/>
            <a:ext cx="3173412" cy="1587"/>
            <a:chOff x="2421" y="3015"/>
            <a:chExt cx="1999" cy="1"/>
          </a:xfrm>
        </p:grpSpPr>
        <p:sp>
          <p:nvSpPr>
            <p:cNvPr id="80981" name="Freeform 14"/>
            <p:cNvSpPr>
              <a:spLocks/>
            </p:cNvSpPr>
            <p:nvPr/>
          </p:nvSpPr>
          <p:spPr bwMode="auto">
            <a:xfrm>
              <a:off x="2421" y="3015"/>
              <a:ext cx="233" cy="1"/>
            </a:xfrm>
            <a:custGeom>
              <a:avLst/>
              <a:gdLst>
                <a:gd name="T0" fmla="*/ 0 w 233"/>
                <a:gd name="T1" fmla="*/ 0 h 1"/>
                <a:gd name="T2" fmla="*/ 233 w 233"/>
                <a:gd name="T3" fmla="*/ 0 h 1"/>
                <a:gd name="T4" fmla="*/ 0 60000 65536"/>
                <a:gd name="T5" fmla="*/ 0 60000 65536"/>
                <a:gd name="T6" fmla="*/ 0 w 233"/>
                <a:gd name="T7" fmla="*/ 0 h 1"/>
                <a:gd name="T8" fmla="*/ 233 w 233"/>
                <a:gd name="T9" fmla="*/ 1 h 1"/>
              </a:gdLst>
              <a:ahLst/>
              <a:cxnLst>
                <a:cxn ang="T4">
                  <a:pos x="T0" y="T1"/>
                </a:cxn>
                <a:cxn ang="T5">
                  <a:pos x="T2" y="T3"/>
                </a:cxn>
              </a:cxnLst>
              <a:rect l="T6" t="T7" r="T8" b="T9"/>
              <a:pathLst>
                <a:path w="233" h="1">
                  <a:moveTo>
                    <a:pt x="0" y="0"/>
                  </a:moveTo>
                  <a:lnTo>
                    <a:pt x="233" y="0"/>
                  </a:lnTo>
                </a:path>
              </a:pathLst>
            </a:custGeom>
            <a:solidFill>
              <a:srgbClr val="FFFFFF"/>
            </a:solidFill>
            <a:ln w="38100">
              <a:solidFill>
                <a:schemeClr val="tx1"/>
              </a:solidFill>
              <a:round/>
              <a:headEnd/>
              <a:tailEnd/>
            </a:ln>
          </p:spPr>
          <p:txBody>
            <a:bodyPr/>
            <a:lstStyle/>
            <a:p>
              <a:endParaRPr lang="zh-CN" altLang="en-US"/>
            </a:p>
          </p:txBody>
        </p:sp>
        <p:sp>
          <p:nvSpPr>
            <p:cNvPr id="80982" name="Freeform 15"/>
            <p:cNvSpPr>
              <a:spLocks/>
            </p:cNvSpPr>
            <p:nvPr/>
          </p:nvSpPr>
          <p:spPr bwMode="auto">
            <a:xfrm>
              <a:off x="4194" y="3015"/>
              <a:ext cx="226" cy="1"/>
            </a:xfrm>
            <a:custGeom>
              <a:avLst/>
              <a:gdLst>
                <a:gd name="T0" fmla="*/ 0 w 226"/>
                <a:gd name="T1" fmla="*/ 0 h 1"/>
                <a:gd name="T2" fmla="*/ 226 w 226"/>
                <a:gd name="T3" fmla="*/ 0 h 1"/>
                <a:gd name="T4" fmla="*/ 0 60000 65536"/>
                <a:gd name="T5" fmla="*/ 0 60000 65536"/>
                <a:gd name="T6" fmla="*/ 0 w 226"/>
                <a:gd name="T7" fmla="*/ 0 h 1"/>
                <a:gd name="T8" fmla="*/ 226 w 226"/>
                <a:gd name="T9" fmla="*/ 1 h 1"/>
              </a:gdLst>
              <a:ahLst/>
              <a:cxnLst>
                <a:cxn ang="T4">
                  <a:pos x="T0" y="T1"/>
                </a:cxn>
                <a:cxn ang="T5">
                  <a:pos x="T2" y="T3"/>
                </a:cxn>
              </a:cxnLst>
              <a:rect l="T6" t="T7" r="T8" b="T9"/>
              <a:pathLst>
                <a:path w="226" h="1">
                  <a:moveTo>
                    <a:pt x="0" y="0"/>
                  </a:moveTo>
                  <a:lnTo>
                    <a:pt x="226" y="0"/>
                  </a:lnTo>
                </a:path>
              </a:pathLst>
            </a:custGeom>
            <a:solidFill>
              <a:srgbClr val="FFFFFF"/>
            </a:solidFill>
            <a:ln w="38100">
              <a:solidFill>
                <a:schemeClr val="tx1"/>
              </a:solidFill>
              <a:round/>
              <a:headEnd/>
              <a:tailEnd/>
            </a:ln>
          </p:spPr>
          <p:txBody>
            <a:bodyPr/>
            <a:lstStyle/>
            <a:p>
              <a:endParaRPr lang="zh-CN" altLang="en-US"/>
            </a:p>
          </p:txBody>
        </p:sp>
      </p:grpSp>
      <p:grpSp>
        <p:nvGrpSpPr>
          <p:cNvPr id="5" name="Group 16"/>
          <p:cNvGrpSpPr>
            <a:grpSpLocks/>
          </p:cNvGrpSpPr>
          <p:nvPr/>
        </p:nvGrpSpPr>
        <p:grpSpPr bwMode="auto">
          <a:xfrm>
            <a:off x="4217988" y="4773613"/>
            <a:ext cx="2805112" cy="1612900"/>
            <a:chOff x="2657" y="3007"/>
            <a:chExt cx="1767" cy="1016"/>
          </a:xfrm>
        </p:grpSpPr>
        <p:sp>
          <p:nvSpPr>
            <p:cNvPr id="80979" name="Line 17"/>
            <p:cNvSpPr>
              <a:spLocks noChangeShapeType="1"/>
            </p:cNvSpPr>
            <p:nvPr/>
          </p:nvSpPr>
          <p:spPr bwMode="auto">
            <a:xfrm>
              <a:off x="2657" y="3007"/>
              <a:ext cx="1" cy="1000"/>
            </a:xfrm>
            <a:prstGeom prst="line">
              <a:avLst/>
            </a:prstGeom>
            <a:noFill/>
            <a:ln w="38100">
              <a:solidFill>
                <a:schemeClr val="tx1"/>
              </a:solidFill>
              <a:round/>
              <a:headEnd/>
              <a:tailEnd type="oval" w="sm" len="sm"/>
            </a:ln>
          </p:spPr>
          <p:txBody>
            <a:bodyPr/>
            <a:lstStyle/>
            <a:p>
              <a:endParaRPr lang="zh-CN" altLang="en-US"/>
            </a:p>
          </p:txBody>
        </p:sp>
        <p:sp>
          <p:nvSpPr>
            <p:cNvPr id="80980" name="Freeform 18"/>
            <p:cNvSpPr>
              <a:spLocks/>
            </p:cNvSpPr>
            <p:nvPr/>
          </p:nvSpPr>
          <p:spPr bwMode="auto">
            <a:xfrm>
              <a:off x="4419" y="3009"/>
              <a:ext cx="5" cy="1014"/>
            </a:xfrm>
            <a:custGeom>
              <a:avLst/>
              <a:gdLst>
                <a:gd name="T0" fmla="*/ 0 w 5"/>
                <a:gd name="T1" fmla="*/ 0 h 1014"/>
                <a:gd name="T2" fmla="*/ 5 w 5"/>
                <a:gd name="T3" fmla="*/ 1014 h 1014"/>
                <a:gd name="T4" fmla="*/ 0 60000 65536"/>
                <a:gd name="T5" fmla="*/ 0 60000 65536"/>
                <a:gd name="T6" fmla="*/ 0 w 5"/>
                <a:gd name="T7" fmla="*/ 0 h 1014"/>
                <a:gd name="T8" fmla="*/ 5 w 5"/>
                <a:gd name="T9" fmla="*/ 1014 h 1014"/>
              </a:gdLst>
              <a:ahLst/>
              <a:cxnLst>
                <a:cxn ang="T4">
                  <a:pos x="T0" y="T1"/>
                </a:cxn>
                <a:cxn ang="T5">
                  <a:pos x="T2" y="T3"/>
                </a:cxn>
              </a:cxnLst>
              <a:rect l="T6" t="T7" r="T8" b="T9"/>
              <a:pathLst>
                <a:path w="5" h="1014">
                  <a:moveTo>
                    <a:pt x="0" y="0"/>
                  </a:moveTo>
                  <a:lnTo>
                    <a:pt x="5" y="1014"/>
                  </a:lnTo>
                </a:path>
              </a:pathLst>
            </a:custGeom>
            <a:solidFill>
              <a:srgbClr val="FFFFFF"/>
            </a:solidFill>
            <a:ln w="38100">
              <a:solidFill>
                <a:schemeClr val="tx1"/>
              </a:solidFill>
              <a:round/>
              <a:headEnd/>
              <a:tailEnd/>
            </a:ln>
          </p:spPr>
          <p:txBody>
            <a:bodyPr/>
            <a:lstStyle/>
            <a:p>
              <a:endParaRPr lang="zh-CN" altLang="en-US"/>
            </a:p>
          </p:txBody>
        </p:sp>
      </p:grpSp>
      <p:grpSp>
        <p:nvGrpSpPr>
          <p:cNvPr id="6" name="Group 19"/>
          <p:cNvGrpSpPr>
            <a:grpSpLocks/>
          </p:cNvGrpSpPr>
          <p:nvPr/>
        </p:nvGrpSpPr>
        <p:grpSpPr bwMode="auto">
          <a:xfrm>
            <a:off x="2493963" y="4291013"/>
            <a:ext cx="4160837" cy="652462"/>
            <a:chOff x="1571" y="2703"/>
            <a:chExt cx="2621" cy="411"/>
          </a:xfrm>
        </p:grpSpPr>
        <p:sp>
          <p:nvSpPr>
            <p:cNvPr id="80975" name="Rectangle 20"/>
            <p:cNvSpPr>
              <a:spLocks noChangeArrowheads="1"/>
            </p:cNvSpPr>
            <p:nvPr/>
          </p:nvSpPr>
          <p:spPr bwMode="auto">
            <a:xfrm>
              <a:off x="1571" y="2703"/>
              <a:ext cx="857" cy="41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0976" name="Rectangle 21"/>
            <p:cNvSpPr>
              <a:spLocks noChangeArrowheads="1"/>
            </p:cNvSpPr>
            <p:nvPr/>
          </p:nvSpPr>
          <p:spPr bwMode="auto">
            <a:xfrm>
              <a:off x="1674" y="2792"/>
              <a:ext cx="647" cy="192"/>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zh-CN" altLang="en-US" sz="2000">
                  <a:solidFill>
                    <a:schemeClr val="folHlink"/>
                  </a:solidFill>
                  <a:latin typeface="Times New Roman" pitchFamily="18" charset="0"/>
                </a:rPr>
                <a:t>1</a:t>
              </a:r>
              <a:r>
                <a:rPr lang="en-US" altLang="zh-CN" sz="2000">
                  <a:solidFill>
                    <a:schemeClr val="folHlink"/>
                  </a:solidFill>
                  <a:latin typeface="Times New Roman" pitchFamily="18" charset="0"/>
                </a:rPr>
                <a:t>K× </a:t>
              </a:r>
              <a:r>
                <a:rPr lang="zh-CN" altLang="en-US" sz="2000">
                  <a:solidFill>
                    <a:schemeClr val="folHlink"/>
                  </a:solidFill>
                  <a:latin typeface="宋体" pitchFamily="2" charset="-122"/>
                </a:rPr>
                <a:t>8位</a:t>
              </a:r>
              <a:endParaRPr lang="en-US" altLang="zh-CN" sz="2000">
                <a:solidFill>
                  <a:schemeClr val="folHlink"/>
                </a:solidFill>
                <a:latin typeface="宋体" pitchFamily="2" charset="-122"/>
              </a:endParaRPr>
            </a:p>
          </p:txBody>
        </p:sp>
        <p:sp>
          <p:nvSpPr>
            <p:cNvPr id="80977" name="Rectangle 22"/>
            <p:cNvSpPr>
              <a:spLocks noChangeArrowheads="1"/>
            </p:cNvSpPr>
            <p:nvPr/>
          </p:nvSpPr>
          <p:spPr bwMode="auto">
            <a:xfrm>
              <a:off x="3335" y="2703"/>
              <a:ext cx="857" cy="411"/>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0978" name="Rectangle 23"/>
            <p:cNvSpPr>
              <a:spLocks noChangeArrowheads="1"/>
            </p:cNvSpPr>
            <p:nvPr/>
          </p:nvSpPr>
          <p:spPr bwMode="auto">
            <a:xfrm>
              <a:off x="3443" y="2805"/>
              <a:ext cx="647" cy="192"/>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zh-CN" altLang="en-US" sz="2000">
                  <a:solidFill>
                    <a:schemeClr val="folHlink"/>
                  </a:solidFill>
                  <a:latin typeface="Times New Roman" pitchFamily="18" charset="0"/>
                </a:rPr>
                <a:t>1</a:t>
              </a:r>
              <a:r>
                <a:rPr lang="en-US" altLang="zh-CN" sz="2000">
                  <a:solidFill>
                    <a:schemeClr val="folHlink"/>
                  </a:solidFill>
                  <a:latin typeface="Times New Roman" pitchFamily="18" charset="0"/>
                </a:rPr>
                <a:t>K× </a:t>
              </a:r>
              <a:r>
                <a:rPr lang="zh-CN" altLang="en-US" sz="2000">
                  <a:solidFill>
                    <a:schemeClr val="folHlink"/>
                  </a:solidFill>
                  <a:latin typeface="宋体" pitchFamily="2" charset="-122"/>
                </a:rPr>
                <a:t>8位</a:t>
              </a:r>
              <a:endParaRPr lang="en-US" altLang="zh-CN" sz="2000">
                <a:solidFill>
                  <a:schemeClr val="folHlink"/>
                </a:solidFill>
                <a:latin typeface="宋体" pitchFamily="2" charset="-122"/>
              </a:endParaRPr>
            </a:p>
          </p:txBody>
        </p:sp>
      </p:grpSp>
      <p:grpSp>
        <p:nvGrpSpPr>
          <p:cNvPr id="7" name="Group 24"/>
          <p:cNvGrpSpPr>
            <a:grpSpLocks/>
          </p:cNvGrpSpPr>
          <p:nvPr/>
        </p:nvGrpSpPr>
        <p:grpSpPr bwMode="auto">
          <a:xfrm>
            <a:off x="568325" y="5197475"/>
            <a:ext cx="7653338" cy="1271588"/>
            <a:chOff x="358" y="3274"/>
            <a:chExt cx="4821" cy="801"/>
          </a:xfrm>
        </p:grpSpPr>
        <p:sp>
          <p:nvSpPr>
            <p:cNvPr id="80967" name="Line 25"/>
            <p:cNvSpPr>
              <a:spLocks noChangeShapeType="1"/>
            </p:cNvSpPr>
            <p:nvPr/>
          </p:nvSpPr>
          <p:spPr bwMode="auto">
            <a:xfrm>
              <a:off x="735" y="3869"/>
              <a:ext cx="4444" cy="1"/>
            </a:xfrm>
            <a:prstGeom prst="line">
              <a:avLst/>
            </a:prstGeom>
            <a:noFill/>
            <a:ln w="38100">
              <a:solidFill>
                <a:schemeClr val="tx1"/>
              </a:solidFill>
              <a:round/>
              <a:headEnd/>
              <a:tailEnd/>
            </a:ln>
          </p:spPr>
          <p:txBody>
            <a:bodyPr/>
            <a:lstStyle/>
            <a:p>
              <a:endParaRPr lang="zh-CN" altLang="en-US"/>
            </a:p>
          </p:txBody>
        </p:sp>
        <p:grpSp>
          <p:nvGrpSpPr>
            <p:cNvPr id="80968" name="Group 26"/>
            <p:cNvGrpSpPr>
              <a:grpSpLocks/>
            </p:cNvGrpSpPr>
            <p:nvPr/>
          </p:nvGrpSpPr>
          <p:grpSpPr bwMode="auto">
            <a:xfrm>
              <a:off x="358" y="3274"/>
              <a:ext cx="4821" cy="801"/>
              <a:chOff x="358" y="3274"/>
              <a:chExt cx="4821" cy="801"/>
            </a:xfrm>
          </p:grpSpPr>
          <p:sp>
            <p:nvSpPr>
              <p:cNvPr id="80969" name="Freeform 27"/>
              <p:cNvSpPr>
                <a:spLocks/>
              </p:cNvSpPr>
              <p:nvPr/>
            </p:nvSpPr>
            <p:spPr bwMode="auto">
              <a:xfrm>
                <a:off x="735" y="3404"/>
                <a:ext cx="4443" cy="1"/>
              </a:xfrm>
              <a:custGeom>
                <a:avLst/>
                <a:gdLst>
                  <a:gd name="T0" fmla="*/ 0 w 4447"/>
                  <a:gd name="T1" fmla="*/ 1 h 1"/>
                  <a:gd name="T2" fmla="*/ 4411 w 4447"/>
                  <a:gd name="T3" fmla="*/ 0 h 1"/>
                  <a:gd name="T4" fmla="*/ 0 60000 65536"/>
                  <a:gd name="T5" fmla="*/ 0 60000 65536"/>
                  <a:gd name="T6" fmla="*/ 0 w 4447"/>
                  <a:gd name="T7" fmla="*/ 0 h 1"/>
                  <a:gd name="T8" fmla="*/ 4447 w 4447"/>
                  <a:gd name="T9" fmla="*/ 1 h 1"/>
                </a:gdLst>
                <a:ahLst/>
                <a:cxnLst>
                  <a:cxn ang="T4">
                    <a:pos x="T0" y="T1"/>
                  </a:cxn>
                  <a:cxn ang="T5">
                    <a:pos x="T2" y="T3"/>
                  </a:cxn>
                </a:cxnLst>
                <a:rect l="T6" t="T7" r="T8" b="T9"/>
                <a:pathLst>
                  <a:path w="4447" h="1">
                    <a:moveTo>
                      <a:pt x="0" y="1"/>
                    </a:moveTo>
                    <a:lnTo>
                      <a:pt x="4447" y="0"/>
                    </a:lnTo>
                  </a:path>
                </a:pathLst>
              </a:custGeom>
              <a:solidFill>
                <a:srgbClr val="FFFFFF"/>
              </a:solidFill>
              <a:ln w="38100">
                <a:solidFill>
                  <a:schemeClr val="tx1"/>
                </a:solidFill>
                <a:round/>
                <a:headEnd/>
                <a:tailEnd/>
              </a:ln>
            </p:spPr>
            <p:txBody>
              <a:bodyPr/>
              <a:lstStyle/>
              <a:p>
                <a:endParaRPr lang="zh-CN" altLang="en-US"/>
              </a:p>
            </p:txBody>
          </p:sp>
          <p:sp>
            <p:nvSpPr>
              <p:cNvPr id="80970" name="Freeform 28"/>
              <p:cNvSpPr>
                <a:spLocks/>
              </p:cNvSpPr>
              <p:nvPr/>
            </p:nvSpPr>
            <p:spPr bwMode="auto">
              <a:xfrm>
                <a:off x="738" y="3490"/>
                <a:ext cx="4441" cy="5"/>
              </a:xfrm>
              <a:custGeom>
                <a:avLst/>
                <a:gdLst>
                  <a:gd name="T0" fmla="*/ 0 w 4441"/>
                  <a:gd name="T1" fmla="*/ 5 h 5"/>
                  <a:gd name="T2" fmla="*/ 4441 w 4441"/>
                  <a:gd name="T3" fmla="*/ 0 h 5"/>
                  <a:gd name="T4" fmla="*/ 0 60000 65536"/>
                  <a:gd name="T5" fmla="*/ 0 60000 65536"/>
                  <a:gd name="T6" fmla="*/ 0 w 4441"/>
                  <a:gd name="T7" fmla="*/ 0 h 5"/>
                  <a:gd name="T8" fmla="*/ 4441 w 4441"/>
                  <a:gd name="T9" fmla="*/ 5 h 5"/>
                </a:gdLst>
                <a:ahLst/>
                <a:cxnLst>
                  <a:cxn ang="T4">
                    <a:pos x="T0" y="T1"/>
                  </a:cxn>
                  <a:cxn ang="T5">
                    <a:pos x="T2" y="T3"/>
                  </a:cxn>
                </a:cxnLst>
                <a:rect l="T6" t="T7" r="T8" b="T9"/>
                <a:pathLst>
                  <a:path w="4441" h="5">
                    <a:moveTo>
                      <a:pt x="0" y="5"/>
                    </a:moveTo>
                    <a:lnTo>
                      <a:pt x="4441" y="0"/>
                    </a:lnTo>
                  </a:path>
                </a:pathLst>
              </a:custGeom>
              <a:solidFill>
                <a:srgbClr val="FFFFFF"/>
              </a:solidFill>
              <a:ln w="38100">
                <a:solidFill>
                  <a:schemeClr val="tx1"/>
                </a:solidFill>
                <a:round/>
                <a:headEnd/>
                <a:tailEnd/>
              </a:ln>
            </p:spPr>
            <p:txBody>
              <a:bodyPr/>
              <a:lstStyle/>
              <a:p>
                <a:endParaRPr lang="zh-CN" altLang="en-US"/>
              </a:p>
            </p:txBody>
          </p:sp>
          <p:sp>
            <p:nvSpPr>
              <p:cNvPr id="80971" name="Freeform 29"/>
              <p:cNvSpPr>
                <a:spLocks/>
              </p:cNvSpPr>
              <p:nvPr/>
            </p:nvSpPr>
            <p:spPr bwMode="auto">
              <a:xfrm>
                <a:off x="735" y="3575"/>
                <a:ext cx="4443" cy="4"/>
              </a:xfrm>
              <a:custGeom>
                <a:avLst/>
                <a:gdLst>
                  <a:gd name="T0" fmla="*/ 0 w 4435"/>
                  <a:gd name="T1" fmla="*/ 4 h 4"/>
                  <a:gd name="T2" fmla="*/ 4507 w 4435"/>
                  <a:gd name="T3" fmla="*/ 0 h 4"/>
                  <a:gd name="T4" fmla="*/ 0 60000 65536"/>
                  <a:gd name="T5" fmla="*/ 0 60000 65536"/>
                  <a:gd name="T6" fmla="*/ 0 w 4435"/>
                  <a:gd name="T7" fmla="*/ 0 h 4"/>
                  <a:gd name="T8" fmla="*/ 4435 w 4435"/>
                  <a:gd name="T9" fmla="*/ 4 h 4"/>
                </a:gdLst>
                <a:ahLst/>
                <a:cxnLst>
                  <a:cxn ang="T4">
                    <a:pos x="T0" y="T1"/>
                  </a:cxn>
                  <a:cxn ang="T5">
                    <a:pos x="T2" y="T3"/>
                  </a:cxn>
                </a:cxnLst>
                <a:rect l="T6" t="T7" r="T8" b="T9"/>
                <a:pathLst>
                  <a:path w="4435" h="4">
                    <a:moveTo>
                      <a:pt x="0" y="4"/>
                    </a:moveTo>
                    <a:lnTo>
                      <a:pt x="4435" y="0"/>
                    </a:lnTo>
                  </a:path>
                </a:pathLst>
              </a:custGeom>
              <a:solidFill>
                <a:srgbClr val="FFFFFF"/>
              </a:solidFill>
              <a:ln w="38100">
                <a:solidFill>
                  <a:schemeClr val="tx1"/>
                </a:solidFill>
                <a:round/>
                <a:headEnd/>
                <a:tailEnd/>
              </a:ln>
            </p:spPr>
            <p:txBody>
              <a:bodyPr/>
              <a:lstStyle/>
              <a:p>
                <a:endParaRPr lang="zh-CN" altLang="en-US"/>
              </a:p>
            </p:txBody>
          </p:sp>
          <p:sp>
            <p:nvSpPr>
              <p:cNvPr id="80972" name="Rectangle 30"/>
              <p:cNvSpPr>
                <a:spLocks noChangeArrowheads="1"/>
              </p:cNvSpPr>
              <p:nvPr/>
            </p:nvSpPr>
            <p:spPr bwMode="auto">
              <a:xfrm>
                <a:off x="479" y="3274"/>
                <a:ext cx="152" cy="173"/>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7</a:t>
                </a:r>
                <a:endParaRPr lang="en-US" altLang="zh-CN">
                  <a:latin typeface="Times New Roman" pitchFamily="18" charset="0"/>
                </a:endParaRPr>
              </a:p>
            </p:txBody>
          </p:sp>
          <p:sp>
            <p:nvSpPr>
              <p:cNvPr id="80973" name="Rectangle 31"/>
              <p:cNvSpPr>
                <a:spLocks noChangeArrowheads="1"/>
              </p:cNvSpPr>
              <p:nvPr/>
            </p:nvSpPr>
            <p:spPr bwMode="auto">
              <a:xfrm>
                <a:off x="479" y="3729"/>
                <a:ext cx="385" cy="346"/>
              </a:xfrm>
              <a:prstGeom prst="rect">
                <a:avLst/>
              </a:prstGeom>
              <a:noFill/>
              <a:ln w="38100">
                <a:noFill/>
                <a:miter lim="800000"/>
                <a:headEnd/>
                <a:tailEnd/>
              </a:ln>
            </p:spPr>
            <p:txBody>
              <a:bodyPr lIns="0" tIns="0" rIns="0" bIns="0">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0</a:t>
                </a:r>
              </a:p>
              <a:p>
                <a:pPr algn="l" eaLnBrk="1" hangingPunct="1">
                  <a:spcBef>
                    <a:spcPct val="0"/>
                  </a:spcBef>
                  <a:buClrTx/>
                  <a:buSzTx/>
                  <a:buFontTx/>
                  <a:buNone/>
                </a:pPr>
                <a:endParaRPr lang="en-US" altLang="zh-CN">
                  <a:latin typeface="Times New Roman" pitchFamily="18" charset="0"/>
                </a:endParaRPr>
              </a:p>
            </p:txBody>
          </p:sp>
          <p:sp>
            <p:nvSpPr>
              <p:cNvPr id="80974" name="Text Box 32"/>
              <p:cNvSpPr txBox="1">
                <a:spLocks noChangeArrowheads="1"/>
              </p:cNvSpPr>
              <p:nvPr/>
            </p:nvSpPr>
            <p:spPr bwMode="auto">
              <a:xfrm>
                <a:off x="358" y="3373"/>
                <a:ext cx="346" cy="437"/>
              </a:xfrm>
              <a:prstGeom prst="rect">
                <a:avLst/>
              </a:prstGeom>
              <a:noFill/>
              <a:ln w="38100">
                <a:noFill/>
                <a:miter lim="800000"/>
                <a:headEnd/>
                <a:tailEnd/>
              </a:ln>
            </p:spPr>
            <p:txBody>
              <a:bodyPr vert="eaVert">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endParaRPr lang="zh-CN" altLang="en-US" sz="2400" b="0">
                  <a:latin typeface="Times New Roman" pitchFamily="18" charset="0"/>
                </a:endParaRPr>
              </a:p>
            </p:txBody>
          </p:sp>
        </p:grpSp>
      </p:grpSp>
      <p:grpSp>
        <p:nvGrpSpPr>
          <p:cNvPr id="9" name="Group 33"/>
          <p:cNvGrpSpPr>
            <a:grpSpLocks/>
          </p:cNvGrpSpPr>
          <p:nvPr/>
        </p:nvGrpSpPr>
        <p:grpSpPr bwMode="auto">
          <a:xfrm>
            <a:off x="2609850" y="3160713"/>
            <a:ext cx="1074738" cy="1196975"/>
            <a:chOff x="1644" y="1991"/>
            <a:chExt cx="677" cy="754"/>
          </a:xfrm>
        </p:grpSpPr>
        <p:sp>
          <p:nvSpPr>
            <p:cNvPr id="80961" name="Line 34"/>
            <p:cNvSpPr>
              <a:spLocks noChangeShapeType="1"/>
            </p:cNvSpPr>
            <p:nvPr/>
          </p:nvSpPr>
          <p:spPr bwMode="auto">
            <a:xfrm flipV="1">
              <a:off x="2319" y="2525"/>
              <a:ext cx="2" cy="178"/>
            </a:xfrm>
            <a:prstGeom prst="line">
              <a:avLst/>
            </a:prstGeom>
            <a:noFill/>
            <a:ln w="38100">
              <a:solidFill>
                <a:schemeClr val="tx1"/>
              </a:solidFill>
              <a:round/>
              <a:headEnd/>
              <a:tailEnd type="oval" w="sm" len="sm"/>
            </a:ln>
          </p:spPr>
          <p:txBody>
            <a:bodyPr/>
            <a:lstStyle/>
            <a:p>
              <a:endParaRPr lang="zh-CN" altLang="en-US"/>
            </a:p>
          </p:txBody>
        </p:sp>
        <p:sp>
          <p:nvSpPr>
            <p:cNvPr id="80962" name="Line 35"/>
            <p:cNvSpPr>
              <a:spLocks noChangeShapeType="1"/>
            </p:cNvSpPr>
            <p:nvPr/>
          </p:nvSpPr>
          <p:spPr bwMode="auto">
            <a:xfrm flipV="1">
              <a:off x="2198" y="2434"/>
              <a:ext cx="1" cy="269"/>
            </a:xfrm>
            <a:prstGeom prst="line">
              <a:avLst/>
            </a:prstGeom>
            <a:noFill/>
            <a:ln w="38100">
              <a:solidFill>
                <a:schemeClr val="tx1"/>
              </a:solidFill>
              <a:round/>
              <a:headEnd/>
              <a:tailEnd type="oval" w="sm" len="sm"/>
            </a:ln>
          </p:spPr>
          <p:txBody>
            <a:bodyPr/>
            <a:lstStyle/>
            <a:p>
              <a:endParaRPr lang="zh-CN" altLang="en-US"/>
            </a:p>
          </p:txBody>
        </p:sp>
        <p:grpSp>
          <p:nvGrpSpPr>
            <p:cNvPr id="80963" name="Group 36"/>
            <p:cNvGrpSpPr>
              <a:grpSpLocks/>
            </p:cNvGrpSpPr>
            <p:nvPr/>
          </p:nvGrpSpPr>
          <p:grpSpPr bwMode="auto">
            <a:xfrm>
              <a:off x="1644" y="1991"/>
              <a:ext cx="578" cy="754"/>
              <a:chOff x="1644" y="1991"/>
              <a:chExt cx="578" cy="754"/>
            </a:xfrm>
          </p:grpSpPr>
          <p:sp>
            <p:nvSpPr>
              <p:cNvPr id="80964" name="Line 37"/>
              <p:cNvSpPr>
                <a:spLocks noChangeShapeType="1"/>
              </p:cNvSpPr>
              <p:nvPr/>
            </p:nvSpPr>
            <p:spPr bwMode="auto">
              <a:xfrm flipV="1">
                <a:off x="1777" y="2075"/>
                <a:ext cx="1" cy="628"/>
              </a:xfrm>
              <a:prstGeom prst="line">
                <a:avLst/>
              </a:prstGeom>
              <a:noFill/>
              <a:ln w="38100">
                <a:solidFill>
                  <a:schemeClr val="tx1"/>
                </a:solidFill>
                <a:round/>
                <a:headEnd/>
                <a:tailEnd type="oval" w="sm" len="sm"/>
              </a:ln>
            </p:spPr>
            <p:txBody>
              <a:bodyPr/>
              <a:lstStyle/>
              <a:p>
                <a:endParaRPr lang="zh-CN" altLang="en-US"/>
              </a:p>
            </p:txBody>
          </p:sp>
          <p:sp>
            <p:nvSpPr>
              <p:cNvPr id="80965" name="Line 38"/>
              <p:cNvSpPr>
                <a:spLocks noChangeShapeType="1"/>
              </p:cNvSpPr>
              <p:nvPr/>
            </p:nvSpPr>
            <p:spPr bwMode="auto">
              <a:xfrm flipV="1">
                <a:off x="1644" y="1991"/>
                <a:ext cx="1" cy="712"/>
              </a:xfrm>
              <a:prstGeom prst="line">
                <a:avLst/>
              </a:prstGeom>
              <a:noFill/>
              <a:ln w="38100">
                <a:solidFill>
                  <a:schemeClr val="tx1"/>
                </a:solidFill>
                <a:round/>
                <a:headEnd/>
                <a:tailEnd type="oval" w="sm" len="sm"/>
              </a:ln>
            </p:spPr>
            <p:txBody>
              <a:bodyPr/>
              <a:lstStyle/>
              <a:p>
                <a:endParaRPr lang="zh-CN" altLang="en-US"/>
              </a:p>
            </p:txBody>
          </p:sp>
          <p:sp>
            <p:nvSpPr>
              <p:cNvPr id="80966" name="Text Box 39"/>
              <p:cNvSpPr txBox="1">
                <a:spLocks noChangeArrowheads="1"/>
              </p:cNvSpPr>
              <p:nvPr/>
            </p:nvSpPr>
            <p:spPr bwMode="auto">
              <a:xfrm>
                <a:off x="1768" y="2457"/>
                <a:ext cx="454" cy="288"/>
              </a:xfrm>
              <a:prstGeom prst="rect">
                <a:avLst/>
              </a:prstGeom>
              <a:noFill/>
              <a:ln w="38100">
                <a:noFill/>
                <a:miter lim="800000"/>
                <a:headEnd/>
                <a:tailEnd/>
              </a:ln>
            </p:spPr>
            <p:txBody>
              <a:bodyPr>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endParaRPr lang="zh-CN" altLang="en-US" sz="2400" b="0">
                  <a:latin typeface="Times New Roman" pitchFamily="18" charset="0"/>
                </a:endParaRPr>
              </a:p>
            </p:txBody>
          </p:sp>
        </p:grpSp>
      </p:grpSp>
      <p:grpSp>
        <p:nvGrpSpPr>
          <p:cNvPr id="11" name="Group 40"/>
          <p:cNvGrpSpPr>
            <a:grpSpLocks/>
          </p:cNvGrpSpPr>
          <p:nvPr/>
        </p:nvGrpSpPr>
        <p:grpSpPr bwMode="auto">
          <a:xfrm>
            <a:off x="2624138" y="4932363"/>
            <a:ext cx="1174750" cy="1209675"/>
            <a:chOff x="1653" y="3107"/>
            <a:chExt cx="740" cy="762"/>
          </a:xfrm>
        </p:grpSpPr>
        <p:sp>
          <p:nvSpPr>
            <p:cNvPr id="80957" name="Freeform 41"/>
            <p:cNvSpPr>
              <a:spLocks/>
            </p:cNvSpPr>
            <p:nvPr/>
          </p:nvSpPr>
          <p:spPr bwMode="auto">
            <a:xfrm>
              <a:off x="1653" y="3114"/>
              <a:ext cx="3" cy="289"/>
            </a:xfrm>
            <a:custGeom>
              <a:avLst/>
              <a:gdLst>
                <a:gd name="T0" fmla="*/ 0 w 3"/>
                <a:gd name="T1" fmla="*/ 0 h 289"/>
                <a:gd name="T2" fmla="*/ 3 w 3"/>
                <a:gd name="T3" fmla="*/ 289 h 289"/>
                <a:gd name="T4" fmla="*/ 0 60000 65536"/>
                <a:gd name="T5" fmla="*/ 0 60000 65536"/>
                <a:gd name="T6" fmla="*/ 0 w 3"/>
                <a:gd name="T7" fmla="*/ 0 h 289"/>
                <a:gd name="T8" fmla="*/ 3 w 3"/>
                <a:gd name="T9" fmla="*/ 289 h 289"/>
              </a:gdLst>
              <a:ahLst/>
              <a:cxnLst>
                <a:cxn ang="T4">
                  <a:pos x="T0" y="T1"/>
                </a:cxn>
                <a:cxn ang="T5">
                  <a:pos x="T2" y="T3"/>
                </a:cxn>
              </a:cxnLst>
              <a:rect l="T6" t="T7" r="T8" b="T9"/>
              <a:pathLst>
                <a:path w="3" h="289">
                  <a:moveTo>
                    <a:pt x="0" y="0"/>
                  </a:moveTo>
                  <a:lnTo>
                    <a:pt x="3" y="289"/>
                  </a:lnTo>
                </a:path>
              </a:pathLst>
            </a:custGeom>
            <a:solidFill>
              <a:srgbClr val="FFFFFF"/>
            </a:solidFill>
            <a:ln w="38100">
              <a:solidFill>
                <a:schemeClr val="tx1"/>
              </a:solidFill>
              <a:round/>
              <a:headEnd/>
              <a:tailEnd type="oval" w="sm" len="sm"/>
            </a:ln>
          </p:spPr>
          <p:txBody>
            <a:bodyPr/>
            <a:lstStyle/>
            <a:p>
              <a:endParaRPr lang="zh-CN" altLang="en-US"/>
            </a:p>
          </p:txBody>
        </p:sp>
        <p:sp>
          <p:nvSpPr>
            <p:cNvPr id="80958" name="Freeform 42"/>
            <p:cNvSpPr>
              <a:spLocks/>
            </p:cNvSpPr>
            <p:nvPr/>
          </p:nvSpPr>
          <p:spPr bwMode="auto">
            <a:xfrm>
              <a:off x="1797" y="3120"/>
              <a:ext cx="1" cy="378"/>
            </a:xfrm>
            <a:custGeom>
              <a:avLst/>
              <a:gdLst>
                <a:gd name="T0" fmla="*/ 0 w 1"/>
                <a:gd name="T1" fmla="*/ 0 h 378"/>
                <a:gd name="T2" fmla="*/ 0 w 1"/>
                <a:gd name="T3" fmla="*/ 378 h 378"/>
                <a:gd name="T4" fmla="*/ 0 60000 65536"/>
                <a:gd name="T5" fmla="*/ 0 60000 65536"/>
                <a:gd name="T6" fmla="*/ 0 w 1"/>
                <a:gd name="T7" fmla="*/ 0 h 378"/>
                <a:gd name="T8" fmla="*/ 1 w 1"/>
                <a:gd name="T9" fmla="*/ 378 h 378"/>
              </a:gdLst>
              <a:ahLst/>
              <a:cxnLst>
                <a:cxn ang="T4">
                  <a:pos x="T0" y="T1"/>
                </a:cxn>
                <a:cxn ang="T5">
                  <a:pos x="T2" y="T3"/>
                </a:cxn>
              </a:cxnLst>
              <a:rect l="T6" t="T7" r="T8" b="T9"/>
              <a:pathLst>
                <a:path w="1" h="378">
                  <a:moveTo>
                    <a:pt x="0" y="0"/>
                  </a:moveTo>
                  <a:lnTo>
                    <a:pt x="0" y="378"/>
                  </a:lnTo>
                </a:path>
              </a:pathLst>
            </a:custGeom>
            <a:solidFill>
              <a:srgbClr val="FFFFFF"/>
            </a:solidFill>
            <a:ln w="38100">
              <a:solidFill>
                <a:schemeClr val="tx1"/>
              </a:solidFill>
              <a:round/>
              <a:headEnd/>
              <a:tailEnd type="oval" w="sm" len="sm"/>
            </a:ln>
          </p:spPr>
          <p:txBody>
            <a:bodyPr/>
            <a:lstStyle/>
            <a:p>
              <a:endParaRPr lang="zh-CN" altLang="en-US"/>
            </a:p>
          </p:txBody>
        </p:sp>
        <p:sp>
          <p:nvSpPr>
            <p:cNvPr id="80959" name="Freeform 43"/>
            <p:cNvSpPr>
              <a:spLocks/>
            </p:cNvSpPr>
            <p:nvPr/>
          </p:nvSpPr>
          <p:spPr bwMode="auto">
            <a:xfrm>
              <a:off x="2370" y="3114"/>
              <a:ext cx="1" cy="755"/>
            </a:xfrm>
            <a:custGeom>
              <a:avLst/>
              <a:gdLst>
                <a:gd name="T0" fmla="*/ 0 w 1"/>
                <a:gd name="T1" fmla="*/ 0 h 755"/>
                <a:gd name="T2" fmla="*/ 0 w 1"/>
                <a:gd name="T3" fmla="*/ 755 h 755"/>
                <a:gd name="T4" fmla="*/ 0 60000 65536"/>
                <a:gd name="T5" fmla="*/ 0 60000 65536"/>
                <a:gd name="T6" fmla="*/ 0 w 1"/>
                <a:gd name="T7" fmla="*/ 0 h 755"/>
                <a:gd name="T8" fmla="*/ 1 w 1"/>
                <a:gd name="T9" fmla="*/ 755 h 755"/>
              </a:gdLst>
              <a:ahLst/>
              <a:cxnLst>
                <a:cxn ang="T4">
                  <a:pos x="T0" y="T1"/>
                </a:cxn>
                <a:cxn ang="T5">
                  <a:pos x="T2" y="T3"/>
                </a:cxn>
              </a:cxnLst>
              <a:rect l="T6" t="T7" r="T8" b="T9"/>
              <a:pathLst>
                <a:path w="1" h="755">
                  <a:moveTo>
                    <a:pt x="0" y="0"/>
                  </a:moveTo>
                  <a:lnTo>
                    <a:pt x="0" y="755"/>
                  </a:lnTo>
                </a:path>
              </a:pathLst>
            </a:custGeom>
            <a:solidFill>
              <a:srgbClr val="FFFFFF"/>
            </a:solidFill>
            <a:ln w="38100">
              <a:solidFill>
                <a:schemeClr val="tx1"/>
              </a:solidFill>
              <a:round/>
              <a:headEnd/>
              <a:tailEnd type="oval" w="sm" len="sm"/>
            </a:ln>
          </p:spPr>
          <p:txBody>
            <a:bodyPr/>
            <a:lstStyle/>
            <a:p>
              <a:endParaRPr lang="zh-CN" altLang="en-US"/>
            </a:p>
          </p:txBody>
        </p:sp>
        <p:sp>
          <p:nvSpPr>
            <p:cNvPr id="80960" name="Text Box 44"/>
            <p:cNvSpPr txBox="1">
              <a:spLocks noChangeArrowheads="1"/>
            </p:cNvSpPr>
            <p:nvPr/>
          </p:nvSpPr>
          <p:spPr bwMode="auto">
            <a:xfrm>
              <a:off x="1743" y="3107"/>
              <a:ext cx="650" cy="288"/>
            </a:xfrm>
            <a:prstGeom prst="rect">
              <a:avLst/>
            </a:prstGeom>
            <a:noFill/>
            <a:ln w="38100">
              <a:noFill/>
              <a:miter lim="800000"/>
              <a:headEnd/>
              <a:tailEnd/>
            </a:ln>
          </p:spPr>
          <p:txBody>
            <a:bodyPr>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p>
          </p:txBody>
        </p:sp>
      </p:grpSp>
      <p:grpSp>
        <p:nvGrpSpPr>
          <p:cNvPr id="12" name="Group 45"/>
          <p:cNvGrpSpPr>
            <a:grpSpLocks/>
          </p:cNvGrpSpPr>
          <p:nvPr/>
        </p:nvGrpSpPr>
        <p:grpSpPr bwMode="auto">
          <a:xfrm>
            <a:off x="5395913" y="3160713"/>
            <a:ext cx="1096962" cy="1196975"/>
            <a:chOff x="3399" y="1991"/>
            <a:chExt cx="691" cy="754"/>
          </a:xfrm>
        </p:grpSpPr>
        <p:sp>
          <p:nvSpPr>
            <p:cNvPr id="80951" name="Line 46"/>
            <p:cNvSpPr>
              <a:spLocks noChangeShapeType="1"/>
            </p:cNvSpPr>
            <p:nvPr/>
          </p:nvSpPr>
          <p:spPr bwMode="auto">
            <a:xfrm flipV="1">
              <a:off x="4089" y="2525"/>
              <a:ext cx="1" cy="178"/>
            </a:xfrm>
            <a:prstGeom prst="line">
              <a:avLst/>
            </a:prstGeom>
            <a:noFill/>
            <a:ln w="38100">
              <a:solidFill>
                <a:schemeClr val="tx1"/>
              </a:solidFill>
              <a:round/>
              <a:headEnd/>
              <a:tailEnd type="oval" w="sm" len="sm"/>
            </a:ln>
          </p:spPr>
          <p:txBody>
            <a:bodyPr/>
            <a:lstStyle/>
            <a:p>
              <a:endParaRPr lang="zh-CN" altLang="en-US"/>
            </a:p>
          </p:txBody>
        </p:sp>
        <p:sp>
          <p:nvSpPr>
            <p:cNvPr id="80952" name="Line 47"/>
            <p:cNvSpPr>
              <a:spLocks noChangeShapeType="1"/>
            </p:cNvSpPr>
            <p:nvPr/>
          </p:nvSpPr>
          <p:spPr bwMode="auto">
            <a:xfrm flipV="1">
              <a:off x="3955" y="2434"/>
              <a:ext cx="1" cy="269"/>
            </a:xfrm>
            <a:prstGeom prst="line">
              <a:avLst/>
            </a:prstGeom>
            <a:noFill/>
            <a:ln w="38100">
              <a:solidFill>
                <a:schemeClr val="tx1"/>
              </a:solidFill>
              <a:round/>
              <a:headEnd/>
              <a:tailEnd type="oval" w="sm" len="sm"/>
            </a:ln>
          </p:spPr>
          <p:txBody>
            <a:bodyPr/>
            <a:lstStyle/>
            <a:p>
              <a:endParaRPr lang="zh-CN" altLang="en-US"/>
            </a:p>
          </p:txBody>
        </p:sp>
        <p:grpSp>
          <p:nvGrpSpPr>
            <p:cNvPr id="80953" name="Group 48"/>
            <p:cNvGrpSpPr>
              <a:grpSpLocks/>
            </p:cNvGrpSpPr>
            <p:nvPr/>
          </p:nvGrpSpPr>
          <p:grpSpPr bwMode="auto">
            <a:xfrm>
              <a:off x="3399" y="1991"/>
              <a:ext cx="557" cy="754"/>
              <a:chOff x="3399" y="1991"/>
              <a:chExt cx="557" cy="754"/>
            </a:xfrm>
          </p:grpSpPr>
          <p:sp>
            <p:nvSpPr>
              <p:cNvPr id="80954" name="Line 49"/>
              <p:cNvSpPr>
                <a:spLocks noChangeShapeType="1"/>
              </p:cNvSpPr>
              <p:nvPr/>
            </p:nvSpPr>
            <p:spPr bwMode="auto">
              <a:xfrm flipV="1">
                <a:off x="3532" y="2075"/>
                <a:ext cx="1" cy="628"/>
              </a:xfrm>
              <a:prstGeom prst="line">
                <a:avLst/>
              </a:prstGeom>
              <a:noFill/>
              <a:ln w="38100">
                <a:solidFill>
                  <a:schemeClr val="tx1"/>
                </a:solidFill>
                <a:round/>
                <a:headEnd/>
                <a:tailEnd type="oval" w="sm" len="sm"/>
              </a:ln>
            </p:spPr>
            <p:txBody>
              <a:bodyPr/>
              <a:lstStyle/>
              <a:p>
                <a:endParaRPr lang="zh-CN" altLang="en-US"/>
              </a:p>
            </p:txBody>
          </p:sp>
          <p:sp>
            <p:nvSpPr>
              <p:cNvPr id="80955" name="Line 50"/>
              <p:cNvSpPr>
                <a:spLocks noChangeShapeType="1"/>
              </p:cNvSpPr>
              <p:nvPr/>
            </p:nvSpPr>
            <p:spPr bwMode="auto">
              <a:xfrm flipV="1">
                <a:off x="3399" y="1991"/>
                <a:ext cx="1" cy="712"/>
              </a:xfrm>
              <a:prstGeom prst="line">
                <a:avLst/>
              </a:prstGeom>
              <a:noFill/>
              <a:ln w="38100">
                <a:solidFill>
                  <a:schemeClr val="tx1"/>
                </a:solidFill>
                <a:round/>
                <a:headEnd/>
                <a:tailEnd type="oval" w="sm" len="sm"/>
              </a:ln>
            </p:spPr>
            <p:txBody>
              <a:bodyPr/>
              <a:lstStyle/>
              <a:p>
                <a:endParaRPr lang="zh-CN" altLang="en-US"/>
              </a:p>
            </p:txBody>
          </p:sp>
          <p:sp>
            <p:nvSpPr>
              <p:cNvPr id="80956" name="Text Box 51"/>
              <p:cNvSpPr txBox="1">
                <a:spLocks noChangeArrowheads="1"/>
              </p:cNvSpPr>
              <p:nvPr/>
            </p:nvSpPr>
            <p:spPr bwMode="auto">
              <a:xfrm>
                <a:off x="3557" y="2457"/>
                <a:ext cx="399" cy="288"/>
              </a:xfrm>
              <a:prstGeom prst="rect">
                <a:avLst/>
              </a:prstGeom>
              <a:noFill/>
              <a:ln w="38100">
                <a:noFill/>
                <a:miter lim="800000"/>
                <a:headEnd/>
                <a:tailEnd/>
              </a:ln>
            </p:spPr>
            <p:txBody>
              <a:bodyPr>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endParaRPr lang="zh-CN" altLang="en-US" sz="2400" b="0">
                  <a:latin typeface="Times New Roman" pitchFamily="18" charset="0"/>
                </a:endParaRPr>
              </a:p>
            </p:txBody>
          </p:sp>
        </p:grpSp>
      </p:grpSp>
      <p:grpSp>
        <p:nvGrpSpPr>
          <p:cNvPr id="14" name="Group 52"/>
          <p:cNvGrpSpPr>
            <a:grpSpLocks/>
          </p:cNvGrpSpPr>
          <p:nvPr/>
        </p:nvGrpSpPr>
        <p:grpSpPr bwMode="auto">
          <a:xfrm>
            <a:off x="5434013" y="4932363"/>
            <a:ext cx="1219200" cy="1209675"/>
            <a:chOff x="3423" y="3107"/>
            <a:chExt cx="768" cy="762"/>
          </a:xfrm>
        </p:grpSpPr>
        <p:sp>
          <p:nvSpPr>
            <p:cNvPr id="80946" name="Line 53"/>
            <p:cNvSpPr>
              <a:spLocks noChangeShapeType="1"/>
            </p:cNvSpPr>
            <p:nvPr/>
          </p:nvSpPr>
          <p:spPr bwMode="auto">
            <a:xfrm>
              <a:off x="3565" y="3123"/>
              <a:ext cx="1" cy="375"/>
            </a:xfrm>
            <a:prstGeom prst="line">
              <a:avLst/>
            </a:prstGeom>
            <a:noFill/>
            <a:ln w="38100">
              <a:solidFill>
                <a:schemeClr val="tx1"/>
              </a:solidFill>
              <a:round/>
              <a:headEnd/>
              <a:tailEnd type="oval" w="sm" len="sm"/>
            </a:ln>
          </p:spPr>
          <p:txBody>
            <a:bodyPr/>
            <a:lstStyle/>
            <a:p>
              <a:endParaRPr lang="zh-CN" altLang="en-US"/>
            </a:p>
          </p:txBody>
        </p:sp>
        <p:grpSp>
          <p:nvGrpSpPr>
            <p:cNvPr id="80947" name="Group 54"/>
            <p:cNvGrpSpPr>
              <a:grpSpLocks/>
            </p:cNvGrpSpPr>
            <p:nvPr/>
          </p:nvGrpSpPr>
          <p:grpSpPr bwMode="auto">
            <a:xfrm>
              <a:off x="3423" y="3107"/>
              <a:ext cx="768" cy="762"/>
              <a:chOff x="3423" y="3107"/>
              <a:chExt cx="768" cy="762"/>
            </a:xfrm>
          </p:grpSpPr>
          <p:sp>
            <p:nvSpPr>
              <p:cNvPr id="80948" name="Freeform 55"/>
              <p:cNvSpPr>
                <a:spLocks/>
              </p:cNvSpPr>
              <p:nvPr/>
            </p:nvSpPr>
            <p:spPr bwMode="auto">
              <a:xfrm>
                <a:off x="3423" y="3111"/>
                <a:ext cx="1" cy="292"/>
              </a:xfrm>
              <a:custGeom>
                <a:avLst/>
                <a:gdLst>
                  <a:gd name="T0" fmla="*/ 0 w 1"/>
                  <a:gd name="T1" fmla="*/ 0 h 292"/>
                  <a:gd name="T2" fmla="*/ 0 w 1"/>
                  <a:gd name="T3" fmla="*/ 292 h 292"/>
                  <a:gd name="T4" fmla="*/ 0 60000 65536"/>
                  <a:gd name="T5" fmla="*/ 0 60000 65536"/>
                  <a:gd name="T6" fmla="*/ 0 w 1"/>
                  <a:gd name="T7" fmla="*/ 0 h 292"/>
                  <a:gd name="T8" fmla="*/ 1 w 1"/>
                  <a:gd name="T9" fmla="*/ 292 h 292"/>
                </a:gdLst>
                <a:ahLst/>
                <a:cxnLst>
                  <a:cxn ang="T4">
                    <a:pos x="T0" y="T1"/>
                  </a:cxn>
                  <a:cxn ang="T5">
                    <a:pos x="T2" y="T3"/>
                  </a:cxn>
                </a:cxnLst>
                <a:rect l="T6" t="T7" r="T8" b="T9"/>
                <a:pathLst>
                  <a:path w="1" h="292">
                    <a:moveTo>
                      <a:pt x="0" y="0"/>
                    </a:moveTo>
                    <a:lnTo>
                      <a:pt x="0" y="292"/>
                    </a:lnTo>
                  </a:path>
                </a:pathLst>
              </a:custGeom>
              <a:solidFill>
                <a:srgbClr val="FFFFFF"/>
              </a:solidFill>
              <a:ln w="38100">
                <a:solidFill>
                  <a:schemeClr val="tx1"/>
                </a:solidFill>
                <a:round/>
                <a:headEnd/>
                <a:tailEnd type="oval" w="sm" len="sm"/>
              </a:ln>
            </p:spPr>
            <p:txBody>
              <a:bodyPr/>
              <a:lstStyle/>
              <a:p>
                <a:endParaRPr lang="zh-CN" altLang="en-US"/>
              </a:p>
            </p:txBody>
          </p:sp>
          <p:sp>
            <p:nvSpPr>
              <p:cNvPr id="80949" name="Freeform 56"/>
              <p:cNvSpPr>
                <a:spLocks/>
              </p:cNvSpPr>
              <p:nvPr/>
            </p:nvSpPr>
            <p:spPr bwMode="auto">
              <a:xfrm>
                <a:off x="4134" y="3114"/>
                <a:ext cx="2" cy="755"/>
              </a:xfrm>
              <a:custGeom>
                <a:avLst/>
                <a:gdLst>
                  <a:gd name="T0" fmla="*/ 0 w 2"/>
                  <a:gd name="T1" fmla="*/ 0 h 755"/>
                  <a:gd name="T2" fmla="*/ 2 w 2"/>
                  <a:gd name="T3" fmla="*/ 755 h 755"/>
                  <a:gd name="T4" fmla="*/ 0 60000 65536"/>
                  <a:gd name="T5" fmla="*/ 0 60000 65536"/>
                  <a:gd name="T6" fmla="*/ 0 w 2"/>
                  <a:gd name="T7" fmla="*/ 0 h 755"/>
                  <a:gd name="T8" fmla="*/ 2 w 2"/>
                  <a:gd name="T9" fmla="*/ 755 h 755"/>
                </a:gdLst>
                <a:ahLst/>
                <a:cxnLst>
                  <a:cxn ang="T4">
                    <a:pos x="T0" y="T1"/>
                  </a:cxn>
                  <a:cxn ang="T5">
                    <a:pos x="T2" y="T3"/>
                  </a:cxn>
                </a:cxnLst>
                <a:rect l="T6" t="T7" r="T8" b="T9"/>
                <a:pathLst>
                  <a:path w="2" h="755">
                    <a:moveTo>
                      <a:pt x="0" y="0"/>
                    </a:moveTo>
                    <a:lnTo>
                      <a:pt x="2" y="755"/>
                    </a:lnTo>
                  </a:path>
                </a:pathLst>
              </a:custGeom>
              <a:solidFill>
                <a:srgbClr val="FFFFFF"/>
              </a:solidFill>
              <a:ln w="38100">
                <a:solidFill>
                  <a:schemeClr val="tx1"/>
                </a:solidFill>
                <a:round/>
                <a:headEnd/>
                <a:tailEnd type="oval" w="sm" len="sm"/>
              </a:ln>
            </p:spPr>
            <p:txBody>
              <a:bodyPr/>
              <a:lstStyle/>
              <a:p>
                <a:endParaRPr lang="zh-CN" altLang="en-US"/>
              </a:p>
            </p:txBody>
          </p:sp>
          <p:sp>
            <p:nvSpPr>
              <p:cNvPr id="80950" name="Text Box 57"/>
              <p:cNvSpPr txBox="1">
                <a:spLocks noChangeArrowheads="1"/>
              </p:cNvSpPr>
              <p:nvPr/>
            </p:nvSpPr>
            <p:spPr bwMode="auto">
              <a:xfrm>
                <a:off x="3541" y="3107"/>
                <a:ext cx="650" cy="288"/>
              </a:xfrm>
              <a:prstGeom prst="rect">
                <a:avLst/>
              </a:prstGeom>
              <a:noFill/>
              <a:ln w="38100">
                <a:noFill/>
                <a:miter lim="800000"/>
                <a:headEnd/>
                <a:tailEnd/>
              </a:ln>
            </p:spPr>
            <p:txBody>
              <a:bodyPr>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p>
            </p:txBody>
          </p:sp>
        </p:grpSp>
      </p:grpSp>
      <p:grpSp>
        <p:nvGrpSpPr>
          <p:cNvPr id="16" name="Group 58"/>
          <p:cNvGrpSpPr>
            <a:grpSpLocks/>
          </p:cNvGrpSpPr>
          <p:nvPr/>
        </p:nvGrpSpPr>
        <p:grpSpPr bwMode="auto">
          <a:xfrm>
            <a:off x="682625" y="6248400"/>
            <a:ext cx="6334125" cy="280988"/>
            <a:chOff x="430" y="3936"/>
            <a:chExt cx="3990" cy="177"/>
          </a:xfrm>
        </p:grpSpPr>
        <p:sp>
          <p:nvSpPr>
            <p:cNvPr id="80943" name="Freeform 59"/>
            <p:cNvSpPr>
              <a:spLocks/>
            </p:cNvSpPr>
            <p:nvPr/>
          </p:nvSpPr>
          <p:spPr bwMode="auto">
            <a:xfrm>
              <a:off x="735" y="4007"/>
              <a:ext cx="3685" cy="4"/>
            </a:xfrm>
            <a:custGeom>
              <a:avLst/>
              <a:gdLst>
                <a:gd name="T0" fmla="*/ 0 w 3685"/>
                <a:gd name="T1" fmla="*/ 4 h 4"/>
                <a:gd name="T2" fmla="*/ 3685 w 3685"/>
                <a:gd name="T3" fmla="*/ 0 h 4"/>
                <a:gd name="T4" fmla="*/ 0 60000 65536"/>
                <a:gd name="T5" fmla="*/ 0 60000 65536"/>
                <a:gd name="T6" fmla="*/ 0 w 3685"/>
                <a:gd name="T7" fmla="*/ 0 h 4"/>
                <a:gd name="T8" fmla="*/ 3685 w 3685"/>
                <a:gd name="T9" fmla="*/ 4 h 4"/>
              </a:gdLst>
              <a:ahLst/>
              <a:cxnLst>
                <a:cxn ang="T4">
                  <a:pos x="T0" y="T1"/>
                </a:cxn>
                <a:cxn ang="T5">
                  <a:pos x="T2" y="T3"/>
                </a:cxn>
              </a:cxnLst>
              <a:rect l="T6" t="T7" r="T8" b="T9"/>
              <a:pathLst>
                <a:path w="3685" h="4">
                  <a:moveTo>
                    <a:pt x="0" y="4"/>
                  </a:moveTo>
                  <a:lnTo>
                    <a:pt x="3685" y="0"/>
                  </a:lnTo>
                </a:path>
              </a:pathLst>
            </a:custGeom>
            <a:solidFill>
              <a:srgbClr val="FFFFFF"/>
            </a:solidFill>
            <a:ln w="38100">
              <a:solidFill>
                <a:schemeClr val="tx1"/>
              </a:solidFill>
              <a:round/>
              <a:headEnd/>
              <a:tailEnd/>
            </a:ln>
          </p:spPr>
          <p:txBody>
            <a:bodyPr/>
            <a:lstStyle/>
            <a:p>
              <a:endParaRPr lang="zh-CN" altLang="en-US"/>
            </a:p>
          </p:txBody>
        </p:sp>
        <p:sp>
          <p:nvSpPr>
            <p:cNvPr id="80944" name="Rectangle 60"/>
            <p:cNvSpPr>
              <a:spLocks noChangeArrowheads="1"/>
            </p:cNvSpPr>
            <p:nvPr/>
          </p:nvSpPr>
          <p:spPr bwMode="auto">
            <a:xfrm>
              <a:off x="440" y="3940"/>
              <a:ext cx="240" cy="173"/>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WE</a:t>
              </a:r>
            </a:p>
          </p:txBody>
        </p:sp>
        <p:sp>
          <p:nvSpPr>
            <p:cNvPr id="80945" name="Line 61"/>
            <p:cNvSpPr>
              <a:spLocks noChangeShapeType="1"/>
            </p:cNvSpPr>
            <p:nvPr/>
          </p:nvSpPr>
          <p:spPr bwMode="auto">
            <a:xfrm>
              <a:off x="430" y="3936"/>
              <a:ext cx="242" cy="4"/>
            </a:xfrm>
            <a:prstGeom prst="line">
              <a:avLst/>
            </a:prstGeom>
            <a:noFill/>
            <a:ln w="38100">
              <a:solidFill>
                <a:schemeClr val="tx1"/>
              </a:solidFill>
              <a:round/>
              <a:headEnd/>
              <a:tailEnd/>
            </a:ln>
          </p:spPr>
          <p:txBody>
            <a:bodyPr/>
            <a:lstStyle/>
            <a:p>
              <a:endParaRPr lang="zh-CN" altLang="en-US"/>
            </a:p>
          </p:txBody>
        </p:sp>
      </p:grpSp>
      <p:grpSp>
        <p:nvGrpSpPr>
          <p:cNvPr id="17" name="Group 62"/>
          <p:cNvGrpSpPr>
            <a:grpSpLocks/>
          </p:cNvGrpSpPr>
          <p:nvPr/>
        </p:nvGrpSpPr>
        <p:grpSpPr bwMode="auto">
          <a:xfrm>
            <a:off x="609600" y="2940050"/>
            <a:ext cx="7612063" cy="1495425"/>
            <a:chOff x="384" y="1852"/>
            <a:chExt cx="4795" cy="942"/>
          </a:xfrm>
        </p:grpSpPr>
        <p:sp>
          <p:nvSpPr>
            <p:cNvPr id="80933" name="Rectangle 63"/>
            <p:cNvSpPr>
              <a:spLocks noChangeArrowheads="1"/>
            </p:cNvSpPr>
            <p:nvPr/>
          </p:nvSpPr>
          <p:spPr bwMode="auto">
            <a:xfrm>
              <a:off x="499" y="2269"/>
              <a:ext cx="194" cy="173"/>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a:t>
              </a:r>
              <a:endParaRPr lang="en-US" altLang="zh-CN">
                <a:latin typeface="Times New Roman" pitchFamily="18" charset="0"/>
              </a:endParaRPr>
            </a:p>
          </p:txBody>
        </p:sp>
        <p:grpSp>
          <p:nvGrpSpPr>
            <p:cNvPr id="80934" name="Group 64"/>
            <p:cNvGrpSpPr>
              <a:grpSpLocks/>
            </p:cNvGrpSpPr>
            <p:nvPr/>
          </p:nvGrpSpPr>
          <p:grpSpPr bwMode="auto">
            <a:xfrm>
              <a:off x="384" y="1852"/>
              <a:ext cx="4795" cy="942"/>
              <a:chOff x="384" y="1852"/>
              <a:chExt cx="4795" cy="942"/>
            </a:xfrm>
          </p:grpSpPr>
          <p:sp>
            <p:nvSpPr>
              <p:cNvPr id="80935" name="Line 65"/>
              <p:cNvSpPr>
                <a:spLocks noChangeShapeType="1"/>
              </p:cNvSpPr>
              <p:nvPr/>
            </p:nvSpPr>
            <p:spPr bwMode="auto">
              <a:xfrm>
                <a:off x="735" y="1991"/>
                <a:ext cx="4444" cy="1"/>
              </a:xfrm>
              <a:prstGeom prst="line">
                <a:avLst/>
              </a:prstGeom>
              <a:noFill/>
              <a:ln w="38100">
                <a:solidFill>
                  <a:schemeClr val="tx1"/>
                </a:solidFill>
                <a:round/>
                <a:headEnd/>
                <a:tailEnd/>
              </a:ln>
            </p:spPr>
            <p:txBody>
              <a:bodyPr/>
              <a:lstStyle/>
              <a:p>
                <a:endParaRPr lang="zh-CN" altLang="en-US"/>
              </a:p>
            </p:txBody>
          </p:sp>
          <p:sp>
            <p:nvSpPr>
              <p:cNvPr id="80936" name="Freeform 66"/>
              <p:cNvSpPr>
                <a:spLocks/>
              </p:cNvSpPr>
              <p:nvPr/>
            </p:nvSpPr>
            <p:spPr bwMode="auto">
              <a:xfrm>
                <a:off x="738" y="2076"/>
                <a:ext cx="4440" cy="1"/>
              </a:xfrm>
              <a:custGeom>
                <a:avLst/>
                <a:gdLst>
                  <a:gd name="T0" fmla="*/ 0 w 4440"/>
                  <a:gd name="T1" fmla="*/ 0 h 1"/>
                  <a:gd name="T2" fmla="*/ 4440 w 4440"/>
                  <a:gd name="T3" fmla="*/ 0 h 1"/>
                  <a:gd name="T4" fmla="*/ 0 60000 65536"/>
                  <a:gd name="T5" fmla="*/ 0 60000 65536"/>
                  <a:gd name="T6" fmla="*/ 0 w 4440"/>
                  <a:gd name="T7" fmla="*/ 0 h 1"/>
                  <a:gd name="T8" fmla="*/ 4440 w 4440"/>
                  <a:gd name="T9" fmla="*/ 1 h 1"/>
                </a:gdLst>
                <a:ahLst/>
                <a:cxnLst>
                  <a:cxn ang="T4">
                    <a:pos x="T0" y="T1"/>
                  </a:cxn>
                  <a:cxn ang="T5">
                    <a:pos x="T2" y="T3"/>
                  </a:cxn>
                </a:cxnLst>
                <a:rect l="T6" t="T7" r="T8" b="T9"/>
                <a:pathLst>
                  <a:path w="4440" h="1">
                    <a:moveTo>
                      <a:pt x="0" y="0"/>
                    </a:moveTo>
                    <a:lnTo>
                      <a:pt x="4440" y="0"/>
                    </a:lnTo>
                  </a:path>
                </a:pathLst>
              </a:custGeom>
              <a:solidFill>
                <a:srgbClr val="FFFFFF"/>
              </a:solidFill>
              <a:ln w="38100">
                <a:solidFill>
                  <a:schemeClr val="tx1"/>
                </a:solidFill>
                <a:round/>
                <a:headEnd/>
                <a:tailEnd/>
              </a:ln>
            </p:spPr>
            <p:txBody>
              <a:bodyPr/>
              <a:lstStyle/>
              <a:p>
                <a:endParaRPr lang="zh-CN" altLang="en-US"/>
              </a:p>
            </p:txBody>
          </p:sp>
          <p:sp>
            <p:nvSpPr>
              <p:cNvPr id="80937" name="Line 67"/>
              <p:cNvSpPr>
                <a:spLocks noChangeShapeType="1"/>
              </p:cNvSpPr>
              <p:nvPr/>
            </p:nvSpPr>
            <p:spPr bwMode="auto">
              <a:xfrm>
                <a:off x="735" y="2431"/>
                <a:ext cx="4444" cy="2"/>
              </a:xfrm>
              <a:prstGeom prst="line">
                <a:avLst/>
              </a:prstGeom>
              <a:noFill/>
              <a:ln w="38100">
                <a:solidFill>
                  <a:schemeClr val="tx1"/>
                </a:solidFill>
                <a:round/>
                <a:headEnd/>
                <a:tailEnd/>
              </a:ln>
            </p:spPr>
            <p:txBody>
              <a:bodyPr/>
              <a:lstStyle/>
              <a:p>
                <a:endParaRPr lang="zh-CN" altLang="en-US"/>
              </a:p>
            </p:txBody>
          </p:sp>
          <p:sp>
            <p:nvSpPr>
              <p:cNvPr id="80938" name="Freeform 68"/>
              <p:cNvSpPr>
                <a:spLocks/>
              </p:cNvSpPr>
              <p:nvPr/>
            </p:nvSpPr>
            <p:spPr bwMode="auto">
              <a:xfrm>
                <a:off x="738" y="2517"/>
                <a:ext cx="4441" cy="3"/>
              </a:xfrm>
              <a:custGeom>
                <a:avLst/>
                <a:gdLst>
                  <a:gd name="T0" fmla="*/ 0 w 4441"/>
                  <a:gd name="T1" fmla="*/ 3 h 3"/>
                  <a:gd name="T2" fmla="*/ 4441 w 4441"/>
                  <a:gd name="T3" fmla="*/ 0 h 3"/>
                  <a:gd name="T4" fmla="*/ 0 60000 65536"/>
                  <a:gd name="T5" fmla="*/ 0 60000 65536"/>
                  <a:gd name="T6" fmla="*/ 0 w 4441"/>
                  <a:gd name="T7" fmla="*/ 0 h 3"/>
                  <a:gd name="T8" fmla="*/ 4441 w 4441"/>
                  <a:gd name="T9" fmla="*/ 3 h 3"/>
                </a:gdLst>
                <a:ahLst/>
                <a:cxnLst>
                  <a:cxn ang="T4">
                    <a:pos x="T0" y="T1"/>
                  </a:cxn>
                  <a:cxn ang="T5">
                    <a:pos x="T2" y="T3"/>
                  </a:cxn>
                </a:cxnLst>
                <a:rect l="T6" t="T7" r="T8" b="T9"/>
                <a:pathLst>
                  <a:path w="4441" h="3">
                    <a:moveTo>
                      <a:pt x="0" y="3"/>
                    </a:moveTo>
                    <a:lnTo>
                      <a:pt x="4441" y="0"/>
                    </a:lnTo>
                  </a:path>
                </a:pathLst>
              </a:custGeom>
              <a:solidFill>
                <a:srgbClr val="FFFFFF"/>
              </a:solidFill>
              <a:ln w="38100">
                <a:solidFill>
                  <a:schemeClr val="tx1"/>
                </a:solidFill>
                <a:round/>
                <a:headEnd/>
                <a:tailEnd/>
              </a:ln>
            </p:spPr>
            <p:txBody>
              <a:bodyPr/>
              <a:lstStyle/>
              <a:p>
                <a:endParaRPr lang="zh-CN" altLang="en-US"/>
              </a:p>
            </p:txBody>
          </p:sp>
          <p:sp>
            <p:nvSpPr>
              <p:cNvPr id="80939" name="Freeform 69"/>
              <p:cNvSpPr>
                <a:spLocks/>
              </p:cNvSpPr>
              <p:nvPr/>
            </p:nvSpPr>
            <p:spPr bwMode="auto">
              <a:xfrm>
                <a:off x="741" y="2157"/>
                <a:ext cx="4437" cy="6"/>
              </a:xfrm>
              <a:custGeom>
                <a:avLst/>
                <a:gdLst>
                  <a:gd name="T0" fmla="*/ 0 w 4437"/>
                  <a:gd name="T1" fmla="*/ 0 h 6"/>
                  <a:gd name="T2" fmla="*/ 4437 w 4437"/>
                  <a:gd name="T3" fmla="*/ 6 h 6"/>
                  <a:gd name="T4" fmla="*/ 0 60000 65536"/>
                  <a:gd name="T5" fmla="*/ 0 60000 65536"/>
                  <a:gd name="T6" fmla="*/ 0 w 4437"/>
                  <a:gd name="T7" fmla="*/ 0 h 6"/>
                  <a:gd name="T8" fmla="*/ 4437 w 4437"/>
                  <a:gd name="T9" fmla="*/ 6 h 6"/>
                </a:gdLst>
                <a:ahLst/>
                <a:cxnLst>
                  <a:cxn ang="T4">
                    <a:pos x="T0" y="T1"/>
                  </a:cxn>
                  <a:cxn ang="T5">
                    <a:pos x="T2" y="T3"/>
                  </a:cxn>
                </a:cxnLst>
                <a:rect l="T6" t="T7" r="T8" b="T9"/>
                <a:pathLst>
                  <a:path w="4437" h="6">
                    <a:moveTo>
                      <a:pt x="0" y="0"/>
                    </a:moveTo>
                    <a:lnTo>
                      <a:pt x="4437" y="6"/>
                    </a:lnTo>
                  </a:path>
                </a:pathLst>
              </a:custGeom>
              <a:solidFill>
                <a:srgbClr val="FFFFFF"/>
              </a:solidFill>
              <a:ln w="38100">
                <a:solidFill>
                  <a:schemeClr val="tx1"/>
                </a:solidFill>
                <a:round/>
                <a:headEnd/>
                <a:tailEnd/>
              </a:ln>
            </p:spPr>
            <p:txBody>
              <a:bodyPr/>
              <a:lstStyle/>
              <a:p>
                <a:endParaRPr lang="zh-CN" altLang="en-US"/>
              </a:p>
            </p:txBody>
          </p:sp>
          <p:sp>
            <p:nvSpPr>
              <p:cNvPr id="80940" name="Rectangle 70"/>
              <p:cNvSpPr>
                <a:spLocks noChangeArrowheads="1"/>
              </p:cNvSpPr>
              <p:nvPr/>
            </p:nvSpPr>
            <p:spPr bwMode="auto">
              <a:xfrm>
                <a:off x="499" y="2448"/>
                <a:ext cx="317" cy="346"/>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0</a:t>
                </a:r>
              </a:p>
              <a:p>
                <a:pPr algn="l" eaLnBrk="1" hangingPunct="1">
                  <a:spcBef>
                    <a:spcPct val="0"/>
                  </a:spcBef>
                  <a:buClrTx/>
                  <a:buSzTx/>
                  <a:buFontTx/>
                  <a:buNone/>
                </a:pPr>
                <a:endParaRPr lang="en-US" altLang="zh-CN">
                  <a:latin typeface="Times New Roman" pitchFamily="18" charset="0"/>
                </a:endParaRPr>
              </a:p>
            </p:txBody>
          </p:sp>
          <p:sp>
            <p:nvSpPr>
              <p:cNvPr id="80941" name="Text Box 71"/>
              <p:cNvSpPr txBox="1">
                <a:spLocks noChangeArrowheads="1"/>
              </p:cNvSpPr>
              <p:nvPr/>
            </p:nvSpPr>
            <p:spPr bwMode="auto">
              <a:xfrm>
                <a:off x="384" y="1956"/>
                <a:ext cx="346" cy="437"/>
              </a:xfrm>
              <a:prstGeom prst="rect">
                <a:avLst/>
              </a:prstGeom>
              <a:noFill/>
              <a:ln w="38100">
                <a:noFill/>
                <a:miter lim="800000"/>
                <a:headEnd/>
                <a:tailEnd/>
              </a:ln>
            </p:spPr>
            <p:txBody>
              <a:bodyPr vert="eaVert">
                <a:spAutoFit/>
              </a:bodyPr>
              <a:lstStyle/>
              <a:p>
                <a:pPr eaLnBrk="1" hangingPunct="1">
                  <a:spcBef>
                    <a:spcPct val="50000"/>
                  </a:spcBef>
                  <a:buClrTx/>
                  <a:buSzTx/>
                  <a:buFontTx/>
                  <a:buNone/>
                </a:pPr>
                <a:r>
                  <a:rPr lang="zh-CN" altLang="en-US" sz="2400" b="0">
                    <a:latin typeface="Times New Roman" pitchFamily="18" charset="0"/>
                    <a:cs typeface="Times New Roman" pitchFamily="18" charset="0"/>
                  </a:rPr>
                  <a:t>•••</a:t>
                </a:r>
                <a:endParaRPr lang="zh-CN" altLang="en-US" sz="2400" b="0">
                  <a:latin typeface="Times New Roman" pitchFamily="18" charset="0"/>
                </a:endParaRPr>
              </a:p>
            </p:txBody>
          </p:sp>
          <p:sp>
            <p:nvSpPr>
              <p:cNvPr id="80942" name="Rectangle 72"/>
              <p:cNvSpPr>
                <a:spLocks noChangeArrowheads="1"/>
              </p:cNvSpPr>
              <p:nvPr/>
            </p:nvSpPr>
            <p:spPr bwMode="auto">
              <a:xfrm>
                <a:off x="491" y="1852"/>
                <a:ext cx="152"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9</a:t>
                </a:r>
                <a:endParaRPr lang="en-US" altLang="zh-CN">
                  <a:latin typeface="Times New Roman" pitchFamily="18" charset="0"/>
                </a:endParaRPr>
              </a:p>
            </p:txBody>
          </p:sp>
        </p:grpSp>
      </p:grpSp>
      <p:grpSp>
        <p:nvGrpSpPr>
          <p:cNvPr id="19" name="Group 73"/>
          <p:cNvGrpSpPr>
            <a:grpSpLocks/>
          </p:cNvGrpSpPr>
          <p:nvPr/>
        </p:nvGrpSpPr>
        <p:grpSpPr bwMode="auto">
          <a:xfrm>
            <a:off x="792163" y="2684463"/>
            <a:ext cx="4856162" cy="1854200"/>
            <a:chOff x="499" y="1691"/>
            <a:chExt cx="3059" cy="1168"/>
          </a:xfrm>
        </p:grpSpPr>
        <p:sp>
          <p:nvSpPr>
            <p:cNvPr id="80927" name="Line 74"/>
            <p:cNvSpPr>
              <a:spLocks noChangeShapeType="1"/>
            </p:cNvSpPr>
            <p:nvPr/>
          </p:nvSpPr>
          <p:spPr bwMode="auto">
            <a:xfrm flipV="1">
              <a:off x="2852" y="1835"/>
              <a:ext cx="1" cy="1024"/>
            </a:xfrm>
            <a:prstGeom prst="line">
              <a:avLst/>
            </a:prstGeom>
            <a:noFill/>
            <a:ln w="38100">
              <a:solidFill>
                <a:schemeClr val="tx1"/>
              </a:solidFill>
              <a:round/>
              <a:headEnd/>
              <a:tailEnd type="oval" w="sm" len="sm"/>
            </a:ln>
          </p:spPr>
          <p:txBody>
            <a:bodyPr/>
            <a:lstStyle/>
            <a:p>
              <a:endParaRPr lang="zh-CN" altLang="en-US"/>
            </a:p>
          </p:txBody>
        </p:sp>
        <p:sp>
          <p:nvSpPr>
            <p:cNvPr id="80928" name="Freeform 75"/>
            <p:cNvSpPr>
              <a:spLocks/>
            </p:cNvSpPr>
            <p:nvPr/>
          </p:nvSpPr>
          <p:spPr bwMode="auto">
            <a:xfrm>
              <a:off x="2424" y="2841"/>
              <a:ext cx="428" cy="1"/>
            </a:xfrm>
            <a:custGeom>
              <a:avLst/>
              <a:gdLst>
                <a:gd name="T0" fmla="*/ 0 w 428"/>
                <a:gd name="T1" fmla="*/ 0 h 1"/>
                <a:gd name="T2" fmla="*/ 428 w 428"/>
                <a:gd name="T3" fmla="*/ 1 h 1"/>
                <a:gd name="T4" fmla="*/ 0 60000 65536"/>
                <a:gd name="T5" fmla="*/ 0 60000 65536"/>
                <a:gd name="T6" fmla="*/ 0 w 428"/>
                <a:gd name="T7" fmla="*/ 0 h 1"/>
                <a:gd name="T8" fmla="*/ 428 w 428"/>
                <a:gd name="T9" fmla="*/ 1 h 1"/>
              </a:gdLst>
              <a:ahLst/>
              <a:cxnLst>
                <a:cxn ang="T4">
                  <a:pos x="T0" y="T1"/>
                </a:cxn>
                <a:cxn ang="T5">
                  <a:pos x="T2" y="T3"/>
                </a:cxn>
              </a:cxnLst>
              <a:rect l="T6" t="T7" r="T8" b="T9"/>
              <a:pathLst>
                <a:path w="428" h="1">
                  <a:moveTo>
                    <a:pt x="0" y="0"/>
                  </a:moveTo>
                  <a:lnTo>
                    <a:pt x="428" y="1"/>
                  </a:lnTo>
                </a:path>
              </a:pathLst>
            </a:custGeom>
            <a:solidFill>
              <a:srgbClr val="FFFFFF"/>
            </a:solidFill>
            <a:ln w="38100">
              <a:solidFill>
                <a:schemeClr val="tx1"/>
              </a:solidFill>
              <a:round/>
              <a:headEnd/>
              <a:tailEnd/>
            </a:ln>
          </p:spPr>
          <p:txBody>
            <a:bodyPr/>
            <a:lstStyle/>
            <a:p>
              <a:endParaRPr lang="zh-CN" altLang="en-US"/>
            </a:p>
          </p:txBody>
        </p:sp>
        <p:sp>
          <p:nvSpPr>
            <p:cNvPr id="80929" name="Rectangle 76"/>
            <p:cNvSpPr>
              <a:spLocks noChangeArrowheads="1"/>
            </p:cNvSpPr>
            <p:nvPr/>
          </p:nvSpPr>
          <p:spPr bwMode="auto">
            <a:xfrm>
              <a:off x="2515" y="2623"/>
              <a:ext cx="307" cy="173"/>
            </a:xfrm>
            <a:prstGeom prst="rect">
              <a:avLst/>
            </a:prstGeom>
            <a:noFill/>
            <a:ln w="38100">
              <a:noFill/>
              <a:miter lim="800000"/>
              <a:headEnd/>
              <a:tailEnd/>
            </a:ln>
          </p:spPr>
          <p:txBody>
            <a:bodyPr lIns="0" tIns="0" rIns="0" bIns="0">
              <a:spAutoFit/>
            </a:bodyPr>
            <a:lstStyle/>
            <a:p>
              <a:pPr algn="l"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0</a:t>
              </a:r>
              <a:endParaRPr lang="en-US" altLang="zh-CN">
                <a:latin typeface="Times New Roman" pitchFamily="18" charset="0"/>
              </a:endParaRPr>
            </a:p>
          </p:txBody>
        </p:sp>
        <p:sp>
          <p:nvSpPr>
            <p:cNvPr id="80930" name="Line 77"/>
            <p:cNvSpPr>
              <a:spLocks noChangeShapeType="1"/>
            </p:cNvSpPr>
            <p:nvPr/>
          </p:nvSpPr>
          <p:spPr bwMode="auto">
            <a:xfrm>
              <a:off x="735" y="1830"/>
              <a:ext cx="2823" cy="2"/>
            </a:xfrm>
            <a:prstGeom prst="line">
              <a:avLst/>
            </a:prstGeom>
            <a:noFill/>
            <a:ln w="38100">
              <a:solidFill>
                <a:schemeClr val="tx1"/>
              </a:solidFill>
              <a:round/>
              <a:headEnd/>
              <a:tailEnd/>
            </a:ln>
          </p:spPr>
          <p:txBody>
            <a:bodyPr/>
            <a:lstStyle/>
            <a:p>
              <a:endParaRPr lang="zh-CN" altLang="en-US"/>
            </a:p>
          </p:txBody>
        </p:sp>
        <p:sp>
          <p:nvSpPr>
            <p:cNvPr id="80931" name="Rectangle 78"/>
            <p:cNvSpPr>
              <a:spLocks noChangeArrowheads="1"/>
            </p:cNvSpPr>
            <p:nvPr/>
          </p:nvSpPr>
          <p:spPr bwMode="auto">
            <a:xfrm>
              <a:off x="499" y="1691"/>
              <a:ext cx="20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10</a:t>
              </a:r>
              <a:endParaRPr lang="en-US" altLang="zh-CN">
                <a:latin typeface="Times New Roman" pitchFamily="18" charset="0"/>
              </a:endParaRPr>
            </a:p>
          </p:txBody>
        </p:sp>
        <p:sp>
          <p:nvSpPr>
            <p:cNvPr id="80932" name="Freeform 79"/>
            <p:cNvSpPr>
              <a:spLocks/>
            </p:cNvSpPr>
            <p:nvPr/>
          </p:nvSpPr>
          <p:spPr bwMode="auto">
            <a:xfrm>
              <a:off x="2511" y="2625"/>
              <a:ext cx="213" cy="1"/>
            </a:xfrm>
            <a:custGeom>
              <a:avLst/>
              <a:gdLst>
                <a:gd name="T0" fmla="*/ 0 w 213"/>
                <a:gd name="T1" fmla="*/ 0 h 1"/>
                <a:gd name="T2" fmla="*/ 213 w 213"/>
                <a:gd name="T3" fmla="*/ 0 h 1"/>
                <a:gd name="T4" fmla="*/ 0 60000 65536"/>
                <a:gd name="T5" fmla="*/ 0 60000 65536"/>
                <a:gd name="T6" fmla="*/ 0 w 213"/>
                <a:gd name="T7" fmla="*/ 0 h 1"/>
                <a:gd name="T8" fmla="*/ 213 w 213"/>
                <a:gd name="T9" fmla="*/ 1 h 1"/>
              </a:gdLst>
              <a:ahLst/>
              <a:cxnLst>
                <a:cxn ang="T4">
                  <a:pos x="T0" y="T1"/>
                </a:cxn>
                <a:cxn ang="T5">
                  <a:pos x="T2" y="T3"/>
                </a:cxn>
              </a:cxnLst>
              <a:rect l="T6" t="T7" r="T8" b="T9"/>
              <a:pathLst>
                <a:path w="213" h="1">
                  <a:moveTo>
                    <a:pt x="0" y="0"/>
                  </a:moveTo>
                  <a:lnTo>
                    <a:pt x="213" y="0"/>
                  </a:lnTo>
                </a:path>
              </a:pathLst>
            </a:custGeom>
            <a:noFill/>
            <a:ln w="19050">
              <a:solidFill>
                <a:schemeClr val="tx1"/>
              </a:solidFill>
              <a:round/>
              <a:headEnd/>
              <a:tailEnd/>
            </a:ln>
          </p:spPr>
          <p:txBody>
            <a:bodyPr/>
            <a:lstStyle/>
            <a:p>
              <a:endParaRPr lang="zh-CN" altLang="en-US"/>
            </a:p>
          </p:txBody>
        </p:sp>
      </p:grpSp>
      <p:grpSp>
        <p:nvGrpSpPr>
          <p:cNvPr id="20" name="Group 80"/>
          <p:cNvGrpSpPr>
            <a:grpSpLocks/>
          </p:cNvGrpSpPr>
          <p:nvPr/>
        </p:nvGrpSpPr>
        <p:grpSpPr bwMode="auto">
          <a:xfrm>
            <a:off x="5654675" y="2736850"/>
            <a:ext cx="346075" cy="342900"/>
            <a:chOff x="3562" y="1724"/>
            <a:chExt cx="218" cy="216"/>
          </a:xfrm>
        </p:grpSpPr>
        <p:sp>
          <p:nvSpPr>
            <p:cNvPr id="80925" name="Rectangle 81"/>
            <p:cNvSpPr>
              <a:spLocks noChangeArrowheads="1"/>
            </p:cNvSpPr>
            <p:nvPr/>
          </p:nvSpPr>
          <p:spPr bwMode="auto">
            <a:xfrm>
              <a:off x="3562" y="1724"/>
              <a:ext cx="146" cy="216"/>
            </a:xfrm>
            <a:prstGeom prst="rect">
              <a:avLst/>
            </a:prstGeom>
            <a:noFill/>
            <a:ln w="38100">
              <a:solidFill>
                <a:schemeClr val="folHlink"/>
              </a:solidFill>
              <a:miter lim="800000"/>
              <a:headEnd/>
              <a:tailEnd/>
            </a:ln>
          </p:spPr>
          <p:txBody>
            <a:bodyPr lIns="0" tIns="0" rIns="0" bIns="0">
              <a:spAutoFit/>
            </a:bodyPr>
            <a:lstStyle/>
            <a:p>
              <a:pPr eaLnBrk="1" hangingPunct="1">
                <a:spcBef>
                  <a:spcPct val="0"/>
                </a:spcBef>
                <a:buClrTx/>
                <a:buSzTx/>
                <a:buFontTx/>
                <a:buNone/>
              </a:pPr>
              <a:r>
                <a:rPr lang="zh-CN" altLang="en-US" sz="800">
                  <a:solidFill>
                    <a:schemeClr val="folHlink"/>
                  </a:solidFill>
                  <a:latin typeface="Times New Roman" pitchFamily="18" charset="0"/>
                </a:rPr>
                <a:t> </a:t>
              </a:r>
              <a:r>
                <a:rPr lang="zh-CN" altLang="en-US" sz="2000">
                  <a:solidFill>
                    <a:schemeClr val="folHlink"/>
                  </a:solidFill>
                  <a:latin typeface="Times New Roman" pitchFamily="18" charset="0"/>
                </a:rPr>
                <a:t>1</a:t>
              </a:r>
            </a:p>
          </p:txBody>
        </p:sp>
        <p:sp>
          <p:nvSpPr>
            <p:cNvPr id="80926" name="Oval 82"/>
            <p:cNvSpPr>
              <a:spLocks noChangeArrowheads="1"/>
            </p:cNvSpPr>
            <p:nvPr/>
          </p:nvSpPr>
          <p:spPr bwMode="auto">
            <a:xfrm>
              <a:off x="3724" y="1797"/>
              <a:ext cx="56" cy="56"/>
            </a:xfrm>
            <a:prstGeom prst="ellipse">
              <a:avLst/>
            </a:prstGeom>
            <a:noFill/>
            <a:ln w="1905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21" name="Group 83"/>
          <p:cNvGrpSpPr>
            <a:grpSpLocks/>
          </p:cNvGrpSpPr>
          <p:nvPr/>
        </p:nvGrpSpPr>
        <p:grpSpPr bwMode="auto">
          <a:xfrm>
            <a:off x="5995988" y="2876550"/>
            <a:ext cx="1360487" cy="1655763"/>
            <a:chOff x="3777" y="1812"/>
            <a:chExt cx="857" cy="1043"/>
          </a:xfrm>
        </p:grpSpPr>
        <p:sp>
          <p:nvSpPr>
            <p:cNvPr id="80920" name="Freeform 84"/>
            <p:cNvSpPr>
              <a:spLocks/>
            </p:cNvSpPr>
            <p:nvPr/>
          </p:nvSpPr>
          <p:spPr bwMode="auto">
            <a:xfrm>
              <a:off x="4623" y="1812"/>
              <a:ext cx="2" cy="1043"/>
            </a:xfrm>
            <a:custGeom>
              <a:avLst/>
              <a:gdLst>
                <a:gd name="T0" fmla="*/ 2 w 2"/>
                <a:gd name="T1" fmla="*/ 1043 h 1043"/>
                <a:gd name="T2" fmla="*/ 0 w 2"/>
                <a:gd name="T3" fmla="*/ 0 h 1043"/>
                <a:gd name="T4" fmla="*/ 0 60000 65536"/>
                <a:gd name="T5" fmla="*/ 0 60000 65536"/>
                <a:gd name="T6" fmla="*/ 0 w 2"/>
                <a:gd name="T7" fmla="*/ 0 h 1043"/>
                <a:gd name="T8" fmla="*/ 2 w 2"/>
                <a:gd name="T9" fmla="*/ 1043 h 1043"/>
              </a:gdLst>
              <a:ahLst/>
              <a:cxnLst>
                <a:cxn ang="T4">
                  <a:pos x="T0" y="T1"/>
                </a:cxn>
                <a:cxn ang="T5">
                  <a:pos x="T2" y="T3"/>
                </a:cxn>
              </a:cxnLst>
              <a:rect l="T6" t="T7" r="T8" b="T9"/>
              <a:pathLst>
                <a:path w="2" h="1043">
                  <a:moveTo>
                    <a:pt x="2" y="1043"/>
                  </a:moveTo>
                  <a:lnTo>
                    <a:pt x="0" y="0"/>
                  </a:lnTo>
                </a:path>
              </a:pathLst>
            </a:custGeom>
            <a:solidFill>
              <a:srgbClr val="FFFFFF"/>
            </a:solidFill>
            <a:ln w="38100">
              <a:solidFill>
                <a:schemeClr val="tx1"/>
              </a:solidFill>
              <a:round/>
              <a:headEnd/>
              <a:tailEnd type="none" w="sm" len="sm"/>
            </a:ln>
          </p:spPr>
          <p:txBody>
            <a:bodyPr/>
            <a:lstStyle/>
            <a:p>
              <a:endParaRPr lang="zh-CN" altLang="en-US"/>
            </a:p>
          </p:txBody>
        </p:sp>
        <p:sp>
          <p:nvSpPr>
            <p:cNvPr id="80921" name="Freeform 85"/>
            <p:cNvSpPr>
              <a:spLocks/>
            </p:cNvSpPr>
            <p:nvPr/>
          </p:nvSpPr>
          <p:spPr bwMode="auto">
            <a:xfrm>
              <a:off x="4191" y="2841"/>
              <a:ext cx="428" cy="1"/>
            </a:xfrm>
            <a:custGeom>
              <a:avLst/>
              <a:gdLst>
                <a:gd name="T0" fmla="*/ 0 w 428"/>
                <a:gd name="T1" fmla="*/ 0 h 1"/>
                <a:gd name="T2" fmla="*/ 428 w 428"/>
                <a:gd name="T3" fmla="*/ 1 h 1"/>
                <a:gd name="T4" fmla="*/ 0 60000 65536"/>
                <a:gd name="T5" fmla="*/ 0 60000 65536"/>
                <a:gd name="T6" fmla="*/ 0 w 428"/>
                <a:gd name="T7" fmla="*/ 0 h 1"/>
                <a:gd name="T8" fmla="*/ 428 w 428"/>
                <a:gd name="T9" fmla="*/ 1 h 1"/>
              </a:gdLst>
              <a:ahLst/>
              <a:cxnLst>
                <a:cxn ang="T4">
                  <a:pos x="T0" y="T1"/>
                </a:cxn>
                <a:cxn ang="T5">
                  <a:pos x="T2" y="T3"/>
                </a:cxn>
              </a:cxnLst>
              <a:rect l="T6" t="T7" r="T8" b="T9"/>
              <a:pathLst>
                <a:path w="428" h="1">
                  <a:moveTo>
                    <a:pt x="0" y="0"/>
                  </a:moveTo>
                  <a:lnTo>
                    <a:pt x="428" y="1"/>
                  </a:lnTo>
                </a:path>
              </a:pathLst>
            </a:custGeom>
            <a:solidFill>
              <a:srgbClr val="FFFFFF"/>
            </a:solidFill>
            <a:ln w="38100">
              <a:solidFill>
                <a:schemeClr val="tx1"/>
              </a:solidFill>
              <a:round/>
              <a:headEnd/>
              <a:tailEnd/>
            </a:ln>
          </p:spPr>
          <p:txBody>
            <a:bodyPr/>
            <a:lstStyle/>
            <a:p>
              <a:endParaRPr lang="zh-CN" altLang="en-US"/>
            </a:p>
          </p:txBody>
        </p:sp>
        <p:sp>
          <p:nvSpPr>
            <p:cNvPr id="80922" name="Rectangle 86"/>
            <p:cNvSpPr>
              <a:spLocks noChangeArrowheads="1"/>
            </p:cNvSpPr>
            <p:nvPr/>
          </p:nvSpPr>
          <p:spPr bwMode="auto">
            <a:xfrm>
              <a:off x="4271" y="2623"/>
              <a:ext cx="232" cy="173"/>
            </a:xfrm>
            <a:prstGeom prst="rect">
              <a:avLst/>
            </a:prstGeom>
            <a:noFill/>
            <a:ln w="38100">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1</a:t>
              </a:r>
              <a:endParaRPr lang="en-US" altLang="zh-CN">
                <a:latin typeface="Times New Roman" pitchFamily="18" charset="0"/>
              </a:endParaRPr>
            </a:p>
          </p:txBody>
        </p:sp>
        <p:sp>
          <p:nvSpPr>
            <p:cNvPr id="80923" name="Line 87"/>
            <p:cNvSpPr>
              <a:spLocks noChangeShapeType="1"/>
            </p:cNvSpPr>
            <p:nvPr/>
          </p:nvSpPr>
          <p:spPr bwMode="auto">
            <a:xfrm>
              <a:off x="3777" y="1822"/>
              <a:ext cx="857" cy="0"/>
            </a:xfrm>
            <a:prstGeom prst="line">
              <a:avLst/>
            </a:prstGeom>
            <a:noFill/>
            <a:ln w="38100">
              <a:solidFill>
                <a:schemeClr val="tx1"/>
              </a:solidFill>
              <a:round/>
              <a:headEnd/>
              <a:tailEnd/>
            </a:ln>
          </p:spPr>
          <p:txBody>
            <a:bodyPr/>
            <a:lstStyle/>
            <a:p>
              <a:endParaRPr lang="zh-CN" altLang="en-US"/>
            </a:p>
          </p:txBody>
        </p:sp>
        <p:sp>
          <p:nvSpPr>
            <p:cNvPr id="80924" name="Freeform 88"/>
            <p:cNvSpPr>
              <a:spLocks/>
            </p:cNvSpPr>
            <p:nvPr/>
          </p:nvSpPr>
          <p:spPr bwMode="auto">
            <a:xfrm>
              <a:off x="4263" y="2625"/>
              <a:ext cx="213" cy="1"/>
            </a:xfrm>
            <a:custGeom>
              <a:avLst/>
              <a:gdLst>
                <a:gd name="T0" fmla="*/ 0 w 213"/>
                <a:gd name="T1" fmla="*/ 0 h 1"/>
                <a:gd name="T2" fmla="*/ 213 w 213"/>
                <a:gd name="T3" fmla="*/ 0 h 1"/>
                <a:gd name="T4" fmla="*/ 0 60000 65536"/>
                <a:gd name="T5" fmla="*/ 0 60000 65536"/>
                <a:gd name="T6" fmla="*/ 0 w 213"/>
                <a:gd name="T7" fmla="*/ 0 h 1"/>
                <a:gd name="T8" fmla="*/ 213 w 213"/>
                <a:gd name="T9" fmla="*/ 1 h 1"/>
              </a:gdLst>
              <a:ahLst/>
              <a:cxnLst>
                <a:cxn ang="T4">
                  <a:pos x="T0" y="T1"/>
                </a:cxn>
                <a:cxn ang="T5">
                  <a:pos x="T2" y="T3"/>
                </a:cxn>
              </a:cxnLst>
              <a:rect l="T6" t="T7" r="T8" b="T9"/>
              <a:pathLst>
                <a:path w="213" h="1">
                  <a:moveTo>
                    <a:pt x="0" y="0"/>
                  </a:moveTo>
                  <a:lnTo>
                    <a:pt x="213" y="0"/>
                  </a:lnTo>
                </a:path>
              </a:pathLst>
            </a:custGeom>
            <a:noFill/>
            <a:ln w="19050">
              <a:solidFill>
                <a:schemeClr val="tx1"/>
              </a:solidFill>
              <a:round/>
              <a:headEnd/>
              <a:tailEnd/>
            </a:ln>
          </p:spPr>
          <p:txBody>
            <a:bodyPr/>
            <a:lstStyle/>
            <a:p>
              <a:endParaRPr lang="zh-CN" altLang="en-US"/>
            </a:p>
          </p:txBody>
        </p:sp>
      </p:grpSp>
      <p:sp>
        <p:nvSpPr>
          <p:cNvPr id="80919" name="AutoShape 8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7699"/>
                                        </p:tgtEl>
                                        <p:attrNameLst>
                                          <p:attrName>style.visibility</p:attrName>
                                        </p:attrNameLst>
                                      </p:cBhvr>
                                      <p:to>
                                        <p:strVal val="visible"/>
                                      </p:to>
                                    </p:set>
                                    <p:animEffect transition="in" filter="blinds(horizontal)">
                                      <p:cBhvr>
                                        <p:cTn id="7" dur="500"/>
                                        <p:tgtEl>
                                          <p:spTgt spid="7976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7707"/>
                                        </p:tgtEl>
                                        <p:attrNameLst>
                                          <p:attrName>style.visibility</p:attrName>
                                        </p:attrNameLst>
                                      </p:cBhvr>
                                      <p:to>
                                        <p:strVal val="visible"/>
                                      </p:to>
                                    </p:set>
                                    <p:animEffect transition="in" filter="blinds(horizontal)">
                                      <p:cBhvr>
                                        <p:cTn id="12" dur="500"/>
                                        <p:tgtEl>
                                          <p:spTgt spid="797707"/>
                                        </p:tgtEl>
                                      </p:cBhvr>
                                    </p:animEffect>
                                  </p:childTnLst>
                                  <p:subTnLst>
                                    <p:set>
                                      <p:cBhvr override="childStyle">
                                        <p:cTn dur="1" fill="hold" display="0" masterRel="nextClick" afterEffect="1"/>
                                        <p:tgtEl>
                                          <p:spTgt spid="797707"/>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97708"/>
                                        </p:tgtEl>
                                        <p:attrNameLst>
                                          <p:attrName>style.visibility</p:attrName>
                                        </p:attrNameLst>
                                      </p:cBhvr>
                                      <p:to>
                                        <p:strVal val="visible"/>
                                      </p:to>
                                    </p:set>
                                    <p:animEffect transition="in" filter="blinds(horizontal)">
                                      <p:cBhvr>
                                        <p:cTn id="17" dur="500"/>
                                        <p:tgtEl>
                                          <p:spTgt spid="79770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out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trips(downRigh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trips(downRigh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strips(downRigh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strips(downRigh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3"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strips(upRight)">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3"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strips(upRight)">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8"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slide(fromLeft)">
                                      <p:cBhvr>
                                        <p:cTn id="67" dur="500"/>
                                        <p:tgtEl>
                                          <p:spTgt spid="16"/>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down)">
                                      <p:cBhvr>
                                        <p:cTn id="71" dur="500"/>
                                        <p:tgtEl>
                                          <p:spTgt spid="5"/>
                                        </p:tgtEl>
                                      </p:cBhvr>
                                    </p:animEffect>
                                  </p:childTnLst>
                                </p:cTn>
                              </p:par>
                            </p:childTnLst>
                          </p:cTn>
                        </p:par>
                        <p:par>
                          <p:cTn id="72" fill="hold">
                            <p:stCondLst>
                              <p:cond delay="1000"/>
                            </p:stCondLst>
                            <p:childTnLst>
                              <p:par>
                                <p:cTn id="73" presetID="18" presetClass="entr" presetSubtype="9"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strips(upLeft)">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18" presetClass="entr" presetSubtype="6" fill="hold" nodeType="click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strips(downRight)">
                                      <p:cBhvr>
                                        <p:cTn id="80" dur="500"/>
                                        <p:tgtEl>
                                          <p:spTgt spid="19"/>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37" fill="hold" nodeType="click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barn(outVertical)">
                                      <p:cBhvr>
                                        <p:cTn id="85" dur="500"/>
                                        <p:tgtEl>
                                          <p:spTgt spid="20"/>
                                        </p:tgtEl>
                                      </p:cBhvr>
                                    </p:animEffect>
                                  </p:childTnLst>
                                </p:cTn>
                              </p:par>
                            </p:childTnLst>
                          </p:cTn>
                        </p:par>
                      </p:childTnLst>
                    </p:cTn>
                  </p:par>
                  <p:par>
                    <p:cTn id="86" fill="hold">
                      <p:stCondLst>
                        <p:cond delay="indefinite"/>
                      </p:stCondLst>
                      <p:childTnLst>
                        <p:par>
                          <p:cTn id="87" fill="hold">
                            <p:stCondLst>
                              <p:cond delay="0"/>
                            </p:stCondLst>
                            <p:childTnLst>
                              <p:par>
                                <p:cTn id="88" presetID="18" presetClass="entr" presetSubtype="6" fill="hold" nodeType="click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strips(downRight)">
                                      <p:cBhvr>
                                        <p:cTn id="9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autoUpdateAnimBg="0"/>
      <p:bldP spid="797707" grpId="0"/>
      <p:bldP spid="79770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灯片编号占位符 1"/>
          <p:cNvSpPr>
            <a:spLocks noGrp="1"/>
          </p:cNvSpPr>
          <p:nvPr>
            <p:ph type="sldNum" sz="quarter" idx="10"/>
          </p:nvPr>
        </p:nvSpPr>
        <p:spPr bwMode="auto">
          <a:noFill/>
          <a:ln>
            <a:miter lim="800000"/>
            <a:headEnd/>
            <a:tailEnd/>
          </a:ln>
        </p:spPr>
        <p:txBody>
          <a:bodyPr/>
          <a:lstStyle/>
          <a:p>
            <a:fld id="{588542C7-5C22-4D16-BC43-C8F90EE054F6}" type="slidenum">
              <a:rPr lang="zh-CN" altLang="en-US" smtClean="0"/>
              <a:pPr/>
              <a:t>79</a:t>
            </a:fld>
            <a:endParaRPr lang="en-US" altLang="zh-CN"/>
          </a:p>
        </p:txBody>
      </p:sp>
      <p:grpSp>
        <p:nvGrpSpPr>
          <p:cNvPr id="2" name="Group 2"/>
          <p:cNvGrpSpPr>
            <a:grpSpLocks/>
          </p:cNvGrpSpPr>
          <p:nvPr/>
        </p:nvGrpSpPr>
        <p:grpSpPr bwMode="auto">
          <a:xfrm>
            <a:off x="1933575" y="4679950"/>
            <a:ext cx="6505575" cy="1662113"/>
            <a:chOff x="1218" y="2948"/>
            <a:chExt cx="4098" cy="1047"/>
          </a:xfrm>
        </p:grpSpPr>
        <p:sp>
          <p:nvSpPr>
            <p:cNvPr id="82125" name="Line 3"/>
            <p:cNvSpPr>
              <a:spLocks noChangeShapeType="1"/>
            </p:cNvSpPr>
            <p:nvPr/>
          </p:nvSpPr>
          <p:spPr bwMode="auto">
            <a:xfrm>
              <a:off x="1218" y="2952"/>
              <a:ext cx="1" cy="1043"/>
            </a:xfrm>
            <a:prstGeom prst="line">
              <a:avLst/>
            </a:prstGeom>
            <a:noFill/>
            <a:ln w="38100">
              <a:solidFill>
                <a:schemeClr val="tx1"/>
              </a:solidFill>
              <a:round/>
              <a:headEnd/>
              <a:tailEnd type="oval" w="sm" len="sm"/>
            </a:ln>
          </p:spPr>
          <p:txBody>
            <a:bodyPr/>
            <a:lstStyle/>
            <a:p>
              <a:endParaRPr lang="zh-CN" altLang="en-US"/>
            </a:p>
          </p:txBody>
        </p:sp>
        <p:sp>
          <p:nvSpPr>
            <p:cNvPr id="82126" name="Line 4"/>
            <p:cNvSpPr>
              <a:spLocks noChangeShapeType="1"/>
            </p:cNvSpPr>
            <p:nvPr/>
          </p:nvSpPr>
          <p:spPr bwMode="auto">
            <a:xfrm>
              <a:off x="1798" y="2952"/>
              <a:ext cx="1" cy="1043"/>
            </a:xfrm>
            <a:prstGeom prst="line">
              <a:avLst/>
            </a:prstGeom>
            <a:noFill/>
            <a:ln w="38100">
              <a:solidFill>
                <a:schemeClr val="tx1"/>
              </a:solidFill>
              <a:round/>
              <a:headEnd/>
              <a:tailEnd type="oval" w="sm" len="sm"/>
            </a:ln>
          </p:spPr>
          <p:txBody>
            <a:bodyPr/>
            <a:lstStyle/>
            <a:p>
              <a:endParaRPr lang="zh-CN" altLang="en-US"/>
            </a:p>
          </p:txBody>
        </p:sp>
        <p:sp>
          <p:nvSpPr>
            <p:cNvPr id="82127" name="Line 5"/>
            <p:cNvSpPr>
              <a:spLocks noChangeShapeType="1"/>
            </p:cNvSpPr>
            <p:nvPr/>
          </p:nvSpPr>
          <p:spPr bwMode="auto">
            <a:xfrm>
              <a:off x="2368" y="2952"/>
              <a:ext cx="1" cy="1043"/>
            </a:xfrm>
            <a:prstGeom prst="line">
              <a:avLst/>
            </a:prstGeom>
            <a:noFill/>
            <a:ln w="38100">
              <a:solidFill>
                <a:schemeClr val="tx1"/>
              </a:solidFill>
              <a:round/>
              <a:headEnd/>
              <a:tailEnd type="oval" w="sm" len="sm"/>
            </a:ln>
          </p:spPr>
          <p:txBody>
            <a:bodyPr/>
            <a:lstStyle/>
            <a:p>
              <a:endParaRPr lang="zh-CN" altLang="en-US"/>
            </a:p>
          </p:txBody>
        </p:sp>
        <p:sp>
          <p:nvSpPr>
            <p:cNvPr id="82128" name="Line 6"/>
            <p:cNvSpPr>
              <a:spLocks noChangeShapeType="1"/>
            </p:cNvSpPr>
            <p:nvPr/>
          </p:nvSpPr>
          <p:spPr bwMode="auto">
            <a:xfrm>
              <a:off x="2951" y="2952"/>
              <a:ext cx="1" cy="1043"/>
            </a:xfrm>
            <a:prstGeom prst="line">
              <a:avLst/>
            </a:prstGeom>
            <a:noFill/>
            <a:ln w="38100">
              <a:solidFill>
                <a:schemeClr val="tx1"/>
              </a:solidFill>
              <a:round/>
              <a:headEnd/>
              <a:tailEnd type="oval" w="sm" len="sm"/>
            </a:ln>
          </p:spPr>
          <p:txBody>
            <a:bodyPr/>
            <a:lstStyle/>
            <a:p>
              <a:endParaRPr lang="zh-CN" altLang="en-US"/>
            </a:p>
          </p:txBody>
        </p:sp>
        <p:sp>
          <p:nvSpPr>
            <p:cNvPr id="82129" name="Line 7"/>
            <p:cNvSpPr>
              <a:spLocks noChangeShapeType="1"/>
            </p:cNvSpPr>
            <p:nvPr/>
          </p:nvSpPr>
          <p:spPr bwMode="auto">
            <a:xfrm>
              <a:off x="3567" y="2952"/>
              <a:ext cx="1" cy="1043"/>
            </a:xfrm>
            <a:prstGeom prst="line">
              <a:avLst/>
            </a:prstGeom>
            <a:noFill/>
            <a:ln w="38100">
              <a:solidFill>
                <a:schemeClr val="tx1"/>
              </a:solidFill>
              <a:round/>
              <a:headEnd/>
              <a:tailEnd type="oval" w="sm" len="sm"/>
            </a:ln>
          </p:spPr>
          <p:txBody>
            <a:bodyPr/>
            <a:lstStyle/>
            <a:p>
              <a:endParaRPr lang="zh-CN" altLang="en-US"/>
            </a:p>
          </p:txBody>
        </p:sp>
        <p:sp>
          <p:nvSpPr>
            <p:cNvPr id="82130" name="Line 8"/>
            <p:cNvSpPr>
              <a:spLocks noChangeShapeType="1"/>
            </p:cNvSpPr>
            <p:nvPr/>
          </p:nvSpPr>
          <p:spPr bwMode="auto">
            <a:xfrm>
              <a:off x="4162" y="2952"/>
              <a:ext cx="1" cy="1043"/>
            </a:xfrm>
            <a:prstGeom prst="line">
              <a:avLst/>
            </a:prstGeom>
            <a:noFill/>
            <a:ln w="38100">
              <a:solidFill>
                <a:schemeClr val="tx1"/>
              </a:solidFill>
              <a:round/>
              <a:headEnd/>
              <a:tailEnd type="oval" w="sm" len="sm"/>
            </a:ln>
          </p:spPr>
          <p:txBody>
            <a:bodyPr/>
            <a:lstStyle/>
            <a:p>
              <a:endParaRPr lang="zh-CN" altLang="en-US"/>
            </a:p>
          </p:txBody>
        </p:sp>
        <p:sp>
          <p:nvSpPr>
            <p:cNvPr id="82131" name="Line 9"/>
            <p:cNvSpPr>
              <a:spLocks noChangeShapeType="1"/>
            </p:cNvSpPr>
            <p:nvPr/>
          </p:nvSpPr>
          <p:spPr bwMode="auto">
            <a:xfrm>
              <a:off x="4732" y="2952"/>
              <a:ext cx="1" cy="1043"/>
            </a:xfrm>
            <a:prstGeom prst="line">
              <a:avLst/>
            </a:prstGeom>
            <a:noFill/>
            <a:ln w="38100">
              <a:solidFill>
                <a:schemeClr val="tx1"/>
              </a:solidFill>
              <a:round/>
              <a:headEnd/>
              <a:tailEnd type="oval" w="sm" len="sm"/>
            </a:ln>
          </p:spPr>
          <p:txBody>
            <a:bodyPr/>
            <a:lstStyle/>
            <a:p>
              <a:endParaRPr lang="zh-CN" altLang="en-US"/>
            </a:p>
          </p:txBody>
        </p:sp>
        <p:sp>
          <p:nvSpPr>
            <p:cNvPr id="82132" name="Line 10"/>
            <p:cNvSpPr>
              <a:spLocks noChangeShapeType="1"/>
            </p:cNvSpPr>
            <p:nvPr/>
          </p:nvSpPr>
          <p:spPr bwMode="auto">
            <a:xfrm>
              <a:off x="5315" y="2948"/>
              <a:ext cx="1" cy="1047"/>
            </a:xfrm>
            <a:prstGeom prst="line">
              <a:avLst/>
            </a:prstGeom>
            <a:noFill/>
            <a:ln w="38100">
              <a:solidFill>
                <a:schemeClr val="tx1"/>
              </a:solidFill>
              <a:round/>
              <a:headEnd/>
              <a:tailEnd type="oval" w="sm" len="sm"/>
            </a:ln>
          </p:spPr>
          <p:txBody>
            <a:bodyPr/>
            <a:lstStyle/>
            <a:p>
              <a:endParaRPr lang="zh-CN" altLang="en-US"/>
            </a:p>
          </p:txBody>
        </p:sp>
      </p:grpSp>
      <p:sp>
        <p:nvSpPr>
          <p:cNvPr id="81924" name="Text Box 11"/>
          <p:cNvSpPr txBox="1">
            <a:spLocks noChangeArrowheads="1"/>
          </p:cNvSpPr>
          <p:nvPr/>
        </p:nvSpPr>
        <p:spPr bwMode="auto">
          <a:xfrm>
            <a:off x="152400" y="188913"/>
            <a:ext cx="685800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 (3) 字、位扩展</a:t>
            </a:r>
            <a:endParaRPr lang="en-US" altLang="zh-CN" sz="3200">
              <a:latin typeface="Times New Roman" pitchFamily="18" charset="0"/>
            </a:endParaRPr>
          </a:p>
        </p:txBody>
      </p:sp>
      <p:sp>
        <p:nvSpPr>
          <p:cNvPr id="798732" name="Text Box 12"/>
          <p:cNvSpPr txBox="1">
            <a:spLocks noChangeArrowheads="1"/>
          </p:cNvSpPr>
          <p:nvPr/>
        </p:nvSpPr>
        <p:spPr bwMode="auto">
          <a:xfrm>
            <a:off x="838200" y="952500"/>
            <a:ext cx="82296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用        1</a:t>
            </a:r>
            <a:r>
              <a:rPr lang="en-US" altLang="zh-CN" sz="2800">
                <a:latin typeface="Times New Roman" pitchFamily="18" charset="0"/>
              </a:rPr>
              <a:t>K</a:t>
            </a:r>
            <a:r>
              <a:rPr lang="en-US" altLang="zh-CN" sz="900">
                <a:latin typeface="Times New Roman" pitchFamily="18" charset="0"/>
              </a:rPr>
              <a:t> </a:t>
            </a:r>
            <a:r>
              <a:rPr lang="en-US" altLang="zh-CN" sz="32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zh-CN" altLang="en-US" sz="2800">
                <a:latin typeface="Times New Roman" pitchFamily="18" charset="0"/>
              </a:rPr>
              <a:t>4位 存储芯片组成 4</a:t>
            </a:r>
            <a:r>
              <a:rPr lang="en-US" altLang="zh-CN" sz="2800">
                <a:latin typeface="Times New Roman" pitchFamily="18" charset="0"/>
              </a:rPr>
              <a:t>K</a:t>
            </a:r>
            <a:r>
              <a:rPr lang="en-US" altLang="zh-CN" sz="900">
                <a:latin typeface="Times New Roman" pitchFamily="18" charset="0"/>
              </a:rPr>
              <a:t> </a:t>
            </a:r>
            <a:r>
              <a:rPr lang="en-US" altLang="zh-CN" sz="32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800">
                <a:latin typeface="Times New Roman" pitchFamily="18" charset="0"/>
              </a:rPr>
              <a:t>8</a:t>
            </a:r>
            <a:r>
              <a:rPr lang="zh-CN" altLang="en-US" sz="2800">
                <a:latin typeface="Times New Roman" pitchFamily="18" charset="0"/>
              </a:rPr>
              <a:t>位 的存储器</a:t>
            </a:r>
          </a:p>
        </p:txBody>
      </p:sp>
      <p:grpSp>
        <p:nvGrpSpPr>
          <p:cNvPr id="3" name="Group 13"/>
          <p:cNvGrpSpPr>
            <a:grpSpLocks/>
          </p:cNvGrpSpPr>
          <p:nvPr/>
        </p:nvGrpSpPr>
        <p:grpSpPr bwMode="auto">
          <a:xfrm>
            <a:off x="6997700" y="1752600"/>
            <a:ext cx="2182813" cy="533400"/>
            <a:chOff x="4176" y="1067"/>
            <a:chExt cx="1375" cy="336"/>
          </a:xfrm>
        </p:grpSpPr>
        <p:sp>
          <p:nvSpPr>
            <p:cNvPr id="82123" name="AutoShape 14"/>
            <p:cNvSpPr>
              <a:spLocks noChangeArrowheads="1"/>
            </p:cNvSpPr>
            <p:nvPr/>
          </p:nvSpPr>
          <p:spPr bwMode="auto">
            <a:xfrm>
              <a:off x="4176" y="1067"/>
              <a:ext cx="1296" cy="336"/>
            </a:xfrm>
            <a:prstGeom prst="wedgeRoundRectCallout">
              <a:avLst>
                <a:gd name="adj1" fmla="val -51468"/>
                <a:gd name="adj2" fmla="val -97319"/>
                <a:gd name="adj3" fmla="val 16667"/>
              </a:avLst>
            </a:prstGeom>
            <a:noFill/>
            <a:ln w="28575">
              <a:solidFill>
                <a:schemeClr val="folHlink"/>
              </a:solidFill>
              <a:miter lim="800000"/>
              <a:headEnd/>
              <a:tailEnd/>
            </a:ln>
          </p:spPr>
          <p:txBody>
            <a:bodyPr/>
            <a:lstStyle/>
            <a:p>
              <a:pPr eaLnBrk="1" hangingPunct="1">
                <a:spcBef>
                  <a:spcPct val="50000"/>
                </a:spcBef>
                <a:buClrTx/>
                <a:buSzTx/>
                <a:buFontTx/>
                <a:buNone/>
              </a:pPr>
              <a:endParaRPr lang="zh-CN" altLang="en-US" sz="2800">
                <a:latin typeface="Times New Roman" pitchFamily="18" charset="0"/>
              </a:endParaRPr>
            </a:p>
          </p:txBody>
        </p:sp>
        <p:sp>
          <p:nvSpPr>
            <p:cNvPr id="82124" name="Text Box 15"/>
            <p:cNvSpPr txBox="1">
              <a:spLocks noChangeArrowheads="1"/>
            </p:cNvSpPr>
            <p:nvPr/>
          </p:nvSpPr>
          <p:spPr bwMode="auto">
            <a:xfrm>
              <a:off x="4303" y="1073"/>
              <a:ext cx="1248" cy="30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8根数据线</a:t>
              </a:r>
            </a:p>
          </p:txBody>
        </p:sp>
      </p:grpSp>
      <p:grpSp>
        <p:nvGrpSpPr>
          <p:cNvPr id="4" name="Group 16"/>
          <p:cNvGrpSpPr>
            <a:grpSpLocks/>
          </p:cNvGrpSpPr>
          <p:nvPr/>
        </p:nvGrpSpPr>
        <p:grpSpPr bwMode="auto">
          <a:xfrm>
            <a:off x="4200525" y="1676400"/>
            <a:ext cx="2243138" cy="533400"/>
            <a:chOff x="2427" y="1064"/>
            <a:chExt cx="1413" cy="336"/>
          </a:xfrm>
        </p:grpSpPr>
        <p:sp>
          <p:nvSpPr>
            <p:cNvPr id="82121" name="AutoShape 17"/>
            <p:cNvSpPr>
              <a:spLocks noChangeArrowheads="1"/>
            </p:cNvSpPr>
            <p:nvPr/>
          </p:nvSpPr>
          <p:spPr bwMode="auto">
            <a:xfrm>
              <a:off x="2427" y="1064"/>
              <a:ext cx="1342" cy="336"/>
            </a:xfrm>
            <a:prstGeom prst="wedgeRoundRectCallout">
              <a:avLst>
                <a:gd name="adj1" fmla="val 34722"/>
                <a:gd name="adj2" fmla="val -87500"/>
                <a:gd name="adj3" fmla="val 16667"/>
              </a:avLst>
            </a:prstGeom>
            <a:noFill/>
            <a:ln w="28575">
              <a:solidFill>
                <a:schemeClr val="folHlink"/>
              </a:solidFill>
              <a:miter lim="800000"/>
              <a:headEnd/>
              <a:tailEnd/>
            </a:ln>
          </p:spPr>
          <p:txBody>
            <a:bodyPr rIns="0"/>
            <a:lstStyle/>
            <a:p>
              <a:pPr algn="l" eaLnBrk="1" hangingPunct="1">
                <a:spcBef>
                  <a:spcPct val="50000"/>
                </a:spcBef>
                <a:buClrTx/>
                <a:buSzTx/>
                <a:buFontTx/>
                <a:buNone/>
              </a:pPr>
              <a:endParaRPr lang="en-US" altLang="zh-CN" sz="2800">
                <a:latin typeface="Times New Roman" pitchFamily="18" charset="0"/>
              </a:endParaRPr>
            </a:p>
          </p:txBody>
        </p:sp>
        <p:sp>
          <p:nvSpPr>
            <p:cNvPr id="82122" name="Text Box 18"/>
            <p:cNvSpPr txBox="1">
              <a:spLocks noChangeArrowheads="1"/>
            </p:cNvSpPr>
            <p:nvPr/>
          </p:nvSpPr>
          <p:spPr bwMode="auto">
            <a:xfrm>
              <a:off x="2496" y="1073"/>
              <a:ext cx="1344" cy="30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latin typeface="Times New Roman" pitchFamily="18" charset="0"/>
                </a:rPr>
                <a:t>12根地址线</a:t>
              </a:r>
            </a:p>
          </p:txBody>
        </p:sp>
      </p:grpSp>
      <p:sp>
        <p:nvSpPr>
          <p:cNvPr id="81928" name="Rectangle 19"/>
          <p:cNvSpPr>
            <a:spLocks noChangeArrowheads="1"/>
          </p:cNvSpPr>
          <p:nvPr/>
        </p:nvSpPr>
        <p:spPr bwMode="auto">
          <a:xfrm>
            <a:off x="8424863" y="2697163"/>
            <a:ext cx="320675" cy="307975"/>
          </a:xfrm>
          <a:prstGeom prst="rect">
            <a:avLst/>
          </a:prstGeom>
          <a:noFill/>
          <a:ln w="38100">
            <a:noFill/>
            <a:miter lim="800000"/>
            <a:headEnd/>
            <a:tailEnd/>
          </a:ln>
        </p:spPr>
        <p:txBody>
          <a:bodyPr/>
          <a:lstStyle/>
          <a:p>
            <a:pPr algn="l" eaLnBrk="1" hangingPunct="1">
              <a:buClrTx/>
              <a:buSzTx/>
              <a:buFontTx/>
              <a:buNone/>
            </a:pPr>
            <a:endParaRPr lang="zh-CN" altLang="en-US" sz="800">
              <a:latin typeface="宋体" pitchFamily="2" charset="-122"/>
            </a:endParaRPr>
          </a:p>
        </p:txBody>
      </p:sp>
      <p:grpSp>
        <p:nvGrpSpPr>
          <p:cNvPr id="5" name="Group 20"/>
          <p:cNvGrpSpPr>
            <a:grpSpLocks/>
          </p:cNvGrpSpPr>
          <p:nvPr/>
        </p:nvGrpSpPr>
        <p:grpSpPr bwMode="auto">
          <a:xfrm>
            <a:off x="588963" y="6337300"/>
            <a:ext cx="8115300" cy="274638"/>
            <a:chOff x="371" y="3992"/>
            <a:chExt cx="5112" cy="173"/>
          </a:xfrm>
        </p:grpSpPr>
        <p:sp>
          <p:nvSpPr>
            <p:cNvPr id="82118" name="Rectangle 21"/>
            <p:cNvSpPr>
              <a:spLocks noChangeArrowheads="1"/>
            </p:cNvSpPr>
            <p:nvPr/>
          </p:nvSpPr>
          <p:spPr bwMode="auto">
            <a:xfrm>
              <a:off x="395" y="3992"/>
              <a:ext cx="240"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WE</a:t>
              </a:r>
            </a:p>
          </p:txBody>
        </p:sp>
        <p:sp>
          <p:nvSpPr>
            <p:cNvPr id="82119" name="Line 22"/>
            <p:cNvSpPr>
              <a:spLocks noChangeShapeType="1"/>
            </p:cNvSpPr>
            <p:nvPr/>
          </p:nvSpPr>
          <p:spPr bwMode="auto">
            <a:xfrm>
              <a:off x="677" y="3998"/>
              <a:ext cx="4806" cy="1"/>
            </a:xfrm>
            <a:prstGeom prst="line">
              <a:avLst/>
            </a:prstGeom>
            <a:noFill/>
            <a:ln w="38100">
              <a:solidFill>
                <a:schemeClr val="tx1"/>
              </a:solidFill>
              <a:round/>
              <a:headEnd/>
              <a:tailEnd/>
            </a:ln>
          </p:spPr>
          <p:txBody>
            <a:bodyPr/>
            <a:lstStyle/>
            <a:p>
              <a:endParaRPr lang="zh-CN" altLang="en-US"/>
            </a:p>
          </p:txBody>
        </p:sp>
        <p:sp>
          <p:nvSpPr>
            <p:cNvPr id="82120" name="Line 23"/>
            <p:cNvSpPr>
              <a:spLocks noChangeShapeType="1"/>
            </p:cNvSpPr>
            <p:nvPr/>
          </p:nvSpPr>
          <p:spPr bwMode="auto">
            <a:xfrm>
              <a:off x="371" y="3996"/>
              <a:ext cx="249" cy="0"/>
            </a:xfrm>
            <a:prstGeom prst="line">
              <a:avLst/>
            </a:prstGeom>
            <a:noFill/>
            <a:ln w="38100">
              <a:solidFill>
                <a:schemeClr val="tx1"/>
              </a:solidFill>
              <a:round/>
              <a:headEnd/>
              <a:tailEnd/>
            </a:ln>
          </p:spPr>
          <p:txBody>
            <a:bodyPr/>
            <a:lstStyle/>
            <a:p>
              <a:endParaRPr lang="zh-CN" altLang="en-US"/>
            </a:p>
          </p:txBody>
        </p:sp>
      </p:grpSp>
      <p:grpSp>
        <p:nvGrpSpPr>
          <p:cNvPr id="6" name="Group 24"/>
          <p:cNvGrpSpPr>
            <a:grpSpLocks/>
          </p:cNvGrpSpPr>
          <p:nvPr/>
        </p:nvGrpSpPr>
        <p:grpSpPr bwMode="auto">
          <a:xfrm>
            <a:off x="609600" y="3213100"/>
            <a:ext cx="8094663" cy="1236663"/>
            <a:chOff x="384" y="2024"/>
            <a:chExt cx="5099" cy="779"/>
          </a:xfrm>
        </p:grpSpPr>
        <p:sp>
          <p:nvSpPr>
            <p:cNvPr id="82110" name="Rectangle 25"/>
            <p:cNvSpPr>
              <a:spLocks noChangeArrowheads="1"/>
            </p:cNvSpPr>
            <p:nvPr/>
          </p:nvSpPr>
          <p:spPr bwMode="auto">
            <a:xfrm>
              <a:off x="395" y="2146"/>
              <a:ext cx="15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8</a:t>
              </a:r>
              <a:endParaRPr lang="en-US" altLang="zh-CN">
                <a:latin typeface="Times New Roman" pitchFamily="18" charset="0"/>
              </a:endParaRPr>
            </a:p>
          </p:txBody>
        </p:sp>
        <p:grpSp>
          <p:nvGrpSpPr>
            <p:cNvPr id="82111" name="Group 26"/>
            <p:cNvGrpSpPr>
              <a:grpSpLocks/>
            </p:cNvGrpSpPr>
            <p:nvPr/>
          </p:nvGrpSpPr>
          <p:grpSpPr bwMode="auto">
            <a:xfrm>
              <a:off x="384" y="2024"/>
              <a:ext cx="5099" cy="779"/>
              <a:chOff x="384" y="2024"/>
              <a:chExt cx="5099" cy="779"/>
            </a:xfrm>
          </p:grpSpPr>
          <p:sp>
            <p:nvSpPr>
              <p:cNvPr id="82112" name="Line 27"/>
              <p:cNvSpPr>
                <a:spLocks noChangeShapeType="1"/>
              </p:cNvSpPr>
              <p:nvPr/>
            </p:nvSpPr>
            <p:spPr bwMode="auto">
              <a:xfrm>
                <a:off x="677" y="2174"/>
                <a:ext cx="4806" cy="1"/>
              </a:xfrm>
              <a:prstGeom prst="line">
                <a:avLst/>
              </a:prstGeom>
              <a:noFill/>
              <a:ln w="38100">
                <a:solidFill>
                  <a:schemeClr val="tx1"/>
                </a:solidFill>
                <a:round/>
                <a:headEnd/>
                <a:tailEnd/>
              </a:ln>
            </p:spPr>
            <p:txBody>
              <a:bodyPr/>
              <a:lstStyle/>
              <a:p>
                <a:endParaRPr lang="zh-CN" altLang="en-US"/>
              </a:p>
            </p:txBody>
          </p:sp>
          <p:sp>
            <p:nvSpPr>
              <p:cNvPr id="82113" name="Line 28"/>
              <p:cNvSpPr>
                <a:spLocks noChangeShapeType="1"/>
              </p:cNvSpPr>
              <p:nvPr/>
            </p:nvSpPr>
            <p:spPr bwMode="auto">
              <a:xfrm>
                <a:off x="677" y="2268"/>
                <a:ext cx="4806" cy="1"/>
              </a:xfrm>
              <a:prstGeom prst="line">
                <a:avLst/>
              </a:prstGeom>
              <a:noFill/>
              <a:ln w="38100">
                <a:solidFill>
                  <a:schemeClr val="tx1"/>
                </a:solidFill>
                <a:round/>
                <a:headEnd/>
                <a:tailEnd/>
              </a:ln>
            </p:spPr>
            <p:txBody>
              <a:bodyPr/>
              <a:lstStyle/>
              <a:p>
                <a:endParaRPr lang="zh-CN" altLang="en-US"/>
              </a:p>
            </p:txBody>
          </p:sp>
          <p:sp>
            <p:nvSpPr>
              <p:cNvPr id="82114" name="Freeform 29"/>
              <p:cNvSpPr>
                <a:spLocks/>
              </p:cNvSpPr>
              <p:nvPr/>
            </p:nvSpPr>
            <p:spPr bwMode="auto">
              <a:xfrm>
                <a:off x="677" y="2553"/>
                <a:ext cx="4806" cy="1"/>
              </a:xfrm>
              <a:custGeom>
                <a:avLst/>
                <a:gdLst>
                  <a:gd name="T0" fmla="*/ 0 w 4649"/>
                  <a:gd name="T1" fmla="*/ 0 h 1"/>
                  <a:gd name="T2" fmla="*/ 6268 w 4649"/>
                  <a:gd name="T3" fmla="*/ 0 h 1"/>
                  <a:gd name="T4" fmla="*/ 0 60000 65536"/>
                  <a:gd name="T5" fmla="*/ 0 60000 65536"/>
                  <a:gd name="T6" fmla="*/ 0 w 4649"/>
                  <a:gd name="T7" fmla="*/ 0 h 1"/>
                  <a:gd name="T8" fmla="*/ 4649 w 4649"/>
                  <a:gd name="T9" fmla="*/ 1 h 1"/>
                </a:gdLst>
                <a:ahLst/>
                <a:cxnLst>
                  <a:cxn ang="T4">
                    <a:pos x="T0" y="T1"/>
                  </a:cxn>
                  <a:cxn ang="T5">
                    <a:pos x="T2" y="T3"/>
                  </a:cxn>
                </a:cxnLst>
                <a:rect l="T6" t="T7" r="T8" b="T9"/>
                <a:pathLst>
                  <a:path w="4649" h="1">
                    <a:moveTo>
                      <a:pt x="0" y="0"/>
                    </a:moveTo>
                    <a:lnTo>
                      <a:pt x="4649" y="0"/>
                    </a:lnTo>
                  </a:path>
                </a:pathLst>
              </a:custGeom>
              <a:solidFill>
                <a:srgbClr val="FFFFFF"/>
              </a:solidFill>
              <a:ln w="38100">
                <a:solidFill>
                  <a:schemeClr val="tx1"/>
                </a:solidFill>
                <a:round/>
                <a:headEnd/>
                <a:tailEnd/>
              </a:ln>
            </p:spPr>
            <p:txBody>
              <a:bodyPr/>
              <a:lstStyle/>
              <a:p>
                <a:endParaRPr lang="zh-CN" altLang="en-US"/>
              </a:p>
            </p:txBody>
          </p:sp>
          <p:sp>
            <p:nvSpPr>
              <p:cNvPr id="82115" name="Rectangle 30"/>
              <p:cNvSpPr>
                <a:spLocks noChangeArrowheads="1"/>
              </p:cNvSpPr>
              <p:nvPr/>
            </p:nvSpPr>
            <p:spPr bwMode="auto">
              <a:xfrm>
                <a:off x="395" y="2024"/>
                <a:ext cx="15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9</a:t>
                </a:r>
                <a:endParaRPr lang="en-US" altLang="zh-CN">
                  <a:latin typeface="Times New Roman" pitchFamily="18" charset="0"/>
                </a:endParaRPr>
              </a:p>
            </p:txBody>
          </p:sp>
          <p:sp>
            <p:nvSpPr>
              <p:cNvPr id="82116" name="Rectangle 31"/>
              <p:cNvSpPr>
                <a:spLocks noChangeArrowheads="1"/>
              </p:cNvSpPr>
              <p:nvPr/>
            </p:nvSpPr>
            <p:spPr bwMode="auto">
              <a:xfrm>
                <a:off x="395" y="2457"/>
                <a:ext cx="152" cy="346"/>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0</a:t>
                </a:r>
              </a:p>
              <a:p>
                <a:pPr eaLnBrk="1" hangingPunct="1">
                  <a:spcBef>
                    <a:spcPct val="0"/>
                  </a:spcBef>
                  <a:buClrTx/>
                  <a:buSzTx/>
                  <a:buFontTx/>
                  <a:buNone/>
                </a:pPr>
                <a:endParaRPr lang="en-US" altLang="zh-CN">
                  <a:latin typeface="Times New Roman" pitchFamily="18" charset="0"/>
                </a:endParaRPr>
              </a:p>
            </p:txBody>
          </p:sp>
          <p:sp>
            <p:nvSpPr>
              <p:cNvPr id="82117" name="Text Box 32"/>
              <p:cNvSpPr txBox="1">
                <a:spLocks noChangeArrowheads="1"/>
              </p:cNvSpPr>
              <p:nvPr/>
            </p:nvSpPr>
            <p:spPr bwMode="auto">
              <a:xfrm>
                <a:off x="384" y="2286"/>
                <a:ext cx="252" cy="239"/>
              </a:xfrm>
              <a:prstGeom prst="rect">
                <a:avLst/>
              </a:prstGeom>
              <a:noFill/>
              <a:ln w="38100">
                <a:noFill/>
                <a:miter lim="800000"/>
                <a:headEnd/>
                <a:tailEnd/>
              </a:ln>
            </p:spPr>
            <p:txBody>
              <a:bodyPr vert="eaVert" lIns="18000" rIns="18000">
                <a:spAutoFit/>
              </a:bodyPr>
              <a:lstStyle/>
              <a:p>
                <a:pPr eaLnBrk="1" hangingPunct="1">
                  <a:spcBef>
                    <a:spcPct val="50000"/>
                  </a:spcBef>
                  <a:buClrTx/>
                  <a:buSzTx/>
                  <a:buFontTx/>
                  <a:buNone/>
                </a:pPr>
                <a:r>
                  <a:rPr lang="zh-CN" altLang="en-US" sz="2400">
                    <a:latin typeface="Times New Roman" pitchFamily="18" charset="0"/>
                    <a:cs typeface="Times New Roman" pitchFamily="18" charset="0"/>
                  </a:rPr>
                  <a:t>...</a:t>
                </a:r>
                <a:endParaRPr lang="zh-CN" altLang="en-US" sz="2400">
                  <a:latin typeface="Times New Roman" pitchFamily="18" charset="0"/>
                </a:endParaRPr>
              </a:p>
            </p:txBody>
          </p:sp>
        </p:grpSp>
      </p:grpSp>
      <p:grpSp>
        <p:nvGrpSpPr>
          <p:cNvPr id="8" name="Group 33"/>
          <p:cNvGrpSpPr>
            <a:grpSpLocks/>
          </p:cNvGrpSpPr>
          <p:nvPr/>
        </p:nvGrpSpPr>
        <p:grpSpPr bwMode="auto">
          <a:xfrm>
            <a:off x="590550" y="5048250"/>
            <a:ext cx="8120063" cy="1533525"/>
            <a:chOff x="372" y="3180"/>
            <a:chExt cx="5115" cy="966"/>
          </a:xfrm>
        </p:grpSpPr>
        <p:grpSp>
          <p:nvGrpSpPr>
            <p:cNvPr id="82097" name="Group 34"/>
            <p:cNvGrpSpPr>
              <a:grpSpLocks/>
            </p:cNvGrpSpPr>
            <p:nvPr/>
          </p:nvGrpSpPr>
          <p:grpSpPr bwMode="auto">
            <a:xfrm>
              <a:off x="672" y="3335"/>
              <a:ext cx="4815" cy="567"/>
              <a:chOff x="672" y="3335"/>
              <a:chExt cx="4815" cy="567"/>
            </a:xfrm>
          </p:grpSpPr>
          <p:sp>
            <p:nvSpPr>
              <p:cNvPr id="82102" name="Freeform 35"/>
              <p:cNvSpPr>
                <a:spLocks/>
              </p:cNvSpPr>
              <p:nvPr/>
            </p:nvSpPr>
            <p:spPr bwMode="auto">
              <a:xfrm>
                <a:off x="677" y="3335"/>
                <a:ext cx="4806" cy="1"/>
              </a:xfrm>
              <a:custGeom>
                <a:avLst/>
                <a:gdLst>
                  <a:gd name="T0" fmla="*/ 0 w 4659"/>
                  <a:gd name="T1" fmla="*/ 1 h 1"/>
                  <a:gd name="T2" fmla="*/ 6161 w 4659"/>
                  <a:gd name="T3" fmla="*/ 0 h 1"/>
                  <a:gd name="T4" fmla="*/ 0 60000 65536"/>
                  <a:gd name="T5" fmla="*/ 0 60000 65536"/>
                  <a:gd name="T6" fmla="*/ 0 w 4659"/>
                  <a:gd name="T7" fmla="*/ 0 h 1"/>
                  <a:gd name="T8" fmla="*/ 4659 w 4659"/>
                  <a:gd name="T9" fmla="*/ 1 h 1"/>
                </a:gdLst>
                <a:ahLst/>
                <a:cxnLst>
                  <a:cxn ang="T4">
                    <a:pos x="T0" y="T1"/>
                  </a:cxn>
                  <a:cxn ang="T5">
                    <a:pos x="T2" y="T3"/>
                  </a:cxn>
                </a:cxnLst>
                <a:rect l="T6" t="T7" r="T8" b="T9"/>
                <a:pathLst>
                  <a:path w="4659" h="1">
                    <a:moveTo>
                      <a:pt x="0" y="1"/>
                    </a:moveTo>
                    <a:lnTo>
                      <a:pt x="4659" y="0"/>
                    </a:lnTo>
                  </a:path>
                </a:pathLst>
              </a:custGeom>
              <a:solidFill>
                <a:srgbClr val="FFFFFF"/>
              </a:solidFill>
              <a:ln w="38100">
                <a:solidFill>
                  <a:schemeClr val="tx1"/>
                </a:solidFill>
                <a:round/>
                <a:headEnd/>
                <a:tailEnd/>
              </a:ln>
            </p:spPr>
            <p:txBody>
              <a:bodyPr/>
              <a:lstStyle/>
              <a:p>
                <a:endParaRPr lang="zh-CN" altLang="en-US"/>
              </a:p>
            </p:txBody>
          </p:sp>
          <p:sp>
            <p:nvSpPr>
              <p:cNvPr id="82103" name="Freeform 36"/>
              <p:cNvSpPr>
                <a:spLocks/>
              </p:cNvSpPr>
              <p:nvPr/>
            </p:nvSpPr>
            <p:spPr bwMode="auto">
              <a:xfrm>
                <a:off x="672" y="3411"/>
                <a:ext cx="4815" cy="3"/>
              </a:xfrm>
              <a:custGeom>
                <a:avLst/>
                <a:gdLst>
                  <a:gd name="T0" fmla="*/ 0 w 4815"/>
                  <a:gd name="T1" fmla="*/ 3 h 3"/>
                  <a:gd name="T2" fmla="*/ 4815 w 4815"/>
                  <a:gd name="T3" fmla="*/ 0 h 3"/>
                  <a:gd name="T4" fmla="*/ 0 60000 65536"/>
                  <a:gd name="T5" fmla="*/ 0 60000 65536"/>
                  <a:gd name="T6" fmla="*/ 0 w 4815"/>
                  <a:gd name="T7" fmla="*/ 0 h 3"/>
                  <a:gd name="T8" fmla="*/ 4815 w 4815"/>
                  <a:gd name="T9" fmla="*/ 3 h 3"/>
                </a:gdLst>
                <a:ahLst/>
                <a:cxnLst>
                  <a:cxn ang="T4">
                    <a:pos x="T0" y="T1"/>
                  </a:cxn>
                  <a:cxn ang="T5">
                    <a:pos x="T2" y="T3"/>
                  </a:cxn>
                </a:cxnLst>
                <a:rect l="T6" t="T7" r="T8" b="T9"/>
                <a:pathLst>
                  <a:path w="4815" h="3">
                    <a:moveTo>
                      <a:pt x="0" y="3"/>
                    </a:moveTo>
                    <a:lnTo>
                      <a:pt x="4815" y="0"/>
                    </a:lnTo>
                  </a:path>
                </a:pathLst>
              </a:custGeom>
              <a:solidFill>
                <a:srgbClr val="FFFFFF"/>
              </a:solidFill>
              <a:ln w="38100">
                <a:solidFill>
                  <a:schemeClr val="tx1"/>
                </a:solidFill>
                <a:round/>
                <a:headEnd/>
                <a:tailEnd/>
              </a:ln>
            </p:spPr>
            <p:txBody>
              <a:bodyPr/>
              <a:lstStyle/>
              <a:p>
                <a:endParaRPr lang="zh-CN" altLang="en-US"/>
              </a:p>
            </p:txBody>
          </p:sp>
          <p:sp>
            <p:nvSpPr>
              <p:cNvPr id="82104" name="Line 37"/>
              <p:cNvSpPr>
                <a:spLocks noChangeShapeType="1"/>
              </p:cNvSpPr>
              <p:nvPr/>
            </p:nvSpPr>
            <p:spPr bwMode="auto">
              <a:xfrm>
                <a:off x="677" y="3492"/>
                <a:ext cx="4806" cy="1"/>
              </a:xfrm>
              <a:prstGeom prst="line">
                <a:avLst/>
              </a:prstGeom>
              <a:noFill/>
              <a:ln w="38100">
                <a:solidFill>
                  <a:schemeClr val="tx1"/>
                </a:solidFill>
                <a:round/>
                <a:headEnd/>
                <a:tailEnd/>
              </a:ln>
            </p:spPr>
            <p:txBody>
              <a:bodyPr/>
              <a:lstStyle/>
              <a:p>
                <a:endParaRPr lang="zh-CN" altLang="en-US"/>
              </a:p>
            </p:txBody>
          </p:sp>
          <p:sp>
            <p:nvSpPr>
              <p:cNvPr id="82105" name="Line 38"/>
              <p:cNvSpPr>
                <a:spLocks noChangeShapeType="1"/>
              </p:cNvSpPr>
              <p:nvPr/>
            </p:nvSpPr>
            <p:spPr bwMode="auto">
              <a:xfrm>
                <a:off x="677" y="3575"/>
                <a:ext cx="4806" cy="1"/>
              </a:xfrm>
              <a:prstGeom prst="line">
                <a:avLst/>
              </a:prstGeom>
              <a:noFill/>
              <a:ln w="38100">
                <a:solidFill>
                  <a:schemeClr val="tx1"/>
                </a:solidFill>
                <a:round/>
                <a:headEnd/>
                <a:tailEnd/>
              </a:ln>
            </p:spPr>
            <p:txBody>
              <a:bodyPr/>
              <a:lstStyle/>
              <a:p>
                <a:endParaRPr lang="zh-CN" altLang="en-US"/>
              </a:p>
            </p:txBody>
          </p:sp>
          <p:sp>
            <p:nvSpPr>
              <p:cNvPr id="82106" name="Line 39"/>
              <p:cNvSpPr>
                <a:spLocks noChangeShapeType="1"/>
              </p:cNvSpPr>
              <p:nvPr/>
            </p:nvSpPr>
            <p:spPr bwMode="auto">
              <a:xfrm>
                <a:off x="677" y="3655"/>
                <a:ext cx="4806" cy="1"/>
              </a:xfrm>
              <a:prstGeom prst="line">
                <a:avLst/>
              </a:prstGeom>
              <a:noFill/>
              <a:ln w="38100">
                <a:solidFill>
                  <a:schemeClr val="tx1"/>
                </a:solidFill>
                <a:round/>
                <a:headEnd/>
                <a:tailEnd/>
              </a:ln>
            </p:spPr>
            <p:txBody>
              <a:bodyPr/>
              <a:lstStyle/>
              <a:p>
                <a:endParaRPr lang="zh-CN" altLang="en-US"/>
              </a:p>
            </p:txBody>
          </p:sp>
          <p:sp>
            <p:nvSpPr>
              <p:cNvPr id="82107" name="Freeform 40"/>
              <p:cNvSpPr>
                <a:spLocks/>
              </p:cNvSpPr>
              <p:nvPr/>
            </p:nvSpPr>
            <p:spPr bwMode="auto">
              <a:xfrm>
                <a:off x="672" y="3735"/>
                <a:ext cx="4811" cy="4"/>
              </a:xfrm>
              <a:custGeom>
                <a:avLst/>
                <a:gdLst>
                  <a:gd name="T0" fmla="*/ 0 w 4811"/>
                  <a:gd name="T1" fmla="*/ 0 h 4"/>
                  <a:gd name="T2" fmla="*/ 4811 w 4811"/>
                  <a:gd name="T3" fmla="*/ 4 h 4"/>
                  <a:gd name="T4" fmla="*/ 0 60000 65536"/>
                  <a:gd name="T5" fmla="*/ 0 60000 65536"/>
                  <a:gd name="T6" fmla="*/ 0 w 4811"/>
                  <a:gd name="T7" fmla="*/ 0 h 4"/>
                  <a:gd name="T8" fmla="*/ 4811 w 4811"/>
                  <a:gd name="T9" fmla="*/ 4 h 4"/>
                </a:gdLst>
                <a:ahLst/>
                <a:cxnLst>
                  <a:cxn ang="T4">
                    <a:pos x="T0" y="T1"/>
                  </a:cxn>
                  <a:cxn ang="T5">
                    <a:pos x="T2" y="T3"/>
                  </a:cxn>
                </a:cxnLst>
                <a:rect l="T6" t="T7" r="T8" b="T9"/>
                <a:pathLst>
                  <a:path w="4811" h="4">
                    <a:moveTo>
                      <a:pt x="0" y="0"/>
                    </a:moveTo>
                    <a:lnTo>
                      <a:pt x="4811" y="4"/>
                    </a:lnTo>
                  </a:path>
                </a:pathLst>
              </a:custGeom>
              <a:solidFill>
                <a:srgbClr val="FFFFFF"/>
              </a:solidFill>
              <a:ln w="38100">
                <a:solidFill>
                  <a:schemeClr val="tx1"/>
                </a:solidFill>
                <a:round/>
                <a:headEnd/>
                <a:tailEnd/>
              </a:ln>
            </p:spPr>
            <p:txBody>
              <a:bodyPr/>
              <a:lstStyle/>
              <a:p>
                <a:endParaRPr lang="zh-CN" altLang="en-US"/>
              </a:p>
            </p:txBody>
          </p:sp>
          <p:sp>
            <p:nvSpPr>
              <p:cNvPr id="82108" name="Line 41"/>
              <p:cNvSpPr>
                <a:spLocks noChangeShapeType="1"/>
              </p:cNvSpPr>
              <p:nvPr/>
            </p:nvSpPr>
            <p:spPr bwMode="auto">
              <a:xfrm>
                <a:off x="677" y="3818"/>
                <a:ext cx="4806" cy="1"/>
              </a:xfrm>
              <a:prstGeom prst="line">
                <a:avLst/>
              </a:prstGeom>
              <a:noFill/>
              <a:ln w="38100">
                <a:solidFill>
                  <a:schemeClr val="tx1"/>
                </a:solidFill>
                <a:round/>
                <a:headEnd/>
                <a:tailEnd/>
              </a:ln>
            </p:spPr>
            <p:txBody>
              <a:bodyPr/>
              <a:lstStyle/>
              <a:p>
                <a:endParaRPr lang="zh-CN" altLang="en-US"/>
              </a:p>
            </p:txBody>
          </p:sp>
          <p:sp>
            <p:nvSpPr>
              <p:cNvPr id="82109" name="Line 42"/>
              <p:cNvSpPr>
                <a:spLocks noChangeShapeType="1"/>
              </p:cNvSpPr>
              <p:nvPr/>
            </p:nvSpPr>
            <p:spPr bwMode="auto">
              <a:xfrm>
                <a:off x="677" y="3901"/>
                <a:ext cx="4806" cy="1"/>
              </a:xfrm>
              <a:prstGeom prst="line">
                <a:avLst/>
              </a:prstGeom>
              <a:noFill/>
              <a:ln w="38100">
                <a:solidFill>
                  <a:schemeClr val="tx1"/>
                </a:solidFill>
                <a:round/>
                <a:headEnd/>
                <a:tailEnd/>
              </a:ln>
            </p:spPr>
            <p:txBody>
              <a:bodyPr/>
              <a:lstStyle/>
              <a:p>
                <a:endParaRPr lang="zh-CN" altLang="en-US"/>
              </a:p>
            </p:txBody>
          </p:sp>
        </p:grpSp>
        <p:grpSp>
          <p:nvGrpSpPr>
            <p:cNvPr id="82098" name="Group 43"/>
            <p:cNvGrpSpPr>
              <a:grpSpLocks/>
            </p:cNvGrpSpPr>
            <p:nvPr/>
          </p:nvGrpSpPr>
          <p:grpSpPr bwMode="auto">
            <a:xfrm>
              <a:off x="372" y="3180"/>
              <a:ext cx="252" cy="966"/>
              <a:chOff x="372" y="3180"/>
              <a:chExt cx="252" cy="966"/>
            </a:xfrm>
          </p:grpSpPr>
          <p:sp>
            <p:nvSpPr>
              <p:cNvPr id="82099" name="Rectangle 44"/>
              <p:cNvSpPr>
                <a:spLocks noChangeArrowheads="1"/>
              </p:cNvSpPr>
              <p:nvPr/>
            </p:nvSpPr>
            <p:spPr bwMode="auto">
              <a:xfrm>
                <a:off x="395" y="3180"/>
                <a:ext cx="15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7</a:t>
                </a:r>
                <a:endParaRPr lang="en-US" altLang="zh-CN">
                  <a:latin typeface="Times New Roman" pitchFamily="18" charset="0"/>
                </a:endParaRPr>
              </a:p>
            </p:txBody>
          </p:sp>
          <p:sp>
            <p:nvSpPr>
              <p:cNvPr id="82100" name="Rectangle 45"/>
              <p:cNvSpPr>
                <a:spLocks noChangeArrowheads="1"/>
              </p:cNvSpPr>
              <p:nvPr/>
            </p:nvSpPr>
            <p:spPr bwMode="auto">
              <a:xfrm>
                <a:off x="395" y="3800"/>
                <a:ext cx="152" cy="346"/>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0</a:t>
                </a:r>
              </a:p>
              <a:p>
                <a:pPr eaLnBrk="1" hangingPunct="1">
                  <a:spcBef>
                    <a:spcPct val="0"/>
                  </a:spcBef>
                  <a:buClrTx/>
                  <a:buSzTx/>
                  <a:buFontTx/>
                  <a:buNone/>
                </a:pPr>
                <a:endParaRPr lang="en-US" altLang="zh-CN">
                  <a:latin typeface="Times New Roman" pitchFamily="18" charset="0"/>
                </a:endParaRPr>
              </a:p>
            </p:txBody>
          </p:sp>
          <p:sp>
            <p:nvSpPr>
              <p:cNvPr id="82101" name="Text Box 46"/>
              <p:cNvSpPr txBox="1">
                <a:spLocks noChangeArrowheads="1"/>
              </p:cNvSpPr>
              <p:nvPr/>
            </p:nvSpPr>
            <p:spPr bwMode="auto">
              <a:xfrm>
                <a:off x="372" y="3359"/>
                <a:ext cx="252" cy="489"/>
              </a:xfrm>
              <a:prstGeom prst="rect">
                <a:avLst/>
              </a:prstGeom>
              <a:noFill/>
              <a:ln w="38100">
                <a:noFill/>
                <a:miter lim="800000"/>
                <a:headEnd/>
                <a:tailEnd/>
              </a:ln>
            </p:spPr>
            <p:txBody>
              <a:bodyPr vert="eaVert" lIns="18000" rIns="18000">
                <a:spAutoFit/>
              </a:bodyPr>
              <a:lstStyle/>
              <a:p>
                <a:pPr eaLnBrk="1" hangingPunct="1">
                  <a:spcBef>
                    <a:spcPct val="50000"/>
                  </a:spcBef>
                  <a:buClrTx/>
                  <a:buSzTx/>
                  <a:buFontTx/>
                  <a:buNone/>
                </a:pPr>
                <a:r>
                  <a:rPr lang="zh-CN" altLang="en-US" sz="2400">
                    <a:latin typeface="Times New Roman" pitchFamily="18" charset="0"/>
                    <a:cs typeface="Times New Roman" pitchFamily="18" charset="0"/>
                  </a:rPr>
                  <a:t>…</a:t>
                </a:r>
              </a:p>
            </p:txBody>
          </p:sp>
        </p:grpSp>
      </p:grpSp>
      <p:grpSp>
        <p:nvGrpSpPr>
          <p:cNvPr id="11" name="Group 47"/>
          <p:cNvGrpSpPr>
            <a:grpSpLocks/>
          </p:cNvGrpSpPr>
          <p:nvPr/>
        </p:nvGrpSpPr>
        <p:grpSpPr bwMode="auto">
          <a:xfrm>
            <a:off x="1160463" y="4757738"/>
            <a:ext cx="6991350" cy="1457325"/>
            <a:chOff x="731" y="2997"/>
            <a:chExt cx="4404" cy="918"/>
          </a:xfrm>
        </p:grpSpPr>
        <p:sp>
          <p:nvSpPr>
            <p:cNvPr id="82065" name="Line 48"/>
            <p:cNvSpPr>
              <a:spLocks noChangeShapeType="1"/>
            </p:cNvSpPr>
            <p:nvPr/>
          </p:nvSpPr>
          <p:spPr bwMode="auto">
            <a:xfrm>
              <a:off x="859" y="3006"/>
              <a:ext cx="1" cy="410"/>
            </a:xfrm>
            <a:prstGeom prst="line">
              <a:avLst/>
            </a:prstGeom>
            <a:noFill/>
            <a:ln w="38100">
              <a:solidFill>
                <a:schemeClr val="tx1"/>
              </a:solidFill>
              <a:round/>
              <a:headEnd/>
              <a:tailEnd type="oval" w="sm" len="sm"/>
            </a:ln>
          </p:spPr>
          <p:txBody>
            <a:bodyPr/>
            <a:lstStyle/>
            <a:p>
              <a:endParaRPr lang="zh-CN" altLang="en-US"/>
            </a:p>
          </p:txBody>
        </p:sp>
        <p:sp>
          <p:nvSpPr>
            <p:cNvPr id="82066" name="Line 49"/>
            <p:cNvSpPr>
              <a:spLocks noChangeShapeType="1"/>
            </p:cNvSpPr>
            <p:nvPr/>
          </p:nvSpPr>
          <p:spPr bwMode="auto">
            <a:xfrm>
              <a:off x="951" y="3006"/>
              <a:ext cx="1" cy="489"/>
            </a:xfrm>
            <a:prstGeom prst="line">
              <a:avLst/>
            </a:prstGeom>
            <a:noFill/>
            <a:ln w="38100">
              <a:solidFill>
                <a:schemeClr val="tx1"/>
              </a:solidFill>
              <a:round/>
              <a:headEnd/>
              <a:tailEnd type="oval" w="sm" len="sm"/>
            </a:ln>
          </p:spPr>
          <p:txBody>
            <a:bodyPr/>
            <a:lstStyle/>
            <a:p>
              <a:endParaRPr lang="zh-CN" altLang="en-US"/>
            </a:p>
          </p:txBody>
        </p:sp>
        <p:sp>
          <p:nvSpPr>
            <p:cNvPr id="82067" name="Freeform 50"/>
            <p:cNvSpPr>
              <a:spLocks/>
            </p:cNvSpPr>
            <p:nvPr/>
          </p:nvSpPr>
          <p:spPr bwMode="auto">
            <a:xfrm>
              <a:off x="1041" y="3000"/>
              <a:ext cx="6" cy="582"/>
            </a:xfrm>
            <a:custGeom>
              <a:avLst/>
              <a:gdLst>
                <a:gd name="T0" fmla="*/ 6 w 6"/>
                <a:gd name="T1" fmla="*/ 0 h 582"/>
                <a:gd name="T2" fmla="*/ 0 w 6"/>
                <a:gd name="T3" fmla="*/ 582 h 582"/>
                <a:gd name="T4" fmla="*/ 0 60000 65536"/>
                <a:gd name="T5" fmla="*/ 0 60000 65536"/>
                <a:gd name="T6" fmla="*/ 0 w 6"/>
                <a:gd name="T7" fmla="*/ 0 h 582"/>
                <a:gd name="T8" fmla="*/ 6 w 6"/>
                <a:gd name="T9" fmla="*/ 582 h 582"/>
              </a:gdLst>
              <a:ahLst/>
              <a:cxnLst>
                <a:cxn ang="T4">
                  <a:pos x="T0" y="T1"/>
                </a:cxn>
                <a:cxn ang="T5">
                  <a:pos x="T2" y="T3"/>
                </a:cxn>
              </a:cxnLst>
              <a:rect l="T6" t="T7" r="T8" b="T9"/>
              <a:pathLst>
                <a:path w="6" h="582">
                  <a:moveTo>
                    <a:pt x="6" y="0"/>
                  </a:moveTo>
                  <a:lnTo>
                    <a:pt x="0" y="582"/>
                  </a:lnTo>
                </a:path>
              </a:pathLst>
            </a:custGeom>
            <a:solidFill>
              <a:srgbClr val="FFFFFF"/>
            </a:solidFill>
            <a:ln w="38100">
              <a:solidFill>
                <a:schemeClr val="tx1"/>
              </a:solidFill>
              <a:round/>
              <a:headEnd/>
              <a:tailEnd type="oval" w="sm" len="sm"/>
            </a:ln>
          </p:spPr>
          <p:txBody>
            <a:bodyPr/>
            <a:lstStyle/>
            <a:p>
              <a:endParaRPr lang="zh-CN" altLang="en-US"/>
            </a:p>
          </p:txBody>
        </p:sp>
        <p:sp>
          <p:nvSpPr>
            <p:cNvPr id="82068" name="Line 51"/>
            <p:cNvSpPr>
              <a:spLocks noChangeShapeType="1"/>
            </p:cNvSpPr>
            <p:nvPr/>
          </p:nvSpPr>
          <p:spPr bwMode="auto">
            <a:xfrm>
              <a:off x="1344" y="3003"/>
              <a:ext cx="1" cy="655"/>
            </a:xfrm>
            <a:prstGeom prst="line">
              <a:avLst/>
            </a:prstGeom>
            <a:noFill/>
            <a:ln w="38100">
              <a:solidFill>
                <a:schemeClr val="tx1"/>
              </a:solidFill>
              <a:round/>
              <a:headEnd/>
              <a:tailEnd type="oval" w="sm" len="sm"/>
            </a:ln>
          </p:spPr>
          <p:txBody>
            <a:bodyPr/>
            <a:lstStyle/>
            <a:p>
              <a:endParaRPr lang="zh-CN" altLang="en-US"/>
            </a:p>
          </p:txBody>
        </p:sp>
        <p:sp>
          <p:nvSpPr>
            <p:cNvPr id="82069" name="Freeform 52"/>
            <p:cNvSpPr>
              <a:spLocks/>
            </p:cNvSpPr>
            <p:nvPr/>
          </p:nvSpPr>
          <p:spPr bwMode="auto">
            <a:xfrm>
              <a:off x="1437" y="2997"/>
              <a:ext cx="1" cy="745"/>
            </a:xfrm>
            <a:custGeom>
              <a:avLst/>
              <a:gdLst>
                <a:gd name="T0" fmla="*/ 0 w 1"/>
                <a:gd name="T1" fmla="*/ 0 h 745"/>
                <a:gd name="T2" fmla="*/ 0 w 1"/>
                <a:gd name="T3" fmla="*/ 745 h 745"/>
                <a:gd name="T4" fmla="*/ 0 60000 65536"/>
                <a:gd name="T5" fmla="*/ 0 60000 65536"/>
                <a:gd name="T6" fmla="*/ 0 w 1"/>
                <a:gd name="T7" fmla="*/ 0 h 745"/>
                <a:gd name="T8" fmla="*/ 1 w 1"/>
                <a:gd name="T9" fmla="*/ 745 h 745"/>
              </a:gdLst>
              <a:ahLst/>
              <a:cxnLst>
                <a:cxn ang="T4">
                  <a:pos x="T0" y="T1"/>
                </a:cxn>
                <a:cxn ang="T5">
                  <a:pos x="T2" y="T3"/>
                </a:cxn>
              </a:cxnLst>
              <a:rect l="T6" t="T7" r="T8" b="T9"/>
              <a:pathLst>
                <a:path w="1" h="745">
                  <a:moveTo>
                    <a:pt x="0" y="0"/>
                  </a:moveTo>
                  <a:lnTo>
                    <a:pt x="0" y="745"/>
                  </a:lnTo>
                </a:path>
              </a:pathLst>
            </a:custGeom>
            <a:solidFill>
              <a:srgbClr val="FFFFFF"/>
            </a:solidFill>
            <a:ln w="38100">
              <a:solidFill>
                <a:schemeClr val="tx1"/>
              </a:solidFill>
              <a:round/>
              <a:headEnd/>
              <a:tailEnd type="oval" w="sm" len="sm"/>
            </a:ln>
          </p:spPr>
          <p:txBody>
            <a:bodyPr/>
            <a:lstStyle/>
            <a:p>
              <a:endParaRPr lang="zh-CN" altLang="en-US"/>
            </a:p>
          </p:txBody>
        </p:sp>
        <p:sp>
          <p:nvSpPr>
            <p:cNvPr id="82070" name="Line 53"/>
            <p:cNvSpPr>
              <a:spLocks noChangeShapeType="1"/>
            </p:cNvSpPr>
            <p:nvPr/>
          </p:nvSpPr>
          <p:spPr bwMode="auto">
            <a:xfrm>
              <a:off x="1528" y="3003"/>
              <a:ext cx="1" cy="822"/>
            </a:xfrm>
            <a:prstGeom prst="line">
              <a:avLst/>
            </a:prstGeom>
            <a:noFill/>
            <a:ln w="38100">
              <a:solidFill>
                <a:schemeClr val="tx1"/>
              </a:solidFill>
              <a:round/>
              <a:headEnd/>
              <a:tailEnd type="oval" w="sm" len="sm"/>
            </a:ln>
          </p:spPr>
          <p:txBody>
            <a:bodyPr/>
            <a:lstStyle/>
            <a:p>
              <a:endParaRPr lang="zh-CN" altLang="en-US"/>
            </a:p>
          </p:txBody>
        </p:sp>
        <p:sp>
          <p:nvSpPr>
            <p:cNvPr id="82071" name="Line 54"/>
            <p:cNvSpPr>
              <a:spLocks noChangeShapeType="1"/>
            </p:cNvSpPr>
            <p:nvPr/>
          </p:nvSpPr>
          <p:spPr bwMode="auto">
            <a:xfrm>
              <a:off x="1620" y="3003"/>
              <a:ext cx="1" cy="912"/>
            </a:xfrm>
            <a:prstGeom prst="line">
              <a:avLst/>
            </a:prstGeom>
            <a:noFill/>
            <a:ln w="38100">
              <a:solidFill>
                <a:schemeClr val="tx1"/>
              </a:solidFill>
              <a:round/>
              <a:headEnd/>
              <a:tailEnd type="oval" w="sm" len="sm"/>
            </a:ln>
          </p:spPr>
          <p:txBody>
            <a:bodyPr/>
            <a:lstStyle/>
            <a:p>
              <a:endParaRPr lang="zh-CN" altLang="en-US"/>
            </a:p>
          </p:txBody>
        </p:sp>
        <p:sp>
          <p:nvSpPr>
            <p:cNvPr id="82072" name="Line 55"/>
            <p:cNvSpPr>
              <a:spLocks noChangeShapeType="1"/>
            </p:cNvSpPr>
            <p:nvPr/>
          </p:nvSpPr>
          <p:spPr bwMode="auto">
            <a:xfrm>
              <a:off x="1917" y="3004"/>
              <a:ext cx="1" cy="333"/>
            </a:xfrm>
            <a:prstGeom prst="line">
              <a:avLst/>
            </a:prstGeom>
            <a:noFill/>
            <a:ln w="38100">
              <a:solidFill>
                <a:schemeClr val="tx1"/>
              </a:solidFill>
              <a:round/>
              <a:headEnd/>
              <a:tailEnd type="oval" w="sm" len="sm"/>
            </a:ln>
          </p:spPr>
          <p:txBody>
            <a:bodyPr/>
            <a:lstStyle/>
            <a:p>
              <a:endParaRPr lang="zh-CN" altLang="en-US"/>
            </a:p>
          </p:txBody>
        </p:sp>
        <p:sp>
          <p:nvSpPr>
            <p:cNvPr id="82073" name="Line 56"/>
            <p:cNvSpPr>
              <a:spLocks noChangeShapeType="1"/>
            </p:cNvSpPr>
            <p:nvPr/>
          </p:nvSpPr>
          <p:spPr bwMode="auto">
            <a:xfrm>
              <a:off x="2009" y="3006"/>
              <a:ext cx="1" cy="410"/>
            </a:xfrm>
            <a:prstGeom prst="line">
              <a:avLst/>
            </a:prstGeom>
            <a:noFill/>
            <a:ln w="38100">
              <a:solidFill>
                <a:schemeClr val="tx1"/>
              </a:solidFill>
              <a:round/>
              <a:headEnd/>
              <a:tailEnd type="oval" w="sm" len="sm"/>
            </a:ln>
          </p:spPr>
          <p:txBody>
            <a:bodyPr/>
            <a:lstStyle/>
            <a:p>
              <a:endParaRPr lang="zh-CN" altLang="en-US"/>
            </a:p>
          </p:txBody>
        </p:sp>
        <p:sp>
          <p:nvSpPr>
            <p:cNvPr id="82074" name="Line 57"/>
            <p:cNvSpPr>
              <a:spLocks noChangeShapeType="1"/>
            </p:cNvSpPr>
            <p:nvPr/>
          </p:nvSpPr>
          <p:spPr bwMode="auto">
            <a:xfrm flipH="1">
              <a:off x="2101" y="3006"/>
              <a:ext cx="4" cy="489"/>
            </a:xfrm>
            <a:prstGeom prst="line">
              <a:avLst/>
            </a:prstGeom>
            <a:noFill/>
            <a:ln w="38100">
              <a:solidFill>
                <a:schemeClr val="tx1"/>
              </a:solidFill>
              <a:round/>
              <a:headEnd/>
              <a:tailEnd type="oval" w="sm" len="sm"/>
            </a:ln>
          </p:spPr>
          <p:txBody>
            <a:bodyPr/>
            <a:lstStyle/>
            <a:p>
              <a:endParaRPr lang="zh-CN" altLang="en-US"/>
            </a:p>
          </p:txBody>
        </p:sp>
        <p:sp>
          <p:nvSpPr>
            <p:cNvPr id="82075" name="Line 58"/>
            <p:cNvSpPr>
              <a:spLocks noChangeShapeType="1"/>
            </p:cNvSpPr>
            <p:nvPr/>
          </p:nvSpPr>
          <p:spPr bwMode="auto">
            <a:xfrm>
              <a:off x="2197" y="3006"/>
              <a:ext cx="1" cy="580"/>
            </a:xfrm>
            <a:prstGeom prst="line">
              <a:avLst/>
            </a:prstGeom>
            <a:noFill/>
            <a:ln w="38100">
              <a:solidFill>
                <a:schemeClr val="tx1"/>
              </a:solidFill>
              <a:round/>
              <a:headEnd/>
              <a:tailEnd type="oval" w="sm" len="sm"/>
            </a:ln>
          </p:spPr>
          <p:txBody>
            <a:bodyPr/>
            <a:lstStyle/>
            <a:p>
              <a:endParaRPr lang="zh-CN" altLang="en-US"/>
            </a:p>
          </p:txBody>
        </p:sp>
        <p:sp>
          <p:nvSpPr>
            <p:cNvPr id="82076" name="Line 59"/>
            <p:cNvSpPr>
              <a:spLocks noChangeShapeType="1"/>
            </p:cNvSpPr>
            <p:nvPr/>
          </p:nvSpPr>
          <p:spPr bwMode="auto">
            <a:xfrm>
              <a:off x="2494" y="3003"/>
              <a:ext cx="1" cy="655"/>
            </a:xfrm>
            <a:prstGeom prst="line">
              <a:avLst/>
            </a:prstGeom>
            <a:noFill/>
            <a:ln w="38100">
              <a:solidFill>
                <a:schemeClr val="tx1"/>
              </a:solidFill>
              <a:round/>
              <a:headEnd/>
              <a:tailEnd type="oval" w="sm" len="sm"/>
            </a:ln>
          </p:spPr>
          <p:txBody>
            <a:bodyPr/>
            <a:lstStyle/>
            <a:p>
              <a:endParaRPr lang="zh-CN" altLang="en-US"/>
            </a:p>
          </p:txBody>
        </p:sp>
        <p:sp>
          <p:nvSpPr>
            <p:cNvPr id="82077" name="Line 60"/>
            <p:cNvSpPr>
              <a:spLocks noChangeShapeType="1"/>
            </p:cNvSpPr>
            <p:nvPr/>
          </p:nvSpPr>
          <p:spPr bwMode="auto">
            <a:xfrm>
              <a:off x="2586" y="3003"/>
              <a:ext cx="1" cy="739"/>
            </a:xfrm>
            <a:prstGeom prst="line">
              <a:avLst/>
            </a:prstGeom>
            <a:noFill/>
            <a:ln w="38100">
              <a:solidFill>
                <a:schemeClr val="tx1"/>
              </a:solidFill>
              <a:round/>
              <a:headEnd/>
              <a:tailEnd type="oval" w="sm" len="sm"/>
            </a:ln>
          </p:spPr>
          <p:txBody>
            <a:bodyPr/>
            <a:lstStyle/>
            <a:p>
              <a:endParaRPr lang="zh-CN" altLang="en-US"/>
            </a:p>
          </p:txBody>
        </p:sp>
        <p:sp>
          <p:nvSpPr>
            <p:cNvPr id="82078" name="Line 61"/>
            <p:cNvSpPr>
              <a:spLocks noChangeShapeType="1"/>
            </p:cNvSpPr>
            <p:nvPr/>
          </p:nvSpPr>
          <p:spPr bwMode="auto">
            <a:xfrm>
              <a:off x="2678" y="3003"/>
              <a:ext cx="1" cy="822"/>
            </a:xfrm>
            <a:prstGeom prst="line">
              <a:avLst/>
            </a:prstGeom>
            <a:noFill/>
            <a:ln w="38100">
              <a:solidFill>
                <a:schemeClr val="tx1"/>
              </a:solidFill>
              <a:round/>
              <a:headEnd/>
              <a:tailEnd type="oval" w="sm" len="sm"/>
            </a:ln>
          </p:spPr>
          <p:txBody>
            <a:bodyPr/>
            <a:lstStyle/>
            <a:p>
              <a:endParaRPr lang="zh-CN" altLang="en-US"/>
            </a:p>
          </p:txBody>
        </p:sp>
        <p:sp>
          <p:nvSpPr>
            <p:cNvPr id="82079" name="Freeform 62"/>
            <p:cNvSpPr>
              <a:spLocks/>
            </p:cNvSpPr>
            <p:nvPr/>
          </p:nvSpPr>
          <p:spPr bwMode="auto">
            <a:xfrm>
              <a:off x="2771" y="3000"/>
              <a:ext cx="3" cy="915"/>
            </a:xfrm>
            <a:custGeom>
              <a:avLst/>
              <a:gdLst>
                <a:gd name="T0" fmla="*/ 3 w 3"/>
                <a:gd name="T1" fmla="*/ 0 h 915"/>
                <a:gd name="T2" fmla="*/ 0 w 3"/>
                <a:gd name="T3" fmla="*/ 915 h 915"/>
                <a:gd name="T4" fmla="*/ 0 60000 65536"/>
                <a:gd name="T5" fmla="*/ 0 60000 65536"/>
                <a:gd name="T6" fmla="*/ 0 w 3"/>
                <a:gd name="T7" fmla="*/ 0 h 915"/>
                <a:gd name="T8" fmla="*/ 3 w 3"/>
                <a:gd name="T9" fmla="*/ 915 h 915"/>
              </a:gdLst>
              <a:ahLst/>
              <a:cxnLst>
                <a:cxn ang="T4">
                  <a:pos x="T0" y="T1"/>
                </a:cxn>
                <a:cxn ang="T5">
                  <a:pos x="T2" y="T3"/>
                </a:cxn>
              </a:cxnLst>
              <a:rect l="T6" t="T7" r="T8" b="T9"/>
              <a:pathLst>
                <a:path w="3" h="915">
                  <a:moveTo>
                    <a:pt x="3" y="0"/>
                  </a:moveTo>
                  <a:lnTo>
                    <a:pt x="0" y="915"/>
                  </a:lnTo>
                </a:path>
              </a:pathLst>
            </a:custGeom>
            <a:solidFill>
              <a:srgbClr val="FFFFFF"/>
            </a:solidFill>
            <a:ln w="38100">
              <a:solidFill>
                <a:schemeClr val="tx1"/>
              </a:solidFill>
              <a:round/>
              <a:headEnd/>
              <a:tailEnd type="oval" w="sm" len="sm"/>
            </a:ln>
          </p:spPr>
          <p:txBody>
            <a:bodyPr/>
            <a:lstStyle/>
            <a:p>
              <a:endParaRPr lang="zh-CN" altLang="en-US"/>
            </a:p>
          </p:txBody>
        </p:sp>
        <p:sp>
          <p:nvSpPr>
            <p:cNvPr id="82080" name="Freeform 63"/>
            <p:cNvSpPr>
              <a:spLocks/>
            </p:cNvSpPr>
            <p:nvPr/>
          </p:nvSpPr>
          <p:spPr bwMode="auto">
            <a:xfrm>
              <a:off x="3131" y="3006"/>
              <a:ext cx="1" cy="318"/>
            </a:xfrm>
            <a:custGeom>
              <a:avLst/>
              <a:gdLst>
                <a:gd name="T0" fmla="*/ 0 w 1"/>
                <a:gd name="T1" fmla="*/ 0 h 318"/>
                <a:gd name="T2" fmla="*/ 1 w 1"/>
                <a:gd name="T3" fmla="*/ 318 h 318"/>
                <a:gd name="T4" fmla="*/ 0 60000 65536"/>
                <a:gd name="T5" fmla="*/ 0 60000 65536"/>
                <a:gd name="T6" fmla="*/ 0 w 1"/>
                <a:gd name="T7" fmla="*/ 0 h 318"/>
                <a:gd name="T8" fmla="*/ 1 w 1"/>
                <a:gd name="T9" fmla="*/ 318 h 318"/>
              </a:gdLst>
              <a:ahLst/>
              <a:cxnLst>
                <a:cxn ang="T4">
                  <a:pos x="T0" y="T1"/>
                </a:cxn>
                <a:cxn ang="T5">
                  <a:pos x="T2" y="T3"/>
                </a:cxn>
              </a:cxnLst>
              <a:rect l="T6" t="T7" r="T8" b="T9"/>
              <a:pathLst>
                <a:path w="1" h="318">
                  <a:moveTo>
                    <a:pt x="0" y="0"/>
                  </a:moveTo>
                  <a:lnTo>
                    <a:pt x="1" y="318"/>
                  </a:lnTo>
                </a:path>
              </a:pathLst>
            </a:custGeom>
            <a:solidFill>
              <a:srgbClr val="FFFFFF"/>
            </a:solidFill>
            <a:ln w="38100">
              <a:solidFill>
                <a:schemeClr val="tx1"/>
              </a:solidFill>
              <a:round/>
              <a:headEnd/>
              <a:tailEnd type="oval" w="sm" len="sm"/>
            </a:ln>
          </p:spPr>
          <p:txBody>
            <a:bodyPr/>
            <a:lstStyle/>
            <a:p>
              <a:endParaRPr lang="zh-CN" altLang="en-US"/>
            </a:p>
          </p:txBody>
        </p:sp>
        <p:sp>
          <p:nvSpPr>
            <p:cNvPr id="82081" name="Line 64"/>
            <p:cNvSpPr>
              <a:spLocks noChangeShapeType="1"/>
            </p:cNvSpPr>
            <p:nvPr/>
          </p:nvSpPr>
          <p:spPr bwMode="auto">
            <a:xfrm>
              <a:off x="3223" y="3003"/>
              <a:ext cx="1" cy="413"/>
            </a:xfrm>
            <a:prstGeom prst="line">
              <a:avLst/>
            </a:prstGeom>
            <a:noFill/>
            <a:ln w="38100">
              <a:solidFill>
                <a:schemeClr val="tx1"/>
              </a:solidFill>
              <a:round/>
              <a:headEnd/>
              <a:tailEnd type="oval" w="sm" len="sm"/>
            </a:ln>
          </p:spPr>
          <p:txBody>
            <a:bodyPr/>
            <a:lstStyle/>
            <a:p>
              <a:endParaRPr lang="zh-CN" altLang="en-US"/>
            </a:p>
          </p:txBody>
        </p:sp>
        <p:sp>
          <p:nvSpPr>
            <p:cNvPr id="82082" name="Freeform 65"/>
            <p:cNvSpPr>
              <a:spLocks/>
            </p:cNvSpPr>
            <p:nvPr/>
          </p:nvSpPr>
          <p:spPr bwMode="auto">
            <a:xfrm>
              <a:off x="3309" y="2997"/>
              <a:ext cx="6" cy="504"/>
            </a:xfrm>
            <a:custGeom>
              <a:avLst/>
              <a:gdLst>
                <a:gd name="T0" fmla="*/ 6 w 6"/>
                <a:gd name="T1" fmla="*/ 0 h 504"/>
                <a:gd name="T2" fmla="*/ 0 w 6"/>
                <a:gd name="T3" fmla="*/ 504 h 504"/>
                <a:gd name="T4" fmla="*/ 0 60000 65536"/>
                <a:gd name="T5" fmla="*/ 0 60000 65536"/>
                <a:gd name="T6" fmla="*/ 0 w 6"/>
                <a:gd name="T7" fmla="*/ 0 h 504"/>
                <a:gd name="T8" fmla="*/ 6 w 6"/>
                <a:gd name="T9" fmla="*/ 504 h 504"/>
              </a:gdLst>
              <a:ahLst/>
              <a:cxnLst>
                <a:cxn ang="T4">
                  <a:pos x="T0" y="T1"/>
                </a:cxn>
                <a:cxn ang="T5">
                  <a:pos x="T2" y="T3"/>
                </a:cxn>
              </a:cxnLst>
              <a:rect l="T6" t="T7" r="T8" b="T9"/>
              <a:pathLst>
                <a:path w="6" h="504">
                  <a:moveTo>
                    <a:pt x="6" y="0"/>
                  </a:moveTo>
                  <a:lnTo>
                    <a:pt x="0" y="504"/>
                  </a:lnTo>
                </a:path>
              </a:pathLst>
            </a:custGeom>
            <a:solidFill>
              <a:srgbClr val="FFFFFF"/>
            </a:solidFill>
            <a:ln w="38100">
              <a:solidFill>
                <a:schemeClr val="tx1"/>
              </a:solidFill>
              <a:round/>
              <a:headEnd/>
              <a:tailEnd type="oval" w="sm" len="sm"/>
            </a:ln>
          </p:spPr>
          <p:txBody>
            <a:bodyPr/>
            <a:lstStyle/>
            <a:p>
              <a:endParaRPr lang="zh-CN" altLang="en-US"/>
            </a:p>
          </p:txBody>
        </p:sp>
        <p:sp>
          <p:nvSpPr>
            <p:cNvPr id="82083" name="Line 66"/>
            <p:cNvSpPr>
              <a:spLocks noChangeShapeType="1"/>
            </p:cNvSpPr>
            <p:nvPr/>
          </p:nvSpPr>
          <p:spPr bwMode="auto">
            <a:xfrm>
              <a:off x="3407" y="3003"/>
              <a:ext cx="1" cy="583"/>
            </a:xfrm>
            <a:prstGeom prst="line">
              <a:avLst/>
            </a:prstGeom>
            <a:noFill/>
            <a:ln w="38100">
              <a:solidFill>
                <a:schemeClr val="tx1"/>
              </a:solidFill>
              <a:round/>
              <a:headEnd/>
              <a:tailEnd type="oval" w="sm" len="sm"/>
            </a:ln>
          </p:spPr>
          <p:txBody>
            <a:bodyPr/>
            <a:lstStyle/>
            <a:p>
              <a:endParaRPr lang="zh-CN" altLang="en-US"/>
            </a:p>
          </p:txBody>
        </p:sp>
        <p:sp>
          <p:nvSpPr>
            <p:cNvPr id="82084" name="Line 67"/>
            <p:cNvSpPr>
              <a:spLocks noChangeShapeType="1"/>
            </p:cNvSpPr>
            <p:nvPr/>
          </p:nvSpPr>
          <p:spPr bwMode="auto">
            <a:xfrm>
              <a:off x="3704" y="3000"/>
              <a:ext cx="1" cy="658"/>
            </a:xfrm>
            <a:prstGeom prst="line">
              <a:avLst/>
            </a:prstGeom>
            <a:noFill/>
            <a:ln w="38100">
              <a:solidFill>
                <a:schemeClr val="tx1"/>
              </a:solidFill>
              <a:round/>
              <a:headEnd/>
              <a:tailEnd type="oval" w="sm" len="sm"/>
            </a:ln>
          </p:spPr>
          <p:txBody>
            <a:bodyPr/>
            <a:lstStyle/>
            <a:p>
              <a:endParaRPr lang="zh-CN" altLang="en-US"/>
            </a:p>
          </p:txBody>
        </p:sp>
        <p:sp>
          <p:nvSpPr>
            <p:cNvPr id="82085" name="Line 68"/>
            <p:cNvSpPr>
              <a:spLocks noChangeShapeType="1"/>
            </p:cNvSpPr>
            <p:nvPr/>
          </p:nvSpPr>
          <p:spPr bwMode="auto">
            <a:xfrm>
              <a:off x="3796" y="3004"/>
              <a:ext cx="1" cy="738"/>
            </a:xfrm>
            <a:prstGeom prst="line">
              <a:avLst/>
            </a:prstGeom>
            <a:noFill/>
            <a:ln w="38100">
              <a:solidFill>
                <a:schemeClr val="tx1"/>
              </a:solidFill>
              <a:round/>
              <a:headEnd/>
              <a:tailEnd type="oval" w="sm" len="sm"/>
            </a:ln>
          </p:spPr>
          <p:txBody>
            <a:bodyPr/>
            <a:lstStyle/>
            <a:p>
              <a:endParaRPr lang="zh-CN" altLang="en-US"/>
            </a:p>
          </p:txBody>
        </p:sp>
        <p:sp>
          <p:nvSpPr>
            <p:cNvPr id="82086" name="Line 69"/>
            <p:cNvSpPr>
              <a:spLocks noChangeShapeType="1"/>
            </p:cNvSpPr>
            <p:nvPr/>
          </p:nvSpPr>
          <p:spPr bwMode="auto">
            <a:xfrm flipH="1">
              <a:off x="3888" y="3004"/>
              <a:ext cx="4" cy="821"/>
            </a:xfrm>
            <a:prstGeom prst="line">
              <a:avLst/>
            </a:prstGeom>
            <a:noFill/>
            <a:ln w="38100">
              <a:solidFill>
                <a:schemeClr val="tx1"/>
              </a:solidFill>
              <a:round/>
              <a:headEnd/>
              <a:tailEnd type="oval" w="sm" len="sm"/>
            </a:ln>
          </p:spPr>
          <p:txBody>
            <a:bodyPr/>
            <a:lstStyle/>
            <a:p>
              <a:endParaRPr lang="zh-CN" altLang="en-US"/>
            </a:p>
          </p:txBody>
        </p:sp>
        <p:sp>
          <p:nvSpPr>
            <p:cNvPr id="82087" name="Line 70"/>
            <p:cNvSpPr>
              <a:spLocks noChangeShapeType="1"/>
            </p:cNvSpPr>
            <p:nvPr/>
          </p:nvSpPr>
          <p:spPr bwMode="auto">
            <a:xfrm>
              <a:off x="3984" y="3000"/>
              <a:ext cx="1" cy="915"/>
            </a:xfrm>
            <a:prstGeom prst="line">
              <a:avLst/>
            </a:prstGeom>
            <a:noFill/>
            <a:ln w="38100">
              <a:solidFill>
                <a:schemeClr val="tx1"/>
              </a:solidFill>
              <a:round/>
              <a:headEnd/>
              <a:tailEnd type="oval" w="sm" len="sm"/>
            </a:ln>
          </p:spPr>
          <p:txBody>
            <a:bodyPr/>
            <a:lstStyle/>
            <a:p>
              <a:endParaRPr lang="zh-CN" altLang="en-US"/>
            </a:p>
          </p:txBody>
        </p:sp>
        <p:sp>
          <p:nvSpPr>
            <p:cNvPr id="82088" name="Freeform 71"/>
            <p:cNvSpPr>
              <a:spLocks/>
            </p:cNvSpPr>
            <p:nvPr/>
          </p:nvSpPr>
          <p:spPr bwMode="auto">
            <a:xfrm>
              <a:off x="4281" y="3009"/>
              <a:ext cx="1" cy="324"/>
            </a:xfrm>
            <a:custGeom>
              <a:avLst/>
              <a:gdLst>
                <a:gd name="T0" fmla="*/ 0 w 1"/>
                <a:gd name="T1" fmla="*/ 0 h 324"/>
                <a:gd name="T2" fmla="*/ 0 w 1"/>
                <a:gd name="T3" fmla="*/ 324 h 324"/>
                <a:gd name="T4" fmla="*/ 0 60000 65536"/>
                <a:gd name="T5" fmla="*/ 0 60000 65536"/>
                <a:gd name="T6" fmla="*/ 0 w 1"/>
                <a:gd name="T7" fmla="*/ 0 h 324"/>
                <a:gd name="T8" fmla="*/ 1 w 1"/>
                <a:gd name="T9" fmla="*/ 324 h 324"/>
              </a:gdLst>
              <a:ahLst/>
              <a:cxnLst>
                <a:cxn ang="T4">
                  <a:pos x="T0" y="T1"/>
                </a:cxn>
                <a:cxn ang="T5">
                  <a:pos x="T2" y="T3"/>
                </a:cxn>
              </a:cxnLst>
              <a:rect l="T6" t="T7" r="T8" b="T9"/>
              <a:pathLst>
                <a:path w="1" h="324">
                  <a:moveTo>
                    <a:pt x="0" y="0"/>
                  </a:moveTo>
                  <a:lnTo>
                    <a:pt x="0" y="324"/>
                  </a:lnTo>
                </a:path>
              </a:pathLst>
            </a:custGeom>
            <a:solidFill>
              <a:srgbClr val="FFFFFF"/>
            </a:solidFill>
            <a:ln w="38100">
              <a:solidFill>
                <a:schemeClr val="tx1"/>
              </a:solidFill>
              <a:round/>
              <a:headEnd/>
              <a:tailEnd type="oval" w="sm" len="sm"/>
            </a:ln>
          </p:spPr>
          <p:txBody>
            <a:bodyPr/>
            <a:lstStyle/>
            <a:p>
              <a:endParaRPr lang="zh-CN" altLang="en-US"/>
            </a:p>
          </p:txBody>
        </p:sp>
        <p:sp>
          <p:nvSpPr>
            <p:cNvPr id="82089" name="Line 72"/>
            <p:cNvSpPr>
              <a:spLocks noChangeShapeType="1"/>
            </p:cNvSpPr>
            <p:nvPr/>
          </p:nvSpPr>
          <p:spPr bwMode="auto">
            <a:xfrm>
              <a:off x="4373" y="3003"/>
              <a:ext cx="1" cy="413"/>
            </a:xfrm>
            <a:prstGeom prst="line">
              <a:avLst/>
            </a:prstGeom>
            <a:noFill/>
            <a:ln w="38100">
              <a:solidFill>
                <a:schemeClr val="tx1"/>
              </a:solidFill>
              <a:round/>
              <a:headEnd/>
              <a:tailEnd type="oval" w="sm" len="sm"/>
            </a:ln>
          </p:spPr>
          <p:txBody>
            <a:bodyPr/>
            <a:lstStyle/>
            <a:p>
              <a:endParaRPr lang="zh-CN" altLang="en-US"/>
            </a:p>
          </p:txBody>
        </p:sp>
        <p:sp>
          <p:nvSpPr>
            <p:cNvPr id="82090" name="Line 73"/>
            <p:cNvSpPr>
              <a:spLocks noChangeShapeType="1"/>
            </p:cNvSpPr>
            <p:nvPr/>
          </p:nvSpPr>
          <p:spPr bwMode="auto">
            <a:xfrm>
              <a:off x="4465" y="3003"/>
              <a:ext cx="1" cy="492"/>
            </a:xfrm>
            <a:prstGeom prst="line">
              <a:avLst/>
            </a:prstGeom>
            <a:noFill/>
            <a:ln w="38100">
              <a:solidFill>
                <a:schemeClr val="tx1"/>
              </a:solidFill>
              <a:round/>
              <a:headEnd/>
              <a:tailEnd type="oval" w="sm" len="sm"/>
            </a:ln>
          </p:spPr>
          <p:txBody>
            <a:bodyPr/>
            <a:lstStyle/>
            <a:p>
              <a:endParaRPr lang="zh-CN" altLang="en-US"/>
            </a:p>
          </p:txBody>
        </p:sp>
        <p:sp>
          <p:nvSpPr>
            <p:cNvPr id="82091" name="Line 74"/>
            <p:cNvSpPr>
              <a:spLocks noChangeShapeType="1"/>
            </p:cNvSpPr>
            <p:nvPr/>
          </p:nvSpPr>
          <p:spPr bwMode="auto">
            <a:xfrm>
              <a:off x="4557" y="3003"/>
              <a:ext cx="1" cy="583"/>
            </a:xfrm>
            <a:prstGeom prst="line">
              <a:avLst/>
            </a:prstGeom>
            <a:noFill/>
            <a:ln w="38100">
              <a:solidFill>
                <a:schemeClr val="tx1"/>
              </a:solidFill>
              <a:round/>
              <a:headEnd/>
              <a:tailEnd type="oval" w="sm" len="sm"/>
            </a:ln>
          </p:spPr>
          <p:txBody>
            <a:bodyPr/>
            <a:lstStyle/>
            <a:p>
              <a:endParaRPr lang="zh-CN" altLang="en-US"/>
            </a:p>
          </p:txBody>
        </p:sp>
        <p:sp>
          <p:nvSpPr>
            <p:cNvPr id="82092" name="Line 75"/>
            <p:cNvSpPr>
              <a:spLocks noChangeShapeType="1"/>
            </p:cNvSpPr>
            <p:nvPr/>
          </p:nvSpPr>
          <p:spPr bwMode="auto">
            <a:xfrm>
              <a:off x="4854" y="3000"/>
              <a:ext cx="1" cy="658"/>
            </a:xfrm>
            <a:prstGeom prst="line">
              <a:avLst/>
            </a:prstGeom>
            <a:noFill/>
            <a:ln w="38100">
              <a:solidFill>
                <a:schemeClr val="tx1"/>
              </a:solidFill>
              <a:round/>
              <a:headEnd/>
              <a:tailEnd type="oval" w="sm" len="sm"/>
            </a:ln>
          </p:spPr>
          <p:txBody>
            <a:bodyPr/>
            <a:lstStyle/>
            <a:p>
              <a:endParaRPr lang="zh-CN" altLang="en-US"/>
            </a:p>
          </p:txBody>
        </p:sp>
        <p:sp>
          <p:nvSpPr>
            <p:cNvPr id="82093" name="Line 76"/>
            <p:cNvSpPr>
              <a:spLocks noChangeShapeType="1"/>
            </p:cNvSpPr>
            <p:nvPr/>
          </p:nvSpPr>
          <p:spPr bwMode="auto">
            <a:xfrm>
              <a:off x="4946" y="3004"/>
              <a:ext cx="1" cy="738"/>
            </a:xfrm>
            <a:prstGeom prst="line">
              <a:avLst/>
            </a:prstGeom>
            <a:noFill/>
            <a:ln w="38100">
              <a:solidFill>
                <a:schemeClr val="tx1"/>
              </a:solidFill>
              <a:round/>
              <a:headEnd/>
              <a:tailEnd type="oval" w="sm" len="sm"/>
            </a:ln>
          </p:spPr>
          <p:txBody>
            <a:bodyPr/>
            <a:lstStyle/>
            <a:p>
              <a:endParaRPr lang="zh-CN" altLang="en-US"/>
            </a:p>
          </p:txBody>
        </p:sp>
        <p:sp>
          <p:nvSpPr>
            <p:cNvPr id="82094" name="Line 77"/>
            <p:cNvSpPr>
              <a:spLocks noChangeShapeType="1"/>
            </p:cNvSpPr>
            <p:nvPr/>
          </p:nvSpPr>
          <p:spPr bwMode="auto">
            <a:xfrm flipH="1">
              <a:off x="5038" y="3004"/>
              <a:ext cx="4" cy="821"/>
            </a:xfrm>
            <a:prstGeom prst="line">
              <a:avLst/>
            </a:prstGeom>
            <a:noFill/>
            <a:ln w="38100">
              <a:solidFill>
                <a:schemeClr val="tx1"/>
              </a:solidFill>
              <a:round/>
              <a:headEnd/>
              <a:tailEnd type="oval" w="sm" len="sm"/>
            </a:ln>
          </p:spPr>
          <p:txBody>
            <a:bodyPr/>
            <a:lstStyle/>
            <a:p>
              <a:endParaRPr lang="zh-CN" altLang="en-US"/>
            </a:p>
          </p:txBody>
        </p:sp>
        <p:sp>
          <p:nvSpPr>
            <p:cNvPr id="82095" name="Line 78"/>
            <p:cNvSpPr>
              <a:spLocks noChangeShapeType="1"/>
            </p:cNvSpPr>
            <p:nvPr/>
          </p:nvSpPr>
          <p:spPr bwMode="auto">
            <a:xfrm>
              <a:off x="5134" y="3000"/>
              <a:ext cx="1" cy="915"/>
            </a:xfrm>
            <a:prstGeom prst="line">
              <a:avLst/>
            </a:prstGeom>
            <a:noFill/>
            <a:ln w="38100">
              <a:solidFill>
                <a:schemeClr val="tx1"/>
              </a:solidFill>
              <a:round/>
              <a:headEnd/>
              <a:tailEnd type="oval" w="sm" len="sm"/>
            </a:ln>
          </p:spPr>
          <p:txBody>
            <a:bodyPr/>
            <a:lstStyle/>
            <a:p>
              <a:endParaRPr lang="zh-CN" altLang="en-US"/>
            </a:p>
          </p:txBody>
        </p:sp>
        <p:sp>
          <p:nvSpPr>
            <p:cNvPr id="82096" name="Line 79"/>
            <p:cNvSpPr>
              <a:spLocks noChangeShapeType="1"/>
            </p:cNvSpPr>
            <p:nvPr/>
          </p:nvSpPr>
          <p:spPr bwMode="auto">
            <a:xfrm>
              <a:off x="731" y="3004"/>
              <a:ext cx="1" cy="333"/>
            </a:xfrm>
            <a:prstGeom prst="line">
              <a:avLst/>
            </a:prstGeom>
            <a:noFill/>
            <a:ln w="38100">
              <a:solidFill>
                <a:schemeClr val="tx1"/>
              </a:solidFill>
              <a:round/>
              <a:headEnd/>
              <a:tailEnd type="oval" w="sm" len="sm"/>
            </a:ln>
          </p:spPr>
          <p:txBody>
            <a:bodyPr/>
            <a:lstStyle/>
            <a:p>
              <a:endParaRPr lang="zh-CN" altLang="en-US"/>
            </a:p>
          </p:txBody>
        </p:sp>
      </p:grpSp>
      <p:grpSp>
        <p:nvGrpSpPr>
          <p:cNvPr id="12" name="Group 80"/>
          <p:cNvGrpSpPr>
            <a:grpSpLocks/>
          </p:cNvGrpSpPr>
          <p:nvPr/>
        </p:nvGrpSpPr>
        <p:grpSpPr bwMode="auto">
          <a:xfrm>
            <a:off x="627063" y="2608263"/>
            <a:ext cx="1119187" cy="817562"/>
            <a:chOff x="395" y="1643"/>
            <a:chExt cx="705" cy="515"/>
          </a:xfrm>
        </p:grpSpPr>
        <p:sp>
          <p:nvSpPr>
            <p:cNvPr id="82061" name="Rectangle 81"/>
            <p:cNvSpPr>
              <a:spLocks noChangeArrowheads="1"/>
            </p:cNvSpPr>
            <p:nvPr/>
          </p:nvSpPr>
          <p:spPr bwMode="auto">
            <a:xfrm>
              <a:off x="395" y="1643"/>
              <a:ext cx="200"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11</a:t>
              </a:r>
              <a:endParaRPr lang="en-US" altLang="zh-CN">
                <a:latin typeface="Times New Roman" pitchFamily="18" charset="0"/>
              </a:endParaRPr>
            </a:p>
          </p:txBody>
        </p:sp>
        <p:sp>
          <p:nvSpPr>
            <p:cNvPr id="82062" name="Rectangle 82"/>
            <p:cNvSpPr>
              <a:spLocks noChangeArrowheads="1"/>
            </p:cNvSpPr>
            <p:nvPr/>
          </p:nvSpPr>
          <p:spPr bwMode="auto">
            <a:xfrm>
              <a:off x="395" y="1812"/>
              <a:ext cx="325" cy="346"/>
            </a:xfrm>
            <a:prstGeom prst="rect">
              <a:avLst/>
            </a:prstGeom>
            <a:noFill/>
            <a:ln w="38100">
              <a:noFill/>
              <a:miter lim="800000"/>
              <a:headEnd/>
              <a:tailEnd/>
            </a:ln>
          </p:spPr>
          <p:txBody>
            <a:bodyPr lIns="0" tIns="0" rIns="0" bIns="0">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10</a:t>
              </a:r>
            </a:p>
            <a:p>
              <a:pPr algn="l" eaLnBrk="1" hangingPunct="1">
                <a:spcBef>
                  <a:spcPct val="0"/>
                </a:spcBef>
                <a:buClrTx/>
                <a:buSzTx/>
                <a:buFontTx/>
                <a:buNone/>
              </a:pPr>
              <a:endParaRPr lang="en-US" altLang="zh-CN">
                <a:latin typeface="Times New Roman" pitchFamily="18" charset="0"/>
              </a:endParaRPr>
            </a:p>
          </p:txBody>
        </p:sp>
        <p:sp>
          <p:nvSpPr>
            <p:cNvPr id="82063" name="Freeform 83"/>
            <p:cNvSpPr>
              <a:spLocks/>
            </p:cNvSpPr>
            <p:nvPr/>
          </p:nvSpPr>
          <p:spPr bwMode="auto">
            <a:xfrm>
              <a:off x="679" y="1742"/>
              <a:ext cx="421" cy="1"/>
            </a:xfrm>
            <a:custGeom>
              <a:avLst/>
              <a:gdLst>
                <a:gd name="T0" fmla="*/ 421 w 421"/>
                <a:gd name="T1" fmla="*/ 0 h 1"/>
                <a:gd name="T2" fmla="*/ 0 w 421"/>
                <a:gd name="T3" fmla="*/ 1 h 1"/>
                <a:gd name="T4" fmla="*/ 0 60000 65536"/>
                <a:gd name="T5" fmla="*/ 0 60000 65536"/>
                <a:gd name="T6" fmla="*/ 0 w 421"/>
                <a:gd name="T7" fmla="*/ 0 h 1"/>
                <a:gd name="T8" fmla="*/ 421 w 421"/>
                <a:gd name="T9" fmla="*/ 1 h 1"/>
              </a:gdLst>
              <a:ahLst/>
              <a:cxnLst>
                <a:cxn ang="T4">
                  <a:pos x="T0" y="T1"/>
                </a:cxn>
                <a:cxn ang="T5">
                  <a:pos x="T2" y="T3"/>
                </a:cxn>
              </a:cxnLst>
              <a:rect l="T6" t="T7" r="T8" b="T9"/>
              <a:pathLst>
                <a:path w="421" h="1">
                  <a:moveTo>
                    <a:pt x="421" y="0"/>
                  </a:moveTo>
                  <a:lnTo>
                    <a:pt x="0" y="1"/>
                  </a:lnTo>
                </a:path>
              </a:pathLst>
            </a:custGeom>
            <a:solidFill>
              <a:srgbClr val="FFFFFF"/>
            </a:solidFill>
            <a:ln w="38100">
              <a:solidFill>
                <a:schemeClr val="tx1"/>
              </a:solidFill>
              <a:round/>
              <a:headEnd/>
              <a:tailEnd/>
            </a:ln>
          </p:spPr>
          <p:txBody>
            <a:bodyPr/>
            <a:lstStyle/>
            <a:p>
              <a:endParaRPr lang="zh-CN" altLang="en-US"/>
            </a:p>
          </p:txBody>
        </p:sp>
        <p:sp>
          <p:nvSpPr>
            <p:cNvPr id="82064" name="Freeform 84"/>
            <p:cNvSpPr>
              <a:spLocks/>
            </p:cNvSpPr>
            <p:nvPr/>
          </p:nvSpPr>
          <p:spPr bwMode="auto">
            <a:xfrm>
              <a:off x="681" y="1899"/>
              <a:ext cx="411" cy="4"/>
            </a:xfrm>
            <a:custGeom>
              <a:avLst/>
              <a:gdLst>
                <a:gd name="T0" fmla="*/ 411 w 411"/>
                <a:gd name="T1" fmla="*/ 4 h 4"/>
                <a:gd name="T2" fmla="*/ 0 w 411"/>
                <a:gd name="T3" fmla="*/ 0 h 4"/>
                <a:gd name="T4" fmla="*/ 0 60000 65536"/>
                <a:gd name="T5" fmla="*/ 0 60000 65536"/>
                <a:gd name="T6" fmla="*/ 0 w 411"/>
                <a:gd name="T7" fmla="*/ 0 h 4"/>
                <a:gd name="T8" fmla="*/ 411 w 411"/>
                <a:gd name="T9" fmla="*/ 4 h 4"/>
              </a:gdLst>
              <a:ahLst/>
              <a:cxnLst>
                <a:cxn ang="T4">
                  <a:pos x="T0" y="T1"/>
                </a:cxn>
                <a:cxn ang="T5">
                  <a:pos x="T2" y="T3"/>
                </a:cxn>
              </a:cxnLst>
              <a:rect l="T6" t="T7" r="T8" b="T9"/>
              <a:pathLst>
                <a:path w="411" h="4">
                  <a:moveTo>
                    <a:pt x="411" y="4"/>
                  </a:moveTo>
                  <a:lnTo>
                    <a:pt x="0" y="0"/>
                  </a:lnTo>
                </a:path>
              </a:pathLst>
            </a:custGeom>
            <a:solidFill>
              <a:srgbClr val="FFFFFF"/>
            </a:solidFill>
            <a:ln w="38100">
              <a:solidFill>
                <a:schemeClr val="tx1"/>
              </a:solidFill>
              <a:round/>
              <a:headEnd/>
              <a:tailEnd/>
            </a:ln>
          </p:spPr>
          <p:txBody>
            <a:bodyPr/>
            <a:lstStyle/>
            <a:p>
              <a:endParaRPr lang="zh-CN" altLang="en-US"/>
            </a:p>
          </p:txBody>
        </p:sp>
      </p:grpSp>
      <p:grpSp>
        <p:nvGrpSpPr>
          <p:cNvPr id="13" name="Group 85"/>
          <p:cNvGrpSpPr>
            <a:grpSpLocks/>
          </p:cNvGrpSpPr>
          <p:nvPr/>
        </p:nvGrpSpPr>
        <p:grpSpPr bwMode="auto">
          <a:xfrm>
            <a:off x="1790700" y="3095625"/>
            <a:ext cx="1497013" cy="1403350"/>
            <a:chOff x="1128" y="1950"/>
            <a:chExt cx="943" cy="884"/>
          </a:xfrm>
        </p:grpSpPr>
        <p:sp>
          <p:nvSpPr>
            <p:cNvPr id="82052" name="Line 86"/>
            <p:cNvSpPr>
              <a:spLocks noChangeShapeType="1"/>
            </p:cNvSpPr>
            <p:nvPr/>
          </p:nvSpPr>
          <p:spPr bwMode="auto">
            <a:xfrm flipV="1">
              <a:off x="1705" y="2821"/>
              <a:ext cx="104" cy="2"/>
            </a:xfrm>
            <a:prstGeom prst="line">
              <a:avLst/>
            </a:prstGeom>
            <a:noFill/>
            <a:ln w="38100">
              <a:solidFill>
                <a:schemeClr val="tx1"/>
              </a:solidFill>
              <a:round/>
              <a:headEnd/>
              <a:tailEnd/>
            </a:ln>
          </p:spPr>
          <p:txBody>
            <a:bodyPr/>
            <a:lstStyle/>
            <a:p>
              <a:endParaRPr lang="zh-CN" altLang="en-US"/>
            </a:p>
          </p:txBody>
        </p:sp>
        <p:grpSp>
          <p:nvGrpSpPr>
            <p:cNvPr id="82053" name="Group 87"/>
            <p:cNvGrpSpPr>
              <a:grpSpLocks/>
            </p:cNvGrpSpPr>
            <p:nvPr/>
          </p:nvGrpSpPr>
          <p:grpSpPr bwMode="auto">
            <a:xfrm>
              <a:off x="1128" y="1950"/>
              <a:ext cx="943" cy="884"/>
              <a:chOff x="1128" y="1950"/>
              <a:chExt cx="943" cy="884"/>
            </a:xfrm>
          </p:grpSpPr>
          <p:sp>
            <p:nvSpPr>
              <p:cNvPr id="82054" name="Freeform 88"/>
              <p:cNvSpPr>
                <a:spLocks/>
              </p:cNvSpPr>
              <p:nvPr/>
            </p:nvSpPr>
            <p:spPr bwMode="auto">
              <a:xfrm>
                <a:off x="1467" y="1950"/>
                <a:ext cx="339" cy="6"/>
              </a:xfrm>
              <a:custGeom>
                <a:avLst/>
                <a:gdLst>
                  <a:gd name="T0" fmla="*/ 0 w 339"/>
                  <a:gd name="T1" fmla="*/ 6 h 6"/>
                  <a:gd name="T2" fmla="*/ 0 w 339"/>
                  <a:gd name="T3" fmla="*/ 0 h 6"/>
                  <a:gd name="T4" fmla="*/ 339 w 339"/>
                  <a:gd name="T5" fmla="*/ 0 h 6"/>
                  <a:gd name="T6" fmla="*/ 0 60000 65536"/>
                  <a:gd name="T7" fmla="*/ 0 60000 65536"/>
                  <a:gd name="T8" fmla="*/ 0 60000 65536"/>
                  <a:gd name="T9" fmla="*/ 0 w 339"/>
                  <a:gd name="T10" fmla="*/ 0 h 6"/>
                  <a:gd name="T11" fmla="*/ 339 w 339"/>
                  <a:gd name="T12" fmla="*/ 6 h 6"/>
                </a:gdLst>
                <a:ahLst/>
                <a:cxnLst>
                  <a:cxn ang="T6">
                    <a:pos x="T0" y="T1"/>
                  </a:cxn>
                  <a:cxn ang="T7">
                    <a:pos x="T2" y="T3"/>
                  </a:cxn>
                  <a:cxn ang="T8">
                    <a:pos x="T4" y="T5"/>
                  </a:cxn>
                </a:cxnLst>
                <a:rect l="T9" t="T10" r="T11" b="T12"/>
                <a:pathLst>
                  <a:path w="339" h="6">
                    <a:moveTo>
                      <a:pt x="0" y="6"/>
                    </a:moveTo>
                    <a:lnTo>
                      <a:pt x="0" y="0"/>
                    </a:lnTo>
                    <a:lnTo>
                      <a:pt x="339" y="0"/>
                    </a:lnTo>
                  </a:path>
                </a:pathLst>
              </a:custGeom>
              <a:solidFill>
                <a:srgbClr val="FFFFFF"/>
              </a:solidFill>
              <a:ln w="38100">
                <a:solidFill>
                  <a:schemeClr val="tx1"/>
                </a:solidFill>
                <a:round/>
                <a:headEnd/>
                <a:tailEnd/>
              </a:ln>
            </p:spPr>
            <p:txBody>
              <a:bodyPr/>
              <a:lstStyle/>
              <a:p>
                <a:endParaRPr lang="zh-CN" altLang="en-US"/>
              </a:p>
            </p:txBody>
          </p:sp>
          <p:sp>
            <p:nvSpPr>
              <p:cNvPr id="82055" name="Freeform 89"/>
              <p:cNvSpPr>
                <a:spLocks/>
              </p:cNvSpPr>
              <p:nvPr/>
            </p:nvSpPr>
            <p:spPr bwMode="auto">
              <a:xfrm>
                <a:off x="1795" y="1950"/>
                <a:ext cx="1" cy="884"/>
              </a:xfrm>
              <a:custGeom>
                <a:avLst/>
                <a:gdLst>
                  <a:gd name="T0" fmla="*/ 1 w 1"/>
                  <a:gd name="T1" fmla="*/ 0 h 861"/>
                  <a:gd name="T2" fmla="*/ 0 w 1"/>
                  <a:gd name="T3" fmla="*/ 1092 h 861"/>
                  <a:gd name="T4" fmla="*/ 0 60000 65536"/>
                  <a:gd name="T5" fmla="*/ 0 60000 65536"/>
                  <a:gd name="T6" fmla="*/ 0 w 1"/>
                  <a:gd name="T7" fmla="*/ 0 h 861"/>
                  <a:gd name="T8" fmla="*/ 1 w 1"/>
                  <a:gd name="T9" fmla="*/ 861 h 861"/>
                </a:gdLst>
                <a:ahLst/>
                <a:cxnLst>
                  <a:cxn ang="T4">
                    <a:pos x="T0" y="T1"/>
                  </a:cxn>
                  <a:cxn ang="T5">
                    <a:pos x="T2" y="T3"/>
                  </a:cxn>
                </a:cxnLst>
                <a:rect l="T6" t="T7" r="T8" b="T9"/>
                <a:pathLst>
                  <a:path w="1" h="861">
                    <a:moveTo>
                      <a:pt x="1" y="0"/>
                    </a:moveTo>
                    <a:lnTo>
                      <a:pt x="0" y="861"/>
                    </a:lnTo>
                  </a:path>
                </a:pathLst>
              </a:custGeom>
              <a:solidFill>
                <a:srgbClr val="FFFFFF"/>
              </a:solidFill>
              <a:ln w="38100">
                <a:solidFill>
                  <a:schemeClr val="tx1"/>
                </a:solidFill>
                <a:round/>
                <a:headEnd/>
                <a:tailEnd/>
              </a:ln>
            </p:spPr>
            <p:txBody>
              <a:bodyPr/>
              <a:lstStyle/>
              <a:p>
                <a:endParaRPr lang="zh-CN" altLang="en-US"/>
              </a:p>
            </p:txBody>
          </p:sp>
          <p:sp>
            <p:nvSpPr>
              <p:cNvPr id="82056" name="Line 90"/>
              <p:cNvSpPr>
                <a:spLocks noChangeShapeType="1"/>
              </p:cNvSpPr>
              <p:nvPr/>
            </p:nvSpPr>
            <p:spPr bwMode="auto">
              <a:xfrm>
                <a:off x="1128" y="2823"/>
                <a:ext cx="104" cy="0"/>
              </a:xfrm>
              <a:prstGeom prst="line">
                <a:avLst/>
              </a:prstGeom>
              <a:noFill/>
              <a:ln w="38100">
                <a:solidFill>
                  <a:schemeClr val="tx1"/>
                </a:solidFill>
                <a:round/>
                <a:headEnd/>
                <a:tailEnd/>
              </a:ln>
            </p:spPr>
            <p:txBody>
              <a:bodyPr/>
              <a:lstStyle/>
              <a:p>
                <a:endParaRPr lang="zh-CN" altLang="en-US"/>
              </a:p>
            </p:txBody>
          </p:sp>
          <p:sp>
            <p:nvSpPr>
              <p:cNvPr id="82057" name="Line 91"/>
              <p:cNvSpPr>
                <a:spLocks noChangeShapeType="1"/>
              </p:cNvSpPr>
              <p:nvPr/>
            </p:nvSpPr>
            <p:spPr bwMode="auto">
              <a:xfrm flipV="1">
                <a:off x="1218" y="2639"/>
                <a:ext cx="1" cy="184"/>
              </a:xfrm>
              <a:prstGeom prst="line">
                <a:avLst/>
              </a:prstGeom>
              <a:noFill/>
              <a:ln w="38100">
                <a:solidFill>
                  <a:schemeClr val="tx1"/>
                </a:solidFill>
                <a:round/>
                <a:headEnd/>
                <a:tailEnd/>
              </a:ln>
            </p:spPr>
            <p:txBody>
              <a:bodyPr/>
              <a:lstStyle/>
              <a:p>
                <a:endParaRPr lang="zh-CN" altLang="en-US"/>
              </a:p>
            </p:txBody>
          </p:sp>
          <p:sp>
            <p:nvSpPr>
              <p:cNvPr id="82058" name="Line 92"/>
              <p:cNvSpPr>
                <a:spLocks noChangeShapeType="1"/>
              </p:cNvSpPr>
              <p:nvPr/>
            </p:nvSpPr>
            <p:spPr bwMode="auto">
              <a:xfrm>
                <a:off x="1209" y="2639"/>
                <a:ext cx="577" cy="1"/>
              </a:xfrm>
              <a:prstGeom prst="line">
                <a:avLst/>
              </a:prstGeom>
              <a:noFill/>
              <a:ln w="38100">
                <a:solidFill>
                  <a:schemeClr val="tx1"/>
                </a:solidFill>
                <a:round/>
                <a:headEnd/>
                <a:tailEnd type="oval" w="sm" len="sm"/>
              </a:ln>
            </p:spPr>
            <p:txBody>
              <a:bodyPr/>
              <a:lstStyle/>
              <a:p>
                <a:endParaRPr lang="zh-CN" altLang="en-US"/>
              </a:p>
            </p:txBody>
          </p:sp>
          <p:sp>
            <p:nvSpPr>
              <p:cNvPr id="82059" name="Rectangle 93"/>
              <p:cNvSpPr>
                <a:spLocks noChangeArrowheads="1"/>
              </p:cNvSpPr>
              <p:nvPr/>
            </p:nvSpPr>
            <p:spPr bwMode="auto">
              <a:xfrm>
                <a:off x="1839" y="1954"/>
                <a:ext cx="23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0</a:t>
                </a:r>
                <a:endParaRPr lang="en-US" altLang="zh-CN">
                  <a:latin typeface="Times New Roman" pitchFamily="18" charset="0"/>
                </a:endParaRPr>
              </a:p>
            </p:txBody>
          </p:sp>
          <p:sp>
            <p:nvSpPr>
              <p:cNvPr id="82060" name="Freeform 94"/>
              <p:cNvSpPr>
                <a:spLocks/>
              </p:cNvSpPr>
              <p:nvPr/>
            </p:nvSpPr>
            <p:spPr bwMode="auto">
              <a:xfrm>
                <a:off x="1842" y="1962"/>
                <a:ext cx="195" cy="1"/>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19050">
                <a:solidFill>
                  <a:schemeClr val="tx1"/>
                </a:solidFill>
                <a:round/>
                <a:headEnd/>
                <a:tailEnd/>
              </a:ln>
            </p:spPr>
            <p:txBody>
              <a:bodyPr/>
              <a:lstStyle/>
              <a:p>
                <a:endParaRPr lang="zh-CN" altLang="en-US"/>
              </a:p>
            </p:txBody>
          </p:sp>
        </p:grpSp>
      </p:grpSp>
      <p:grpSp>
        <p:nvGrpSpPr>
          <p:cNvPr id="15" name="Group 95"/>
          <p:cNvGrpSpPr>
            <a:grpSpLocks/>
          </p:cNvGrpSpPr>
          <p:nvPr/>
        </p:nvGrpSpPr>
        <p:grpSpPr bwMode="auto">
          <a:xfrm>
            <a:off x="2328863" y="2971800"/>
            <a:ext cx="2787650" cy="1509713"/>
            <a:chOff x="1467" y="1872"/>
            <a:chExt cx="1756" cy="951"/>
          </a:xfrm>
        </p:grpSpPr>
        <p:sp>
          <p:nvSpPr>
            <p:cNvPr id="82042" name="Line 96"/>
            <p:cNvSpPr>
              <a:spLocks noChangeShapeType="1"/>
            </p:cNvSpPr>
            <p:nvPr/>
          </p:nvSpPr>
          <p:spPr bwMode="auto">
            <a:xfrm flipV="1">
              <a:off x="2855" y="2821"/>
              <a:ext cx="104" cy="2"/>
            </a:xfrm>
            <a:prstGeom prst="line">
              <a:avLst/>
            </a:prstGeom>
            <a:noFill/>
            <a:ln w="38100">
              <a:solidFill>
                <a:schemeClr val="tx1"/>
              </a:solidFill>
              <a:round/>
              <a:headEnd/>
              <a:tailEnd/>
            </a:ln>
          </p:spPr>
          <p:txBody>
            <a:bodyPr/>
            <a:lstStyle/>
            <a:p>
              <a:endParaRPr lang="zh-CN" altLang="en-US"/>
            </a:p>
          </p:txBody>
        </p:sp>
        <p:grpSp>
          <p:nvGrpSpPr>
            <p:cNvPr id="82043" name="Group 97"/>
            <p:cNvGrpSpPr>
              <a:grpSpLocks/>
            </p:cNvGrpSpPr>
            <p:nvPr/>
          </p:nvGrpSpPr>
          <p:grpSpPr bwMode="auto">
            <a:xfrm>
              <a:off x="1467" y="1872"/>
              <a:ext cx="1756" cy="951"/>
              <a:chOff x="1467" y="1872"/>
              <a:chExt cx="1756" cy="951"/>
            </a:xfrm>
          </p:grpSpPr>
          <p:sp>
            <p:nvSpPr>
              <p:cNvPr id="82044" name="Freeform 98"/>
              <p:cNvSpPr>
                <a:spLocks/>
              </p:cNvSpPr>
              <p:nvPr/>
            </p:nvSpPr>
            <p:spPr bwMode="auto">
              <a:xfrm>
                <a:off x="2948" y="1872"/>
                <a:ext cx="1" cy="948"/>
              </a:xfrm>
              <a:custGeom>
                <a:avLst/>
                <a:gdLst>
                  <a:gd name="T0" fmla="*/ 0 w 1"/>
                  <a:gd name="T1" fmla="*/ 948 h 948"/>
                  <a:gd name="T2" fmla="*/ 0 w 1"/>
                  <a:gd name="T3" fmla="*/ 0 h 948"/>
                  <a:gd name="T4" fmla="*/ 0 60000 65536"/>
                  <a:gd name="T5" fmla="*/ 0 60000 65536"/>
                  <a:gd name="T6" fmla="*/ 0 w 1"/>
                  <a:gd name="T7" fmla="*/ 0 h 948"/>
                  <a:gd name="T8" fmla="*/ 1 w 1"/>
                  <a:gd name="T9" fmla="*/ 948 h 948"/>
                </a:gdLst>
                <a:ahLst/>
                <a:cxnLst>
                  <a:cxn ang="T4">
                    <a:pos x="T0" y="T1"/>
                  </a:cxn>
                  <a:cxn ang="T5">
                    <a:pos x="T2" y="T3"/>
                  </a:cxn>
                </a:cxnLst>
                <a:rect l="T6" t="T7" r="T8" b="T9"/>
                <a:pathLst>
                  <a:path w="1" h="948">
                    <a:moveTo>
                      <a:pt x="0" y="948"/>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82045" name="Line 99"/>
              <p:cNvSpPr>
                <a:spLocks noChangeShapeType="1"/>
              </p:cNvSpPr>
              <p:nvPr/>
            </p:nvSpPr>
            <p:spPr bwMode="auto">
              <a:xfrm flipV="1">
                <a:off x="2278" y="2820"/>
                <a:ext cx="104" cy="3"/>
              </a:xfrm>
              <a:prstGeom prst="line">
                <a:avLst/>
              </a:prstGeom>
              <a:noFill/>
              <a:ln w="38100">
                <a:solidFill>
                  <a:schemeClr val="tx1"/>
                </a:solidFill>
                <a:round/>
                <a:headEnd/>
                <a:tailEnd/>
              </a:ln>
            </p:spPr>
            <p:txBody>
              <a:bodyPr/>
              <a:lstStyle/>
              <a:p>
                <a:endParaRPr lang="zh-CN" altLang="en-US"/>
              </a:p>
            </p:txBody>
          </p:sp>
          <p:sp>
            <p:nvSpPr>
              <p:cNvPr id="82046" name="Line 100"/>
              <p:cNvSpPr>
                <a:spLocks noChangeShapeType="1"/>
              </p:cNvSpPr>
              <p:nvPr/>
            </p:nvSpPr>
            <p:spPr bwMode="auto">
              <a:xfrm flipV="1">
                <a:off x="2371" y="2639"/>
                <a:ext cx="1" cy="184"/>
              </a:xfrm>
              <a:prstGeom prst="line">
                <a:avLst/>
              </a:prstGeom>
              <a:noFill/>
              <a:ln w="38100">
                <a:solidFill>
                  <a:schemeClr val="tx1"/>
                </a:solidFill>
                <a:round/>
                <a:headEnd/>
                <a:tailEnd/>
              </a:ln>
            </p:spPr>
            <p:txBody>
              <a:bodyPr/>
              <a:lstStyle/>
              <a:p>
                <a:endParaRPr lang="zh-CN" altLang="en-US"/>
              </a:p>
            </p:txBody>
          </p:sp>
          <p:sp>
            <p:nvSpPr>
              <p:cNvPr id="82047" name="Line 101"/>
              <p:cNvSpPr>
                <a:spLocks noChangeShapeType="1"/>
              </p:cNvSpPr>
              <p:nvPr/>
            </p:nvSpPr>
            <p:spPr bwMode="auto">
              <a:xfrm>
                <a:off x="2365" y="2639"/>
                <a:ext cx="578" cy="1"/>
              </a:xfrm>
              <a:prstGeom prst="line">
                <a:avLst/>
              </a:prstGeom>
              <a:noFill/>
              <a:ln w="38100">
                <a:solidFill>
                  <a:schemeClr val="tx1"/>
                </a:solidFill>
                <a:round/>
                <a:headEnd/>
                <a:tailEnd type="oval" w="sm" len="sm"/>
              </a:ln>
            </p:spPr>
            <p:txBody>
              <a:bodyPr/>
              <a:lstStyle/>
              <a:p>
                <a:endParaRPr lang="zh-CN" altLang="en-US"/>
              </a:p>
            </p:txBody>
          </p:sp>
          <p:grpSp>
            <p:nvGrpSpPr>
              <p:cNvPr id="82048" name="Group 102"/>
              <p:cNvGrpSpPr>
                <a:grpSpLocks/>
              </p:cNvGrpSpPr>
              <p:nvPr/>
            </p:nvGrpSpPr>
            <p:grpSpPr bwMode="auto">
              <a:xfrm>
                <a:off x="1467" y="1878"/>
                <a:ext cx="1756" cy="249"/>
                <a:chOff x="1467" y="1878"/>
                <a:chExt cx="1756" cy="249"/>
              </a:xfrm>
            </p:grpSpPr>
            <p:sp>
              <p:nvSpPr>
                <p:cNvPr id="82049" name="Rectangle 103"/>
                <p:cNvSpPr>
                  <a:spLocks noChangeArrowheads="1"/>
                </p:cNvSpPr>
                <p:nvPr/>
              </p:nvSpPr>
              <p:spPr bwMode="auto">
                <a:xfrm>
                  <a:off x="2991" y="1954"/>
                  <a:ext cx="23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1</a:t>
                  </a:r>
                  <a:endParaRPr lang="en-US" altLang="zh-CN">
                    <a:latin typeface="Times New Roman" pitchFamily="18" charset="0"/>
                  </a:endParaRPr>
                </a:p>
              </p:txBody>
            </p:sp>
            <p:sp>
              <p:nvSpPr>
                <p:cNvPr id="82050" name="Freeform 104"/>
                <p:cNvSpPr>
                  <a:spLocks/>
                </p:cNvSpPr>
                <p:nvPr/>
              </p:nvSpPr>
              <p:spPr bwMode="auto">
                <a:xfrm>
                  <a:off x="1467" y="1878"/>
                  <a:ext cx="1485" cy="1"/>
                </a:xfrm>
                <a:custGeom>
                  <a:avLst/>
                  <a:gdLst>
                    <a:gd name="T0" fmla="*/ 0 w 1485"/>
                    <a:gd name="T1" fmla="*/ 0 h 1"/>
                    <a:gd name="T2" fmla="*/ 1485 w 1485"/>
                    <a:gd name="T3" fmla="*/ 0 h 1"/>
                    <a:gd name="T4" fmla="*/ 0 60000 65536"/>
                    <a:gd name="T5" fmla="*/ 0 60000 65536"/>
                    <a:gd name="T6" fmla="*/ 0 w 1485"/>
                    <a:gd name="T7" fmla="*/ 0 h 1"/>
                    <a:gd name="T8" fmla="*/ 1485 w 1485"/>
                    <a:gd name="T9" fmla="*/ 1 h 1"/>
                  </a:gdLst>
                  <a:ahLst/>
                  <a:cxnLst>
                    <a:cxn ang="T4">
                      <a:pos x="T0" y="T1"/>
                    </a:cxn>
                    <a:cxn ang="T5">
                      <a:pos x="T2" y="T3"/>
                    </a:cxn>
                  </a:cxnLst>
                  <a:rect l="T6" t="T7" r="T8" b="T9"/>
                  <a:pathLst>
                    <a:path w="1485" h="1">
                      <a:moveTo>
                        <a:pt x="0" y="0"/>
                      </a:moveTo>
                      <a:lnTo>
                        <a:pt x="1485" y="0"/>
                      </a:lnTo>
                    </a:path>
                  </a:pathLst>
                </a:custGeom>
                <a:solidFill>
                  <a:srgbClr val="FFFFFF"/>
                </a:solidFill>
                <a:ln w="38100">
                  <a:solidFill>
                    <a:schemeClr val="tx1"/>
                  </a:solidFill>
                  <a:round/>
                  <a:headEnd/>
                  <a:tailEnd/>
                </a:ln>
              </p:spPr>
              <p:txBody>
                <a:bodyPr/>
                <a:lstStyle/>
                <a:p>
                  <a:endParaRPr lang="zh-CN" altLang="en-US"/>
                </a:p>
              </p:txBody>
            </p:sp>
            <p:sp>
              <p:nvSpPr>
                <p:cNvPr id="82051" name="Freeform 105"/>
                <p:cNvSpPr>
                  <a:spLocks/>
                </p:cNvSpPr>
                <p:nvPr/>
              </p:nvSpPr>
              <p:spPr bwMode="auto">
                <a:xfrm flipV="1">
                  <a:off x="2994" y="1936"/>
                  <a:ext cx="195" cy="27"/>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19050">
                  <a:solidFill>
                    <a:schemeClr val="tx1"/>
                  </a:solidFill>
                  <a:round/>
                  <a:headEnd/>
                  <a:tailEnd/>
                </a:ln>
              </p:spPr>
              <p:txBody>
                <a:bodyPr/>
                <a:lstStyle/>
                <a:p>
                  <a:endParaRPr lang="zh-CN" altLang="en-US"/>
                </a:p>
              </p:txBody>
            </p:sp>
          </p:grpSp>
        </p:grpSp>
      </p:grpSp>
      <p:grpSp>
        <p:nvGrpSpPr>
          <p:cNvPr id="18" name="Group 106"/>
          <p:cNvGrpSpPr>
            <a:grpSpLocks/>
          </p:cNvGrpSpPr>
          <p:nvPr/>
        </p:nvGrpSpPr>
        <p:grpSpPr bwMode="auto">
          <a:xfrm>
            <a:off x="2309813" y="2819400"/>
            <a:ext cx="4725987" cy="1662113"/>
            <a:chOff x="1455" y="1776"/>
            <a:chExt cx="2977" cy="1047"/>
          </a:xfrm>
        </p:grpSpPr>
        <p:sp>
          <p:nvSpPr>
            <p:cNvPr id="82033" name="Freeform 107"/>
            <p:cNvSpPr>
              <a:spLocks/>
            </p:cNvSpPr>
            <p:nvPr/>
          </p:nvSpPr>
          <p:spPr bwMode="auto">
            <a:xfrm>
              <a:off x="4154" y="1776"/>
              <a:ext cx="6" cy="1044"/>
            </a:xfrm>
            <a:custGeom>
              <a:avLst/>
              <a:gdLst>
                <a:gd name="T0" fmla="*/ 6 w 6"/>
                <a:gd name="T1" fmla="*/ 1044 h 1044"/>
                <a:gd name="T2" fmla="*/ 0 w 6"/>
                <a:gd name="T3" fmla="*/ 0 h 1044"/>
                <a:gd name="T4" fmla="*/ 0 60000 65536"/>
                <a:gd name="T5" fmla="*/ 0 60000 65536"/>
                <a:gd name="T6" fmla="*/ 0 w 6"/>
                <a:gd name="T7" fmla="*/ 0 h 1044"/>
                <a:gd name="T8" fmla="*/ 6 w 6"/>
                <a:gd name="T9" fmla="*/ 1044 h 1044"/>
              </a:gdLst>
              <a:ahLst/>
              <a:cxnLst>
                <a:cxn ang="T4">
                  <a:pos x="T0" y="T1"/>
                </a:cxn>
                <a:cxn ang="T5">
                  <a:pos x="T2" y="T3"/>
                </a:cxn>
              </a:cxnLst>
              <a:rect l="T6" t="T7" r="T8" b="T9"/>
              <a:pathLst>
                <a:path w="6" h="1044">
                  <a:moveTo>
                    <a:pt x="6" y="1044"/>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82034" name="Line 108"/>
            <p:cNvSpPr>
              <a:spLocks noChangeShapeType="1"/>
            </p:cNvSpPr>
            <p:nvPr/>
          </p:nvSpPr>
          <p:spPr bwMode="auto">
            <a:xfrm flipV="1">
              <a:off x="3474" y="2814"/>
              <a:ext cx="110" cy="2"/>
            </a:xfrm>
            <a:prstGeom prst="line">
              <a:avLst/>
            </a:prstGeom>
            <a:noFill/>
            <a:ln w="38100">
              <a:solidFill>
                <a:schemeClr val="tx1"/>
              </a:solidFill>
              <a:round/>
              <a:headEnd/>
              <a:tailEnd/>
            </a:ln>
          </p:spPr>
          <p:txBody>
            <a:bodyPr/>
            <a:lstStyle/>
            <a:p>
              <a:endParaRPr lang="zh-CN" altLang="en-US"/>
            </a:p>
          </p:txBody>
        </p:sp>
        <p:sp>
          <p:nvSpPr>
            <p:cNvPr id="82035" name="Line 109"/>
            <p:cNvSpPr>
              <a:spLocks noChangeShapeType="1"/>
            </p:cNvSpPr>
            <p:nvPr/>
          </p:nvSpPr>
          <p:spPr bwMode="auto">
            <a:xfrm flipV="1">
              <a:off x="4069" y="2814"/>
              <a:ext cx="104" cy="2"/>
            </a:xfrm>
            <a:prstGeom prst="line">
              <a:avLst/>
            </a:prstGeom>
            <a:noFill/>
            <a:ln w="38100">
              <a:solidFill>
                <a:schemeClr val="tx1"/>
              </a:solidFill>
              <a:round/>
              <a:headEnd/>
              <a:tailEnd/>
            </a:ln>
          </p:spPr>
          <p:txBody>
            <a:bodyPr/>
            <a:lstStyle/>
            <a:p>
              <a:endParaRPr lang="zh-CN" altLang="en-US"/>
            </a:p>
          </p:txBody>
        </p:sp>
        <p:sp>
          <p:nvSpPr>
            <p:cNvPr id="82036" name="Freeform 110"/>
            <p:cNvSpPr>
              <a:spLocks/>
            </p:cNvSpPr>
            <p:nvPr/>
          </p:nvSpPr>
          <p:spPr bwMode="auto">
            <a:xfrm>
              <a:off x="3573" y="2641"/>
              <a:ext cx="1" cy="182"/>
            </a:xfrm>
            <a:custGeom>
              <a:avLst/>
              <a:gdLst>
                <a:gd name="T0" fmla="*/ 0 w 1"/>
                <a:gd name="T1" fmla="*/ 182 h 182"/>
                <a:gd name="T2" fmla="*/ 1 w 1"/>
                <a:gd name="T3" fmla="*/ 0 h 182"/>
                <a:gd name="T4" fmla="*/ 0 60000 65536"/>
                <a:gd name="T5" fmla="*/ 0 60000 65536"/>
                <a:gd name="T6" fmla="*/ 0 w 1"/>
                <a:gd name="T7" fmla="*/ 0 h 182"/>
                <a:gd name="T8" fmla="*/ 1 w 1"/>
                <a:gd name="T9" fmla="*/ 182 h 182"/>
              </a:gdLst>
              <a:ahLst/>
              <a:cxnLst>
                <a:cxn ang="T4">
                  <a:pos x="T0" y="T1"/>
                </a:cxn>
                <a:cxn ang="T5">
                  <a:pos x="T2" y="T3"/>
                </a:cxn>
              </a:cxnLst>
              <a:rect l="T6" t="T7" r="T8" b="T9"/>
              <a:pathLst>
                <a:path w="1" h="182">
                  <a:moveTo>
                    <a:pt x="0" y="182"/>
                  </a:moveTo>
                  <a:lnTo>
                    <a:pt x="1" y="0"/>
                  </a:lnTo>
                </a:path>
              </a:pathLst>
            </a:custGeom>
            <a:solidFill>
              <a:srgbClr val="FFFFFF"/>
            </a:solidFill>
            <a:ln w="38100">
              <a:solidFill>
                <a:schemeClr val="tx1"/>
              </a:solidFill>
              <a:round/>
              <a:headEnd/>
              <a:tailEnd/>
            </a:ln>
          </p:spPr>
          <p:txBody>
            <a:bodyPr/>
            <a:lstStyle/>
            <a:p>
              <a:endParaRPr lang="zh-CN" altLang="en-US"/>
            </a:p>
          </p:txBody>
        </p:sp>
        <p:sp>
          <p:nvSpPr>
            <p:cNvPr id="82037" name="Line 111"/>
            <p:cNvSpPr>
              <a:spLocks noChangeShapeType="1"/>
            </p:cNvSpPr>
            <p:nvPr/>
          </p:nvSpPr>
          <p:spPr bwMode="auto">
            <a:xfrm>
              <a:off x="3564" y="2628"/>
              <a:ext cx="589" cy="1"/>
            </a:xfrm>
            <a:prstGeom prst="line">
              <a:avLst/>
            </a:prstGeom>
            <a:noFill/>
            <a:ln w="38100">
              <a:solidFill>
                <a:schemeClr val="tx1"/>
              </a:solidFill>
              <a:round/>
              <a:headEnd/>
              <a:tailEnd type="oval" w="sm" len="sm"/>
            </a:ln>
          </p:spPr>
          <p:txBody>
            <a:bodyPr/>
            <a:lstStyle/>
            <a:p>
              <a:endParaRPr lang="zh-CN" altLang="en-US"/>
            </a:p>
          </p:txBody>
        </p:sp>
        <p:grpSp>
          <p:nvGrpSpPr>
            <p:cNvPr id="82038" name="Group 112"/>
            <p:cNvGrpSpPr>
              <a:grpSpLocks/>
            </p:cNvGrpSpPr>
            <p:nvPr/>
          </p:nvGrpSpPr>
          <p:grpSpPr bwMode="auto">
            <a:xfrm>
              <a:off x="1455" y="1779"/>
              <a:ext cx="2977" cy="348"/>
              <a:chOff x="1455" y="1779"/>
              <a:chExt cx="2977" cy="348"/>
            </a:xfrm>
          </p:grpSpPr>
          <p:sp>
            <p:nvSpPr>
              <p:cNvPr id="82039" name="Freeform 113"/>
              <p:cNvSpPr>
                <a:spLocks/>
              </p:cNvSpPr>
              <p:nvPr/>
            </p:nvSpPr>
            <p:spPr bwMode="auto">
              <a:xfrm>
                <a:off x="1455" y="1779"/>
                <a:ext cx="2712" cy="3"/>
              </a:xfrm>
              <a:custGeom>
                <a:avLst/>
                <a:gdLst>
                  <a:gd name="T0" fmla="*/ 0 w 2712"/>
                  <a:gd name="T1" fmla="*/ 0 h 3"/>
                  <a:gd name="T2" fmla="*/ 2712 w 2712"/>
                  <a:gd name="T3" fmla="*/ 3 h 3"/>
                  <a:gd name="T4" fmla="*/ 0 60000 65536"/>
                  <a:gd name="T5" fmla="*/ 0 60000 65536"/>
                  <a:gd name="T6" fmla="*/ 0 w 2712"/>
                  <a:gd name="T7" fmla="*/ 0 h 3"/>
                  <a:gd name="T8" fmla="*/ 2712 w 2712"/>
                  <a:gd name="T9" fmla="*/ 3 h 3"/>
                </a:gdLst>
                <a:ahLst/>
                <a:cxnLst>
                  <a:cxn ang="T4">
                    <a:pos x="T0" y="T1"/>
                  </a:cxn>
                  <a:cxn ang="T5">
                    <a:pos x="T2" y="T3"/>
                  </a:cxn>
                </a:cxnLst>
                <a:rect l="T6" t="T7" r="T8" b="T9"/>
                <a:pathLst>
                  <a:path w="2712" h="3">
                    <a:moveTo>
                      <a:pt x="0" y="0"/>
                    </a:moveTo>
                    <a:lnTo>
                      <a:pt x="2712" y="3"/>
                    </a:lnTo>
                  </a:path>
                </a:pathLst>
              </a:custGeom>
              <a:solidFill>
                <a:srgbClr val="FFFFFF"/>
              </a:solidFill>
              <a:ln w="38100">
                <a:solidFill>
                  <a:schemeClr val="tx1"/>
                </a:solidFill>
                <a:round/>
                <a:headEnd/>
                <a:tailEnd/>
              </a:ln>
            </p:spPr>
            <p:txBody>
              <a:bodyPr/>
              <a:lstStyle/>
              <a:p>
                <a:endParaRPr lang="zh-CN" altLang="en-US"/>
              </a:p>
            </p:txBody>
          </p:sp>
          <p:sp>
            <p:nvSpPr>
              <p:cNvPr id="82040" name="Rectangle 114"/>
              <p:cNvSpPr>
                <a:spLocks noChangeArrowheads="1"/>
              </p:cNvSpPr>
              <p:nvPr/>
            </p:nvSpPr>
            <p:spPr bwMode="auto">
              <a:xfrm>
                <a:off x="4200" y="1954"/>
                <a:ext cx="23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2</a:t>
                </a:r>
                <a:endParaRPr lang="en-US" altLang="zh-CN">
                  <a:latin typeface="Times New Roman" pitchFamily="18" charset="0"/>
                </a:endParaRPr>
              </a:p>
            </p:txBody>
          </p:sp>
          <p:sp>
            <p:nvSpPr>
              <p:cNvPr id="82041" name="Freeform 115"/>
              <p:cNvSpPr>
                <a:spLocks/>
              </p:cNvSpPr>
              <p:nvPr/>
            </p:nvSpPr>
            <p:spPr bwMode="auto">
              <a:xfrm flipV="1">
                <a:off x="4200" y="1936"/>
                <a:ext cx="195" cy="27"/>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19050">
                <a:solidFill>
                  <a:schemeClr val="tx1"/>
                </a:solidFill>
                <a:round/>
                <a:headEnd/>
                <a:tailEnd/>
              </a:ln>
            </p:spPr>
            <p:txBody>
              <a:bodyPr/>
              <a:lstStyle/>
              <a:p>
                <a:endParaRPr lang="zh-CN" altLang="en-US"/>
              </a:p>
            </p:txBody>
          </p:sp>
        </p:grpSp>
      </p:grpSp>
      <p:grpSp>
        <p:nvGrpSpPr>
          <p:cNvPr id="20" name="Group 116"/>
          <p:cNvGrpSpPr>
            <a:grpSpLocks/>
          </p:cNvGrpSpPr>
          <p:nvPr/>
        </p:nvGrpSpPr>
        <p:grpSpPr bwMode="auto">
          <a:xfrm>
            <a:off x="2305050" y="2692400"/>
            <a:ext cx="6554788" cy="1778000"/>
            <a:chOff x="1452" y="1696"/>
            <a:chExt cx="4129" cy="1120"/>
          </a:xfrm>
        </p:grpSpPr>
        <p:sp>
          <p:nvSpPr>
            <p:cNvPr id="82024" name="Line 117"/>
            <p:cNvSpPr>
              <a:spLocks noChangeShapeType="1"/>
            </p:cNvSpPr>
            <p:nvPr/>
          </p:nvSpPr>
          <p:spPr bwMode="auto">
            <a:xfrm flipV="1">
              <a:off x="4642" y="2814"/>
              <a:ext cx="104" cy="2"/>
            </a:xfrm>
            <a:prstGeom prst="line">
              <a:avLst/>
            </a:prstGeom>
            <a:noFill/>
            <a:ln w="38100">
              <a:solidFill>
                <a:schemeClr val="tx1"/>
              </a:solidFill>
              <a:round/>
              <a:headEnd/>
              <a:tailEnd/>
            </a:ln>
          </p:spPr>
          <p:txBody>
            <a:bodyPr/>
            <a:lstStyle/>
            <a:p>
              <a:endParaRPr lang="zh-CN" altLang="en-US"/>
            </a:p>
          </p:txBody>
        </p:sp>
        <p:sp>
          <p:nvSpPr>
            <p:cNvPr id="82025" name="Line 118"/>
            <p:cNvSpPr>
              <a:spLocks noChangeShapeType="1"/>
            </p:cNvSpPr>
            <p:nvPr/>
          </p:nvSpPr>
          <p:spPr bwMode="auto">
            <a:xfrm flipV="1">
              <a:off x="5219" y="2814"/>
              <a:ext cx="104" cy="2"/>
            </a:xfrm>
            <a:prstGeom prst="line">
              <a:avLst/>
            </a:prstGeom>
            <a:noFill/>
            <a:ln w="38100">
              <a:solidFill>
                <a:schemeClr val="tx1"/>
              </a:solidFill>
              <a:round/>
              <a:headEnd/>
              <a:tailEnd/>
            </a:ln>
          </p:spPr>
          <p:txBody>
            <a:bodyPr/>
            <a:lstStyle/>
            <a:p>
              <a:endParaRPr lang="zh-CN" altLang="en-US"/>
            </a:p>
          </p:txBody>
        </p:sp>
        <p:sp>
          <p:nvSpPr>
            <p:cNvPr id="82026" name="Line 119"/>
            <p:cNvSpPr>
              <a:spLocks noChangeShapeType="1"/>
            </p:cNvSpPr>
            <p:nvPr/>
          </p:nvSpPr>
          <p:spPr bwMode="auto">
            <a:xfrm flipV="1">
              <a:off x="4732" y="2628"/>
              <a:ext cx="1" cy="188"/>
            </a:xfrm>
            <a:prstGeom prst="line">
              <a:avLst/>
            </a:prstGeom>
            <a:noFill/>
            <a:ln w="38100">
              <a:solidFill>
                <a:schemeClr val="tx1"/>
              </a:solidFill>
              <a:round/>
              <a:headEnd/>
              <a:tailEnd/>
            </a:ln>
          </p:spPr>
          <p:txBody>
            <a:bodyPr/>
            <a:lstStyle/>
            <a:p>
              <a:endParaRPr lang="zh-CN" altLang="en-US"/>
            </a:p>
          </p:txBody>
        </p:sp>
        <p:sp>
          <p:nvSpPr>
            <p:cNvPr id="82027" name="Line 120"/>
            <p:cNvSpPr>
              <a:spLocks noChangeShapeType="1"/>
            </p:cNvSpPr>
            <p:nvPr/>
          </p:nvSpPr>
          <p:spPr bwMode="auto">
            <a:xfrm>
              <a:off x="4726" y="2628"/>
              <a:ext cx="578" cy="1"/>
            </a:xfrm>
            <a:prstGeom prst="line">
              <a:avLst/>
            </a:prstGeom>
            <a:noFill/>
            <a:ln w="38100">
              <a:solidFill>
                <a:schemeClr val="tx1"/>
              </a:solidFill>
              <a:round/>
              <a:headEnd/>
              <a:tailEnd type="oval" w="sm" len="sm"/>
            </a:ln>
          </p:spPr>
          <p:txBody>
            <a:bodyPr/>
            <a:lstStyle/>
            <a:p>
              <a:endParaRPr lang="zh-CN" altLang="en-US"/>
            </a:p>
          </p:txBody>
        </p:sp>
        <p:sp>
          <p:nvSpPr>
            <p:cNvPr id="82028" name="Line 121"/>
            <p:cNvSpPr>
              <a:spLocks noChangeShapeType="1"/>
            </p:cNvSpPr>
            <p:nvPr/>
          </p:nvSpPr>
          <p:spPr bwMode="auto">
            <a:xfrm flipH="1" flipV="1">
              <a:off x="5308" y="1696"/>
              <a:ext cx="4" cy="1120"/>
            </a:xfrm>
            <a:prstGeom prst="line">
              <a:avLst/>
            </a:prstGeom>
            <a:noFill/>
            <a:ln w="38100">
              <a:solidFill>
                <a:schemeClr val="tx1"/>
              </a:solidFill>
              <a:round/>
              <a:headEnd/>
              <a:tailEnd/>
            </a:ln>
          </p:spPr>
          <p:txBody>
            <a:bodyPr/>
            <a:lstStyle/>
            <a:p>
              <a:endParaRPr lang="zh-CN" altLang="en-US"/>
            </a:p>
          </p:txBody>
        </p:sp>
        <p:grpSp>
          <p:nvGrpSpPr>
            <p:cNvPr id="82029" name="Group 122"/>
            <p:cNvGrpSpPr>
              <a:grpSpLocks/>
            </p:cNvGrpSpPr>
            <p:nvPr/>
          </p:nvGrpSpPr>
          <p:grpSpPr bwMode="auto">
            <a:xfrm>
              <a:off x="1452" y="1698"/>
              <a:ext cx="4129" cy="429"/>
              <a:chOff x="1452" y="1698"/>
              <a:chExt cx="4129" cy="429"/>
            </a:xfrm>
          </p:grpSpPr>
          <p:sp>
            <p:nvSpPr>
              <p:cNvPr id="82030" name="Freeform 123"/>
              <p:cNvSpPr>
                <a:spLocks/>
              </p:cNvSpPr>
              <p:nvPr/>
            </p:nvSpPr>
            <p:spPr bwMode="auto">
              <a:xfrm>
                <a:off x="1452" y="1698"/>
                <a:ext cx="3870" cy="1"/>
              </a:xfrm>
              <a:custGeom>
                <a:avLst/>
                <a:gdLst>
                  <a:gd name="T0" fmla="*/ 0 w 3870"/>
                  <a:gd name="T1" fmla="*/ 0 h 1"/>
                  <a:gd name="T2" fmla="*/ 3870 w 3870"/>
                  <a:gd name="T3" fmla="*/ 0 h 1"/>
                  <a:gd name="T4" fmla="*/ 0 60000 65536"/>
                  <a:gd name="T5" fmla="*/ 0 60000 65536"/>
                  <a:gd name="T6" fmla="*/ 0 w 3870"/>
                  <a:gd name="T7" fmla="*/ 0 h 1"/>
                  <a:gd name="T8" fmla="*/ 3870 w 3870"/>
                  <a:gd name="T9" fmla="*/ 1 h 1"/>
                </a:gdLst>
                <a:ahLst/>
                <a:cxnLst>
                  <a:cxn ang="T4">
                    <a:pos x="T0" y="T1"/>
                  </a:cxn>
                  <a:cxn ang="T5">
                    <a:pos x="T2" y="T3"/>
                  </a:cxn>
                </a:cxnLst>
                <a:rect l="T6" t="T7" r="T8" b="T9"/>
                <a:pathLst>
                  <a:path w="3870" h="1">
                    <a:moveTo>
                      <a:pt x="0" y="0"/>
                    </a:moveTo>
                    <a:lnTo>
                      <a:pt x="3870" y="0"/>
                    </a:lnTo>
                  </a:path>
                </a:pathLst>
              </a:custGeom>
              <a:solidFill>
                <a:srgbClr val="FFFFFF"/>
              </a:solidFill>
              <a:ln w="38100">
                <a:solidFill>
                  <a:schemeClr val="tx1"/>
                </a:solidFill>
                <a:round/>
                <a:headEnd/>
                <a:tailEnd/>
              </a:ln>
            </p:spPr>
            <p:txBody>
              <a:bodyPr/>
              <a:lstStyle/>
              <a:p>
                <a:endParaRPr lang="zh-CN" altLang="en-US"/>
              </a:p>
            </p:txBody>
          </p:sp>
          <p:sp>
            <p:nvSpPr>
              <p:cNvPr id="82031" name="Rectangle 124"/>
              <p:cNvSpPr>
                <a:spLocks noChangeArrowheads="1"/>
              </p:cNvSpPr>
              <p:nvPr/>
            </p:nvSpPr>
            <p:spPr bwMode="auto">
              <a:xfrm>
                <a:off x="5349" y="1954"/>
                <a:ext cx="232"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en-US" altLang="zh-CN">
                    <a:latin typeface="Times New Roman" pitchFamily="18" charset="0"/>
                  </a:rPr>
                  <a:t>CS</a:t>
                </a:r>
                <a:r>
                  <a:rPr lang="en-US" altLang="zh-CN" baseline="-25000">
                    <a:latin typeface="Times New Roman" pitchFamily="18" charset="0"/>
                  </a:rPr>
                  <a:t>3</a:t>
                </a:r>
                <a:endParaRPr lang="en-US" altLang="zh-CN">
                  <a:latin typeface="Times New Roman" pitchFamily="18" charset="0"/>
                </a:endParaRPr>
              </a:p>
            </p:txBody>
          </p:sp>
          <p:sp>
            <p:nvSpPr>
              <p:cNvPr id="82032" name="Freeform 125"/>
              <p:cNvSpPr>
                <a:spLocks/>
              </p:cNvSpPr>
              <p:nvPr/>
            </p:nvSpPr>
            <p:spPr bwMode="auto">
              <a:xfrm flipV="1">
                <a:off x="5343" y="1936"/>
                <a:ext cx="195" cy="27"/>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noFill/>
              <a:ln w="19050">
                <a:solidFill>
                  <a:schemeClr val="tx1"/>
                </a:solidFill>
                <a:round/>
                <a:headEnd/>
                <a:tailEnd/>
              </a:ln>
            </p:spPr>
            <p:txBody>
              <a:bodyPr/>
              <a:lstStyle/>
              <a:p>
                <a:endParaRPr lang="zh-CN" altLang="en-US"/>
              </a:p>
            </p:txBody>
          </p:sp>
        </p:grpSp>
      </p:grpSp>
      <p:grpSp>
        <p:nvGrpSpPr>
          <p:cNvPr id="22" name="Group 126"/>
          <p:cNvGrpSpPr>
            <a:grpSpLocks/>
          </p:cNvGrpSpPr>
          <p:nvPr/>
        </p:nvGrpSpPr>
        <p:grpSpPr bwMode="auto">
          <a:xfrm>
            <a:off x="1746250" y="2614613"/>
            <a:ext cx="574675" cy="622300"/>
            <a:chOff x="1100" y="1647"/>
            <a:chExt cx="362" cy="392"/>
          </a:xfrm>
        </p:grpSpPr>
        <p:sp>
          <p:nvSpPr>
            <p:cNvPr id="82017" name="Rectangle 127"/>
            <p:cNvSpPr>
              <a:spLocks noChangeArrowheads="1"/>
            </p:cNvSpPr>
            <p:nvPr/>
          </p:nvSpPr>
          <p:spPr bwMode="auto">
            <a:xfrm>
              <a:off x="1100" y="1651"/>
              <a:ext cx="298" cy="388"/>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2018" name="Rectangle 128"/>
            <p:cNvSpPr>
              <a:spLocks noChangeArrowheads="1"/>
            </p:cNvSpPr>
            <p:nvPr/>
          </p:nvSpPr>
          <p:spPr bwMode="auto">
            <a:xfrm>
              <a:off x="1103" y="1647"/>
              <a:ext cx="290"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zh-CN" altLang="en-US">
                  <a:latin typeface="宋体" pitchFamily="2" charset="-122"/>
                </a:rPr>
                <a:t>片选</a:t>
              </a:r>
            </a:p>
          </p:txBody>
        </p:sp>
        <p:sp>
          <p:nvSpPr>
            <p:cNvPr id="82019" name="Rectangle 129"/>
            <p:cNvSpPr>
              <a:spLocks noChangeArrowheads="1"/>
            </p:cNvSpPr>
            <p:nvPr/>
          </p:nvSpPr>
          <p:spPr bwMode="auto">
            <a:xfrm>
              <a:off x="1103" y="1835"/>
              <a:ext cx="290" cy="173"/>
            </a:xfrm>
            <a:prstGeom prst="rect">
              <a:avLst/>
            </a:prstGeom>
            <a:noFill/>
            <a:ln w="38100">
              <a:noFill/>
              <a:miter lim="800000"/>
              <a:headEnd/>
              <a:tailEnd/>
            </a:ln>
          </p:spPr>
          <p:txBody>
            <a:bodyPr wrap="none" lIns="0" tIns="0" rIns="0" bIns="0">
              <a:spAutoFit/>
            </a:bodyPr>
            <a:lstStyle/>
            <a:p>
              <a:pPr eaLnBrk="1" hangingPunct="1">
                <a:spcBef>
                  <a:spcPct val="0"/>
                </a:spcBef>
                <a:buClrTx/>
                <a:buSzTx/>
                <a:buFontTx/>
                <a:buNone/>
              </a:pPr>
              <a:r>
                <a:rPr lang="zh-CN" altLang="en-US">
                  <a:latin typeface="宋体" pitchFamily="2" charset="-122"/>
                </a:rPr>
                <a:t>译码</a:t>
              </a:r>
            </a:p>
          </p:txBody>
        </p:sp>
        <p:sp>
          <p:nvSpPr>
            <p:cNvPr id="82020" name="Oval 130"/>
            <p:cNvSpPr>
              <a:spLocks noChangeArrowheads="1"/>
            </p:cNvSpPr>
            <p:nvPr/>
          </p:nvSpPr>
          <p:spPr bwMode="auto">
            <a:xfrm>
              <a:off x="1397" y="1673"/>
              <a:ext cx="56" cy="56"/>
            </a:xfrm>
            <a:prstGeom prst="ellipse">
              <a:avLst/>
            </a:prstGeom>
            <a:noFill/>
            <a:ln w="1905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2021" name="Oval 131"/>
            <p:cNvSpPr>
              <a:spLocks noChangeArrowheads="1"/>
            </p:cNvSpPr>
            <p:nvPr/>
          </p:nvSpPr>
          <p:spPr bwMode="auto">
            <a:xfrm>
              <a:off x="1403" y="1754"/>
              <a:ext cx="56" cy="56"/>
            </a:xfrm>
            <a:prstGeom prst="ellipse">
              <a:avLst/>
            </a:prstGeom>
            <a:noFill/>
            <a:ln w="1905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2022" name="Oval 132"/>
            <p:cNvSpPr>
              <a:spLocks noChangeArrowheads="1"/>
            </p:cNvSpPr>
            <p:nvPr/>
          </p:nvSpPr>
          <p:spPr bwMode="auto">
            <a:xfrm>
              <a:off x="1403" y="1847"/>
              <a:ext cx="56" cy="56"/>
            </a:xfrm>
            <a:prstGeom prst="ellipse">
              <a:avLst/>
            </a:prstGeom>
            <a:noFill/>
            <a:ln w="1905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2023" name="Oval 133"/>
            <p:cNvSpPr>
              <a:spLocks noChangeArrowheads="1"/>
            </p:cNvSpPr>
            <p:nvPr/>
          </p:nvSpPr>
          <p:spPr bwMode="auto">
            <a:xfrm>
              <a:off x="1406" y="1931"/>
              <a:ext cx="56" cy="56"/>
            </a:xfrm>
            <a:prstGeom prst="ellipse">
              <a:avLst/>
            </a:prstGeom>
            <a:noFill/>
            <a:ln w="19050">
              <a:solidFill>
                <a:schemeClr val="folHlink"/>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23" name="Group 220"/>
          <p:cNvGrpSpPr>
            <a:grpSpLocks/>
          </p:cNvGrpSpPr>
          <p:nvPr/>
        </p:nvGrpSpPr>
        <p:grpSpPr bwMode="auto">
          <a:xfrm>
            <a:off x="1190625" y="3433763"/>
            <a:ext cx="7061200" cy="985837"/>
            <a:chOff x="750" y="2163"/>
            <a:chExt cx="4448" cy="621"/>
          </a:xfrm>
        </p:grpSpPr>
        <p:grpSp>
          <p:nvGrpSpPr>
            <p:cNvPr id="81977" name="Group 219"/>
            <p:cNvGrpSpPr>
              <a:grpSpLocks/>
            </p:cNvGrpSpPr>
            <p:nvPr/>
          </p:nvGrpSpPr>
          <p:grpSpPr bwMode="auto">
            <a:xfrm>
              <a:off x="750" y="2169"/>
              <a:ext cx="354" cy="615"/>
              <a:chOff x="750" y="2169"/>
              <a:chExt cx="354" cy="615"/>
            </a:xfrm>
          </p:grpSpPr>
          <p:sp>
            <p:nvSpPr>
              <p:cNvPr id="82013" name="Line 136"/>
              <p:cNvSpPr>
                <a:spLocks noChangeShapeType="1"/>
              </p:cNvSpPr>
              <p:nvPr/>
            </p:nvSpPr>
            <p:spPr bwMode="auto">
              <a:xfrm flipV="1">
                <a:off x="834" y="2254"/>
                <a:ext cx="1" cy="493"/>
              </a:xfrm>
              <a:prstGeom prst="line">
                <a:avLst/>
              </a:prstGeom>
              <a:noFill/>
              <a:ln w="38100">
                <a:solidFill>
                  <a:schemeClr val="tx1"/>
                </a:solidFill>
                <a:round/>
                <a:headEnd/>
                <a:tailEnd type="oval" w="sm" len="sm"/>
              </a:ln>
            </p:spPr>
            <p:txBody>
              <a:bodyPr/>
              <a:lstStyle/>
              <a:p>
                <a:endParaRPr lang="zh-CN" altLang="en-US"/>
              </a:p>
            </p:txBody>
          </p:sp>
          <p:sp>
            <p:nvSpPr>
              <p:cNvPr id="82014" name="Line 137"/>
              <p:cNvSpPr>
                <a:spLocks noChangeShapeType="1"/>
              </p:cNvSpPr>
              <p:nvPr/>
            </p:nvSpPr>
            <p:spPr bwMode="auto">
              <a:xfrm flipV="1">
                <a:off x="750" y="2169"/>
                <a:ext cx="1" cy="572"/>
              </a:xfrm>
              <a:prstGeom prst="line">
                <a:avLst/>
              </a:prstGeom>
              <a:noFill/>
              <a:ln w="38100">
                <a:solidFill>
                  <a:schemeClr val="tx1"/>
                </a:solidFill>
                <a:round/>
                <a:headEnd/>
                <a:tailEnd type="oval" w="sm" len="sm"/>
              </a:ln>
            </p:spPr>
            <p:txBody>
              <a:bodyPr/>
              <a:lstStyle/>
              <a:p>
                <a:endParaRPr lang="zh-CN" altLang="en-US"/>
              </a:p>
            </p:txBody>
          </p:sp>
          <p:sp>
            <p:nvSpPr>
              <p:cNvPr id="82015" name="Line 138"/>
              <p:cNvSpPr>
                <a:spLocks noChangeShapeType="1"/>
              </p:cNvSpPr>
              <p:nvPr/>
            </p:nvSpPr>
            <p:spPr bwMode="auto">
              <a:xfrm flipV="1">
                <a:off x="1056" y="2546"/>
                <a:ext cx="1" cy="209"/>
              </a:xfrm>
              <a:prstGeom prst="line">
                <a:avLst/>
              </a:prstGeom>
              <a:noFill/>
              <a:ln w="38100">
                <a:solidFill>
                  <a:schemeClr val="tx1"/>
                </a:solidFill>
                <a:round/>
                <a:headEnd/>
                <a:tailEnd type="oval" w="sm" len="sm"/>
              </a:ln>
            </p:spPr>
            <p:txBody>
              <a:bodyPr/>
              <a:lstStyle/>
              <a:p>
                <a:endParaRPr lang="zh-CN" altLang="en-US"/>
              </a:p>
            </p:txBody>
          </p:sp>
          <p:sp>
            <p:nvSpPr>
              <p:cNvPr id="82016" name="Text Box 139"/>
              <p:cNvSpPr txBox="1">
                <a:spLocks noChangeArrowheads="1"/>
              </p:cNvSpPr>
              <p:nvPr/>
            </p:nvSpPr>
            <p:spPr bwMode="auto">
              <a:xfrm>
                <a:off x="796"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宋体" pitchFamily="2" charset="-122"/>
                </a:endParaRPr>
              </a:p>
            </p:txBody>
          </p:sp>
        </p:grpSp>
        <p:grpSp>
          <p:nvGrpSpPr>
            <p:cNvPr id="81978" name="Group 218"/>
            <p:cNvGrpSpPr>
              <a:grpSpLocks/>
            </p:cNvGrpSpPr>
            <p:nvPr/>
          </p:nvGrpSpPr>
          <p:grpSpPr bwMode="auto">
            <a:xfrm>
              <a:off x="1340" y="2174"/>
              <a:ext cx="352" cy="610"/>
              <a:chOff x="1340" y="2174"/>
              <a:chExt cx="352" cy="610"/>
            </a:xfrm>
          </p:grpSpPr>
          <p:sp>
            <p:nvSpPr>
              <p:cNvPr id="82009" name="Line 141"/>
              <p:cNvSpPr>
                <a:spLocks noChangeShapeType="1"/>
              </p:cNvSpPr>
              <p:nvPr/>
            </p:nvSpPr>
            <p:spPr bwMode="auto">
              <a:xfrm flipV="1">
                <a:off x="1424" y="2259"/>
                <a:ext cx="1" cy="493"/>
              </a:xfrm>
              <a:prstGeom prst="line">
                <a:avLst/>
              </a:prstGeom>
              <a:noFill/>
              <a:ln w="38100">
                <a:solidFill>
                  <a:schemeClr val="tx1"/>
                </a:solidFill>
                <a:round/>
                <a:headEnd/>
                <a:tailEnd type="oval" w="sm" len="sm"/>
              </a:ln>
            </p:spPr>
            <p:txBody>
              <a:bodyPr/>
              <a:lstStyle/>
              <a:p>
                <a:endParaRPr lang="zh-CN" altLang="en-US"/>
              </a:p>
            </p:txBody>
          </p:sp>
          <p:sp>
            <p:nvSpPr>
              <p:cNvPr id="82010" name="Line 142"/>
              <p:cNvSpPr>
                <a:spLocks noChangeShapeType="1"/>
              </p:cNvSpPr>
              <p:nvPr/>
            </p:nvSpPr>
            <p:spPr bwMode="auto">
              <a:xfrm flipV="1">
                <a:off x="1340" y="2174"/>
                <a:ext cx="1" cy="572"/>
              </a:xfrm>
              <a:prstGeom prst="line">
                <a:avLst/>
              </a:prstGeom>
              <a:noFill/>
              <a:ln w="38100">
                <a:solidFill>
                  <a:schemeClr val="tx1"/>
                </a:solidFill>
                <a:round/>
                <a:headEnd/>
                <a:tailEnd type="oval" w="sm" len="sm"/>
              </a:ln>
            </p:spPr>
            <p:txBody>
              <a:bodyPr/>
              <a:lstStyle/>
              <a:p>
                <a:endParaRPr lang="zh-CN" altLang="en-US"/>
              </a:p>
            </p:txBody>
          </p:sp>
          <p:sp>
            <p:nvSpPr>
              <p:cNvPr id="82011" name="Line 143"/>
              <p:cNvSpPr>
                <a:spLocks noChangeShapeType="1"/>
              </p:cNvSpPr>
              <p:nvPr/>
            </p:nvSpPr>
            <p:spPr bwMode="auto">
              <a:xfrm flipV="1">
                <a:off x="1646" y="2551"/>
                <a:ext cx="1" cy="209"/>
              </a:xfrm>
              <a:prstGeom prst="line">
                <a:avLst/>
              </a:prstGeom>
              <a:noFill/>
              <a:ln w="38100">
                <a:solidFill>
                  <a:schemeClr val="tx1"/>
                </a:solidFill>
                <a:round/>
                <a:headEnd/>
                <a:tailEnd type="oval" w="sm" len="sm"/>
              </a:ln>
            </p:spPr>
            <p:txBody>
              <a:bodyPr/>
              <a:lstStyle/>
              <a:p>
                <a:endParaRPr lang="zh-CN" altLang="en-US"/>
              </a:p>
            </p:txBody>
          </p:sp>
          <p:sp>
            <p:nvSpPr>
              <p:cNvPr id="82012" name="Text Box 144"/>
              <p:cNvSpPr txBox="1">
                <a:spLocks noChangeArrowheads="1"/>
              </p:cNvSpPr>
              <p:nvPr/>
            </p:nvSpPr>
            <p:spPr bwMode="auto">
              <a:xfrm>
                <a:off x="1384"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宋体" pitchFamily="2" charset="-122"/>
                </a:endParaRPr>
              </a:p>
            </p:txBody>
          </p:sp>
        </p:grpSp>
        <p:grpSp>
          <p:nvGrpSpPr>
            <p:cNvPr id="81979" name="Group 217"/>
            <p:cNvGrpSpPr>
              <a:grpSpLocks/>
            </p:cNvGrpSpPr>
            <p:nvPr/>
          </p:nvGrpSpPr>
          <p:grpSpPr bwMode="auto">
            <a:xfrm>
              <a:off x="1917" y="2166"/>
              <a:ext cx="337" cy="611"/>
              <a:chOff x="1917" y="2166"/>
              <a:chExt cx="337" cy="611"/>
            </a:xfrm>
          </p:grpSpPr>
          <p:sp>
            <p:nvSpPr>
              <p:cNvPr id="82005" name="Line 146"/>
              <p:cNvSpPr>
                <a:spLocks noChangeShapeType="1"/>
              </p:cNvSpPr>
              <p:nvPr/>
            </p:nvSpPr>
            <p:spPr bwMode="auto">
              <a:xfrm flipV="1">
                <a:off x="2001" y="2251"/>
                <a:ext cx="1" cy="493"/>
              </a:xfrm>
              <a:prstGeom prst="line">
                <a:avLst/>
              </a:prstGeom>
              <a:noFill/>
              <a:ln w="38100">
                <a:solidFill>
                  <a:schemeClr val="tx1"/>
                </a:solidFill>
                <a:round/>
                <a:headEnd/>
                <a:tailEnd type="oval" w="sm" len="sm"/>
              </a:ln>
            </p:spPr>
            <p:txBody>
              <a:bodyPr/>
              <a:lstStyle/>
              <a:p>
                <a:endParaRPr lang="zh-CN" altLang="en-US"/>
              </a:p>
            </p:txBody>
          </p:sp>
          <p:sp>
            <p:nvSpPr>
              <p:cNvPr id="82006" name="Line 147"/>
              <p:cNvSpPr>
                <a:spLocks noChangeShapeType="1"/>
              </p:cNvSpPr>
              <p:nvPr/>
            </p:nvSpPr>
            <p:spPr bwMode="auto">
              <a:xfrm flipV="1">
                <a:off x="1917" y="2166"/>
                <a:ext cx="1" cy="572"/>
              </a:xfrm>
              <a:prstGeom prst="line">
                <a:avLst/>
              </a:prstGeom>
              <a:noFill/>
              <a:ln w="38100">
                <a:solidFill>
                  <a:schemeClr val="tx1"/>
                </a:solidFill>
                <a:round/>
                <a:headEnd/>
                <a:tailEnd type="oval" w="sm" len="sm"/>
              </a:ln>
            </p:spPr>
            <p:txBody>
              <a:bodyPr/>
              <a:lstStyle/>
              <a:p>
                <a:endParaRPr lang="zh-CN" altLang="en-US"/>
              </a:p>
            </p:txBody>
          </p:sp>
          <p:sp>
            <p:nvSpPr>
              <p:cNvPr id="82007" name="Line 148"/>
              <p:cNvSpPr>
                <a:spLocks noChangeShapeType="1"/>
              </p:cNvSpPr>
              <p:nvPr/>
            </p:nvSpPr>
            <p:spPr bwMode="auto">
              <a:xfrm flipV="1">
                <a:off x="2223" y="2543"/>
                <a:ext cx="1" cy="209"/>
              </a:xfrm>
              <a:prstGeom prst="line">
                <a:avLst/>
              </a:prstGeom>
              <a:noFill/>
              <a:ln w="38100">
                <a:solidFill>
                  <a:schemeClr val="tx1"/>
                </a:solidFill>
                <a:round/>
                <a:headEnd/>
                <a:tailEnd type="oval" w="sm" len="sm"/>
              </a:ln>
            </p:spPr>
            <p:txBody>
              <a:bodyPr/>
              <a:lstStyle/>
              <a:p>
                <a:endParaRPr lang="zh-CN" altLang="en-US"/>
              </a:p>
            </p:txBody>
          </p:sp>
          <p:sp>
            <p:nvSpPr>
              <p:cNvPr id="82008" name="Text Box 149"/>
              <p:cNvSpPr txBox="1">
                <a:spLocks noChangeArrowheads="1"/>
              </p:cNvSpPr>
              <p:nvPr/>
            </p:nvSpPr>
            <p:spPr bwMode="auto">
              <a:xfrm>
                <a:off x="1978" y="2527"/>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a:t>
                </a:r>
                <a:endParaRPr lang="zh-CN" altLang="en-US" sz="2000">
                  <a:latin typeface="宋体" pitchFamily="2" charset="-122"/>
                </a:endParaRPr>
              </a:p>
            </p:txBody>
          </p:sp>
        </p:grpSp>
        <p:grpSp>
          <p:nvGrpSpPr>
            <p:cNvPr id="81980" name="Group 216"/>
            <p:cNvGrpSpPr>
              <a:grpSpLocks/>
            </p:cNvGrpSpPr>
            <p:nvPr/>
          </p:nvGrpSpPr>
          <p:grpSpPr bwMode="auto">
            <a:xfrm>
              <a:off x="2481" y="2171"/>
              <a:ext cx="359" cy="613"/>
              <a:chOff x="2481" y="2171"/>
              <a:chExt cx="359" cy="613"/>
            </a:xfrm>
          </p:grpSpPr>
          <p:sp>
            <p:nvSpPr>
              <p:cNvPr id="82001" name="Line 151"/>
              <p:cNvSpPr>
                <a:spLocks noChangeShapeType="1"/>
              </p:cNvSpPr>
              <p:nvPr/>
            </p:nvSpPr>
            <p:spPr bwMode="auto">
              <a:xfrm flipV="1">
                <a:off x="2565" y="2256"/>
                <a:ext cx="1" cy="493"/>
              </a:xfrm>
              <a:prstGeom prst="line">
                <a:avLst/>
              </a:prstGeom>
              <a:noFill/>
              <a:ln w="38100">
                <a:solidFill>
                  <a:schemeClr val="tx1"/>
                </a:solidFill>
                <a:round/>
                <a:headEnd/>
                <a:tailEnd type="oval" w="sm" len="sm"/>
              </a:ln>
            </p:spPr>
            <p:txBody>
              <a:bodyPr/>
              <a:lstStyle/>
              <a:p>
                <a:endParaRPr lang="zh-CN" altLang="en-US"/>
              </a:p>
            </p:txBody>
          </p:sp>
          <p:sp>
            <p:nvSpPr>
              <p:cNvPr id="82002" name="Line 152"/>
              <p:cNvSpPr>
                <a:spLocks noChangeShapeType="1"/>
              </p:cNvSpPr>
              <p:nvPr/>
            </p:nvSpPr>
            <p:spPr bwMode="auto">
              <a:xfrm flipV="1">
                <a:off x="2481" y="2171"/>
                <a:ext cx="1" cy="572"/>
              </a:xfrm>
              <a:prstGeom prst="line">
                <a:avLst/>
              </a:prstGeom>
              <a:noFill/>
              <a:ln w="38100">
                <a:solidFill>
                  <a:schemeClr val="tx1"/>
                </a:solidFill>
                <a:round/>
                <a:headEnd/>
                <a:tailEnd type="oval" w="sm" len="sm"/>
              </a:ln>
            </p:spPr>
            <p:txBody>
              <a:bodyPr/>
              <a:lstStyle/>
              <a:p>
                <a:endParaRPr lang="zh-CN" altLang="en-US"/>
              </a:p>
            </p:txBody>
          </p:sp>
          <p:sp>
            <p:nvSpPr>
              <p:cNvPr id="82003" name="Line 153"/>
              <p:cNvSpPr>
                <a:spLocks noChangeShapeType="1"/>
              </p:cNvSpPr>
              <p:nvPr/>
            </p:nvSpPr>
            <p:spPr bwMode="auto">
              <a:xfrm flipV="1">
                <a:off x="2787" y="2548"/>
                <a:ext cx="1" cy="209"/>
              </a:xfrm>
              <a:prstGeom prst="line">
                <a:avLst/>
              </a:prstGeom>
              <a:noFill/>
              <a:ln w="38100">
                <a:solidFill>
                  <a:schemeClr val="tx1"/>
                </a:solidFill>
                <a:round/>
                <a:headEnd/>
                <a:tailEnd type="oval" w="sm" len="sm"/>
              </a:ln>
            </p:spPr>
            <p:txBody>
              <a:bodyPr/>
              <a:lstStyle/>
              <a:p>
                <a:endParaRPr lang="zh-CN" altLang="en-US"/>
              </a:p>
            </p:txBody>
          </p:sp>
          <p:sp>
            <p:nvSpPr>
              <p:cNvPr id="82004" name="Text Box 154"/>
              <p:cNvSpPr txBox="1">
                <a:spLocks noChangeArrowheads="1"/>
              </p:cNvSpPr>
              <p:nvPr/>
            </p:nvSpPr>
            <p:spPr bwMode="auto">
              <a:xfrm>
                <a:off x="2532"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宋体" pitchFamily="2" charset="-122"/>
                </a:endParaRPr>
              </a:p>
            </p:txBody>
          </p:sp>
        </p:grpSp>
        <p:grpSp>
          <p:nvGrpSpPr>
            <p:cNvPr id="81981" name="Group 215"/>
            <p:cNvGrpSpPr>
              <a:grpSpLocks/>
            </p:cNvGrpSpPr>
            <p:nvPr/>
          </p:nvGrpSpPr>
          <p:grpSpPr bwMode="auto">
            <a:xfrm>
              <a:off x="3093" y="2178"/>
              <a:ext cx="347" cy="606"/>
              <a:chOff x="3093" y="2178"/>
              <a:chExt cx="347" cy="606"/>
            </a:xfrm>
          </p:grpSpPr>
          <p:sp>
            <p:nvSpPr>
              <p:cNvPr id="81997" name="Line 156"/>
              <p:cNvSpPr>
                <a:spLocks noChangeShapeType="1"/>
              </p:cNvSpPr>
              <p:nvPr/>
            </p:nvSpPr>
            <p:spPr bwMode="auto">
              <a:xfrm flipV="1">
                <a:off x="3176" y="2256"/>
                <a:ext cx="1" cy="493"/>
              </a:xfrm>
              <a:prstGeom prst="line">
                <a:avLst/>
              </a:prstGeom>
              <a:noFill/>
              <a:ln w="38100">
                <a:solidFill>
                  <a:schemeClr val="tx1"/>
                </a:solidFill>
                <a:round/>
                <a:headEnd/>
                <a:tailEnd type="oval" w="sm" len="sm"/>
              </a:ln>
            </p:spPr>
            <p:txBody>
              <a:bodyPr/>
              <a:lstStyle/>
              <a:p>
                <a:endParaRPr lang="zh-CN" altLang="en-US"/>
              </a:p>
            </p:txBody>
          </p:sp>
          <p:sp>
            <p:nvSpPr>
              <p:cNvPr id="81998" name="Freeform 157"/>
              <p:cNvSpPr>
                <a:spLocks/>
              </p:cNvSpPr>
              <p:nvPr/>
            </p:nvSpPr>
            <p:spPr bwMode="auto">
              <a:xfrm>
                <a:off x="3093" y="2178"/>
                <a:ext cx="1" cy="561"/>
              </a:xfrm>
              <a:custGeom>
                <a:avLst/>
                <a:gdLst>
                  <a:gd name="T0" fmla="*/ 0 w 1"/>
                  <a:gd name="T1" fmla="*/ 561 h 561"/>
                  <a:gd name="T2" fmla="*/ 0 w 1"/>
                  <a:gd name="T3" fmla="*/ 0 h 561"/>
                  <a:gd name="T4" fmla="*/ 0 60000 65536"/>
                  <a:gd name="T5" fmla="*/ 0 60000 65536"/>
                  <a:gd name="T6" fmla="*/ 0 w 1"/>
                  <a:gd name="T7" fmla="*/ 0 h 561"/>
                  <a:gd name="T8" fmla="*/ 1 w 1"/>
                  <a:gd name="T9" fmla="*/ 561 h 561"/>
                </a:gdLst>
                <a:ahLst/>
                <a:cxnLst>
                  <a:cxn ang="T4">
                    <a:pos x="T0" y="T1"/>
                  </a:cxn>
                  <a:cxn ang="T5">
                    <a:pos x="T2" y="T3"/>
                  </a:cxn>
                </a:cxnLst>
                <a:rect l="T6" t="T7" r="T8" b="T9"/>
                <a:pathLst>
                  <a:path w="1" h="561">
                    <a:moveTo>
                      <a:pt x="0" y="561"/>
                    </a:moveTo>
                    <a:lnTo>
                      <a:pt x="0" y="0"/>
                    </a:lnTo>
                  </a:path>
                </a:pathLst>
              </a:custGeom>
              <a:solidFill>
                <a:srgbClr val="FFFFFF"/>
              </a:solidFill>
              <a:ln w="38100">
                <a:solidFill>
                  <a:schemeClr val="tx1"/>
                </a:solidFill>
                <a:round/>
                <a:headEnd/>
                <a:tailEnd type="oval" w="sm" len="sm"/>
              </a:ln>
            </p:spPr>
            <p:txBody>
              <a:bodyPr/>
              <a:lstStyle/>
              <a:p>
                <a:endParaRPr lang="zh-CN" altLang="en-US"/>
              </a:p>
            </p:txBody>
          </p:sp>
          <p:sp>
            <p:nvSpPr>
              <p:cNvPr id="81999" name="Line 158"/>
              <p:cNvSpPr>
                <a:spLocks noChangeShapeType="1"/>
              </p:cNvSpPr>
              <p:nvPr/>
            </p:nvSpPr>
            <p:spPr bwMode="auto">
              <a:xfrm flipV="1">
                <a:off x="3398" y="2548"/>
                <a:ext cx="1" cy="209"/>
              </a:xfrm>
              <a:prstGeom prst="line">
                <a:avLst/>
              </a:prstGeom>
              <a:noFill/>
              <a:ln w="38100">
                <a:solidFill>
                  <a:schemeClr val="tx1"/>
                </a:solidFill>
                <a:round/>
                <a:headEnd/>
                <a:tailEnd type="oval" w="sm" len="sm"/>
              </a:ln>
            </p:spPr>
            <p:txBody>
              <a:bodyPr/>
              <a:lstStyle/>
              <a:p>
                <a:endParaRPr lang="zh-CN" altLang="en-US"/>
              </a:p>
            </p:txBody>
          </p:sp>
          <p:sp>
            <p:nvSpPr>
              <p:cNvPr id="82000" name="Text Box 159"/>
              <p:cNvSpPr txBox="1">
                <a:spLocks noChangeArrowheads="1"/>
              </p:cNvSpPr>
              <p:nvPr/>
            </p:nvSpPr>
            <p:spPr bwMode="auto">
              <a:xfrm>
                <a:off x="3132"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Times New Roman" pitchFamily="18" charset="0"/>
                </a:endParaRPr>
              </a:p>
            </p:txBody>
          </p:sp>
        </p:grpSp>
        <p:grpSp>
          <p:nvGrpSpPr>
            <p:cNvPr id="81982" name="Group 214"/>
            <p:cNvGrpSpPr>
              <a:grpSpLocks/>
            </p:cNvGrpSpPr>
            <p:nvPr/>
          </p:nvGrpSpPr>
          <p:grpSpPr bwMode="auto">
            <a:xfrm>
              <a:off x="3695" y="2163"/>
              <a:ext cx="349" cy="621"/>
              <a:chOff x="3695" y="2163"/>
              <a:chExt cx="349" cy="621"/>
            </a:xfrm>
          </p:grpSpPr>
          <p:sp>
            <p:nvSpPr>
              <p:cNvPr id="81993" name="Line 161"/>
              <p:cNvSpPr>
                <a:spLocks noChangeShapeType="1"/>
              </p:cNvSpPr>
              <p:nvPr/>
            </p:nvSpPr>
            <p:spPr bwMode="auto">
              <a:xfrm flipV="1">
                <a:off x="3779" y="2248"/>
                <a:ext cx="1" cy="493"/>
              </a:xfrm>
              <a:prstGeom prst="line">
                <a:avLst/>
              </a:prstGeom>
              <a:noFill/>
              <a:ln w="38100">
                <a:solidFill>
                  <a:schemeClr val="tx1"/>
                </a:solidFill>
                <a:round/>
                <a:headEnd/>
                <a:tailEnd type="oval" w="sm" len="sm"/>
              </a:ln>
            </p:spPr>
            <p:txBody>
              <a:bodyPr/>
              <a:lstStyle/>
              <a:p>
                <a:endParaRPr lang="zh-CN" altLang="en-US"/>
              </a:p>
            </p:txBody>
          </p:sp>
          <p:sp>
            <p:nvSpPr>
              <p:cNvPr id="81994" name="Line 162"/>
              <p:cNvSpPr>
                <a:spLocks noChangeShapeType="1"/>
              </p:cNvSpPr>
              <p:nvPr/>
            </p:nvSpPr>
            <p:spPr bwMode="auto">
              <a:xfrm flipV="1">
                <a:off x="3695" y="2163"/>
                <a:ext cx="1" cy="572"/>
              </a:xfrm>
              <a:prstGeom prst="line">
                <a:avLst/>
              </a:prstGeom>
              <a:noFill/>
              <a:ln w="38100">
                <a:solidFill>
                  <a:schemeClr val="tx1"/>
                </a:solidFill>
                <a:round/>
                <a:headEnd/>
                <a:tailEnd type="oval" w="sm" len="sm"/>
              </a:ln>
            </p:spPr>
            <p:txBody>
              <a:bodyPr/>
              <a:lstStyle/>
              <a:p>
                <a:endParaRPr lang="zh-CN" altLang="en-US"/>
              </a:p>
            </p:txBody>
          </p:sp>
          <p:sp>
            <p:nvSpPr>
              <p:cNvPr id="81995" name="Line 163"/>
              <p:cNvSpPr>
                <a:spLocks noChangeShapeType="1"/>
              </p:cNvSpPr>
              <p:nvPr/>
            </p:nvSpPr>
            <p:spPr bwMode="auto">
              <a:xfrm flipV="1">
                <a:off x="4001" y="2540"/>
                <a:ext cx="1" cy="209"/>
              </a:xfrm>
              <a:prstGeom prst="line">
                <a:avLst/>
              </a:prstGeom>
              <a:noFill/>
              <a:ln w="38100">
                <a:solidFill>
                  <a:schemeClr val="tx1"/>
                </a:solidFill>
                <a:round/>
                <a:headEnd/>
                <a:tailEnd type="oval" w="sm" len="sm"/>
              </a:ln>
            </p:spPr>
            <p:txBody>
              <a:bodyPr/>
              <a:lstStyle/>
              <a:p>
                <a:endParaRPr lang="zh-CN" altLang="en-US"/>
              </a:p>
            </p:txBody>
          </p:sp>
          <p:sp>
            <p:nvSpPr>
              <p:cNvPr id="81996" name="Text Box 164"/>
              <p:cNvSpPr txBox="1">
                <a:spLocks noChangeArrowheads="1"/>
              </p:cNvSpPr>
              <p:nvPr/>
            </p:nvSpPr>
            <p:spPr bwMode="auto">
              <a:xfrm>
                <a:off x="3736"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Times New Roman" pitchFamily="18" charset="0"/>
                </a:endParaRPr>
              </a:p>
            </p:txBody>
          </p:sp>
        </p:grpSp>
        <p:grpSp>
          <p:nvGrpSpPr>
            <p:cNvPr id="81983" name="Group 213"/>
            <p:cNvGrpSpPr>
              <a:grpSpLocks/>
            </p:cNvGrpSpPr>
            <p:nvPr/>
          </p:nvGrpSpPr>
          <p:grpSpPr bwMode="auto">
            <a:xfrm>
              <a:off x="4246" y="2168"/>
              <a:ext cx="346" cy="616"/>
              <a:chOff x="4246" y="2168"/>
              <a:chExt cx="346" cy="616"/>
            </a:xfrm>
          </p:grpSpPr>
          <p:sp>
            <p:nvSpPr>
              <p:cNvPr id="81989" name="Freeform 166"/>
              <p:cNvSpPr>
                <a:spLocks/>
              </p:cNvSpPr>
              <p:nvPr/>
            </p:nvSpPr>
            <p:spPr bwMode="auto">
              <a:xfrm>
                <a:off x="4326" y="2250"/>
                <a:ext cx="4" cy="497"/>
              </a:xfrm>
              <a:custGeom>
                <a:avLst/>
                <a:gdLst>
                  <a:gd name="T0" fmla="*/ 4 w 4"/>
                  <a:gd name="T1" fmla="*/ 497 h 497"/>
                  <a:gd name="T2" fmla="*/ 0 w 4"/>
                  <a:gd name="T3" fmla="*/ 0 h 497"/>
                  <a:gd name="T4" fmla="*/ 0 60000 65536"/>
                  <a:gd name="T5" fmla="*/ 0 60000 65536"/>
                  <a:gd name="T6" fmla="*/ 0 w 4"/>
                  <a:gd name="T7" fmla="*/ 0 h 497"/>
                  <a:gd name="T8" fmla="*/ 4 w 4"/>
                  <a:gd name="T9" fmla="*/ 497 h 497"/>
                </a:gdLst>
                <a:ahLst/>
                <a:cxnLst>
                  <a:cxn ang="T4">
                    <a:pos x="T0" y="T1"/>
                  </a:cxn>
                  <a:cxn ang="T5">
                    <a:pos x="T2" y="T3"/>
                  </a:cxn>
                </a:cxnLst>
                <a:rect l="T6" t="T7" r="T8" b="T9"/>
                <a:pathLst>
                  <a:path w="4" h="497">
                    <a:moveTo>
                      <a:pt x="4" y="497"/>
                    </a:moveTo>
                    <a:lnTo>
                      <a:pt x="0" y="0"/>
                    </a:lnTo>
                  </a:path>
                </a:pathLst>
              </a:custGeom>
              <a:solidFill>
                <a:srgbClr val="FFFFFF"/>
              </a:solidFill>
              <a:ln w="38100">
                <a:solidFill>
                  <a:schemeClr val="tx1"/>
                </a:solidFill>
                <a:round/>
                <a:headEnd/>
                <a:tailEnd type="oval" w="sm" len="sm"/>
              </a:ln>
            </p:spPr>
            <p:txBody>
              <a:bodyPr/>
              <a:lstStyle/>
              <a:p>
                <a:endParaRPr lang="zh-CN" altLang="en-US"/>
              </a:p>
            </p:txBody>
          </p:sp>
          <p:sp>
            <p:nvSpPr>
              <p:cNvPr id="81990" name="Line 167"/>
              <p:cNvSpPr>
                <a:spLocks noChangeShapeType="1"/>
              </p:cNvSpPr>
              <p:nvPr/>
            </p:nvSpPr>
            <p:spPr bwMode="auto">
              <a:xfrm flipV="1">
                <a:off x="4246" y="2168"/>
                <a:ext cx="1" cy="572"/>
              </a:xfrm>
              <a:prstGeom prst="line">
                <a:avLst/>
              </a:prstGeom>
              <a:noFill/>
              <a:ln w="38100">
                <a:solidFill>
                  <a:schemeClr val="tx1"/>
                </a:solidFill>
                <a:round/>
                <a:headEnd/>
                <a:tailEnd type="oval" w="sm" len="sm"/>
              </a:ln>
            </p:spPr>
            <p:txBody>
              <a:bodyPr/>
              <a:lstStyle/>
              <a:p>
                <a:endParaRPr lang="zh-CN" altLang="en-US"/>
              </a:p>
            </p:txBody>
          </p:sp>
          <p:sp>
            <p:nvSpPr>
              <p:cNvPr id="81991" name="Line 168"/>
              <p:cNvSpPr>
                <a:spLocks noChangeShapeType="1"/>
              </p:cNvSpPr>
              <p:nvPr/>
            </p:nvSpPr>
            <p:spPr bwMode="auto">
              <a:xfrm flipV="1">
                <a:off x="4552" y="2545"/>
                <a:ext cx="1" cy="209"/>
              </a:xfrm>
              <a:prstGeom prst="line">
                <a:avLst/>
              </a:prstGeom>
              <a:noFill/>
              <a:ln w="38100">
                <a:solidFill>
                  <a:schemeClr val="tx1"/>
                </a:solidFill>
                <a:round/>
                <a:headEnd/>
                <a:tailEnd type="oval" w="sm" len="sm"/>
              </a:ln>
            </p:spPr>
            <p:txBody>
              <a:bodyPr/>
              <a:lstStyle/>
              <a:p>
                <a:endParaRPr lang="zh-CN" altLang="en-US"/>
              </a:p>
            </p:txBody>
          </p:sp>
          <p:sp>
            <p:nvSpPr>
              <p:cNvPr id="81992" name="Text Box 169"/>
              <p:cNvSpPr txBox="1">
                <a:spLocks noChangeArrowheads="1"/>
              </p:cNvSpPr>
              <p:nvPr/>
            </p:nvSpPr>
            <p:spPr bwMode="auto">
              <a:xfrm>
                <a:off x="4284"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Times New Roman" pitchFamily="18" charset="0"/>
                </a:endParaRPr>
              </a:p>
            </p:txBody>
          </p:sp>
        </p:grpSp>
        <p:grpSp>
          <p:nvGrpSpPr>
            <p:cNvPr id="81984" name="Group 212"/>
            <p:cNvGrpSpPr>
              <a:grpSpLocks/>
            </p:cNvGrpSpPr>
            <p:nvPr/>
          </p:nvGrpSpPr>
          <p:grpSpPr bwMode="auto">
            <a:xfrm>
              <a:off x="4845" y="2175"/>
              <a:ext cx="353" cy="609"/>
              <a:chOff x="4845" y="2175"/>
              <a:chExt cx="353" cy="609"/>
            </a:xfrm>
          </p:grpSpPr>
          <p:sp>
            <p:nvSpPr>
              <p:cNvPr id="81985" name="Line 171"/>
              <p:cNvSpPr>
                <a:spLocks noChangeShapeType="1"/>
              </p:cNvSpPr>
              <p:nvPr/>
            </p:nvSpPr>
            <p:spPr bwMode="auto">
              <a:xfrm flipV="1">
                <a:off x="4933" y="2258"/>
                <a:ext cx="1" cy="493"/>
              </a:xfrm>
              <a:prstGeom prst="line">
                <a:avLst/>
              </a:prstGeom>
              <a:noFill/>
              <a:ln w="38100">
                <a:solidFill>
                  <a:schemeClr val="tx1"/>
                </a:solidFill>
                <a:round/>
                <a:headEnd/>
                <a:tailEnd type="oval" w="sm" len="sm"/>
              </a:ln>
            </p:spPr>
            <p:txBody>
              <a:bodyPr/>
              <a:lstStyle/>
              <a:p>
                <a:endParaRPr lang="zh-CN" altLang="en-US"/>
              </a:p>
            </p:txBody>
          </p:sp>
          <p:sp>
            <p:nvSpPr>
              <p:cNvPr id="81986" name="Freeform 172"/>
              <p:cNvSpPr>
                <a:spLocks/>
              </p:cNvSpPr>
              <p:nvPr/>
            </p:nvSpPr>
            <p:spPr bwMode="auto">
              <a:xfrm>
                <a:off x="4845" y="2175"/>
                <a:ext cx="4" cy="570"/>
              </a:xfrm>
              <a:custGeom>
                <a:avLst/>
                <a:gdLst>
                  <a:gd name="T0" fmla="*/ 4 w 4"/>
                  <a:gd name="T1" fmla="*/ 570 h 570"/>
                  <a:gd name="T2" fmla="*/ 0 w 4"/>
                  <a:gd name="T3" fmla="*/ 0 h 570"/>
                  <a:gd name="T4" fmla="*/ 0 60000 65536"/>
                  <a:gd name="T5" fmla="*/ 0 60000 65536"/>
                  <a:gd name="T6" fmla="*/ 0 w 4"/>
                  <a:gd name="T7" fmla="*/ 0 h 570"/>
                  <a:gd name="T8" fmla="*/ 4 w 4"/>
                  <a:gd name="T9" fmla="*/ 570 h 570"/>
                </a:gdLst>
                <a:ahLst/>
                <a:cxnLst>
                  <a:cxn ang="T4">
                    <a:pos x="T0" y="T1"/>
                  </a:cxn>
                  <a:cxn ang="T5">
                    <a:pos x="T2" y="T3"/>
                  </a:cxn>
                </a:cxnLst>
                <a:rect l="T6" t="T7" r="T8" b="T9"/>
                <a:pathLst>
                  <a:path w="4" h="570">
                    <a:moveTo>
                      <a:pt x="4" y="570"/>
                    </a:moveTo>
                    <a:lnTo>
                      <a:pt x="0" y="0"/>
                    </a:lnTo>
                  </a:path>
                </a:pathLst>
              </a:custGeom>
              <a:solidFill>
                <a:srgbClr val="FFFFFF"/>
              </a:solidFill>
              <a:ln w="38100">
                <a:solidFill>
                  <a:schemeClr val="tx1"/>
                </a:solidFill>
                <a:round/>
                <a:headEnd/>
                <a:tailEnd type="oval" w="sm" len="sm"/>
              </a:ln>
            </p:spPr>
            <p:txBody>
              <a:bodyPr/>
              <a:lstStyle/>
              <a:p>
                <a:endParaRPr lang="zh-CN" altLang="en-US"/>
              </a:p>
            </p:txBody>
          </p:sp>
          <p:sp>
            <p:nvSpPr>
              <p:cNvPr id="81987" name="Line 173"/>
              <p:cNvSpPr>
                <a:spLocks noChangeShapeType="1"/>
              </p:cNvSpPr>
              <p:nvPr/>
            </p:nvSpPr>
            <p:spPr bwMode="auto">
              <a:xfrm flipV="1">
                <a:off x="5155" y="2550"/>
                <a:ext cx="1" cy="209"/>
              </a:xfrm>
              <a:prstGeom prst="line">
                <a:avLst/>
              </a:prstGeom>
              <a:noFill/>
              <a:ln w="38100">
                <a:solidFill>
                  <a:schemeClr val="tx1"/>
                </a:solidFill>
                <a:round/>
                <a:headEnd/>
                <a:tailEnd type="oval" w="sm" len="sm"/>
              </a:ln>
            </p:spPr>
            <p:txBody>
              <a:bodyPr/>
              <a:lstStyle/>
              <a:p>
                <a:endParaRPr lang="zh-CN" altLang="en-US"/>
              </a:p>
            </p:txBody>
          </p:sp>
          <p:sp>
            <p:nvSpPr>
              <p:cNvPr id="81988" name="Text Box 174"/>
              <p:cNvSpPr txBox="1">
                <a:spLocks noChangeArrowheads="1"/>
              </p:cNvSpPr>
              <p:nvPr/>
            </p:nvSpPr>
            <p:spPr bwMode="auto">
              <a:xfrm>
                <a:off x="4890" y="2496"/>
                <a:ext cx="3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a:t>
                </a:r>
                <a:endParaRPr lang="zh-CN" altLang="en-US" sz="2400">
                  <a:latin typeface="Times New Roman" pitchFamily="18" charset="0"/>
                </a:endParaRPr>
              </a:p>
            </p:txBody>
          </p:sp>
        </p:grpSp>
      </p:grpSp>
      <p:sp>
        <p:nvSpPr>
          <p:cNvPr id="798895" name="Rectangle 17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798720" name="Group 176"/>
          <p:cNvGrpSpPr>
            <a:grpSpLocks/>
          </p:cNvGrpSpPr>
          <p:nvPr/>
        </p:nvGrpSpPr>
        <p:grpSpPr bwMode="auto">
          <a:xfrm>
            <a:off x="1790700" y="4678363"/>
            <a:ext cx="6664325" cy="19050"/>
            <a:chOff x="1128" y="2947"/>
            <a:chExt cx="4198" cy="12"/>
          </a:xfrm>
        </p:grpSpPr>
        <p:grpSp>
          <p:nvGrpSpPr>
            <p:cNvPr id="81964" name="Group 177"/>
            <p:cNvGrpSpPr>
              <a:grpSpLocks/>
            </p:cNvGrpSpPr>
            <p:nvPr/>
          </p:nvGrpSpPr>
          <p:grpSpPr bwMode="auto">
            <a:xfrm>
              <a:off x="1128" y="2947"/>
              <a:ext cx="4198" cy="12"/>
              <a:chOff x="1128" y="2947"/>
              <a:chExt cx="4198" cy="12"/>
            </a:xfrm>
          </p:grpSpPr>
          <p:grpSp>
            <p:nvGrpSpPr>
              <p:cNvPr id="81966" name="Group 178"/>
              <p:cNvGrpSpPr>
                <a:grpSpLocks/>
              </p:cNvGrpSpPr>
              <p:nvPr/>
            </p:nvGrpSpPr>
            <p:grpSpPr bwMode="auto">
              <a:xfrm>
                <a:off x="2858" y="2947"/>
                <a:ext cx="1318" cy="12"/>
                <a:chOff x="2858" y="2947"/>
                <a:chExt cx="1318" cy="12"/>
              </a:xfrm>
            </p:grpSpPr>
            <p:sp>
              <p:nvSpPr>
                <p:cNvPr id="81974" name="Line 179"/>
                <p:cNvSpPr>
                  <a:spLocks noChangeShapeType="1"/>
                </p:cNvSpPr>
                <p:nvPr/>
              </p:nvSpPr>
              <p:spPr bwMode="auto">
                <a:xfrm>
                  <a:off x="2858" y="2958"/>
                  <a:ext cx="104" cy="1"/>
                </a:xfrm>
                <a:prstGeom prst="line">
                  <a:avLst/>
                </a:prstGeom>
                <a:noFill/>
                <a:ln w="38100">
                  <a:solidFill>
                    <a:schemeClr val="tx1"/>
                  </a:solidFill>
                  <a:round/>
                  <a:headEnd/>
                  <a:tailEnd/>
                </a:ln>
              </p:spPr>
              <p:txBody>
                <a:bodyPr/>
                <a:lstStyle/>
                <a:p>
                  <a:endParaRPr lang="zh-CN" altLang="en-US"/>
                </a:p>
              </p:txBody>
            </p:sp>
            <p:sp>
              <p:nvSpPr>
                <p:cNvPr id="81975" name="Line 180"/>
                <p:cNvSpPr>
                  <a:spLocks noChangeShapeType="1"/>
                </p:cNvSpPr>
                <p:nvPr/>
              </p:nvSpPr>
              <p:spPr bwMode="auto">
                <a:xfrm>
                  <a:off x="3477" y="2947"/>
                  <a:ext cx="104" cy="1"/>
                </a:xfrm>
                <a:prstGeom prst="line">
                  <a:avLst/>
                </a:prstGeom>
                <a:noFill/>
                <a:ln w="38100">
                  <a:solidFill>
                    <a:schemeClr val="tx1"/>
                  </a:solidFill>
                  <a:round/>
                  <a:headEnd/>
                  <a:tailEnd/>
                </a:ln>
              </p:spPr>
              <p:txBody>
                <a:bodyPr/>
                <a:lstStyle/>
                <a:p>
                  <a:endParaRPr lang="zh-CN" altLang="en-US"/>
                </a:p>
              </p:txBody>
            </p:sp>
            <p:sp>
              <p:nvSpPr>
                <p:cNvPr id="81976" name="Line 181"/>
                <p:cNvSpPr>
                  <a:spLocks noChangeShapeType="1"/>
                </p:cNvSpPr>
                <p:nvPr/>
              </p:nvSpPr>
              <p:spPr bwMode="auto">
                <a:xfrm>
                  <a:off x="4072" y="2947"/>
                  <a:ext cx="104" cy="1"/>
                </a:xfrm>
                <a:prstGeom prst="line">
                  <a:avLst/>
                </a:prstGeom>
                <a:noFill/>
                <a:ln w="38100">
                  <a:solidFill>
                    <a:schemeClr val="tx1"/>
                  </a:solidFill>
                  <a:round/>
                  <a:headEnd/>
                  <a:tailEnd/>
                </a:ln>
              </p:spPr>
              <p:txBody>
                <a:bodyPr/>
                <a:lstStyle/>
                <a:p>
                  <a:endParaRPr lang="zh-CN" altLang="en-US"/>
                </a:p>
              </p:txBody>
            </p:sp>
          </p:grpSp>
          <p:grpSp>
            <p:nvGrpSpPr>
              <p:cNvPr id="81967" name="Group 182"/>
              <p:cNvGrpSpPr>
                <a:grpSpLocks/>
              </p:cNvGrpSpPr>
              <p:nvPr/>
            </p:nvGrpSpPr>
            <p:grpSpPr bwMode="auto">
              <a:xfrm>
                <a:off x="1128" y="2947"/>
                <a:ext cx="4198" cy="12"/>
                <a:chOff x="1128" y="2947"/>
                <a:chExt cx="4198" cy="12"/>
              </a:xfrm>
            </p:grpSpPr>
            <p:sp>
              <p:nvSpPr>
                <p:cNvPr id="81968" name="Line 183"/>
                <p:cNvSpPr>
                  <a:spLocks noChangeShapeType="1"/>
                </p:cNvSpPr>
                <p:nvPr/>
              </p:nvSpPr>
              <p:spPr bwMode="auto">
                <a:xfrm>
                  <a:off x="2278" y="2958"/>
                  <a:ext cx="104" cy="1"/>
                </a:xfrm>
                <a:prstGeom prst="line">
                  <a:avLst/>
                </a:prstGeom>
                <a:noFill/>
                <a:ln w="38100">
                  <a:solidFill>
                    <a:schemeClr val="tx1"/>
                  </a:solidFill>
                  <a:round/>
                  <a:headEnd/>
                  <a:tailEnd/>
                </a:ln>
              </p:spPr>
              <p:txBody>
                <a:bodyPr/>
                <a:lstStyle/>
                <a:p>
                  <a:endParaRPr lang="zh-CN" altLang="en-US"/>
                </a:p>
              </p:txBody>
            </p:sp>
            <p:grpSp>
              <p:nvGrpSpPr>
                <p:cNvPr id="81969" name="Group 184"/>
                <p:cNvGrpSpPr>
                  <a:grpSpLocks/>
                </p:cNvGrpSpPr>
                <p:nvPr/>
              </p:nvGrpSpPr>
              <p:grpSpPr bwMode="auto">
                <a:xfrm>
                  <a:off x="1128" y="2947"/>
                  <a:ext cx="4198" cy="12"/>
                  <a:chOff x="1128" y="2947"/>
                  <a:chExt cx="4198" cy="12"/>
                </a:xfrm>
              </p:grpSpPr>
              <p:sp>
                <p:nvSpPr>
                  <p:cNvPr id="81970" name="Line 185"/>
                  <p:cNvSpPr>
                    <a:spLocks noChangeShapeType="1"/>
                  </p:cNvSpPr>
                  <p:nvPr/>
                </p:nvSpPr>
                <p:spPr bwMode="auto">
                  <a:xfrm>
                    <a:off x="1708" y="2958"/>
                    <a:ext cx="104" cy="1"/>
                  </a:xfrm>
                  <a:prstGeom prst="line">
                    <a:avLst/>
                  </a:prstGeom>
                  <a:noFill/>
                  <a:ln w="38100">
                    <a:solidFill>
                      <a:schemeClr val="tx1"/>
                    </a:solidFill>
                    <a:round/>
                    <a:headEnd/>
                    <a:tailEnd/>
                  </a:ln>
                </p:spPr>
                <p:txBody>
                  <a:bodyPr/>
                  <a:lstStyle/>
                  <a:p>
                    <a:endParaRPr lang="zh-CN" altLang="en-US"/>
                  </a:p>
                </p:txBody>
              </p:sp>
              <p:grpSp>
                <p:nvGrpSpPr>
                  <p:cNvPr id="81971" name="Group 186"/>
                  <p:cNvGrpSpPr>
                    <a:grpSpLocks/>
                  </p:cNvGrpSpPr>
                  <p:nvPr/>
                </p:nvGrpSpPr>
                <p:grpSpPr bwMode="auto">
                  <a:xfrm>
                    <a:off x="1128" y="2947"/>
                    <a:ext cx="4198" cy="12"/>
                    <a:chOff x="1128" y="2947"/>
                    <a:chExt cx="4198" cy="12"/>
                  </a:xfrm>
                </p:grpSpPr>
                <p:sp>
                  <p:nvSpPr>
                    <p:cNvPr id="81972" name="Line 187"/>
                    <p:cNvSpPr>
                      <a:spLocks noChangeShapeType="1"/>
                    </p:cNvSpPr>
                    <p:nvPr/>
                  </p:nvSpPr>
                  <p:spPr bwMode="auto">
                    <a:xfrm>
                      <a:off x="1128" y="2958"/>
                      <a:ext cx="104" cy="1"/>
                    </a:xfrm>
                    <a:prstGeom prst="line">
                      <a:avLst/>
                    </a:prstGeom>
                    <a:noFill/>
                    <a:ln w="38100">
                      <a:solidFill>
                        <a:schemeClr val="tx1"/>
                      </a:solidFill>
                      <a:round/>
                      <a:headEnd/>
                      <a:tailEnd/>
                    </a:ln>
                  </p:spPr>
                  <p:txBody>
                    <a:bodyPr/>
                    <a:lstStyle/>
                    <a:p>
                      <a:endParaRPr lang="zh-CN" altLang="en-US"/>
                    </a:p>
                  </p:txBody>
                </p:sp>
                <p:sp>
                  <p:nvSpPr>
                    <p:cNvPr id="81973" name="Line 188"/>
                    <p:cNvSpPr>
                      <a:spLocks noChangeShapeType="1"/>
                    </p:cNvSpPr>
                    <p:nvPr/>
                  </p:nvSpPr>
                  <p:spPr bwMode="auto">
                    <a:xfrm>
                      <a:off x="5222" y="2947"/>
                      <a:ext cx="104" cy="1"/>
                    </a:xfrm>
                    <a:prstGeom prst="line">
                      <a:avLst/>
                    </a:prstGeom>
                    <a:noFill/>
                    <a:ln w="38100">
                      <a:solidFill>
                        <a:schemeClr val="tx1"/>
                      </a:solidFill>
                      <a:round/>
                      <a:headEnd/>
                      <a:tailEnd/>
                    </a:ln>
                  </p:spPr>
                  <p:txBody>
                    <a:bodyPr/>
                    <a:lstStyle/>
                    <a:p>
                      <a:endParaRPr lang="zh-CN" altLang="en-US"/>
                    </a:p>
                  </p:txBody>
                </p:sp>
              </p:grpSp>
            </p:grpSp>
          </p:grpSp>
        </p:grpSp>
        <p:sp>
          <p:nvSpPr>
            <p:cNvPr id="81965" name="Line 189"/>
            <p:cNvSpPr>
              <a:spLocks noChangeShapeType="1"/>
            </p:cNvSpPr>
            <p:nvPr/>
          </p:nvSpPr>
          <p:spPr bwMode="auto">
            <a:xfrm>
              <a:off x="4642" y="2947"/>
              <a:ext cx="104" cy="1"/>
            </a:xfrm>
            <a:prstGeom prst="line">
              <a:avLst/>
            </a:prstGeom>
            <a:noFill/>
            <a:ln w="38100">
              <a:solidFill>
                <a:schemeClr val="tx1"/>
              </a:solidFill>
              <a:round/>
              <a:headEnd/>
              <a:tailEnd/>
            </a:ln>
          </p:spPr>
          <p:txBody>
            <a:bodyPr/>
            <a:lstStyle/>
            <a:p>
              <a:endParaRPr lang="zh-CN" altLang="en-US"/>
            </a:p>
          </p:txBody>
        </p:sp>
      </p:grpSp>
      <p:grpSp>
        <p:nvGrpSpPr>
          <p:cNvPr id="798726" name="Group 190"/>
          <p:cNvGrpSpPr>
            <a:grpSpLocks/>
          </p:cNvGrpSpPr>
          <p:nvPr/>
        </p:nvGrpSpPr>
        <p:grpSpPr bwMode="auto">
          <a:xfrm>
            <a:off x="1049338" y="4359275"/>
            <a:ext cx="7224712" cy="407988"/>
            <a:chOff x="661" y="2746"/>
            <a:chExt cx="4551" cy="257"/>
          </a:xfrm>
        </p:grpSpPr>
        <p:grpSp>
          <p:nvGrpSpPr>
            <p:cNvPr id="81946" name="Group 191"/>
            <p:cNvGrpSpPr>
              <a:grpSpLocks/>
            </p:cNvGrpSpPr>
            <p:nvPr/>
          </p:nvGrpSpPr>
          <p:grpSpPr bwMode="auto">
            <a:xfrm>
              <a:off x="661" y="2746"/>
              <a:ext cx="4551" cy="257"/>
              <a:chOff x="661" y="2746"/>
              <a:chExt cx="4551" cy="257"/>
            </a:xfrm>
          </p:grpSpPr>
          <p:sp>
            <p:nvSpPr>
              <p:cNvPr id="81948" name="Rectangle 192"/>
              <p:cNvSpPr>
                <a:spLocks noChangeArrowheads="1"/>
              </p:cNvSpPr>
              <p:nvPr/>
            </p:nvSpPr>
            <p:spPr bwMode="auto">
              <a:xfrm>
                <a:off x="690"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Times New Roman" pitchFamily="18" charset="0"/>
                  </a:rPr>
                  <a:t>×</a:t>
                </a:r>
                <a:r>
                  <a:rPr lang="en-US" altLang="zh-CN">
                    <a:solidFill>
                      <a:schemeClr val="folHlink"/>
                    </a:solidFill>
                    <a:latin typeface="Times New Roman" pitchFamily="18" charset="0"/>
                  </a:rPr>
                  <a:t>4</a:t>
                </a:r>
              </a:p>
            </p:txBody>
          </p:sp>
          <p:grpSp>
            <p:nvGrpSpPr>
              <p:cNvPr id="81949" name="Group 193"/>
              <p:cNvGrpSpPr>
                <a:grpSpLocks/>
              </p:cNvGrpSpPr>
              <p:nvPr/>
            </p:nvGrpSpPr>
            <p:grpSpPr bwMode="auto">
              <a:xfrm>
                <a:off x="661" y="2746"/>
                <a:ext cx="4551" cy="257"/>
                <a:chOff x="661" y="2746"/>
                <a:chExt cx="4551" cy="257"/>
              </a:xfrm>
            </p:grpSpPr>
            <p:sp>
              <p:nvSpPr>
                <p:cNvPr id="81956" name="Rectangle 194"/>
                <p:cNvSpPr>
                  <a:spLocks noChangeArrowheads="1"/>
                </p:cNvSpPr>
                <p:nvPr/>
              </p:nvSpPr>
              <p:spPr bwMode="auto">
                <a:xfrm>
                  <a:off x="661" y="2746"/>
                  <a:ext cx="463" cy="25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57" name="Rectangle 195"/>
                <p:cNvSpPr>
                  <a:spLocks noChangeArrowheads="1"/>
                </p:cNvSpPr>
                <p:nvPr/>
              </p:nvSpPr>
              <p:spPr bwMode="auto">
                <a:xfrm>
                  <a:off x="1853" y="2746"/>
                  <a:ext cx="421" cy="25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58" name="Rectangle 196"/>
                <p:cNvSpPr>
                  <a:spLocks noChangeArrowheads="1"/>
                </p:cNvSpPr>
                <p:nvPr/>
              </p:nvSpPr>
              <p:spPr bwMode="auto">
                <a:xfrm>
                  <a:off x="2427" y="2746"/>
                  <a:ext cx="421" cy="25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59" name="Rectangle 197"/>
                <p:cNvSpPr>
                  <a:spLocks noChangeArrowheads="1"/>
                </p:cNvSpPr>
                <p:nvPr/>
              </p:nvSpPr>
              <p:spPr bwMode="auto">
                <a:xfrm>
                  <a:off x="3043" y="2746"/>
                  <a:ext cx="421" cy="257"/>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60" name="Rectangle 198"/>
                <p:cNvSpPr>
                  <a:spLocks noChangeArrowheads="1"/>
                </p:cNvSpPr>
                <p:nvPr/>
              </p:nvSpPr>
              <p:spPr bwMode="auto">
                <a:xfrm>
                  <a:off x="3640" y="2746"/>
                  <a:ext cx="422" cy="254"/>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61" name="Rectangle 199"/>
                <p:cNvSpPr>
                  <a:spLocks noChangeArrowheads="1"/>
                </p:cNvSpPr>
                <p:nvPr/>
              </p:nvSpPr>
              <p:spPr bwMode="auto">
                <a:xfrm>
                  <a:off x="4214" y="2746"/>
                  <a:ext cx="421" cy="257"/>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62" name="Rectangle 200"/>
                <p:cNvSpPr>
                  <a:spLocks noChangeArrowheads="1"/>
                </p:cNvSpPr>
                <p:nvPr/>
              </p:nvSpPr>
              <p:spPr bwMode="auto">
                <a:xfrm>
                  <a:off x="4791" y="2746"/>
                  <a:ext cx="421" cy="254"/>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1963" name="Rectangle 201"/>
                <p:cNvSpPr>
                  <a:spLocks noChangeArrowheads="1"/>
                </p:cNvSpPr>
                <p:nvPr/>
              </p:nvSpPr>
              <p:spPr bwMode="auto">
                <a:xfrm>
                  <a:off x="1277" y="2746"/>
                  <a:ext cx="421" cy="253"/>
                </a:xfrm>
                <a:prstGeom prst="rect">
                  <a:avLst/>
                </a:prstGeom>
                <a:noFill/>
                <a:ln w="38100">
                  <a:solidFill>
                    <a:schemeClr val="folHlink"/>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81950" name="Rectangle 202"/>
              <p:cNvSpPr>
                <a:spLocks noChangeArrowheads="1"/>
              </p:cNvSpPr>
              <p:nvPr/>
            </p:nvSpPr>
            <p:spPr bwMode="auto">
              <a:xfrm>
                <a:off x="1858"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sp>
            <p:nvSpPr>
              <p:cNvPr id="81951" name="Rectangle 203"/>
              <p:cNvSpPr>
                <a:spLocks noChangeArrowheads="1"/>
              </p:cNvSpPr>
              <p:nvPr/>
            </p:nvSpPr>
            <p:spPr bwMode="auto">
              <a:xfrm>
                <a:off x="2432"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sp>
            <p:nvSpPr>
              <p:cNvPr id="81952" name="Rectangle 204"/>
              <p:cNvSpPr>
                <a:spLocks noChangeArrowheads="1"/>
              </p:cNvSpPr>
              <p:nvPr/>
            </p:nvSpPr>
            <p:spPr bwMode="auto">
              <a:xfrm>
                <a:off x="3051"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sp>
            <p:nvSpPr>
              <p:cNvPr id="81953" name="Rectangle 205"/>
              <p:cNvSpPr>
                <a:spLocks noChangeArrowheads="1"/>
              </p:cNvSpPr>
              <p:nvPr/>
            </p:nvSpPr>
            <p:spPr bwMode="auto">
              <a:xfrm>
                <a:off x="3645"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sp>
            <p:nvSpPr>
              <p:cNvPr id="81954" name="Rectangle 206"/>
              <p:cNvSpPr>
                <a:spLocks noChangeArrowheads="1"/>
              </p:cNvSpPr>
              <p:nvPr/>
            </p:nvSpPr>
            <p:spPr bwMode="auto">
              <a:xfrm>
                <a:off x="4221"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sp>
            <p:nvSpPr>
              <p:cNvPr id="81955" name="Rectangle 207"/>
              <p:cNvSpPr>
                <a:spLocks noChangeArrowheads="1"/>
              </p:cNvSpPr>
              <p:nvPr/>
            </p:nvSpPr>
            <p:spPr bwMode="auto">
              <a:xfrm>
                <a:off x="4797"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宋体" pitchFamily="2" charset="-122"/>
                  </a:rPr>
                  <a:t>×</a:t>
                </a:r>
                <a:r>
                  <a:rPr lang="en-US" altLang="zh-CN">
                    <a:solidFill>
                      <a:schemeClr val="folHlink"/>
                    </a:solidFill>
                    <a:latin typeface="Times New Roman" pitchFamily="18" charset="0"/>
                  </a:rPr>
                  <a:t>4</a:t>
                </a:r>
              </a:p>
            </p:txBody>
          </p:sp>
        </p:grpSp>
        <p:sp>
          <p:nvSpPr>
            <p:cNvPr id="81947" name="Rectangle 208"/>
            <p:cNvSpPr>
              <a:spLocks noChangeArrowheads="1"/>
            </p:cNvSpPr>
            <p:nvPr/>
          </p:nvSpPr>
          <p:spPr bwMode="auto">
            <a:xfrm>
              <a:off x="1278" y="2794"/>
              <a:ext cx="407" cy="173"/>
            </a:xfrm>
            <a:prstGeom prst="rect">
              <a:avLst/>
            </a:prstGeom>
            <a:noFill/>
            <a:ln w="6350">
              <a:noFill/>
              <a:miter lim="800000"/>
              <a:headEnd/>
              <a:tailEnd/>
            </a:ln>
          </p:spPr>
          <p:txBody>
            <a:bodyPr lIns="0" tIns="0" rIns="0" bIns="0">
              <a:spAutoFit/>
            </a:bodyPr>
            <a:lstStyle/>
            <a:p>
              <a:pPr eaLnBrk="1" hangingPunct="1">
                <a:spcBef>
                  <a:spcPct val="0"/>
                </a:spcBef>
                <a:buClrTx/>
                <a:buSzTx/>
                <a:buFontTx/>
                <a:buNone/>
              </a:pPr>
              <a:r>
                <a:rPr lang="zh-CN" altLang="en-US">
                  <a:solidFill>
                    <a:schemeClr val="folHlink"/>
                  </a:solidFill>
                  <a:latin typeface="Times New Roman" pitchFamily="18" charset="0"/>
                </a:rPr>
                <a:t>1</a:t>
              </a:r>
              <a:r>
                <a:rPr lang="en-US" altLang="zh-CN">
                  <a:solidFill>
                    <a:schemeClr val="folHlink"/>
                  </a:solidFill>
                  <a:latin typeface="Times New Roman" pitchFamily="18" charset="0"/>
                </a:rPr>
                <a:t>K</a:t>
              </a:r>
              <a:r>
                <a:rPr lang="en-US" altLang="zh-CN" sz="1600">
                  <a:solidFill>
                    <a:schemeClr val="folHlink"/>
                  </a:solidFill>
                  <a:latin typeface="Times New Roman" pitchFamily="18" charset="0"/>
                </a:rPr>
                <a:t>×</a:t>
              </a:r>
              <a:r>
                <a:rPr lang="en-US" altLang="zh-CN">
                  <a:solidFill>
                    <a:schemeClr val="folHlink"/>
                  </a:solidFill>
                  <a:latin typeface="Times New Roman" pitchFamily="18" charset="0"/>
                </a:rPr>
                <a:t>4</a:t>
              </a:r>
            </a:p>
          </p:txBody>
        </p:sp>
      </p:grpSp>
      <p:sp>
        <p:nvSpPr>
          <p:cNvPr id="798929" name="Text Box 209"/>
          <p:cNvSpPr txBox="1">
            <a:spLocks noChangeArrowheads="1"/>
          </p:cNvSpPr>
          <p:nvPr/>
        </p:nvSpPr>
        <p:spPr bwMode="auto">
          <a:xfrm>
            <a:off x="1201738" y="995363"/>
            <a:ext cx="12827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600">
                <a:solidFill>
                  <a:schemeClr val="folHlink"/>
                </a:solidFill>
                <a:latin typeface="Times New Roman" pitchFamily="18" charset="0"/>
              </a:rPr>
              <a:t>？片</a:t>
            </a:r>
          </a:p>
        </p:txBody>
      </p:sp>
      <p:sp>
        <p:nvSpPr>
          <p:cNvPr id="798930" name="Text Box 210"/>
          <p:cNvSpPr txBox="1">
            <a:spLocks noChangeArrowheads="1"/>
          </p:cNvSpPr>
          <p:nvPr/>
        </p:nvSpPr>
        <p:spPr bwMode="auto">
          <a:xfrm>
            <a:off x="1331913" y="1009650"/>
            <a:ext cx="792162"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600">
                <a:solidFill>
                  <a:schemeClr val="folHlink"/>
                </a:solidFill>
                <a:latin typeface="Times New Roman" pitchFamily="18" charset="0"/>
              </a:rPr>
              <a:t>8</a:t>
            </a:r>
            <a:r>
              <a:rPr lang="zh-CN" altLang="en-US" sz="2600">
                <a:solidFill>
                  <a:schemeClr val="folHlink"/>
                </a:solidFill>
                <a:latin typeface="Times New Roman" pitchFamily="18" charset="0"/>
              </a:rPr>
              <a:t>片</a:t>
            </a:r>
          </a:p>
        </p:txBody>
      </p:sp>
      <p:sp>
        <p:nvSpPr>
          <p:cNvPr id="81945" name="AutoShape 21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8732"/>
                                        </p:tgtEl>
                                        <p:attrNameLst>
                                          <p:attrName>style.visibility</p:attrName>
                                        </p:attrNameLst>
                                      </p:cBhvr>
                                      <p:to>
                                        <p:strVal val="visible"/>
                                      </p:to>
                                    </p:set>
                                    <p:animEffect transition="in" filter="blinds(horizontal)">
                                      <p:cBhvr>
                                        <p:cTn id="7" dur="500"/>
                                        <p:tgtEl>
                                          <p:spTgt spid="7987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8929"/>
                                        </p:tgtEl>
                                        <p:attrNameLst>
                                          <p:attrName>style.visibility</p:attrName>
                                        </p:attrNameLst>
                                      </p:cBhvr>
                                      <p:to>
                                        <p:strVal val="visible"/>
                                      </p:to>
                                    </p:set>
                                    <p:animEffect transition="in" filter="blinds(horizontal)">
                                      <p:cBhvr>
                                        <p:cTn id="12" dur="500"/>
                                        <p:tgtEl>
                                          <p:spTgt spid="798929"/>
                                        </p:tgtEl>
                                      </p:cBhvr>
                                    </p:animEffect>
                                  </p:childTnLst>
                                  <p:subTnLst>
                                    <p:set>
                                      <p:cBhvr override="childStyle">
                                        <p:cTn dur="1" fill="hold" display="0" masterRel="nextClick" afterEffect="1"/>
                                        <p:tgtEl>
                                          <p:spTgt spid="79892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98930"/>
                                        </p:tgtEl>
                                        <p:attrNameLst>
                                          <p:attrName>style.visibility</p:attrName>
                                        </p:attrNameLst>
                                      </p:cBhvr>
                                      <p:to>
                                        <p:strVal val="visible"/>
                                      </p:to>
                                    </p:set>
                                    <p:animEffect transition="in" filter="blinds(horizontal)">
                                      <p:cBhvr>
                                        <p:cTn id="17" dur="500"/>
                                        <p:tgtEl>
                                          <p:spTgt spid="7989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798726"/>
                                        </p:tgtEl>
                                        <p:attrNameLst>
                                          <p:attrName>style.visibility</p:attrName>
                                        </p:attrNameLst>
                                      </p:cBhvr>
                                      <p:to>
                                        <p:strVal val="visible"/>
                                      </p:to>
                                    </p:set>
                                    <p:animEffect transition="in" filter="barn(outVertical)">
                                      <p:cBhvr>
                                        <p:cTn id="32" dur="500"/>
                                        <p:tgtEl>
                                          <p:spTgt spid="798726"/>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downRigh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3"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strips(upRigh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8"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slide(fromLeft)">
                                      <p:cBhvr>
                                        <p:cTn id="57" dur="500"/>
                                        <p:tgtEl>
                                          <p:spTgt spid="5"/>
                                        </p:tgtEl>
                                      </p:cBhvr>
                                    </p:animEffect>
                                  </p:childTnLst>
                                </p:cTn>
                              </p:par>
                            </p:childTnLst>
                          </p:cTn>
                        </p:par>
                        <p:par>
                          <p:cTn id="58" fill="hold">
                            <p:stCondLst>
                              <p:cond delay="500"/>
                            </p:stCondLst>
                            <p:childTnLst>
                              <p:par>
                                <p:cTn id="59" presetID="22" presetClass="entr" presetSubtype="4"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down)">
                                      <p:cBhvr>
                                        <p:cTn id="61" dur="500"/>
                                        <p:tgtEl>
                                          <p:spTgt spid="2"/>
                                        </p:tgtEl>
                                      </p:cBhvr>
                                    </p:animEffect>
                                  </p:childTnLst>
                                </p:cTn>
                              </p:par>
                            </p:childTnLst>
                          </p:cTn>
                        </p:par>
                        <p:par>
                          <p:cTn id="62" fill="hold">
                            <p:stCondLst>
                              <p:cond delay="1000"/>
                            </p:stCondLst>
                            <p:childTnLst>
                              <p:par>
                                <p:cTn id="63" presetID="18" presetClass="entr" presetSubtype="9" fill="hold" nodeType="afterEffect">
                                  <p:stCondLst>
                                    <p:cond delay="0"/>
                                  </p:stCondLst>
                                  <p:childTnLst>
                                    <p:set>
                                      <p:cBhvr>
                                        <p:cTn id="64" dur="1" fill="hold">
                                          <p:stCondLst>
                                            <p:cond delay="0"/>
                                          </p:stCondLst>
                                        </p:cTn>
                                        <p:tgtEl>
                                          <p:spTgt spid="798720"/>
                                        </p:tgtEl>
                                        <p:attrNameLst>
                                          <p:attrName>style.visibility</p:attrName>
                                        </p:attrNameLst>
                                      </p:cBhvr>
                                      <p:to>
                                        <p:strVal val="visible"/>
                                      </p:to>
                                    </p:set>
                                    <p:animEffect transition="in" filter="strips(upLeft)">
                                      <p:cBhvr>
                                        <p:cTn id="65" dur="500"/>
                                        <p:tgtEl>
                                          <p:spTgt spid="798720"/>
                                        </p:tgtEl>
                                      </p:cBhvr>
                                    </p:animEffect>
                                  </p:childTnLst>
                                </p:cTn>
                              </p:par>
                            </p:childTnLst>
                          </p:cTn>
                        </p:par>
                      </p:childTnLst>
                    </p:cTn>
                  </p:par>
                  <p:par>
                    <p:cTn id="66" fill="hold">
                      <p:stCondLst>
                        <p:cond delay="indefinite"/>
                      </p:stCondLst>
                      <p:childTnLst>
                        <p:par>
                          <p:cTn id="67" fill="hold">
                            <p:stCondLst>
                              <p:cond delay="0"/>
                            </p:stCondLst>
                            <p:childTnLst>
                              <p:par>
                                <p:cTn id="68" presetID="18" presetClass="entr" presetSubtype="6"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strips(downRight)">
                                      <p:cBhvr>
                                        <p:cTn id="70" dur="500"/>
                                        <p:tgtEl>
                                          <p:spTgt spid="12"/>
                                        </p:tgtEl>
                                      </p:cBhvr>
                                    </p:animEffect>
                                  </p:childTnLst>
                                </p:cTn>
                              </p:par>
                            </p:childTnLst>
                          </p:cTn>
                        </p:par>
                        <p:par>
                          <p:cTn id="71" fill="hold">
                            <p:stCondLst>
                              <p:cond delay="500"/>
                            </p:stCondLst>
                            <p:childTnLst>
                              <p:par>
                                <p:cTn id="72" presetID="18" presetClass="entr" presetSubtype="6"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strips(downRight)">
                                      <p:cBhvr>
                                        <p:cTn id="74" dur="5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6" fill="hold"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strips(downRight)">
                                      <p:cBhvr>
                                        <p:cTn id="79" dur="500"/>
                                        <p:tgtEl>
                                          <p:spTgt spid="13"/>
                                        </p:tgtEl>
                                      </p:cBhvr>
                                    </p:animEffect>
                                  </p:childTnLst>
                                </p:cTn>
                              </p:par>
                            </p:childTnLst>
                          </p:cTn>
                        </p:par>
                      </p:childTnLst>
                    </p:cTn>
                  </p:par>
                  <p:par>
                    <p:cTn id="80" fill="hold">
                      <p:stCondLst>
                        <p:cond delay="indefinite"/>
                      </p:stCondLst>
                      <p:childTnLst>
                        <p:par>
                          <p:cTn id="81" fill="hold">
                            <p:stCondLst>
                              <p:cond delay="0"/>
                            </p:stCondLst>
                            <p:childTnLst>
                              <p:par>
                                <p:cTn id="82" presetID="18" presetClass="entr" presetSubtype="6"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strips(downRight)">
                                      <p:cBhvr>
                                        <p:cTn id="84" dur="500"/>
                                        <p:tgtEl>
                                          <p:spTgt spid="15"/>
                                        </p:tgtEl>
                                      </p:cBhvr>
                                    </p:animEffect>
                                  </p:childTnLst>
                                </p:cTn>
                              </p:par>
                            </p:childTnLst>
                          </p:cTn>
                        </p:par>
                      </p:childTnLst>
                    </p:cTn>
                  </p:par>
                  <p:par>
                    <p:cTn id="85" fill="hold">
                      <p:stCondLst>
                        <p:cond delay="indefinite"/>
                      </p:stCondLst>
                      <p:childTnLst>
                        <p:par>
                          <p:cTn id="86" fill="hold">
                            <p:stCondLst>
                              <p:cond delay="0"/>
                            </p:stCondLst>
                            <p:childTnLst>
                              <p:par>
                                <p:cTn id="87" presetID="18" presetClass="entr" presetSubtype="6" fill="hold"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strips(downRight)">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18" presetClass="entr" presetSubtype="6" fill="hold"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strips(downRight)">
                                      <p:cBhvr>
                                        <p:cTn id="9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2" grpId="0" autoUpdateAnimBg="0"/>
      <p:bldP spid="798929" grpId="0"/>
      <p:bldP spid="79893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灯片编号占位符 1"/>
          <p:cNvSpPr>
            <a:spLocks noGrp="1"/>
          </p:cNvSpPr>
          <p:nvPr>
            <p:ph type="sldNum" sz="quarter" idx="10"/>
          </p:nvPr>
        </p:nvSpPr>
        <p:spPr bwMode="auto">
          <a:noFill/>
          <a:ln>
            <a:miter lim="800000"/>
            <a:headEnd/>
            <a:tailEnd/>
          </a:ln>
        </p:spPr>
        <p:txBody>
          <a:bodyPr/>
          <a:lstStyle/>
          <a:p>
            <a:fld id="{7EAC7357-633A-4D46-A7CC-2054EC82D958}" type="slidenum">
              <a:rPr lang="zh-CN" altLang="en-US" smtClean="0"/>
              <a:pPr/>
              <a:t>80</a:t>
            </a:fld>
            <a:endParaRPr lang="en-US" altLang="zh-CN"/>
          </a:p>
        </p:txBody>
      </p:sp>
      <p:sp>
        <p:nvSpPr>
          <p:cNvPr id="82947" name="Text Box 2"/>
          <p:cNvSpPr txBox="1">
            <a:spLocks noChangeArrowheads="1"/>
          </p:cNvSpPr>
          <p:nvPr/>
        </p:nvSpPr>
        <p:spPr bwMode="auto">
          <a:xfrm>
            <a:off x="755650" y="188913"/>
            <a:ext cx="5224463"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a:t>
            </a:r>
            <a:r>
              <a:rPr lang="zh-CN" altLang="en-US" sz="3600">
                <a:latin typeface="Times New Roman" pitchFamily="18" charset="0"/>
              </a:rPr>
              <a:t>2. 存储器与 </a:t>
            </a:r>
            <a:r>
              <a:rPr lang="en-US" altLang="zh-CN" sz="3600">
                <a:latin typeface="Times New Roman" pitchFamily="18" charset="0"/>
              </a:rPr>
              <a:t>CPU </a:t>
            </a:r>
            <a:r>
              <a:rPr lang="zh-CN" altLang="en-US" sz="3600">
                <a:latin typeface="Times New Roman" pitchFamily="18" charset="0"/>
              </a:rPr>
              <a:t>的连接</a:t>
            </a:r>
            <a:r>
              <a:rPr lang="en-US" altLang="zh-CN" sz="3200">
                <a:latin typeface="Times New Roman" pitchFamily="18" charset="0"/>
              </a:rPr>
              <a:t> </a:t>
            </a:r>
          </a:p>
        </p:txBody>
      </p:sp>
      <p:sp>
        <p:nvSpPr>
          <p:cNvPr id="260099" name="Text Box 3"/>
          <p:cNvSpPr txBox="1">
            <a:spLocks noChangeArrowheads="1"/>
          </p:cNvSpPr>
          <p:nvPr/>
        </p:nvSpPr>
        <p:spPr bwMode="auto">
          <a:xfrm>
            <a:off x="1331913" y="1401763"/>
            <a:ext cx="5867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地址线的连接</a:t>
            </a:r>
          </a:p>
        </p:txBody>
      </p:sp>
      <p:sp>
        <p:nvSpPr>
          <p:cNvPr id="260100" name="Text Box 4"/>
          <p:cNvSpPr txBox="1">
            <a:spLocks noChangeArrowheads="1"/>
          </p:cNvSpPr>
          <p:nvPr/>
        </p:nvSpPr>
        <p:spPr bwMode="auto">
          <a:xfrm>
            <a:off x="1331913" y="2217738"/>
            <a:ext cx="5867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(2) 数据线的连接</a:t>
            </a:r>
          </a:p>
        </p:txBody>
      </p:sp>
      <p:sp>
        <p:nvSpPr>
          <p:cNvPr id="260101" name="Text Box 5"/>
          <p:cNvSpPr txBox="1">
            <a:spLocks noChangeArrowheads="1"/>
          </p:cNvSpPr>
          <p:nvPr/>
        </p:nvSpPr>
        <p:spPr bwMode="auto">
          <a:xfrm>
            <a:off x="1331913" y="3035300"/>
            <a:ext cx="58674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(3) 读/写命令线的连接</a:t>
            </a:r>
          </a:p>
        </p:txBody>
      </p:sp>
      <p:sp>
        <p:nvSpPr>
          <p:cNvPr id="260102" name="Text Box 6"/>
          <p:cNvSpPr txBox="1">
            <a:spLocks noChangeArrowheads="1"/>
          </p:cNvSpPr>
          <p:nvPr/>
        </p:nvSpPr>
        <p:spPr bwMode="auto">
          <a:xfrm>
            <a:off x="1331913" y="3851275"/>
            <a:ext cx="58674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(4) 片选线的连接</a:t>
            </a:r>
          </a:p>
        </p:txBody>
      </p:sp>
      <p:sp>
        <p:nvSpPr>
          <p:cNvPr id="260103" name="Text Box 7"/>
          <p:cNvSpPr txBox="1">
            <a:spLocks noChangeArrowheads="1"/>
          </p:cNvSpPr>
          <p:nvPr/>
        </p:nvSpPr>
        <p:spPr bwMode="auto">
          <a:xfrm>
            <a:off x="1331913" y="4668838"/>
            <a:ext cx="7812087"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(5) 合理选择存储芯片（</a:t>
            </a:r>
            <a:r>
              <a:rPr lang="en-US" altLang="zh-CN" sz="3200">
                <a:latin typeface="Times New Roman" pitchFamily="18" charset="0"/>
              </a:rPr>
              <a:t>ROM/RAM</a:t>
            </a:r>
            <a:r>
              <a:rPr lang="zh-CN" altLang="en-US" sz="3200">
                <a:latin typeface="Times New Roman" pitchFamily="18" charset="0"/>
              </a:rPr>
              <a:t>型号） </a:t>
            </a:r>
          </a:p>
        </p:txBody>
      </p:sp>
      <p:sp>
        <p:nvSpPr>
          <p:cNvPr id="260105" name="Rectangle 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82954" name="AutoShape 1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0099"/>
                                        </p:tgtEl>
                                        <p:attrNameLst>
                                          <p:attrName>style.visibility</p:attrName>
                                        </p:attrNameLst>
                                      </p:cBhvr>
                                      <p:to>
                                        <p:strVal val="visible"/>
                                      </p:to>
                                    </p:set>
                                    <p:animEffect transition="in" filter="blinds(horizontal)">
                                      <p:cBhvr>
                                        <p:cTn id="7" dur="500"/>
                                        <p:tgtEl>
                                          <p:spTgt spid="2600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0100"/>
                                        </p:tgtEl>
                                        <p:attrNameLst>
                                          <p:attrName>style.visibility</p:attrName>
                                        </p:attrNameLst>
                                      </p:cBhvr>
                                      <p:to>
                                        <p:strVal val="visible"/>
                                      </p:to>
                                    </p:set>
                                    <p:animEffect transition="in" filter="blinds(horizontal)">
                                      <p:cBhvr>
                                        <p:cTn id="12" dur="500"/>
                                        <p:tgtEl>
                                          <p:spTgt spid="26010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0101"/>
                                        </p:tgtEl>
                                        <p:attrNameLst>
                                          <p:attrName>style.visibility</p:attrName>
                                        </p:attrNameLst>
                                      </p:cBhvr>
                                      <p:to>
                                        <p:strVal val="visible"/>
                                      </p:to>
                                    </p:set>
                                    <p:animEffect transition="in" filter="blinds(horizontal)">
                                      <p:cBhvr>
                                        <p:cTn id="17" dur="500"/>
                                        <p:tgtEl>
                                          <p:spTgt spid="26010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0102"/>
                                        </p:tgtEl>
                                        <p:attrNameLst>
                                          <p:attrName>style.visibility</p:attrName>
                                        </p:attrNameLst>
                                      </p:cBhvr>
                                      <p:to>
                                        <p:strVal val="visible"/>
                                      </p:to>
                                    </p:set>
                                    <p:animEffect transition="in" filter="blinds(horizontal)">
                                      <p:cBhvr>
                                        <p:cTn id="22" dur="500"/>
                                        <p:tgtEl>
                                          <p:spTgt spid="26010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0103"/>
                                        </p:tgtEl>
                                        <p:attrNameLst>
                                          <p:attrName>style.visibility</p:attrName>
                                        </p:attrNameLst>
                                      </p:cBhvr>
                                      <p:to>
                                        <p:strVal val="visible"/>
                                      </p:to>
                                    </p:set>
                                    <p:animEffect transition="in" filter="blinds(horizontal)">
                                      <p:cBhvr>
                                        <p:cTn id="27" dur="500"/>
                                        <p:tgtEl>
                                          <p:spTgt spid="260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autoUpdateAnimBg="0"/>
      <p:bldP spid="260100" grpId="0" autoUpdateAnimBg="0"/>
      <p:bldP spid="260101" grpId="0" autoUpdateAnimBg="0"/>
      <p:bldP spid="260102" grpId="0" autoUpdateAnimBg="0"/>
      <p:bldP spid="260103"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灯片编号占位符 3"/>
          <p:cNvSpPr>
            <a:spLocks noGrp="1"/>
          </p:cNvSpPr>
          <p:nvPr>
            <p:ph type="sldNum" sz="quarter" idx="10"/>
          </p:nvPr>
        </p:nvSpPr>
        <p:spPr bwMode="auto">
          <a:noFill/>
          <a:ln>
            <a:miter lim="800000"/>
            <a:headEnd/>
            <a:tailEnd/>
          </a:ln>
        </p:spPr>
        <p:txBody>
          <a:bodyPr/>
          <a:lstStyle/>
          <a:p>
            <a:fld id="{136B2417-2F67-43AD-9A9B-365285E1A67B}" type="slidenum">
              <a:rPr lang="zh-CN" altLang="en-US" smtClean="0"/>
              <a:pPr/>
              <a:t>81</a:t>
            </a:fld>
            <a:endParaRPr lang="en-US" altLang="zh-CN"/>
          </a:p>
        </p:txBody>
      </p:sp>
      <p:sp>
        <p:nvSpPr>
          <p:cNvPr id="83971" name="Rectangle 2"/>
          <p:cNvSpPr>
            <a:spLocks noGrp="1"/>
          </p:cNvSpPr>
          <p:nvPr>
            <p:ph type="title"/>
          </p:nvPr>
        </p:nvSpPr>
        <p:spPr/>
        <p:txBody>
          <a:bodyPr/>
          <a:lstStyle/>
          <a:p>
            <a:r>
              <a:rPr kumimoji="1" lang="zh-CN" altLang="en-US" sz="3600">
                <a:solidFill>
                  <a:schemeClr val="tx1"/>
                </a:solidFill>
              </a:rPr>
              <a:t>（</a:t>
            </a:r>
            <a:r>
              <a:rPr kumimoji="1" lang="en-US" altLang="zh-CN" sz="3600">
                <a:solidFill>
                  <a:schemeClr val="tx1"/>
                </a:solidFill>
              </a:rPr>
              <a:t>P94</a:t>
            </a:r>
            <a:r>
              <a:rPr kumimoji="1" lang="zh-CN" altLang="en-US" sz="3600">
                <a:solidFill>
                  <a:schemeClr val="tx1"/>
                </a:solidFill>
              </a:rPr>
              <a:t>）例4.1</a:t>
            </a:r>
          </a:p>
        </p:txBody>
      </p:sp>
      <p:sp>
        <p:nvSpPr>
          <p:cNvPr id="83972" name="Rectangle 3"/>
          <p:cNvSpPr>
            <a:spLocks noGrp="1"/>
          </p:cNvSpPr>
          <p:nvPr>
            <p:ph type="body" idx="1"/>
          </p:nvPr>
        </p:nvSpPr>
        <p:spPr/>
        <p:txBody>
          <a:bodyPr/>
          <a:lstStyle/>
          <a:p>
            <a:r>
              <a:rPr lang="en-US" altLang="zh-CN"/>
              <a:t>ROM</a:t>
            </a:r>
            <a:r>
              <a:rPr lang="zh-CN" altLang="en-US"/>
              <a:t>芯片：</a:t>
            </a:r>
            <a:r>
              <a:rPr lang="en-US" altLang="zh-CN"/>
              <a:t>2K×8</a:t>
            </a:r>
            <a:r>
              <a:rPr lang="zh-CN" altLang="en-US"/>
              <a:t>、</a:t>
            </a:r>
            <a:r>
              <a:rPr lang="en-US" altLang="zh-CN"/>
              <a:t>4K×8</a:t>
            </a:r>
            <a:r>
              <a:rPr lang="zh-CN" altLang="en-US"/>
              <a:t>、</a:t>
            </a:r>
            <a:r>
              <a:rPr lang="en-US" altLang="zh-CN"/>
              <a:t>8K×8</a:t>
            </a:r>
            <a:endParaRPr lang="zh-CN" altLang="en-US"/>
          </a:p>
          <a:p>
            <a:r>
              <a:rPr lang="en-US" altLang="zh-CN"/>
              <a:t>RAM</a:t>
            </a:r>
            <a:r>
              <a:rPr lang="zh-CN" altLang="en-US"/>
              <a:t>芯片：</a:t>
            </a:r>
            <a:r>
              <a:rPr lang="en-US" altLang="zh-CN"/>
              <a:t>1K×4</a:t>
            </a:r>
            <a:r>
              <a:rPr lang="zh-CN" altLang="en-US"/>
              <a:t>、</a:t>
            </a:r>
            <a:r>
              <a:rPr lang="en-US" altLang="zh-CN"/>
              <a:t>4K×8</a:t>
            </a:r>
            <a:r>
              <a:rPr lang="zh-CN" altLang="en-US"/>
              <a:t>、</a:t>
            </a:r>
            <a:r>
              <a:rPr lang="en-US" altLang="zh-CN"/>
              <a:t>8K×8</a:t>
            </a:r>
          </a:p>
          <a:p>
            <a:pPr>
              <a:buFont typeface="Wingdings" pitchFamily="2" charset="2"/>
              <a:buNone/>
            </a:pPr>
            <a:r>
              <a:rPr lang="zh-CN" altLang="en-US"/>
              <a:t>     </a:t>
            </a:r>
            <a:r>
              <a:rPr lang="en-US" altLang="zh-CN"/>
              <a:t>74138</a:t>
            </a:r>
            <a:r>
              <a:rPr lang="zh-CN" altLang="en-US"/>
              <a:t>译码器、与非门</a:t>
            </a:r>
          </a:p>
          <a:p>
            <a:pPr>
              <a:buFont typeface="Wingdings" pitchFamily="2" charset="2"/>
              <a:buNone/>
            </a:pPr>
            <a:r>
              <a:rPr lang="zh-CN" altLang="en-US"/>
              <a:t>要求：</a:t>
            </a:r>
          </a:p>
          <a:p>
            <a:pPr>
              <a:buFont typeface="Wingdings" pitchFamily="2" charset="2"/>
              <a:buNone/>
            </a:pPr>
            <a:r>
              <a:rPr lang="zh-CN" altLang="en-US"/>
              <a:t>    </a:t>
            </a:r>
            <a:r>
              <a:rPr lang="en-US" altLang="zh-CN"/>
              <a:t>6000H</a:t>
            </a:r>
            <a:r>
              <a:rPr lang="zh-CN" altLang="en-US"/>
              <a:t>－</a:t>
            </a:r>
            <a:r>
              <a:rPr lang="en-US" altLang="zh-CN"/>
              <a:t>67FFH</a:t>
            </a:r>
            <a:r>
              <a:rPr lang="zh-CN" altLang="en-US"/>
              <a:t>为系统程序区</a:t>
            </a:r>
          </a:p>
          <a:p>
            <a:pPr>
              <a:buFont typeface="Wingdings" pitchFamily="2" charset="2"/>
              <a:buNone/>
            </a:pPr>
            <a:r>
              <a:rPr lang="zh-CN" altLang="en-US"/>
              <a:t>    </a:t>
            </a:r>
            <a:r>
              <a:rPr lang="en-US" altLang="zh-CN"/>
              <a:t>6800H</a:t>
            </a:r>
            <a:r>
              <a:rPr lang="zh-CN" altLang="en-US"/>
              <a:t>－</a:t>
            </a:r>
            <a:r>
              <a:rPr lang="en-US" altLang="zh-CN"/>
              <a:t>6BFFH</a:t>
            </a:r>
            <a:r>
              <a:rPr lang="zh-CN" altLang="en-US"/>
              <a:t>为用户程序区</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灯片编号占位符 1"/>
          <p:cNvSpPr>
            <a:spLocks noGrp="1"/>
          </p:cNvSpPr>
          <p:nvPr>
            <p:ph type="sldNum" sz="quarter" idx="10"/>
          </p:nvPr>
        </p:nvSpPr>
        <p:spPr bwMode="auto">
          <a:noFill/>
          <a:ln>
            <a:miter lim="800000"/>
            <a:headEnd/>
            <a:tailEnd/>
          </a:ln>
        </p:spPr>
        <p:txBody>
          <a:bodyPr/>
          <a:lstStyle/>
          <a:p>
            <a:fld id="{86092AE4-5F89-4A33-B652-F658C98B6A2D}" type="slidenum">
              <a:rPr lang="zh-CN" altLang="en-US" smtClean="0"/>
              <a:pPr/>
              <a:t>82</a:t>
            </a:fld>
            <a:endParaRPr lang="en-US" altLang="zh-CN"/>
          </a:p>
        </p:txBody>
      </p:sp>
      <p:sp>
        <p:nvSpPr>
          <p:cNvPr id="84995" name="Text Box 2"/>
          <p:cNvSpPr txBox="1">
            <a:spLocks noChangeArrowheads="1"/>
          </p:cNvSpPr>
          <p:nvPr/>
        </p:nvSpPr>
        <p:spPr bwMode="auto">
          <a:xfrm>
            <a:off x="152400" y="196850"/>
            <a:ext cx="43434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600">
                <a:latin typeface="Times New Roman" pitchFamily="18" charset="0"/>
              </a:rPr>
              <a:t>（</a:t>
            </a:r>
            <a:r>
              <a:rPr lang="en-US" altLang="zh-CN" sz="3600">
                <a:latin typeface="Times New Roman" pitchFamily="18" charset="0"/>
              </a:rPr>
              <a:t>P94</a:t>
            </a:r>
            <a:r>
              <a:rPr lang="zh-CN" altLang="en-US" sz="3600">
                <a:latin typeface="Times New Roman" pitchFamily="18" charset="0"/>
              </a:rPr>
              <a:t>）例4.1 </a:t>
            </a:r>
            <a:endParaRPr lang="zh-CN" altLang="en-US" sz="3200">
              <a:latin typeface="Times New Roman" pitchFamily="18" charset="0"/>
            </a:endParaRPr>
          </a:p>
        </p:txBody>
      </p:sp>
      <p:sp>
        <p:nvSpPr>
          <p:cNvPr id="261123" name="Text Box 3"/>
          <p:cNvSpPr txBox="1">
            <a:spLocks noChangeArrowheads="1"/>
          </p:cNvSpPr>
          <p:nvPr/>
        </p:nvSpPr>
        <p:spPr bwMode="auto">
          <a:xfrm>
            <a:off x="533400" y="990600"/>
            <a:ext cx="7924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(1) 写出对应的二进制地址码</a:t>
            </a:r>
          </a:p>
        </p:txBody>
      </p:sp>
      <p:sp>
        <p:nvSpPr>
          <p:cNvPr id="261124" name="Text Box 4"/>
          <p:cNvSpPr txBox="1">
            <a:spLocks noChangeArrowheads="1"/>
          </p:cNvSpPr>
          <p:nvPr/>
        </p:nvSpPr>
        <p:spPr bwMode="auto">
          <a:xfrm>
            <a:off x="533400" y="5791200"/>
            <a:ext cx="7924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(2) 确定芯片的数量及类型</a:t>
            </a:r>
          </a:p>
        </p:txBody>
      </p:sp>
      <p:grpSp>
        <p:nvGrpSpPr>
          <p:cNvPr id="2" name="Group 5"/>
          <p:cNvGrpSpPr>
            <a:grpSpLocks/>
          </p:cNvGrpSpPr>
          <p:nvPr/>
        </p:nvGrpSpPr>
        <p:grpSpPr bwMode="auto">
          <a:xfrm>
            <a:off x="457200" y="2057400"/>
            <a:ext cx="6858000" cy="579438"/>
            <a:chOff x="384" y="1296"/>
            <a:chExt cx="4320" cy="365"/>
          </a:xfrm>
        </p:grpSpPr>
        <p:sp>
          <p:nvSpPr>
            <p:cNvPr id="85038" name="Text Box 6"/>
            <p:cNvSpPr txBox="1">
              <a:spLocks noChangeArrowheads="1"/>
            </p:cNvSpPr>
            <p:nvPr/>
          </p:nvSpPr>
          <p:spPr bwMode="auto">
            <a:xfrm>
              <a:off x="384"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5039" name="Text Box 7"/>
            <p:cNvSpPr txBox="1">
              <a:spLocks noChangeArrowheads="1"/>
            </p:cNvSpPr>
            <p:nvPr/>
          </p:nvSpPr>
          <p:spPr bwMode="auto">
            <a:xfrm>
              <a:off x="1440"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5040" name="Text Box 8"/>
            <p:cNvSpPr txBox="1">
              <a:spLocks noChangeArrowheads="1"/>
            </p:cNvSpPr>
            <p:nvPr/>
          </p:nvSpPr>
          <p:spPr bwMode="auto">
            <a:xfrm>
              <a:off x="2496"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5041" name="Text Box 9"/>
            <p:cNvSpPr txBox="1">
              <a:spLocks noChangeArrowheads="1"/>
            </p:cNvSpPr>
            <p:nvPr/>
          </p:nvSpPr>
          <p:spPr bwMode="auto">
            <a:xfrm>
              <a:off x="3552"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grpSp>
      <p:sp>
        <p:nvSpPr>
          <p:cNvPr id="261130" name="Text Box 10"/>
          <p:cNvSpPr txBox="1">
            <a:spLocks noChangeArrowheads="1"/>
          </p:cNvSpPr>
          <p:nvPr/>
        </p:nvSpPr>
        <p:spPr bwMode="auto">
          <a:xfrm>
            <a:off x="381000" y="1676400"/>
            <a:ext cx="78486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A</a:t>
            </a:r>
            <a:r>
              <a:rPr lang="en-US" altLang="zh-CN" sz="2400" baseline="-25000">
                <a:latin typeface="Times New Roman" pitchFamily="18" charset="0"/>
              </a:rPr>
              <a:t>15</a:t>
            </a:r>
            <a:r>
              <a:rPr lang="en-US" altLang="zh-CN" sz="2400">
                <a:latin typeface="Times New Roman" pitchFamily="18" charset="0"/>
              </a:rPr>
              <a:t>A</a:t>
            </a:r>
            <a:r>
              <a:rPr lang="en-US" altLang="zh-CN" sz="2400" baseline="-25000">
                <a:latin typeface="Times New Roman" pitchFamily="18" charset="0"/>
              </a:rPr>
              <a:t>14</a:t>
            </a:r>
            <a:r>
              <a:rPr lang="en-US" altLang="zh-CN" sz="2400">
                <a:latin typeface="Times New Roman" pitchFamily="18" charset="0"/>
              </a:rPr>
              <a:t>A</a:t>
            </a:r>
            <a:r>
              <a:rPr lang="en-US" altLang="zh-CN" sz="2400" baseline="-25000">
                <a:latin typeface="Times New Roman" pitchFamily="18" charset="0"/>
              </a:rPr>
              <a:t>13       </a:t>
            </a:r>
            <a:r>
              <a:rPr lang="en-US" altLang="zh-CN" sz="2400">
                <a:latin typeface="Times New Roman" pitchFamily="18" charset="0"/>
              </a:rPr>
              <a:t>A</a:t>
            </a:r>
            <a:r>
              <a:rPr lang="en-US" altLang="zh-CN" sz="2400" baseline="-25000">
                <a:latin typeface="Times New Roman" pitchFamily="18" charset="0"/>
              </a:rPr>
              <a:t>11 </a:t>
            </a:r>
            <a:r>
              <a:rPr lang="en-US" altLang="zh-CN" sz="2400">
                <a:latin typeface="Times New Roman" pitchFamily="18" charset="0"/>
              </a:rPr>
              <a:t>A</a:t>
            </a:r>
            <a:r>
              <a:rPr lang="en-US" altLang="zh-CN" sz="2400" baseline="-25000">
                <a:latin typeface="Times New Roman" pitchFamily="18" charset="0"/>
              </a:rPr>
              <a:t>10</a:t>
            </a:r>
            <a:r>
              <a:rPr lang="en-US" altLang="zh-CN" sz="2400">
                <a:latin typeface="Times New Roman" pitchFamily="18" charset="0"/>
              </a:rPr>
              <a:t>    …    A</a:t>
            </a:r>
            <a:r>
              <a:rPr lang="en-US" altLang="zh-CN" sz="2400" baseline="-25000">
                <a:latin typeface="Times New Roman" pitchFamily="18" charset="0"/>
              </a:rPr>
              <a:t>7     </a:t>
            </a:r>
            <a:r>
              <a:rPr lang="en-US" altLang="zh-CN" sz="2400">
                <a:latin typeface="Times New Roman" pitchFamily="18" charset="0"/>
              </a:rPr>
              <a:t>…   </a:t>
            </a:r>
            <a:r>
              <a:rPr lang="en-US" altLang="zh-CN" sz="2400" baseline="-25000">
                <a:latin typeface="Times New Roman" pitchFamily="18" charset="0"/>
              </a:rPr>
              <a:t> </a:t>
            </a:r>
            <a:r>
              <a:rPr lang="en-US" altLang="zh-CN" sz="2400">
                <a:latin typeface="Times New Roman" pitchFamily="18" charset="0"/>
              </a:rPr>
              <a:t>A</a:t>
            </a:r>
            <a:r>
              <a:rPr lang="en-US" altLang="zh-CN" sz="2400" baseline="-25000">
                <a:latin typeface="Times New Roman" pitchFamily="18" charset="0"/>
              </a:rPr>
              <a:t>4   </a:t>
            </a:r>
            <a:r>
              <a:rPr lang="en-US" altLang="zh-CN" sz="2400">
                <a:latin typeface="Times New Roman" pitchFamily="18" charset="0"/>
              </a:rPr>
              <a:t>A</a:t>
            </a:r>
            <a:r>
              <a:rPr lang="en-US" altLang="zh-CN" sz="2400" baseline="-25000">
                <a:latin typeface="Times New Roman" pitchFamily="18" charset="0"/>
              </a:rPr>
              <a:t>3      </a:t>
            </a:r>
            <a:r>
              <a:rPr lang="en-US" altLang="zh-CN" sz="2400">
                <a:latin typeface="Times New Roman" pitchFamily="18" charset="0"/>
              </a:rPr>
              <a:t>…</a:t>
            </a:r>
            <a:r>
              <a:rPr lang="en-US" altLang="zh-CN" sz="2400" baseline="-25000">
                <a:latin typeface="Times New Roman" pitchFamily="18" charset="0"/>
              </a:rPr>
              <a:t>   </a:t>
            </a:r>
            <a:r>
              <a:rPr lang="en-US" altLang="zh-CN" sz="800" baseline="-25000">
                <a:latin typeface="Times New Roman" pitchFamily="18" charset="0"/>
              </a:rPr>
              <a:t> </a:t>
            </a:r>
            <a:r>
              <a:rPr lang="en-US" altLang="zh-CN" sz="2400" baseline="-25000">
                <a:latin typeface="Times New Roman" pitchFamily="18" charset="0"/>
              </a:rPr>
              <a:t>  </a:t>
            </a:r>
            <a:r>
              <a:rPr lang="en-US" altLang="zh-CN" sz="2400">
                <a:latin typeface="Times New Roman" pitchFamily="18" charset="0"/>
              </a:rPr>
              <a:t>A</a:t>
            </a:r>
            <a:r>
              <a:rPr lang="en-US" altLang="zh-CN" sz="2400" baseline="-25000">
                <a:latin typeface="Times New Roman" pitchFamily="18" charset="0"/>
              </a:rPr>
              <a:t>0</a:t>
            </a:r>
          </a:p>
        </p:txBody>
      </p:sp>
      <p:grpSp>
        <p:nvGrpSpPr>
          <p:cNvPr id="3" name="Group 11"/>
          <p:cNvGrpSpPr>
            <a:grpSpLocks/>
          </p:cNvGrpSpPr>
          <p:nvPr/>
        </p:nvGrpSpPr>
        <p:grpSpPr bwMode="auto">
          <a:xfrm>
            <a:off x="457200" y="2590800"/>
            <a:ext cx="6858000" cy="1112838"/>
            <a:chOff x="288" y="1632"/>
            <a:chExt cx="4320" cy="701"/>
          </a:xfrm>
        </p:grpSpPr>
        <p:sp>
          <p:nvSpPr>
            <p:cNvPr id="85032" name="Text Box 12"/>
            <p:cNvSpPr txBox="1">
              <a:spLocks noChangeArrowheads="1"/>
            </p:cNvSpPr>
            <p:nvPr/>
          </p:nvSpPr>
          <p:spPr bwMode="auto">
            <a:xfrm>
              <a:off x="297" y="1632"/>
              <a:ext cx="423" cy="432"/>
            </a:xfrm>
            <a:prstGeom prst="rect">
              <a:avLst/>
            </a:prstGeom>
            <a:noFill/>
            <a:ln w="9525">
              <a:noFill/>
              <a:miter lim="800000"/>
              <a:headEnd/>
              <a:tailEnd/>
            </a:ln>
          </p:spPr>
          <p:txBody>
            <a:bodyPr vert="eaVert">
              <a:spAutoFit/>
            </a:bodyPr>
            <a:lstStyle/>
            <a:p>
              <a:pPr eaLnBrk="1" hangingPunct="1">
                <a:spcBef>
                  <a:spcPct val="50000"/>
                </a:spcBef>
                <a:buClrTx/>
                <a:buSzTx/>
                <a:buFontTx/>
                <a:buNone/>
              </a:pPr>
              <a:r>
                <a:rPr lang="zh-CN" altLang="en-US" sz="3200">
                  <a:latin typeface="Times New Roman" pitchFamily="18" charset="0"/>
                </a:rPr>
                <a:t>…</a:t>
              </a:r>
            </a:p>
          </p:txBody>
        </p:sp>
        <p:grpSp>
          <p:nvGrpSpPr>
            <p:cNvPr id="85033" name="Group 13"/>
            <p:cNvGrpSpPr>
              <a:grpSpLocks/>
            </p:cNvGrpSpPr>
            <p:nvPr/>
          </p:nvGrpSpPr>
          <p:grpSpPr bwMode="auto">
            <a:xfrm>
              <a:off x="288" y="1968"/>
              <a:ext cx="4320" cy="365"/>
              <a:chOff x="384" y="1968"/>
              <a:chExt cx="4320" cy="365"/>
            </a:xfrm>
          </p:grpSpPr>
          <p:sp>
            <p:nvSpPr>
              <p:cNvPr id="85034" name="Text Box 14"/>
              <p:cNvSpPr txBox="1">
                <a:spLocks noChangeArrowheads="1"/>
              </p:cNvSpPr>
              <p:nvPr/>
            </p:nvSpPr>
            <p:spPr bwMode="auto">
              <a:xfrm>
                <a:off x="384"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5035" name="Text Box 15"/>
              <p:cNvSpPr txBox="1">
                <a:spLocks noChangeArrowheads="1"/>
              </p:cNvSpPr>
              <p:nvPr/>
            </p:nvSpPr>
            <p:spPr bwMode="auto">
              <a:xfrm>
                <a:off x="1440" y="1968"/>
                <a:ext cx="1440"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0  1  1  1</a:t>
                </a:r>
              </a:p>
            </p:txBody>
          </p:sp>
          <p:sp>
            <p:nvSpPr>
              <p:cNvPr id="85036" name="Text Box 16"/>
              <p:cNvSpPr txBox="1">
                <a:spLocks noChangeArrowheads="1"/>
              </p:cNvSpPr>
              <p:nvPr/>
            </p:nvSpPr>
            <p:spPr bwMode="auto">
              <a:xfrm>
                <a:off x="2496"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sp>
            <p:nvSpPr>
              <p:cNvPr id="85037" name="Text Box 17"/>
              <p:cNvSpPr txBox="1">
                <a:spLocks noChangeArrowheads="1"/>
              </p:cNvSpPr>
              <p:nvPr/>
            </p:nvSpPr>
            <p:spPr bwMode="auto">
              <a:xfrm>
                <a:off x="3552"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grpSp>
      </p:grpSp>
      <p:grpSp>
        <p:nvGrpSpPr>
          <p:cNvPr id="5" name="Group 18"/>
          <p:cNvGrpSpPr>
            <a:grpSpLocks/>
          </p:cNvGrpSpPr>
          <p:nvPr/>
        </p:nvGrpSpPr>
        <p:grpSpPr bwMode="auto">
          <a:xfrm>
            <a:off x="457200" y="3763963"/>
            <a:ext cx="6858000" cy="579437"/>
            <a:chOff x="384" y="1296"/>
            <a:chExt cx="4320" cy="365"/>
          </a:xfrm>
        </p:grpSpPr>
        <p:sp>
          <p:nvSpPr>
            <p:cNvPr id="85028" name="Text Box 19"/>
            <p:cNvSpPr txBox="1">
              <a:spLocks noChangeArrowheads="1"/>
            </p:cNvSpPr>
            <p:nvPr/>
          </p:nvSpPr>
          <p:spPr bwMode="auto">
            <a:xfrm>
              <a:off x="384"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5029" name="Text Box 20"/>
            <p:cNvSpPr txBox="1">
              <a:spLocks noChangeArrowheads="1"/>
            </p:cNvSpPr>
            <p:nvPr/>
          </p:nvSpPr>
          <p:spPr bwMode="auto">
            <a:xfrm>
              <a:off x="1440"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1  0  0  0</a:t>
              </a:r>
            </a:p>
          </p:txBody>
        </p:sp>
        <p:sp>
          <p:nvSpPr>
            <p:cNvPr id="85030" name="Text Box 21"/>
            <p:cNvSpPr txBox="1">
              <a:spLocks noChangeArrowheads="1"/>
            </p:cNvSpPr>
            <p:nvPr/>
          </p:nvSpPr>
          <p:spPr bwMode="auto">
            <a:xfrm>
              <a:off x="2496"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5031" name="Text Box 22"/>
            <p:cNvSpPr txBox="1">
              <a:spLocks noChangeArrowheads="1"/>
            </p:cNvSpPr>
            <p:nvPr/>
          </p:nvSpPr>
          <p:spPr bwMode="auto">
            <a:xfrm>
              <a:off x="3552"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grpSp>
      <p:grpSp>
        <p:nvGrpSpPr>
          <p:cNvPr id="6" name="Group 23"/>
          <p:cNvGrpSpPr>
            <a:grpSpLocks/>
          </p:cNvGrpSpPr>
          <p:nvPr/>
        </p:nvGrpSpPr>
        <p:grpSpPr bwMode="auto">
          <a:xfrm>
            <a:off x="457200" y="4267200"/>
            <a:ext cx="6858000" cy="1189038"/>
            <a:chOff x="288" y="2688"/>
            <a:chExt cx="4320" cy="749"/>
          </a:xfrm>
        </p:grpSpPr>
        <p:sp>
          <p:nvSpPr>
            <p:cNvPr id="85022" name="Text Box 24"/>
            <p:cNvSpPr txBox="1">
              <a:spLocks noChangeArrowheads="1"/>
            </p:cNvSpPr>
            <p:nvPr/>
          </p:nvSpPr>
          <p:spPr bwMode="auto">
            <a:xfrm>
              <a:off x="288" y="2688"/>
              <a:ext cx="423" cy="432"/>
            </a:xfrm>
            <a:prstGeom prst="rect">
              <a:avLst/>
            </a:prstGeom>
            <a:noFill/>
            <a:ln w="9525">
              <a:noFill/>
              <a:miter lim="800000"/>
              <a:headEnd/>
              <a:tailEnd/>
            </a:ln>
          </p:spPr>
          <p:txBody>
            <a:bodyPr vert="eaVert">
              <a:spAutoFit/>
            </a:bodyPr>
            <a:lstStyle/>
            <a:p>
              <a:pPr eaLnBrk="1" hangingPunct="1">
                <a:spcBef>
                  <a:spcPct val="50000"/>
                </a:spcBef>
                <a:buClrTx/>
                <a:buSzTx/>
                <a:buFontTx/>
                <a:buNone/>
              </a:pPr>
              <a:r>
                <a:rPr lang="zh-CN" altLang="en-US" sz="3200">
                  <a:latin typeface="Times New Roman" pitchFamily="18" charset="0"/>
                </a:rPr>
                <a:t>…</a:t>
              </a:r>
            </a:p>
          </p:txBody>
        </p:sp>
        <p:grpSp>
          <p:nvGrpSpPr>
            <p:cNvPr id="85023" name="Group 25"/>
            <p:cNvGrpSpPr>
              <a:grpSpLocks/>
            </p:cNvGrpSpPr>
            <p:nvPr/>
          </p:nvGrpSpPr>
          <p:grpSpPr bwMode="auto">
            <a:xfrm>
              <a:off x="288" y="3072"/>
              <a:ext cx="4320" cy="365"/>
              <a:chOff x="384" y="1968"/>
              <a:chExt cx="4320" cy="365"/>
            </a:xfrm>
          </p:grpSpPr>
          <p:sp>
            <p:nvSpPr>
              <p:cNvPr id="85024" name="Text Box 26"/>
              <p:cNvSpPr txBox="1">
                <a:spLocks noChangeArrowheads="1"/>
              </p:cNvSpPr>
              <p:nvPr/>
            </p:nvSpPr>
            <p:spPr bwMode="auto">
              <a:xfrm>
                <a:off x="384"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5025" name="Text Box 27"/>
              <p:cNvSpPr txBox="1">
                <a:spLocks noChangeArrowheads="1"/>
              </p:cNvSpPr>
              <p:nvPr/>
            </p:nvSpPr>
            <p:spPr bwMode="auto">
              <a:xfrm>
                <a:off x="1440" y="1968"/>
                <a:ext cx="1440"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1  0  1  1</a:t>
                </a:r>
              </a:p>
            </p:txBody>
          </p:sp>
          <p:sp>
            <p:nvSpPr>
              <p:cNvPr id="85026" name="Text Box 28"/>
              <p:cNvSpPr txBox="1">
                <a:spLocks noChangeArrowheads="1"/>
              </p:cNvSpPr>
              <p:nvPr/>
            </p:nvSpPr>
            <p:spPr bwMode="auto">
              <a:xfrm>
                <a:off x="2496"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sp>
            <p:nvSpPr>
              <p:cNvPr id="85027" name="Text Box 29"/>
              <p:cNvSpPr txBox="1">
                <a:spLocks noChangeArrowheads="1"/>
              </p:cNvSpPr>
              <p:nvPr/>
            </p:nvSpPr>
            <p:spPr bwMode="auto">
              <a:xfrm>
                <a:off x="3552"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grpSp>
      </p:grpSp>
      <p:grpSp>
        <p:nvGrpSpPr>
          <p:cNvPr id="8" name="Group 30"/>
          <p:cNvGrpSpPr>
            <a:grpSpLocks/>
          </p:cNvGrpSpPr>
          <p:nvPr/>
        </p:nvGrpSpPr>
        <p:grpSpPr bwMode="auto">
          <a:xfrm>
            <a:off x="7162800" y="2286000"/>
            <a:ext cx="2514600" cy="1219200"/>
            <a:chOff x="4512" y="1440"/>
            <a:chExt cx="1584" cy="768"/>
          </a:xfrm>
        </p:grpSpPr>
        <p:sp>
          <p:nvSpPr>
            <p:cNvPr id="85020" name="AutoShape 31"/>
            <p:cNvSpPr>
              <a:spLocks/>
            </p:cNvSpPr>
            <p:nvPr/>
          </p:nvSpPr>
          <p:spPr bwMode="auto">
            <a:xfrm>
              <a:off x="4512" y="1440"/>
              <a:ext cx="192" cy="768"/>
            </a:xfrm>
            <a:prstGeom prst="rightBrace">
              <a:avLst>
                <a:gd name="adj1" fmla="val 33333"/>
                <a:gd name="adj2" fmla="val 50000"/>
              </a:avLst>
            </a:prstGeom>
            <a:noFill/>
            <a:ln w="38100">
              <a:solidFill>
                <a:schemeClr val="tx1"/>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85021" name="Text Box 32"/>
            <p:cNvSpPr txBox="1">
              <a:spLocks noChangeArrowheads="1"/>
            </p:cNvSpPr>
            <p:nvPr/>
          </p:nvSpPr>
          <p:spPr bwMode="auto">
            <a:xfrm>
              <a:off x="4752" y="1795"/>
              <a:ext cx="1344"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2</a:t>
              </a:r>
              <a:r>
                <a:rPr lang="en-US" altLang="zh-CN" sz="2800">
                  <a:latin typeface="Times New Roman" pitchFamily="18" charset="0"/>
                </a:rPr>
                <a:t>K</a:t>
              </a:r>
              <a:r>
                <a:rPr lang="en-US" altLang="zh-CN" sz="3200">
                  <a:latin typeface="Times New Roman" pitchFamily="18" charset="0"/>
                  <a:cs typeface="Times New Roman" pitchFamily="18" charset="0"/>
                </a:rPr>
                <a:t>×</a:t>
              </a:r>
              <a:r>
                <a:rPr lang="en-US" altLang="zh-CN" sz="2800">
                  <a:latin typeface="Times New Roman" pitchFamily="18" charset="0"/>
                  <a:cs typeface="Times New Roman" pitchFamily="18" charset="0"/>
                </a:rPr>
                <a:t>8</a:t>
              </a:r>
              <a:r>
                <a:rPr lang="zh-CN" altLang="en-US" sz="2800">
                  <a:latin typeface="Times New Roman" pitchFamily="18" charset="0"/>
                </a:rPr>
                <a:t>位</a:t>
              </a:r>
            </a:p>
          </p:txBody>
        </p:sp>
      </p:grpSp>
      <p:grpSp>
        <p:nvGrpSpPr>
          <p:cNvPr id="9" name="Group 33"/>
          <p:cNvGrpSpPr>
            <a:grpSpLocks/>
          </p:cNvGrpSpPr>
          <p:nvPr/>
        </p:nvGrpSpPr>
        <p:grpSpPr bwMode="auto">
          <a:xfrm>
            <a:off x="7162800" y="4038600"/>
            <a:ext cx="2514600" cy="1219200"/>
            <a:chOff x="4512" y="2544"/>
            <a:chExt cx="1584" cy="768"/>
          </a:xfrm>
        </p:grpSpPr>
        <p:sp>
          <p:nvSpPr>
            <p:cNvPr id="85018" name="Text Box 34"/>
            <p:cNvSpPr txBox="1">
              <a:spLocks noChangeArrowheads="1"/>
            </p:cNvSpPr>
            <p:nvPr/>
          </p:nvSpPr>
          <p:spPr bwMode="auto">
            <a:xfrm>
              <a:off x="4752" y="2544"/>
              <a:ext cx="1344"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1K</a:t>
              </a:r>
              <a:r>
                <a:rPr lang="en-US" altLang="zh-CN" sz="3200">
                  <a:latin typeface="Times New Roman" pitchFamily="18" charset="0"/>
                  <a:cs typeface="Times New Roman" pitchFamily="18" charset="0"/>
                </a:rPr>
                <a:t>×</a:t>
              </a:r>
              <a:r>
                <a:rPr lang="en-US" altLang="zh-CN" sz="2800">
                  <a:latin typeface="Times New Roman" pitchFamily="18" charset="0"/>
                  <a:cs typeface="Times New Roman" pitchFamily="18" charset="0"/>
                </a:rPr>
                <a:t>8</a:t>
              </a:r>
              <a:r>
                <a:rPr lang="zh-CN" altLang="en-US" sz="2800">
                  <a:latin typeface="Times New Roman" pitchFamily="18" charset="0"/>
                </a:rPr>
                <a:t>位</a:t>
              </a:r>
            </a:p>
          </p:txBody>
        </p:sp>
        <p:sp>
          <p:nvSpPr>
            <p:cNvPr id="85019" name="AutoShape 35"/>
            <p:cNvSpPr>
              <a:spLocks/>
            </p:cNvSpPr>
            <p:nvPr/>
          </p:nvSpPr>
          <p:spPr bwMode="auto">
            <a:xfrm>
              <a:off x="4512" y="2544"/>
              <a:ext cx="192" cy="768"/>
            </a:xfrm>
            <a:prstGeom prst="rightBrace">
              <a:avLst>
                <a:gd name="adj1" fmla="val 33333"/>
                <a:gd name="adj2" fmla="val 50000"/>
              </a:avLst>
            </a:prstGeom>
            <a:noFill/>
            <a:ln w="38100">
              <a:solidFill>
                <a:schemeClr val="tx1"/>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sp>
        <p:nvSpPr>
          <p:cNvPr id="85005" name="Text Box 36"/>
          <p:cNvSpPr txBox="1">
            <a:spLocks noChangeArrowheads="1"/>
          </p:cNvSpPr>
          <p:nvPr/>
        </p:nvSpPr>
        <p:spPr bwMode="auto">
          <a:xfrm>
            <a:off x="7604125" y="6011863"/>
            <a:ext cx="1539875" cy="579437"/>
          </a:xfrm>
          <a:prstGeom prst="rect">
            <a:avLst/>
          </a:prstGeom>
          <a:noFill/>
          <a:ln w="9525">
            <a:noFill/>
            <a:miter lim="800000"/>
            <a:headEnd/>
            <a:tailEnd/>
          </a:ln>
        </p:spPr>
        <p:txBody>
          <a:bodyPr>
            <a:spAutoFit/>
          </a:bodyPr>
          <a:lstStyle/>
          <a:p>
            <a:pPr eaLnBrk="1" hangingPunct="1">
              <a:spcBef>
                <a:spcPct val="50000"/>
              </a:spcBef>
              <a:buClrTx/>
              <a:buSzTx/>
              <a:buFontTx/>
              <a:buNone/>
            </a:pPr>
            <a:endParaRPr lang="zh-CN" altLang="en-US" sz="3200">
              <a:latin typeface="Times New Roman" pitchFamily="18" charset="0"/>
            </a:endParaRPr>
          </a:p>
        </p:txBody>
      </p:sp>
      <p:grpSp>
        <p:nvGrpSpPr>
          <p:cNvPr id="10" name="Group 37"/>
          <p:cNvGrpSpPr>
            <a:grpSpLocks/>
          </p:cNvGrpSpPr>
          <p:nvPr/>
        </p:nvGrpSpPr>
        <p:grpSpPr bwMode="auto">
          <a:xfrm>
            <a:off x="6545263" y="4630738"/>
            <a:ext cx="2497137" cy="1541462"/>
            <a:chOff x="4123" y="2917"/>
            <a:chExt cx="1573" cy="971"/>
          </a:xfrm>
        </p:grpSpPr>
        <p:sp>
          <p:nvSpPr>
            <p:cNvPr id="85014" name="AutoShape 38"/>
            <p:cNvSpPr>
              <a:spLocks noChangeArrowheads="1"/>
            </p:cNvSpPr>
            <p:nvPr/>
          </p:nvSpPr>
          <p:spPr bwMode="auto">
            <a:xfrm>
              <a:off x="4720" y="2917"/>
              <a:ext cx="976" cy="349"/>
            </a:xfrm>
            <a:prstGeom prst="wedgeRoundRectCallout">
              <a:avLst>
                <a:gd name="adj1" fmla="val -43750"/>
                <a:gd name="adj2" fmla="val 70000"/>
                <a:gd name="adj3" fmla="val 16667"/>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cs typeface="Times New Roman" pitchFamily="18" charset="0"/>
                </a:rPr>
                <a:t>RAM</a:t>
              </a:r>
            </a:p>
          </p:txBody>
        </p:sp>
        <p:grpSp>
          <p:nvGrpSpPr>
            <p:cNvPr id="85015" name="Group 39"/>
            <p:cNvGrpSpPr>
              <a:grpSpLocks/>
            </p:cNvGrpSpPr>
            <p:nvPr/>
          </p:nvGrpSpPr>
          <p:grpSpPr bwMode="auto">
            <a:xfrm>
              <a:off x="4123" y="3511"/>
              <a:ext cx="1546" cy="377"/>
              <a:chOff x="4123" y="3511"/>
              <a:chExt cx="1546" cy="377"/>
            </a:xfrm>
          </p:grpSpPr>
          <p:sp>
            <p:nvSpPr>
              <p:cNvPr id="85016" name="AutoShape 40"/>
              <p:cNvSpPr>
                <a:spLocks noChangeArrowheads="1"/>
              </p:cNvSpPr>
              <p:nvPr/>
            </p:nvSpPr>
            <p:spPr bwMode="auto">
              <a:xfrm>
                <a:off x="4176" y="3552"/>
                <a:ext cx="1392" cy="336"/>
              </a:xfrm>
              <a:prstGeom prst="wedgeRoundRectCallout">
                <a:avLst>
                  <a:gd name="adj1" fmla="val -505"/>
                  <a:gd name="adj2" fmla="val -157144"/>
                  <a:gd name="adj3" fmla="val 16667"/>
                </a:avLst>
              </a:prstGeom>
              <a:noFill/>
              <a:ln w="28575">
                <a:solidFill>
                  <a:schemeClr val="folHlink"/>
                </a:solidFill>
                <a:miter lim="800000"/>
                <a:headEnd/>
                <a:tailEnd/>
              </a:ln>
            </p:spPr>
            <p:txBody>
              <a:bodyPr/>
              <a:lstStyle/>
              <a:p>
                <a:pPr algn="l" eaLnBrk="1" hangingPunct="1">
                  <a:spcBef>
                    <a:spcPct val="50000"/>
                  </a:spcBef>
                  <a:buClrTx/>
                  <a:buSzTx/>
                  <a:buFontTx/>
                  <a:buNone/>
                </a:pPr>
                <a:endParaRPr lang="zh-CN" altLang="en-US" sz="2800">
                  <a:latin typeface="Times New Roman" pitchFamily="18" charset="0"/>
                </a:endParaRPr>
              </a:p>
            </p:txBody>
          </p:sp>
          <p:sp>
            <p:nvSpPr>
              <p:cNvPr id="85017" name="AutoShape 41"/>
              <p:cNvSpPr>
                <a:spLocks noChangeArrowheads="1"/>
              </p:cNvSpPr>
              <p:nvPr/>
            </p:nvSpPr>
            <p:spPr bwMode="auto">
              <a:xfrm>
                <a:off x="4123" y="3511"/>
                <a:ext cx="1546" cy="328"/>
              </a:xfrm>
              <a:prstGeom prst="wedgeRoundRectCallout">
                <a:avLst>
                  <a:gd name="adj1" fmla="val -43750"/>
                  <a:gd name="adj2" fmla="val 70000"/>
                  <a:gd name="adj3" fmla="val 16667"/>
                </a:avLst>
              </a:prstGeom>
              <a:noFill/>
              <a:ln w="9525">
                <a:noFill/>
                <a:miter lim="800000"/>
                <a:headEnd/>
                <a:tailEnd/>
              </a:ln>
            </p:spPr>
            <p:txBody>
              <a:bodyPr>
                <a:spAutoFit/>
              </a:bodyPr>
              <a:lstStyle/>
              <a:p>
                <a:pPr eaLnBrk="1" hangingPunct="1">
                  <a:spcBef>
                    <a:spcPct val="50000"/>
                  </a:spcBef>
                  <a:buClrTx/>
                  <a:buSzTx/>
                  <a:buFontTx/>
                  <a:buNone/>
                </a:pPr>
                <a:r>
                  <a:rPr lang="zh-CN" altLang="en-US" sz="2600">
                    <a:latin typeface="Times New Roman" pitchFamily="18" charset="0"/>
                  </a:rPr>
                  <a:t>2片</a:t>
                </a:r>
                <a:r>
                  <a:rPr lang="en-US" altLang="zh-CN" sz="2600">
                    <a:latin typeface="Times New Roman" pitchFamily="18" charset="0"/>
                  </a:rPr>
                  <a:t>1K</a:t>
                </a:r>
                <a:r>
                  <a:rPr lang="en-US" altLang="zh-CN" sz="2600">
                    <a:latin typeface="Times New Roman" pitchFamily="18" charset="0"/>
                    <a:cs typeface="Times New Roman" pitchFamily="18" charset="0"/>
                  </a:rPr>
                  <a:t>×4</a:t>
                </a:r>
                <a:r>
                  <a:rPr lang="zh-CN" altLang="en-US" sz="2600">
                    <a:latin typeface="Times New Roman" pitchFamily="18" charset="0"/>
                  </a:rPr>
                  <a:t>位</a:t>
                </a:r>
              </a:p>
            </p:txBody>
          </p:sp>
        </p:grpSp>
      </p:grpSp>
      <p:grpSp>
        <p:nvGrpSpPr>
          <p:cNvPr id="12" name="Group 42"/>
          <p:cNvGrpSpPr>
            <a:grpSpLocks/>
          </p:cNvGrpSpPr>
          <p:nvPr/>
        </p:nvGrpSpPr>
        <p:grpSpPr bwMode="auto">
          <a:xfrm>
            <a:off x="7010400" y="1295400"/>
            <a:ext cx="2057400" cy="1585913"/>
            <a:chOff x="4416" y="816"/>
            <a:chExt cx="1296" cy="999"/>
          </a:xfrm>
        </p:grpSpPr>
        <p:sp>
          <p:nvSpPr>
            <p:cNvPr id="85010" name="Text Box 43"/>
            <p:cNvSpPr txBox="1">
              <a:spLocks noChangeArrowheads="1"/>
            </p:cNvSpPr>
            <p:nvPr/>
          </p:nvSpPr>
          <p:spPr bwMode="auto">
            <a:xfrm>
              <a:off x="4752" y="1488"/>
              <a:ext cx="91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cs typeface="Times New Roman" pitchFamily="18" charset="0"/>
                </a:rPr>
                <a:t>ROM</a:t>
              </a:r>
              <a:endParaRPr lang="zh-CN" altLang="en-US" sz="2800">
                <a:latin typeface="Times New Roman" pitchFamily="18" charset="0"/>
                <a:cs typeface="Times New Roman" pitchFamily="18" charset="0"/>
              </a:endParaRPr>
            </a:p>
          </p:txBody>
        </p:sp>
        <p:grpSp>
          <p:nvGrpSpPr>
            <p:cNvPr id="85011" name="Group 44"/>
            <p:cNvGrpSpPr>
              <a:grpSpLocks/>
            </p:cNvGrpSpPr>
            <p:nvPr/>
          </p:nvGrpSpPr>
          <p:grpSpPr bwMode="auto">
            <a:xfrm>
              <a:off x="4416" y="816"/>
              <a:ext cx="1296" cy="384"/>
              <a:chOff x="4416" y="816"/>
              <a:chExt cx="1296" cy="384"/>
            </a:xfrm>
          </p:grpSpPr>
          <p:sp>
            <p:nvSpPr>
              <p:cNvPr id="85012" name="AutoShape 45"/>
              <p:cNvSpPr>
                <a:spLocks noChangeArrowheads="1"/>
              </p:cNvSpPr>
              <p:nvPr/>
            </p:nvSpPr>
            <p:spPr bwMode="auto">
              <a:xfrm>
                <a:off x="4416" y="816"/>
                <a:ext cx="1296" cy="384"/>
              </a:xfrm>
              <a:prstGeom prst="wedgeRoundRectCallout">
                <a:avLst>
                  <a:gd name="adj1" fmla="val -3319"/>
                  <a:gd name="adj2" fmla="val 141926"/>
                  <a:gd name="adj3" fmla="val 16667"/>
                </a:avLst>
              </a:prstGeom>
              <a:noFill/>
              <a:ln w="28575">
                <a:solidFill>
                  <a:schemeClr val="folHlink"/>
                </a:solidFill>
                <a:miter lim="800000"/>
                <a:headEnd/>
                <a:tailEnd/>
              </a:ln>
            </p:spPr>
            <p:txBody>
              <a:bodyPr/>
              <a:lstStyle/>
              <a:p>
                <a:pPr eaLnBrk="1" hangingPunct="1">
                  <a:spcBef>
                    <a:spcPct val="50000"/>
                  </a:spcBef>
                  <a:buClrTx/>
                  <a:buSzTx/>
                  <a:buFontTx/>
                  <a:buNone/>
                </a:pPr>
                <a:endParaRPr lang="zh-CN" altLang="en-US" sz="3200">
                  <a:latin typeface="Times New Roman" pitchFamily="18" charset="0"/>
                </a:endParaRPr>
              </a:p>
            </p:txBody>
          </p:sp>
          <p:sp>
            <p:nvSpPr>
              <p:cNvPr id="85013" name="Text Box 46"/>
              <p:cNvSpPr txBox="1">
                <a:spLocks noChangeArrowheads="1"/>
              </p:cNvSpPr>
              <p:nvPr/>
            </p:nvSpPr>
            <p:spPr bwMode="auto">
              <a:xfrm>
                <a:off x="4416" y="816"/>
                <a:ext cx="1296" cy="308"/>
              </a:xfrm>
              <a:prstGeom prst="rect">
                <a:avLst/>
              </a:prstGeom>
              <a:noFill/>
              <a:ln w="9525">
                <a:noFill/>
                <a:miter lim="800000"/>
                <a:headEnd/>
                <a:tailEnd/>
              </a:ln>
            </p:spPr>
            <p:txBody>
              <a:bodyPr>
                <a:spAutoFit/>
              </a:bodyPr>
              <a:lstStyle/>
              <a:p>
                <a:pPr eaLnBrk="1" hangingPunct="1">
                  <a:spcBef>
                    <a:spcPct val="50000"/>
                  </a:spcBef>
                  <a:buClrTx/>
                  <a:buSzTx/>
                  <a:buFontTx/>
                  <a:buNone/>
                </a:pPr>
                <a:r>
                  <a:rPr lang="zh-CN" altLang="en-US" sz="2600">
                    <a:latin typeface="Times New Roman" pitchFamily="18" charset="0"/>
                  </a:rPr>
                  <a:t>1片 2</a:t>
                </a:r>
                <a:r>
                  <a:rPr lang="en-US" altLang="zh-CN" sz="2600">
                    <a:latin typeface="Times New Roman" pitchFamily="18" charset="0"/>
                  </a:rPr>
                  <a:t>K</a:t>
                </a:r>
                <a:r>
                  <a:rPr lang="en-US" altLang="zh-CN" sz="2600">
                    <a:latin typeface="Times New Roman" pitchFamily="18" charset="0"/>
                    <a:cs typeface="Times New Roman" pitchFamily="18" charset="0"/>
                  </a:rPr>
                  <a:t>×8</a:t>
                </a:r>
                <a:r>
                  <a:rPr lang="zh-CN" altLang="en-US" sz="2600">
                    <a:latin typeface="Times New Roman" pitchFamily="18" charset="0"/>
                  </a:rPr>
                  <a:t>位</a:t>
                </a:r>
              </a:p>
            </p:txBody>
          </p:sp>
        </p:grpSp>
      </p:grpSp>
      <p:sp>
        <p:nvSpPr>
          <p:cNvPr id="261167" name="Rectangle 4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85009" name="AutoShape 4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1123"/>
                                        </p:tgtEl>
                                        <p:attrNameLst>
                                          <p:attrName>style.visibility</p:attrName>
                                        </p:attrNameLst>
                                      </p:cBhvr>
                                      <p:to>
                                        <p:strVal val="visible"/>
                                      </p:to>
                                    </p:set>
                                    <p:animEffect transition="in" filter="blinds(horizontal)">
                                      <p:cBhvr>
                                        <p:cTn id="7" dur="500"/>
                                        <p:tgtEl>
                                          <p:spTgt spid="2611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1130"/>
                                        </p:tgtEl>
                                        <p:attrNameLst>
                                          <p:attrName>style.visibility</p:attrName>
                                        </p:attrNameLst>
                                      </p:cBhvr>
                                      <p:to>
                                        <p:strVal val="visible"/>
                                      </p:to>
                                    </p:set>
                                    <p:animEffect transition="in" filter="blinds(horizontal)">
                                      <p:cBhvr>
                                        <p:cTn id="12" dur="500"/>
                                        <p:tgtEl>
                                          <p:spTgt spid="2611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61124"/>
                                        </p:tgtEl>
                                        <p:attrNameLst>
                                          <p:attrName>style.visibility</p:attrName>
                                        </p:attrNameLst>
                                      </p:cBhvr>
                                      <p:to>
                                        <p:strVal val="visible"/>
                                      </p:to>
                                    </p:set>
                                    <p:animEffect transition="in" filter="blinds(horizontal)">
                                      <p:cBhvr>
                                        <p:cTn id="47" dur="500"/>
                                        <p:tgtEl>
                                          <p:spTgt spid="26112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linds(horizontal)">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linds(horizontal)">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autoUpdateAnimBg="0"/>
      <p:bldP spid="261124" grpId="0" autoUpdateAnimBg="0"/>
      <p:bldP spid="261130"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灯片编号占位符 1"/>
          <p:cNvSpPr>
            <a:spLocks noGrp="1"/>
          </p:cNvSpPr>
          <p:nvPr>
            <p:ph type="sldNum" sz="quarter" idx="10"/>
          </p:nvPr>
        </p:nvSpPr>
        <p:spPr bwMode="auto">
          <a:noFill/>
          <a:ln>
            <a:miter lim="800000"/>
            <a:headEnd/>
            <a:tailEnd/>
          </a:ln>
        </p:spPr>
        <p:txBody>
          <a:bodyPr/>
          <a:lstStyle/>
          <a:p>
            <a:fld id="{CBCD0815-F965-450B-8799-B947DA89410D}" type="slidenum">
              <a:rPr lang="zh-CN" altLang="en-US" smtClean="0"/>
              <a:pPr/>
              <a:t>83</a:t>
            </a:fld>
            <a:endParaRPr lang="en-US" altLang="zh-CN"/>
          </a:p>
        </p:txBody>
      </p:sp>
      <p:sp>
        <p:nvSpPr>
          <p:cNvPr id="86019" name="Text Box 2"/>
          <p:cNvSpPr txBox="1">
            <a:spLocks noChangeArrowheads="1"/>
          </p:cNvSpPr>
          <p:nvPr/>
        </p:nvSpPr>
        <p:spPr bwMode="auto">
          <a:xfrm>
            <a:off x="533400" y="304800"/>
            <a:ext cx="79248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(3) 分配地址线</a:t>
            </a:r>
          </a:p>
        </p:txBody>
      </p:sp>
      <p:sp>
        <p:nvSpPr>
          <p:cNvPr id="262147" name="Text Box 3"/>
          <p:cNvSpPr txBox="1">
            <a:spLocks noChangeArrowheads="1"/>
          </p:cNvSpPr>
          <p:nvPr/>
        </p:nvSpPr>
        <p:spPr bwMode="auto">
          <a:xfrm>
            <a:off x="762000" y="4953000"/>
            <a:ext cx="61722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600">
                <a:latin typeface="Times New Roman" pitchFamily="18" charset="0"/>
              </a:rPr>
              <a:t>A</a:t>
            </a:r>
            <a:r>
              <a:rPr lang="en-US" altLang="zh-CN" sz="2600" baseline="-25000">
                <a:latin typeface="Times New Roman" pitchFamily="18" charset="0"/>
              </a:rPr>
              <a:t>10</a:t>
            </a:r>
            <a:r>
              <a:rPr lang="en-US" altLang="zh-CN" sz="2600">
                <a:latin typeface="Times New Roman" pitchFamily="18" charset="0"/>
              </a:rPr>
              <a:t>~ A</a:t>
            </a:r>
            <a:r>
              <a:rPr lang="en-US" altLang="zh-CN" sz="2600" baseline="-25000">
                <a:latin typeface="Times New Roman" pitchFamily="18" charset="0"/>
              </a:rPr>
              <a:t>0    </a:t>
            </a:r>
            <a:r>
              <a:rPr lang="zh-CN" altLang="en-US" sz="2600">
                <a:latin typeface="Times New Roman" pitchFamily="18" charset="0"/>
              </a:rPr>
              <a:t>接 2</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600">
                <a:latin typeface="Times New Roman" pitchFamily="18" charset="0"/>
                <a:cs typeface="Times New Roman" pitchFamily="18" charset="0"/>
              </a:rPr>
              <a:t>8</a:t>
            </a:r>
            <a:r>
              <a:rPr lang="zh-CN" altLang="en-US" sz="2600">
                <a:latin typeface="Times New Roman" pitchFamily="18" charset="0"/>
              </a:rPr>
              <a:t>位 </a:t>
            </a:r>
            <a:r>
              <a:rPr lang="en-US" altLang="zh-CN" sz="2600">
                <a:latin typeface="Times New Roman" pitchFamily="18" charset="0"/>
              </a:rPr>
              <a:t>ROM </a:t>
            </a:r>
            <a:r>
              <a:rPr lang="zh-CN" altLang="en-US" sz="2600">
                <a:latin typeface="Times New Roman" pitchFamily="18" charset="0"/>
              </a:rPr>
              <a:t>的地址线</a:t>
            </a:r>
          </a:p>
        </p:txBody>
      </p:sp>
      <p:sp>
        <p:nvSpPr>
          <p:cNvPr id="262148" name="Text Box 4"/>
          <p:cNvSpPr txBox="1">
            <a:spLocks noChangeArrowheads="1"/>
          </p:cNvSpPr>
          <p:nvPr/>
        </p:nvSpPr>
        <p:spPr bwMode="auto">
          <a:xfrm>
            <a:off x="762000" y="5486400"/>
            <a:ext cx="6248400" cy="4889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600">
                <a:latin typeface="Times New Roman" pitchFamily="18" charset="0"/>
              </a:rPr>
              <a:t>A</a:t>
            </a:r>
            <a:r>
              <a:rPr lang="en-US" altLang="zh-CN" sz="2600" baseline="-25000">
                <a:latin typeface="Times New Roman" pitchFamily="18" charset="0"/>
              </a:rPr>
              <a:t>9  </a:t>
            </a:r>
            <a:r>
              <a:rPr lang="en-US" altLang="zh-CN" sz="2600">
                <a:latin typeface="Times New Roman" pitchFamily="18" charset="0"/>
              </a:rPr>
              <a:t>~ A</a:t>
            </a:r>
            <a:r>
              <a:rPr lang="en-US" altLang="zh-CN" sz="2600" baseline="-25000">
                <a:latin typeface="Times New Roman" pitchFamily="18" charset="0"/>
              </a:rPr>
              <a:t>0    </a:t>
            </a:r>
            <a:r>
              <a:rPr lang="zh-CN" altLang="en-US" sz="2600">
                <a:latin typeface="Times New Roman" pitchFamily="18" charset="0"/>
              </a:rPr>
              <a:t>接 1</a:t>
            </a:r>
            <a:r>
              <a:rPr lang="en-US" altLang="zh-CN" sz="2600">
                <a:latin typeface="Times New Roman" pitchFamily="18" charset="0"/>
              </a:rPr>
              <a:t>K</a:t>
            </a:r>
            <a:r>
              <a:rPr lang="en-US" altLang="zh-CN" sz="900">
                <a:latin typeface="Times New Roman" pitchFamily="18" charset="0"/>
              </a:rPr>
              <a:t> </a:t>
            </a:r>
            <a:r>
              <a:rPr lang="en-US" altLang="zh-CN" sz="26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600">
                <a:latin typeface="Times New Roman" pitchFamily="18" charset="0"/>
                <a:cs typeface="Times New Roman" pitchFamily="18" charset="0"/>
              </a:rPr>
              <a:t>4</a:t>
            </a:r>
            <a:r>
              <a:rPr lang="zh-CN" altLang="en-US" sz="2600">
                <a:latin typeface="Times New Roman" pitchFamily="18" charset="0"/>
              </a:rPr>
              <a:t>位 </a:t>
            </a:r>
            <a:r>
              <a:rPr lang="en-US" altLang="zh-CN" sz="2600">
                <a:latin typeface="Times New Roman" pitchFamily="18" charset="0"/>
              </a:rPr>
              <a:t>RAM </a:t>
            </a:r>
            <a:r>
              <a:rPr lang="zh-CN" altLang="en-US" sz="2600">
                <a:latin typeface="Times New Roman" pitchFamily="18" charset="0"/>
              </a:rPr>
              <a:t>的地址线</a:t>
            </a:r>
            <a:endParaRPr lang="en-US" altLang="zh-CN" sz="2600">
              <a:latin typeface="Times New Roman" pitchFamily="18" charset="0"/>
            </a:endParaRPr>
          </a:p>
        </p:txBody>
      </p:sp>
      <p:sp>
        <p:nvSpPr>
          <p:cNvPr id="262149" name="Rectangle 5"/>
          <p:cNvSpPr>
            <a:spLocks noChangeArrowheads="1"/>
          </p:cNvSpPr>
          <p:nvPr/>
        </p:nvSpPr>
        <p:spPr bwMode="auto">
          <a:xfrm>
            <a:off x="533400" y="6049963"/>
            <a:ext cx="40894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(4) 确定片选信号</a:t>
            </a:r>
            <a:endParaRPr lang="en-US" altLang="zh-CN" sz="3200">
              <a:latin typeface="Times New Roman" pitchFamily="18" charset="0"/>
            </a:endParaRPr>
          </a:p>
        </p:txBody>
      </p:sp>
      <p:sp>
        <p:nvSpPr>
          <p:cNvPr id="262150" name="Line 6"/>
          <p:cNvSpPr>
            <a:spLocks noChangeShapeType="1"/>
          </p:cNvSpPr>
          <p:nvPr/>
        </p:nvSpPr>
        <p:spPr bwMode="auto">
          <a:xfrm>
            <a:off x="2438400" y="1447800"/>
            <a:ext cx="0" cy="3200400"/>
          </a:xfrm>
          <a:prstGeom prst="line">
            <a:avLst/>
          </a:prstGeom>
          <a:noFill/>
          <a:ln w="38100">
            <a:solidFill>
              <a:schemeClr val="folHlink"/>
            </a:solidFill>
            <a:prstDash val="dash"/>
            <a:round/>
            <a:headEnd/>
            <a:tailEnd/>
          </a:ln>
        </p:spPr>
        <p:txBody>
          <a:bodyPr>
            <a:spAutoFit/>
          </a:bodyPr>
          <a:lstStyle/>
          <a:p>
            <a:endParaRPr lang="zh-CN" altLang="en-US"/>
          </a:p>
        </p:txBody>
      </p:sp>
      <p:sp>
        <p:nvSpPr>
          <p:cNvPr id="262151" name="Line 7"/>
          <p:cNvSpPr>
            <a:spLocks noChangeShapeType="1"/>
          </p:cNvSpPr>
          <p:nvPr/>
        </p:nvSpPr>
        <p:spPr bwMode="auto">
          <a:xfrm>
            <a:off x="2895600" y="1447800"/>
            <a:ext cx="0" cy="3200400"/>
          </a:xfrm>
          <a:prstGeom prst="line">
            <a:avLst/>
          </a:prstGeom>
          <a:noFill/>
          <a:ln w="38100">
            <a:solidFill>
              <a:schemeClr val="folHlink"/>
            </a:solidFill>
            <a:prstDash val="dash"/>
            <a:round/>
            <a:headEnd/>
            <a:tailEnd/>
          </a:ln>
        </p:spPr>
        <p:txBody>
          <a:bodyPr>
            <a:spAutoFit/>
          </a:bodyPr>
          <a:lstStyle/>
          <a:p>
            <a:endParaRPr lang="zh-CN" altLang="en-US"/>
          </a:p>
        </p:txBody>
      </p:sp>
      <p:sp>
        <p:nvSpPr>
          <p:cNvPr id="262152" name="Line 8"/>
          <p:cNvSpPr>
            <a:spLocks noChangeShapeType="1"/>
          </p:cNvSpPr>
          <p:nvPr/>
        </p:nvSpPr>
        <p:spPr bwMode="auto">
          <a:xfrm>
            <a:off x="1143000" y="1447800"/>
            <a:ext cx="0" cy="3200400"/>
          </a:xfrm>
          <a:prstGeom prst="line">
            <a:avLst/>
          </a:prstGeom>
          <a:noFill/>
          <a:ln w="38100">
            <a:solidFill>
              <a:schemeClr val="folHlink"/>
            </a:solidFill>
            <a:prstDash val="dash"/>
            <a:round/>
            <a:headEnd/>
            <a:tailEnd/>
          </a:ln>
        </p:spPr>
        <p:txBody>
          <a:bodyPr>
            <a:spAutoFit/>
          </a:bodyPr>
          <a:lstStyle/>
          <a:p>
            <a:endParaRPr lang="zh-CN" altLang="en-US"/>
          </a:p>
        </p:txBody>
      </p:sp>
      <p:grpSp>
        <p:nvGrpSpPr>
          <p:cNvPr id="2" name="Group 9"/>
          <p:cNvGrpSpPr>
            <a:grpSpLocks/>
          </p:cNvGrpSpPr>
          <p:nvPr/>
        </p:nvGrpSpPr>
        <p:grpSpPr bwMode="auto">
          <a:xfrm>
            <a:off x="1143000" y="4572000"/>
            <a:ext cx="1371600" cy="519113"/>
            <a:chOff x="720" y="2880"/>
            <a:chExt cx="864" cy="327"/>
          </a:xfrm>
        </p:grpSpPr>
        <p:sp>
          <p:nvSpPr>
            <p:cNvPr id="86061" name="Text Box 10"/>
            <p:cNvSpPr txBox="1">
              <a:spLocks noChangeArrowheads="1"/>
            </p:cNvSpPr>
            <p:nvPr/>
          </p:nvSpPr>
          <p:spPr bwMode="auto">
            <a:xfrm>
              <a:off x="720" y="2880"/>
              <a:ext cx="336"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800">
                  <a:solidFill>
                    <a:schemeClr val="folHlink"/>
                  </a:solidFill>
                  <a:latin typeface="Times New Roman" pitchFamily="18" charset="0"/>
                </a:rPr>
                <a:t>C</a:t>
              </a:r>
            </a:p>
          </p:txBody>
        </p:sp>
        <p:sp>
          <p:nvSpPr>
            <p:cNvPr id="86062" name="Text Box 11"/>
            <p:cNvSpPr txBox="1">
              <a:spLocks noChangeArrowheads="1"/>
            </p:cNvSpPr>
            <p:nvPr/>
          </p:nvSpPr>
          <p:spPr bwMode="auto">
            <a:xfrm>
              <a:off x="960" y="2880"/>
              <a:ext cx="336"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800">
                  <a:solidFill>
                    <a:schemeClr val="folHlink"/>
                  </a:solidFill>
                  <a:latin typeface="Times New Roman" pitchFamily="18" charset="0"/>
                </a:rPr>
                <a:t>B</a:t>
              </a:r>
            </a:p>
          </p:txBody>
        </p:sp>
        <p:sp>
          <p:nvSpPr>
            <p:cNvPr id="86063" name="Text Box 12"/>
            <p:cNvSpPr txBox="1">
              <a:spLocks noChangeArrowheads="1"/>
            </p:cNvSpPr>
            <p:nvPr/>
          </p:nvSpPr>
          <p:spPr bwMode="auto">
            <a:xfrm>
              <a:off x="1248" y="2880"/>
              <a:ext cx="336" cy="327"/>
            </a:xfrm>
            <a:prstGeom prst="rect">
              <a:avLst/>
            </a:prstGeom>
            <a:noFill/>
            <a:ln w="9525">
              <a:noFill/>
              <a:miter lim="800000"/>
              <a:headEnd/>
              <a:tailEnd/>
            </a:ln>
          </p:spPr>
          <p:txBody>
            <a:bodyPr>
              <a:spAutoFit/>
            </a:bodyPr>
            <a:lstStyle/>
            <a:p>
              <a:pPr eaLnBrk="1" hangingPunct="1">
                <a:spcBef>
                  <a:spcPct val="50000"/>
                </a:spcBef>
                <a:buClrTx/>
                <a:buSzTx/>
                <a:buFontTx/>
                <a:buNone/>
              </a:pPr>
              <a:r>
                <a:rPr lang="en-US" altLang="zh-CN" sz="2800">
                  <a:solidFill>
                    <a:schemeClr val="folHlink"/>
                  </a:solidFill>
                  <a:latin typeface="Times New Roman" pitchFamily="18" charset="0"/>
                </a:rPr>
                <a:t>A</a:t>
              </a:r>
            </a:p>
          </p:txBody>
        </p:sp>
      </p:grpSp>
      <p:grpSp>
        <p:nvGrpSpPr>
          <p:cNvPr id="3" name="Group 13"/>
          <p:cNvGrpSpPr>
            <a:grpSpLocks/>
          </p:cNvGrpSpPr>
          <p:nvPr/>
        </p:nvGrpSpPr>
        <p:grpSpPr bwMode="auto">
          <a:xfrm>
            <a:off x="304800" y="990600"/>
            <a:ext cx="9296400" cy="3779838"/>
            <a:chOff x="192" y="624"/>
            <a:chExt cx="5856" cy="2381"/>
          </a:xfrm>
        </p:grpSpPr>
        <p:grpSp>
          <p:nvGrpSpPr>
            <p:cNvPr id="86030" name="Group 14"/>
            <p:cNvGrpSpPr>
              <a:grpSpLocks/>
            </p:cNvGrpSpPr>
            <p:nvPr/>
          </p:nvGrpSpPr>
          <p:grpSpPr bwMode="auto">
            <a:xfrm>
              <a:off x="240" y="864"/>
              <a:ext cx="4320" cy="365"/>
              <a:chOff x="384" y="1296"/>
              <a:chExt cx="4320" cy="365"/>
            </a:xfrm>
          </p:grpSpPr>
          <p:sp>
            <p:nvSpPr>
              <p:cNvPr id="86057" name="Text Box 15"/>
              <p:cNvSpPr txBox="1">
                <a:spLocks noChangeArrowheads="1"/>
              </p:cNvSpPr>
              <p:nvPr/>
            </p:nvSpPr>
            <p:spPr bwMode="auto">
              <a:xfrm>
                <a:off x="384"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6058" name="Text Box 16"/>
              <p:cNvSpPr txBox="1">
                <a:spLocks noChangeArrowheads="1"/>
              </p:cNvSpPr>
              <p:nvPr/>
            </p:nvSpPr>
            <p:spPr bwMode="auto">
              <a:xfrm>
                <a:off x="1440"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6059" name="Text Box 17"/>
              <p:cNvSpPr txBox="1">
                <a:spLocks noChangeArrowheads="1"/>
              </p:cNvSpPr>
              <p:nvPr/>
            </p:nvSpPr>
            <p:spPr bwMode="auto">
              <a:xfrm>
                <a:off x="2496"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6060" name="Text Box 18"/>
              <p:cNvSpPr txBox="1">
                <a:spLocks noChangeArrowheads="1"/>
              </p:cNvSpPr>
              <p:nvPr/>
            </p:nvSpPr>
            <p:spPr bwMode="auto">
              <a:xfrm>
                <a:off x="3552"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grpSp>
        <p:sp>
          <p:nvSpPr>
            <p:cNvPr id="86031" name="Text Box 19"/>
            <p:cNvSpPr txBox="1">
              <a:spLocks noChangeArrowheads="1"/>
            </p:cNvSpPr>
            <p:nvPr/>
          </p:nvSpPr>
          <p:spPr bwMode="auto">
            <a:xfrm>
              <a:off x="192" y="624"/>
              <a:ext cx="4944" cy="2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latin typeface="Times New Roman" pitchFamily="18" charset="0"/>
                </a:rPr>
                <a:t>A</a:t>
              </a:r>
              <a:r>
                <a:rPr lang="en-US" altLang="zh-CN" sz="2400" baseline="-25000">
                  <a:latin typeface="Times New Roman" pitchFamily="18" charset="0"/>
                </a:rPr>
                <a:t>15        </a:t>
              </a:r>
              <a:r>
                <a:rPr lang="en-US" altLang="zh-CN" sz="2400">
                  <a:latin typeface="Times New Roman" pitchFamily="18" charset="0"/>
                </a:rPr>
                <a:t>A</a:t>
              </a:r>
              <a:r>
                <a:rPr lang="en-US" altLang="zh-CN" sz="2400" baseline="-25000">
                  <a:latin typeface="Times New Roman" pitchFamily="18" charset="0"/>
                </a:rPr>
                <a:t>13       </a:t>
              </a:r>
              <a:r>
                <a:rPr lang="en-US" altLang="zh-CN" sz="2400">
                  <a:latin typeface="Times New Roman" pitchFamily="18" charset="0"/>
                </a:rPr>
                <a:t>A</a:t>
              </a:r>
              <a:r>
                <a:rPr lang="en-US" altLang="zh-CN" sz="2400" baseline="-25000">
                  <a:latin typeface="Times New Roman" pitchFamily="18" charset="0"/>
                </a:rPr>
                <a:t>11 </a:t>
              </a:r>
              <a:r>
                <a:rPr lang="en-US" altLang="zh-CN" sz="2400">
                  <a:latin typeface="Times New Roman" pitchFamily="18" charset="0"/>
                </a:rPr>
                <a:t>A</a:t>
              </a:r>
              <a:r>
                <a:rPr lang="en-US" altLang="zh-CN" sz="2400" baseline="-25000">
                  <a:latin typeface="Times New Roman" pitchFamily="18" charset="0"/>
                </a:rPr>
                <a:t>10</a:t>
              </a:r>
              <a:r>
                <a:rPr lang="en-US" altLang="zh-CN" sz="2400">
                  <a:latin typeface="Times New Roman" pitchFamily="18" charset="0"/>
                </a:rPr>
                <a:t>    …    A</a:t>
              </a:r>
              <a:r>
                <a:rPr lang="en-US" altLang="zh-CN" sz="2400" baseline="-25000">
                  <a:latin typeface="Times New Roman" pitchFamily="18" charset="0"/>
                </a:rPr>
                <a:t>7     </a:t>
              </a:r>
              <a:r>
                <a:rPr lang="en-US" altLang="zh-CN" sz="2400">
                  <a:latin typeface="Times New Roman" pitchFamily="18" charset="0"/>
                </a:rPr>
                <a:t>…    A</a:t>
              </a:r>
              <a:r>
                <a:rPr lang="en-US" altLang="zh-CN" sz="2400" baseline="-25000">
                  <a:latin typeface="Times New Roman" pitchFamily="18" charset="0"/>
                </a:rPr>
                <a:t>4   </a:t>
              </a:r>
              <a:r>
                <a:rPr lang="en-US" altLang="zh-CN" sz="2400">
                  <a:latin typeface="Times New Roman" pitchFamily="18" charset="0"/>
                </a:rPr>
                <a:t>A</a:t>
              </a:r>
              <a:r>
                <a:rPr lang="en-US" altLang="zh-CN" sz="2400" baseline="-25000">
                  <a:latin typeface="Times New Roman" pitchFamily="18" charset="0"/>
                </a:rPr>
                <a:t>3      </a:t>
              </a:r>
              <a:r>
                <a:rPr lang="en-US" altLang="zh-CN" sz="2400">
                  <a:latin typeface="Times New Roman" pitchFamily="18" charset="0"/>
                </a:rPr>
                <a:t>…</a:t>
              </a:r>
              <a:r>
                <a:rPr lang="en-US" altLang="zh-CN" sz="2400" baseline="-25000">
                  <a:latin typeface="Times New Roman" pitchFamily="18" charset="0"/>
                </a:rPr>
                <a:t>     </a:t>
              </a:r>
              <a:r>
                <a:rPr lang="en-US" altLang="zh-CN" sz="2400">
                  <a:latin typeface="Times New Roman" pitchFamily="18" charset="0"/>
                </a:rPr>
                <a:t>A</a:t>
              </a:r>
              <a:r>
                <a:rPr lang="en-US" altLang="zh-CN" sz="2400" baseline="-25000">
                  <a:latin typeface="Times New Roman" pitchFamily="18" charset="0"/>
                </a:rPr>
                <a:t>0</a:t>
              </a:r>
            </a:p>
          </p:txBody>
        </p:sp>
        <p:grpSp>
          <p:nvGrpSpPr>
            <p:cNvPr id="86032" name="Group 20"/>
            <p:cNvGrpSpPr>
              <a:grpSpLocks/>
            </p:cNvGrpSpPr>
            <p:nvPr/>
          </p:nvGrpSpPr>
          <p:grpSpPr bwMode="auto">
            <a:xfrm>
              <a:off x="240" y="1200"/>
              <a:ext cx="4320" cy="701"/>
              <a:chOff x="288" y="1632"/>
              <a:chExt cx="4320" cy="701"/>
            </a:xfrm>
          </p:grpSpPr>
          <p:sp>
            <p:nvSpPr>
              <p:cNvPr id="86051" name="Text Box 21"/>
              <p:cNvSpPr txBox="1">
                <a:spLocks noChangeArrowheads="1"/>
              </p:cNvSpPr>
              <p:nvPr/>
            </p:nvSpPr>
            <p:spPr bwMode="auto">
              <a:xfrm>
                <a:off x="297" y="1632"/>
                <a:ext cx="423" cy="432"/>
              </a:xfrm>
              <a:prstGeom prst="rect">
                <a:avLst/>
              </a:prstGeom>
              <a:noFill/>
              <a:ln w="9525">
                <a:noFill/>
                <a:miter lim="800000"/>
                <a:headEnd/>
                <a:tailEnd/>
              </a:ln>
            </p:spPr>
            <p:txBody>
              <a:bodyPr vert="eaVert">
                <a:spAutoFit/>
              </a:bodyPr>
              <a:lstStyle/>
              <a:p>
                <a:pPr eaLnBrk="1" hangingPunct="1">
                  <a:spcBef>
                    <a:spcPct val="50000"/>
                  </a:spcBef>
                  <a:buClrTx/>
                  <a:buSzTx/>
                  <a:buFontTx/>
                  <a:buNone/>
                </a:pPr>
                <a:r>
                  <a:rPr lang="zh-CN" altLang="en-US" sz="3200">
                    <a:latin typeface="Times New Roman" pitchFamily="18" charset="0"/>
                  </a:rPr>
                  <a:t>…</a:t>
                </a:r>
              </a:p>
            </p:txBody>
          </p:sp>
          <p:grpSp>
            <p:nvGrpSpPr>
              <p:cNvPr id="86052" name="Group 22"/>
              <p:cNvGrpSpPr>
                <a:grpSpLocks/>
              </p:cNvGrpSpPr>
              <p:nvPr/>
            </p:nvGrpSpPr>
            <p:grpSpPr bwMode="auto">
              <a:xfrm>
                <a:off x="288" y="1968"/>
                <a:ext cx="4320" cy="365"/>
                <a:chOff x="384" y="1968"/>
                <a:chExt cx="4320" cy="365"/>
              </a:xfrm>
            </p:grpSpPr>
            <p:sp>
              <p:nvSpPr>
                <p:cNvPr id="86053" name="Text Box 23"/>
                <p:cNvSpPr txBox="1">
                  <a:spLocks noChangeArrowheads="1"/>
                </p:cNvSpPr>
                <p:nvPr/>
              </p:nvSpPr>
              <p:spPr bwMode="auto">
                <a:xfrm>
                  <a:off x="384"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6054" name="Text Box 24"/>
                <p:cNvSpPr txBox="1">
                  <a:spLocks noChangeArrowheads="1"/>
                </p:cNvSpPr>
                <p:nvPr/>
              </p:nvSpPr>
              <p:spPr bwMode="auto">
                <a:xfrm>
                  <a:off x="1440" y="1968"/>
                  <a:ext cx="1440"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0  1  1  1</a:t>
                  </a:r>
                </a:p>
              </p:txBody>
            </p:sp>
            <p:sp>
              <p:nvSpPr>
                <p:cNvPr id="86055" name="Text Box 25"/>
                <p:cNvSpPr txBox="1">
                  <a:spLocks noChangeArrowheads="1"/>
                </p:cNvSpPr>
                <p:nvPr/>
              </p:nvSpPr>
              <p:spPr bwMode="auto">
                <a:xfrm>
                  <a:off x="2496"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sp>
              <p:nvSpPr>
                <p:cNvPr id="86056" name="Text Box 26"/>
                <p:cNvSpPr txBox="1">
                  <a:spLocks noChangeArrowheads="1"/>
                </p:cNvSpPr>
                <p:nvPr/>
              </p:nvSpPr>
              <p:spPr bwMode="auto">
                <a:xfrm>
                  <a:off x="3552"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grpSp>
        </p:grpSp>
        <p:grpSp>
          <p:nvGrpSpPr>
            <p:cNvPr id="86033" name="Group 27"/>
            <p:cNvGrpSpPr>
              <a:grpSpLocks/>
            </p:cNvGrpSpPr>
            <p:nvPr/>
          </p:nvGrpSpPr>
          <p:grpSpPr bwMode="auto">
            <a:xfrm>
              <a:off x="240" y="1939"/>
              <a:ext cx="4320" cy="365"/>
              <a:chOff x="384" y="1296"/>
              <a:chExt cx="4320" cy="365"/>
            </a:xfrm>
          </p:grpSpPr>
          <p:sp>
            <p:nvSpPr>
              <p:cNvPr id="86047" name="Text Box 28"/>
              <p:cNvSpPr txBox="1">
                <a:spLocks noChangeArrowheads="1"/>
              </p:cNvSpPr>
              <p:nvPr/>
            </p:nvSpPr>
            <p:spPr bwMode="auto">
              <a:xfrm>
                <a:off x="384"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6048" name="Text Box 29"/>
              <p:cNvSpPr txBox="1">
                <a:spLocks noChangeArrowheads="1"/>
              </p:cNvSpPr>
              <p:nvPr/>
            </p:nvSpPr>
            <p:spPr bwMode="auto">
              <a:xfrm>
                <a:off x="1440"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1  0  0  0</a:t>
                </a:r>
              </a:p>
            </p:txBody>
          </p:sp>
          <p:sp>
            <p:nvSpPr>
              <p:cNvPr id="86049" name="Text Box 30"/>
              <p:cNvSpPr txBox="1">
                <a:spLocks noChangeArrowheads="1"/>
              </p:cNvSpPr>
              <p:nvPr/>
            </p:nvSpPr>
            <p:spPr bwMode="auto">
              <a:xfrm>
                <a:off x="2496"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sp>
            <p:nvSpPr>
              <p:cNvPr id="86050" name="Text Box 31"/>
              <p:cNvSpPr txBox="1">
                <a:spLocks noChangeArrowheads="1"/>
              </p:cNvSpPr>
              <p:nvPr/>
            </p:nvSpPr>
            <p:spPr bwMode="auto">
              <a:xfrm>
                <a:off x="3552" y="1296"/>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0  0  0  0</a:t>
                </a:r>
              </a:p>
            </p:txBody>
          </p:sp>
        </p:grpSp>
        <p:grpSp>
          <p:nvGrpSpPr>
            <p:cNvPr id="86034" name="Group 32"/>
            <p:cNvGrpSpPr>
              <a:grpSpLocks/>
            </p:cNvGrpSpPr>
            <p:nvPr/>
          </p:nvGrpSpPr>
          <p:grpSpPr bwMode="auto">
            <a:xfrm>
              <a:off x="240" y="2256"/>
              <a:ext cx="4320" cy="749"/>
              <a:chOff x="288" y="2688"/>
              <a:chExt cx="4320" cy="749"/>
            </a:xfrm>
          </p:grpSpPr>
          <p:sp>
            <p:nvSpPr>
              <p:cNvPr id="86041" name="Text Box 33"/>
              <p:cNvSpPr txBox="1">
                <a:spLocks noChangeArrowheads="1"/>
              </p:cNvSpPr>
              <p:nvPr/>
            </p:nvSpPr>
            <p:spPr bwMode="auto">
              <a:xfrm>
                <a:off x="288" y="2688"/>
                <a:ext cx="423" cy="432"/>
              </a:xfrm>
              <a:prstGeom prst="rect">
                <a:avLst/>
              </a:prstGeom>
              <a:noFill/>
              <a:ln w="9525">
                <a:noFill/>
                <a:miter lim="800000"/>
                <a:headEnd/>
                <a:tailEnd/>
              </a:ln>
            </p:spPr>
            <p:txBody>
              <a:bodyPr vert="eaVert">
                <a:spAutoFit/>
              </a:bodyPr>
              <a:lstStyle/>
              <a:p>
                <a:pPr eaLnBrk="1" hangingPunct="1">
                  <a:spcBef>
                    <a:spcPct val="50000"/>
                  </a:spcBef>
                  <a:buClrTx/>
                  <a:buSzTx/>
                  <a:buFontTx/>
                  <a:buNone/>
                </a:pPr>
                <a:r>
                  <a:rPr lang="zh-CN" altLang="en-US" sz="3200">
                    <a:latin typeface="Times New Roman" pitchFamily="18" charset="0"/>
                  </a:rPr>
                  <a:t>…</a:t>
                </a:r>
              </a:p>
            </p:txBody>
          </p:sp>
          <p:grpSp>
            <p:nvGrpSpPr>
              <p:cNvPr id="86042" name="Group 34"/>
              <p:cNvGrpSpPr>
                <a:grpSpLocks/>
              </p:cNvGrpSpPr>
              <p:nvPr/>
            </p:nvGrpSpPr>
            <p:grpSpPr bwMode="auto">
              <a:xfrm>
                <a:off x="288" y="3072"/>
                <a:ext cx="4320" cy="365"/>
                <a:chOff x="384" y="1968"/>
                <a:chExt cx="4320" cy="365"/>
              </a:xfrm>
            </p:grpSpPr>
            <p:sp>
              <p:nvSpPr>
                <p:cNvPr id="86043" name="Text Box 35"/>
                <p:cNvSpPr txBox="1">
                  <a:spLocks noChangeArrowheads="1"/>
                </p:cNvSpPr>
                <p:nvPr/>
              </p:nvSpPr>
              <p:spPr bwMode="auto">
                <a:xfrm>
                  <a:off x="384"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0  1  1  0</a:t>
                  </a:r>
                </a:p>
              </p:txBody>
            </p:sp>
            <p:sp>
              <p:nvSpPr>
                <p:cNvPr id="86044" name="Text Box 36"/>
                <p:cNvSpPr txBox="1">
                  <a:spLocks noChangeArrowheads="1"/>
                </p:cNvSpPr>
                <p:nvPr/>
              </p:nvSpPr>
              <p:spPr bwMode="auto">
                <a:xfrm>
                  <a:off x="1440" y="1968"/>
                  <a:ext cx="1440"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1  0  1  1</a:t>
                  </a:r>
                </a:p>
              </p:txBody>
            </p:sp>
            <p:sp>
              <p:nvSpPr>
                <p:cNvPr id="86045" name="Text Box 37"/>
                <p:cNvSpPr txBox="1">
                  <a:spLocks noChangeArrowheads="1"/>
                </p:cNvSpPr>
                <p:nvPr/>
              </p:nvSpPr>
              <p:spPr bwMode="auto">
                <a:xfrm>
                  <a:off x="2496"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sp>
              <p:nvSpPr>
                <p:cNvPr id="86046" name="Text Box 38"/>
                <p:cNvSpPr txBox="1">
                  <a:spLocks noChangeArrowheads="1"/>
                </p:cNvSpPr>
                <p:nvPr/>
              </p:nvSpPr>
              <p:spPr bwMode="auto">
                <a:xfrm>
                  <a:off x="3552" y="1968"/>
                  <a:ext cx="1152"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1  1  1  1</a:t>
                  </a:r>
                </a:p>
              </p:txBody>
            </p:sp>
          </p:grpSp>
        </p:grpSp>
        <p:sp>
          <p:nvSpPr>
            <p:cNvPr id="86035" name="AutoShape 39"/>
            <p:cNvSpPr>
              <a:spLocks/>
            </p:cNvSpPr>
            <p:nvPr/>
          </p:nvSpPr>
          <p:spPr bwMode="auto">
            <a:xfrm>
              <a:off x="4464" y="1008"/>
              <a:ext cx="192" cy="768"/>
            </a:xfrm>
            <a:prstGeom prst="rightBrace">
              <a:avLst>
                <a:gd name="adj1" fmla="val 33333"/>
                <a:gd name="adj2" fmla="val 50000"/>
              </a:avLst>
            </a:prstGeom>
            <a:noFill/>
            <a:ln w="38100">
              <a:solidFill>
                <a:schemeClr val="tx1"/>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86036" name="Text Box 40"/>
            <p:cNvSpPr txBox="1">
              <a:spLocks noChangeArrowheads="1"/>
            </p:cNvSpPr>
            <p:nvPr/>
          </p:nvSpPr>
          <p:spPr bwMode="auto">
            <a:xfrm>
              <a:off x="4704" y="1363"/>
              <a:ext cx="1344"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2K</a:t>
              </a:r>
              <a:r>
                <a:rPr lang="en-US" altLang="zh-CN" sz="900">
                  <a:latin typeface="Times New Roman" pitchFamily="18" charset="0"/>
                </a:rPr>
                <a:t> </a:t>
              </a:r>
              <a:r>
                <a:rPr lang="en-US" altLang="zh-CN" sz="32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800">
                  <a:latin typeface="Times New Roman" pitchFamily="18" charset="0"/>
                  <a:cs typeface="Times New Roman" pitchFamily="18" charset="0"/>
                </a:rPr>
                <a:t>8</a:t>
              </a:r>
              <a:r>
                <a:rPr lang="zh-CN" altLang="en-US" sz="2800">
                  <a:latin typeface="Times New Roman" pitchFamily="18" charset="0"/>
                </a:rPr>
                <a:t>位</a:t>
              </a:r>
              <a:endParaRPr lang="en-US" altLang="zh-CN" sz="2800">
                <a:latin typeface="Times New Roman" pitchFamily="18" charset="0"/>
              </a:endParaRPr>
            </a:p>
          </p:txBody>
        </p:sp>
        <p:sp>
          <p:nvSpPr>
            <p:cNvPr id="86037" name="Text Box 41"/>
            <p:cNvSpPr txBox="1">
              <a:spLocks noChangeArrowheads="1"/>
            </p:cNvSpPr>
            <p:nvPr/>
          </p:nvSpPr>
          <p:spPr bwMode="auto">
            <a:xfrm>
              <a:off x="4704" y="1056"/>
              <a:ext cx="115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cs typeface="Times New Roman" pitchFamily="18" charset="0"/>
                </a:rPr>
                <a:t>1</a:t>
              </a:r>
              <a:r>
                <a:rPr lang="zh-CN" altLang="en-US" sz="2800">
                  <a:latin typeface="Times New Roman" pitchFamily="18" charset="0"/>
                </a:rPr>
                <a:t>片 </a:t>
              </a:r>
              <a:r>
                <a:rPr lang="en-US" altLang="zh-CN" sz="2800">
                  <a:latin typeface="Times New Roman" pitchFamily="18" charset="0"/>
                  <a:cs typeface="Times New Roman" pitchFamily="18" charset="0"/>
                </a:rPr>
                <a:t>ROM</a:t>
              </a:r>
              <a:endParaRPr lang="zh-CN" altLang="en-US" sz="2800">
                <a:latin typeface="Times New Roman" pitchFamily="18" charset="0"/>
                <a:cs typeface="Times New Roman" pitchFamily="18" charset="0"/>
              </a:endParaRPr>
            </a:p>
          </p:txBody>
        </p:sp>
        <p:sp>
          <p:nvSpPr>
            <p:cNvPr id="86038" name="AutoShape 42"/>
            <p:cNvSpPr>
              <a:spLocks/>
            </p:cNvSpPr>
            <p:nvPr/>
          </p:nvSpPr>
          <p:spPr bwMode="auto">
            <a:xfrm>
              <a:off x="4464" y="2112"/>
              <a:ext cx="192" cy="768"/>
            </a:xfrm>
            <a:prstGeom prst="rightBrace">
              <a:avLst>
                <a:gd name="adj1" fmla="val 33333"/>
                <a:gd name="adj2" fmla="val 50000"/>
              </a:avLst>
            </a:prstGeom>
            <a:noFill/>
            <a:ln w="38100">
              <a:solidFill>
                <a:schemeClr val="tx1"/>
              </a:solidFill>
              <a:round/>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86039" name="Text Box 43"/>
            <p:cNvSpPr txBox="1">
              <a:spLocks noChangeArrowheads="1"/>
            </p:cNvSpPr>
            <p:nvPr/>
          </p:nvSpPr>
          <p:spPr bwMode="auto">
            <a:xfrm>
              <a:off x="4704" y="2448"/>
              <a:ext cx="1344"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latin typeface="Times New Roman" pitchFamily="18" charset="0"/>
                </a:rPr>
                <a:t>1K</a:t>
              </a:r>
              <a:r>
                <a:rPr lang="en-US" altLang="zh-CN" sz="900">
                  <a:latin typeface="Times New Roman" pitchFamily="18" charset="0"/>
                </a:rPr>
                <a:t> </a:t>
              </a:r>
              <a:r>
                <a:rPr lang="en-US" altLang="zh-CN" sz="3200">
                  <a:latin typeface="Times New Roman" pitchFamily="18" charset="0"/>
                  <a:cs typeface="Times New Roman" pitchFamily="18" charset="0"/>
                </a:rPr>
                <a:t>×</a:t>
              </a:r>
              <a:r>
                <a:rPr lang="en-US" altLang="zh-CN" sz="900">
                  <a:latin typeface="Times New Roman" pitchFamily="18" charset="0"/>
                  <a:cs typeface="Times New Roman" pitchFamily="18" charset="0"/>
                </a:rPr>
                <a:t> </a:t>
              </a:r>
              <a:r>
                <a:rPr lang="en-US" altLang="zh-CN" sz="2800">
                  <a:latin typeface="Times New Roman" pitchFamily="18" charset="0"/>
                  <a:cs typeface="Times New Roman" pitchFamily="18" charset="0"/>
                </a:rPr>
                <a:t>4</a:t>
              </a:r>
              <a:r>
                <a:rPr lang="zh-CN" altLang="en-US" sz="2800">
                  <a:latin typeface="Times New Roman" pitchFamily="18" charset="0"/>
                </a:rPr>
                <a:t>位</a:t>
              </a:r>
              <a:endParaRPr lang="en-US" altLang="zh-CN" sz="2800">
                <a:latin typeface="Times New Roman" pitchFamily="18" charset="0"/>
              </a:endParaRPr>
            </a:p>
          </p:txBody>
        </p:sp>
        <p:sp>
          <p:nvSpPr>
            <p:cNvPr id="86040" name="Text Box 44"/>
            <p:cNvSpPr txBox="1">
              <a:spLocks noChangeArrowheads="1"/>
            </p:cNvSpPr>
            <p:nvPr/>
          </p:nvSpPr>
          <p:spPr bwMode="auto">
            <a:xfrm>
              <a:off x="4704" y="2121"/>
              <a:ext cx="1152"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cs typeface="Times New Roman" pitchFamily="18" charset="0"/>
                </a:rPr>
                <a:t>2</a:t>
              </a:r>
              <a:r>
                <a:rPr lang="zh-CN" altLang="en-US" sz="2800">
                  <a:latin typeface="Times New Roman" pitchFamily="18" charset="0"/>
                </a:rPr>
                <a:t>片</a:t>
              </a:r>
              <a:r>
                <a:rPr lang="en-US" altLang="zh-CN" sz="2800">
                  <a:latin typeface="Times New Roman" pitchFamily="18" charset="0"/>
                  <a:cs typeface="Times New Roman" pitchFamily="18" charset="0"/>
                </a:rPr>
                <a:t>RAM</a:t>
              </a:r>
              <a:endParaRPr lang="zh-CN" altLang="en-US" sz="2800">
                <a:latin typeface="Times New Roman" pitchFamily="18" charset="0"/>
                <a:cs typeface="Times New Roman" pitchFamily="18" charset="0"/>
              </a:endParaRPr>
            </a:p>
          </p:txBody>
        </p:sp>
      </p:grpSp>
      <p:sp>
        <p:nvSpPr>
          <p:cNvPr id="262189" name="Rectangle 4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86029" name="AutoShape 4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62150"/>
                                        </p:tgtEl>
                                        <p:attrNameLst>
                                          <p:attrName>style.visibility</p:attrName>
                                        </p:attrNameLst>
                                      </p:cBhvr>
                                      <p:to>
                                        <p:strVal val="visible"/>
                                      </p:to>
                                    </p:set>
                                    <p:animEffect transition="in" filter="slide(fromTop)">
                                      <p:cBhvr>
                                        <p:cTn id="12" dur="500"/>
                                        <p:tgtEl>
                                          <p:spTgt spid="2621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2147"/>
                                        </p:tgtEl>
                                        <p:attrNameLst>
                                          <p:attrName>style.visibility</p:attrName>
                                        </p:attrNameLst>
                                      </p:cBhvr>
                                      <p:to>
                                        <p:strVal val="visible"/>
                                      </p:to>
                                    </p:set>
                                    <p:animEffect transition="in" filter="blinds(horizontal)">
                                      <p:cBhvr>
                                        <p:cTn id="17" dur="500"/>
                                        <p:tgtEl>
                                          <p:spTgt spid="26214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262151"/>
                                        </p:tgtEl>
                                        <p:attrNameLst>
                                          <p:attrName>style.visibility</p:attrName>
                                        </p:attrNameLst>
                                      </p:cBhvr>
                                      <p:to>
                                        <p:strVal val="visible"/>
                                      </p:to>
                                    </p:set>
                                    <p:animEffect transition="in" filter="slide(fromTop)">
                                      <p:cBhvr>
                                        <p:cTn id="22" dur="500"/>
                                        <p:tgtEl>
                                          <p:spTgt spid="2621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2148"/>
                                        </p:tgtEl>
                                        <p:attrNameLst>
                                          <p:attrName>style.visibility</p:attrName>
                                        </p:attrNameLst>
                                      </p:cBhvr>
                                      <p:to>
                                        <p:strVal val="visible"/>
                                      </p:to>
                                    </p:set>
                                    <p:animEffect transition="in" filter="blinds(horizontal)">
                                      <p:cBhvr>
                                        <p:cTn id="27" dur="500"/>
                                        <p:tgtEl>
                                          <p:spTgt spid="26214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2149"/>
                                        </p:tgtEl>
                                        <p:attrNameLst>
                                          <p:attrName>style.visibility</p:attrName>
                                        </p:attrNameLst>
                                      </p:cBhvr>
                                      <p:to>
                                        <p:strVal val="visible"/>
                                      </p:to>
                                    </p:set>
                                    <p:animEffect transition="in" filter="blinds(horizontal)">
                                      <p:cBhvr>
                                        <p:cTn id="32" dur="500"/>
                                        <p:tgtEl>
                                          <p:spTgt spid="26214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262152"/>
                                        </p:tgtEl>
                                        <p:attrNameLst>
                                          <p:attrName>style.visibility</p:attrName>
                                        </p:attrNameLst>
                                      </p:cBhvr>
                                      <p:to>
                                        <p:strVal val="visible"/>
                                      </p:to>
                                    </p:set>
                                    <p:animEffect transition="in" filter="slide(fromTop)">
                                      <p:cBhvr>
                                        <p:cTn id="37" dur="500"/>
                                        <p:tgtEl>
                                          <p:spTgt spid="26215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linds(horizontal)">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7" grpId="0" autoUpdateAnimBg="0"/>
      <p:bldP spid="262148" grpId="0" autoUpdateAnimBg="0"/>
      <p:bldP spid="262149" grpId="0" autoUpdateAnimBg="0"/>
      <p:bldP spid="262150" grpId="0" animBg="1"/>
      <p:bldP spid="262151" grpId="0" animBg="1"/>
      <p:bldP spid="26215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灯片编号占位符 1"/>
          <p:cNvSpPr>
            <a:spLocks noGrp="1"/>
          </p:cNvSpPr>
          <p:nvPr>
            <p:ph type="sldNum" sz="quarter" idx="10"/>
          </p:nvPr>
        </p:nvSpPr>
        <p:spPr bwMode="auto">
          <a:noFill/>
          <a:ln>
            <a:miter lim="800000"/>
            <a:headEnd/>
            <a:tailEnd/>
          </a:ln>
        </p:spPr>
        <p:txBody>
          <a:bodyPr/>
          <a:lstStyle/>
          <a:p>
            <a:fld id="{9C012BCA-F288-4AFD-82D8-A4D88F2423F9}" type="slidenum">
              <a:rPr lang="zh-CN" altLang="en-US" smtClean="0"/>
              <a:pPr/>
              <a:t>84</a:t>
            </a:fld>
            <a:endParaRPr lang="en-US" altLang="zh-CN"/>
          </a:p>
        </p:txBody>
      </p:sp>
      <p:sp>
        <p:nvSpPr>
          <p:cNvPr id="263170" name="Freeform 2"/>
          <p:cNvSpPr>
            <a:spLocks/>
          </p:cNvSpPr>
          <p:nvPr/>
        </p:nvSpPr>
        <p:spPr bwMode="auto">
          <a:xfrm>
            <a:off x="2209800" y="1809750"/>
            <a:ext cx="1062038" cy="1588"/>
          </a:xfrm>
          <a:custGeom>
            <a:avLst/>
            <a:gdLst>
              <a:gd name="T0" fmla="*/ 2147483647 w 669"/>
              <a:gd name="T1" fmla="*/ 0 h 1"/>
              <a:gd name="T2" fmla="*/ 0 w 669"/>
              <a:gd name="T3" fmla="*/ 0 h 1"/>
              <a:gd name="T4" fmla="*/ 0 60000 65536"/>
              <a:gd name="T5" fmla="*/ 0 60000 65536"/>
              <a:gd name="T6" fmla="*/ 0 w 669"/>
              <a:gd name="T7" fmla="*/ 0 h 1"/>
              <a:gd name="T8" fmla="*/ 669 w 669"/>
              <a:gd name="T9" fmla="*/ 1 h 1"/>
            </a:gdLst>
            <a:ahLst/>
            <a:cxnLst>
              <a:cxn ang="T4">
                <a:pos x="T0" y="T1"/>
              </a:cxn>
              <a:cxn ang="T5">
                <a:pos x="T2" y="T3"/>
              </a:cxn>
            </a:cxnLst>
            <a:rect l="T6" t="T7" r="T8" b="T9"/>
            <a:pathLst>
              <a:path w="669" h="1">
                <a:moveTo>
                  <a:pt x="669"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263171" name="Line 3"/>
          <p:cNvSpPr>
            <a:spLocks noChangeShapeType="1"/>
          </p:cNvSpPr>
          <p:nvPr/>
        </p:nvSpPr>
        <p:spPr bwMode="auto">
          <a:xfrm flipH="1">
            <a:off x="2209800" y="1524000"/>
            <a:ext cx="1198563" cy="1588"/>
          </a:xfrm>
          <a:prstGeom prst="line">
            <a:avLst/>
          </a:prstGeom>
          <a:noFill/>
          <a:ln w="38100">
            <a:solidFill>
              <a:schemeClr val="tx1"/>
            </a:solidFill>
            <a:round/>
            <a:headEnd/>
            <a:tailEnd/>
          </a:ln>
        </p:spPr>
        <p:txBody>
          <a:bodyPr/>
          <a:lstStyle/>
          <a:p>
            <a:endParaRPr lang="zh-CN" altLang="en-US"/>
          </a:p>
        </p:txBody>
      </p:sp>
      <p:grpSp>
        <p:nvGrpSpPr>
          <p:cNvPr id="2" name="Group 4"/>
          <p:cNvGrpSpPr>
            <a:grpSpLocks/>
          </p:cNvGrpSpPr>
          <p:nvPr/>
        </p:nvGrpSpPr>
        <p:grpSpPr bwMode="auto">
          <a:xfrm>
            <a:off x="247650" y="1104900"/>
            <a:ext cx="298450" cy="1247775"/>
            <a:chOff x="156" y="696"/>
            <a:chExt cx="188" cy="786"/>
          </a:xfrm>
        </p:grpSpPr>
        <p:sp>
          <p:nvSpPr>
            <p:cNvPr id="87190" name="Line 5"/>
            <p:cNvSpPr>
              <a:spLocks noChangeShapeType="1"/>
            </p:cNvSpPr>
            <p:nvPr/>
          </p:nvSpPr>
          <p:spPr bwMode="auto">
            <a:xfrm flipH="1">
              <a:off x="157" y="1467"/>
              <a:ext cx="187" cy="1"/>
            </a:xfrm>
            <a:prstGeom prst="line">
              <a:avLst/>
            </a:prstGeom>
            <a:noFill/>
            <a:ln w="38100">
              <a:solidFill>
                <a:schemeClr val="tx1"/>
              </a:solidFill>
              <a:round/>
              <a:headEnd/>
              <a:tailEnd/>
            </a:ln>
          </p:spPr>
          <p:txBody>
            <a:bodyPr/>
            <a:lstStyle/>
            <a:p>
              <a:endParaRPr lang="zh-CN" altLang="en-US"/>
            </a:p>
          </p:txBody>
        </p:sp>
        <p:sp>
          <p:nvSpPr>
            <p:cNvPr id="87191" name="Freeform 6"/>
            <p:cNvSpPr>
              <a:spLocks/>
            </p:cNvSpPr>
            <p:nvPr/>
          </p:nvSpPr>
          <p:spPr bwMode="auto">
            <a:xfrm>
              <a:off x="156" y="696"/>
              <a:ext cx="1" cy="786"/>
            </a:xfrm>
            <a:custGeom>
              <a:avLst/>
              <a:gdLst>
                <a:gd name="T0" fmla="*/ 0 w 1"/>
                <a:gd name="T1" fmla="*/ 786 h 786"/>
                <a:gd name="T2" fmla="*/ 0 w 1"/>
                <a:gd name="T3" fmla="*/ 0 h 786"/>
                <a:gd name="T4" fmla="*/ 0 60000 65536"/>
                <a:gd name="T5" fmla="*/ 0 60000 65536"/>
                <a:gd name="T6" fmla="*/ 0 w 1"/>
                <a:gd name="T7" fmla="*/ 0 h 786"/>
                <a:gd name="T8" fmla="*/ 1 w 1"/>
                <a:gd name="T9" fmla="*/ 786 h 786"/>
              </a:gdLst>
              <a:ahLst/>
              <a:cxnLst>
                <a:cxn ang="T4">
                  <a:pos x="T0" y="T1"/>
                </a:cxn>
                <a:cxn ang="T5">
                  <a:pos x="T2" y="T3"/>
                </a:cxn>
              </a:cxnLst>
              <a:rect l="T6" t="T7" r="T8" b="T9"/>
              <a:pathLst>
                <a:path w="1" h="786">
                  <a:moveTo>
                    <a:pt x="0" y="786"/>
                  </a:moveTo>
                  <a:lnTo>
                    <a:pt x="0" y="0"/>
                  </a:lnTo>
                </a:path>
              </a:pathLst>
            </a:custGeom>
            <a:solidFill>
              <a:srgbClr val="FFFFFF"/>
            </a:solidFill>
            <a:ln w="38100">
              <a:solidFill>
                <a:schemeClr val="tx1"/>
              </a:solidFill>
              <a:round/>
              <a:headEnd/>
              <a:tailEnd/>
            </a:ln>
          </p:spPr>
          <p:txBody>
            <a:bodyPr/>
            <a:lstStyle/>
            <a:p>
              <a:endParaRPr lang="zh-CN" altLang="en-US"/>
            </a:p>
          </p:txBody>
        </p:sp>
      </p:grpSp>
      <p:grpSp>
        <p:nvGrpSpPr>
          <p:cNvPr id="3" name="Group 7"/>
          <p:cNvGrpSpPr>
            <a:grpSpLocks/>
          </p:cNvGrpSpPr>
          <p:nvPr/>
        </p:nvGrpSpPr>
        <p:grpSpPr bwMode="auto">
          <a:xfrm>
            <a:off x="236538" y="1108075"/>
            <a:ext cx="3040062" cy="990600"/>
            <a:chOff x="149" y="698"/>
            <a:chExt cx="1915" cy="624"/>
          </a:xfrm>
        </p:grpSpPr>
        <p:sp>
          <p:nvSpPr>
            <p:cNvPr id="87187" name="Freeform 8"/>
            <p:cNvSpPr>
              <a:spLocks/>
            </p:cNvSpPr>
            <p:nvPr/>
          </p:nvSpPr>
          <p:spPr bwMode="auto">
            <a:xfrm>
              <a:off x="1727" y="1321"/>
              <a:ext cx="337" cy="1"/>
            </a:xfrm>
            <a:custGeom>
              <a:avLst/>
              <a:gdLst>
                <a:gd name="T0" fmla="*/ 345 w 336"/>
                <a:gd name="T1" fmla="*/ 0 h 1"/>
                <a:gd name="T2" fmla="*/ 0 w 336"/>
                <a:gd name="T3" fmla="*/ 0 h 1"/>
                <a:gd name="T4" fmla="*/ 0 60000 65536"/>
                <a:gd name="T5" fmla="*/ 0 60000 65536"/>
                <a:gd name="T6" fmla="*/ 0 w 336"/>
                <a:gd name="T7" fmla="*/ 0 h 1"/>
                <a:gd name="T8" fmla="*/ 336 w 336"/>
                <a:gd name="T9" fmla="*/ 1 h 1"/>
              </a:gdLst>
              <a:ahLst/>
              <a:cxnLst>
                <a:cxn ang="T4">
                  <a:pos x="T0" y="T1"/>
                </a:cxn>
                <a:cxn ang="T5">
                  <a:pos x="T2" y="T3"/>
                </a:cxn>
              </a:cxnLst>
              <a:rect l="T6" t="T7" r="T8" b="T9"/>
              <a:pathLst>
                <a:path w="336" h="1">
                  <a:moveTo>
                    <a:pt x="336"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87188" name="Line 9"/>
            <p:cNvSpPr>
              <a:spLocks noChangeShapeType="1"/>
            </p:cNvSpPr>
            <p:nvPr/>
          </p:nvSpPr>
          <p:spPr bwMode="auto">
            <a:xfrm>
              <a:off x="149" y="698"/>
              <a:ext cx="1589" cy="1"/>
            </a:xfrm>
            <a:prstGeom prst="line">
              <a:avLst/>
            </a:prstGeom>
            <a:noFill/>
            <a:ln w="38100">
              <a:solidFill>
                <a:schemeClr val="tx1"/>
              </a:solidFill>
              <a:round/>
              <a:headEnd/>
              <a:tailEnd/>
            </a:ln>
          </p:spPr>
          <p:txBody>
            <a:bodyPr/>
            <a:lstStyle/>
            <a:p>
              <a:endParaRPr lang="zh-CN" altLang="en-US"/>
            </a:p>
          </p:txBody>
        </p:sp>
        <p:sp>
          <p:nvSpPr>
            <p:cNvPr id="87189" name="Line 10"/>
            <p:cNvSpPr>
              <a:spLocks noChangeShapeType="1"/>
            </p:cNvSpPr>
            <p:nvPr/>
          </p:nvSpPr>
          <p:spPr bwMode="auto">
            <a:xfrm>
              <a:off x="1733" y="698"/>
              <a:ext cx="1" cy="620"/>
            </a:xfrm>
            <a:prstGeom prst="line">
              <a:avLst/>
            </a:prstGeom>
            <a:noFill/>
            <a:ln w="38100">
              <a:solidFill>
                <a:schemeClr val="tx1"/>
              </a:solidFill>
              <a:round/>
              <a:headEnd/>
              <a:tailEnd/>
            </a:ln>
          </p:spPr>
          <p:txBody>
            <a:bodyPr/>
            <a:lstStyle/>
            <a:p>
              <a:endParaRPr lang="zh-CN" altLang="en-US"/>
            </a:p>
          </p:txBody>
        </p:sp>
      </p:grpSp>
      <p:sp>
        <p:nvSpPr>
          <p:cNvPr id="263179" name="Line 11"/>
          <p:cNvSpPr>
            <a:spLocks noChangeShapeType="1"/>
          </p:cNvSpPr>
          <p:nvPr/>
        </p:nvSpPr>
        <p:spPr bwMode="auto">
          <a:xfrm flipH="1">
            <a:off x="2209800" y="2414588"/>
            <a:ext cx="1193800" cy="1587"/>
          </a:xfrm>
          <a:prstGeom prst="line">
            <a:avLst/>
          </a:prstGeom>
          <a:noFill/>
          <a:ln w="38100">
            <a:solidFill>
              <a:schemeClr val="tx1"/>
            </a:solidFill>
            <a:round/>
            <a:headEnd/>
            <a:tailEnd/>
          </a:ln>
        </p:spPr>
        <p:txBody>
          <a:bodyPr/>
          <a:lstStyle/>
          <a:p>
            <a:endParaRPr lang="zh-CN" altLang="en-US"/>
          </a:p>
        </p:txBody>
      </p:sp>
      <p:sp>
        <p:nvSpPr>
          <p:cNvPr id="263180" name="Line 12"/>
          <p:cNvSpPr>
            <a:spLocks noChangeShapeType="1"/>
          </p:cNvSpPr>
          <p:nvPr/>
        </p:nvSpPr>
        <p:spPr bwMode="auto">
          <a:xfrm flipH="1">
            <a:off x="2209800" y="2706688"/>
            <a:ext cx="1190625" cy="1587"/>
          </a:xfrm>
          <a:prstGeom prst="line">
            <a:avLst/>
          </a:prstGeom>
          <a:noFill/>
          <a:ln w="38100">
            <a:solidFill>
              <a:schemeClr val="tx1"/>
            </a:solidFill>
            <a:round/>
            <a:headEnd/>
            <a:tailEnd/>
          </a:ln>
        </p:spPr>
        <p:txBody>
          <a:bodyPr/>
          <a:lstStyle/>
          <a:p>
            <a:endParaRPr lang="zh-CN" altLang="en-US"/>
          </a:p>
        </p:txBody>
      </p:sp>
      <p:sp>
        <p:nvSpPr>
          <p:cNvPr id="263181" name="Line 13"/>
          <p:cNvSpPr>
            <a:spLocks noChangeShapeType="1"/>
          </p:cNvSpPr>
          <p:nvPr/>
        </p:nvSpPr>
        <p:spPr bwMode="auto">
          <a:xfrm flipH="1">
            <a:off x="2209800" y="2970213"/>
            <a:ext cx="1190625" cy="1587"/>
          </a:xfrm>
          <a:prstGeom prst="line">
            <a:avLst/>
          </a:prstGeom>
          <a:noFill/>
          <a:ln w="38100">
            <a:solidFill>
              <a:schemeClr val="tx1"/>
            </a:solidFill>
            <a:round/>
            <a:headEnd/>
            <a:tailEnd/>
          </a:ln>
        </p:spPr>
        <p:txBody>
          <a:bodyPr/>
          <a:lstStyle/>
          <a:p>
            <a:endParaRPr lang="zh-CN" altLang="en-US"/>
          </a:p>
        </p:txBody>
      </p:sp>
      <p:grpSp>
        <p:nvGrpSpPr>
          <p:cNvPr id="4" name="Group 14"/>
          <p:cNvGrpSpPr>
            <a:grpSpLocks/>
          </p:cNvGrpSpPr>
          <p:nvPr/>
        </p:nvGrpSpPr>
        <p:grpSpPr bwMode="auto">
          <a:xfrm>
            <a:off x="5791200" y="2133600"/>
            <a:ext cx="361950" cy="1190625"/>
            <a:chOff x="3648" y="1344"/>
            <a:chExt cx="228" cy="750"/>
          </a:xfrm>
        </p:grpSpPr>
        <p:sp>
          <p:nvSpPr>
            <p:cNvPr id="87185" name="Freeform 15"/>
            <p:cNvSpPr>
              <a:spLocks/>
            </p:cNvSpPr>
            <p:nvPr/>
          </p:nvSpPr>
          <p:spPr bwMode="auto">
            <a:xfrm>
              <a:off x="3651" y="1344"/>
              <a:ext cx="225" cy="1"/>
            </a:xfrm>
            <a:custGeom>
              <a:avLst/>
              <a:gdLst>
                <a:gd name="T0" fmla="*/ 0 w 225"/>
                <a:gd name="T1" fmla="*/ 0 h 1"/>
                <a:gd name="T2" fmla="*/ 225 w 225"/>
                <a:gd name="T3" fmla="*/ 0 h 1"/>
                <a:gd name="T4" fmla="*/ 0 60000 65536"/>
                <a:gd name="T5" fmla="*/ 0 60000 65536"/>
                <a:gd name="T6" fmla="*/ 0 w 225"/>
                <a:gd name="T7" fmla="*/ 0 h 1"/>
                <a:gd name="T8" fmla="*/ 225 w 225"/>
                <a:gd name="T9" fmla="*/ 1 h 1"/>
              </a:gdLst>
              <a:ahLst/>
              <a:cxnLst>
                <a:cxn ang="T4">
                  <a:pos x="T0" y="T1"/>
                </a:cxn>
                <a:cxn ang="T5">
                  <a:pos x="T2" y="T3"/>
                </a:cxn>
              </a:cxnLst>
              <a:rect l="T6" t="T7" r="T8" b="T9"/>
              <a:pathLst>
                <a:path w="225" h="1">
                  <a:moveTo>
                    <a:pt x="0" y="0"/>
                  </a:moveTo>
                  <a:lnTo>
                    <a:pt x="225" y="0"/>
                  </a:lnTo>
                </a:path>
              </a:pathLst>
            </a:custGeom>
            <a:solidFill>
              <a:srgbClr val="FFFFFF"/>
            </a:solidFill>
            <a:ln w="38100">
              <a:solidFill>
                <a:schemeClr val="tx1"/>
              </a:solidFill>
              <a:round/>
              <a:headEnd/>
              <a:tailEnd/>
            </a:ln>
          </p:spPr>
          <p:txBody>
            <a:bodyPr/>
            <a:lstStyle/>
            <a:p>
              <a:endParaRPr lang="zh-CN" altLang="en-US"/>
            </a:p>
          </p:txBody>
        </p:sp>
        <p:sp>
          <p:nvSpPr>
            <p:cNvPr id="87186" name="Line 16"/>
            <p:cNvSpPr>
              <a:spLocks noChangeShapeType="1"/>
            </p:cNvSpPr>
            <p:nvPr/>
          </p:nvSpPr>
          <p:spPr bwMode="auto">
            <a:xfrm>
              <a:off x="3648" y="1344"/>
              <a:ext cx="1" cy="750"/>
            </a:xfrm>
            <a:prstGeom prst="line">
              <a:avLst/>
            </a:prstGeom>
            <a:noFill/>
            <a:ln w="38100">
              <a:solidFill>
                <a:schemeClr val="tx1"/>
              </a:solidFill>
              <a:round/>
              <a:headEnd/>
              <a:tailEnd/>
            </a:ln>
          </p:spPr>
          <p:txBody>
            <a:bodyPr/>
            <a:lstStyle/>
            <a:p>
              <a:endParaRPr lang="zh-CN" altLang="en-US"/>
            </a:p>
          </p:txBody>
        </p:sp>
      </p:grpSp>
      <p:grpSp>
        <p:nvGrpSpPr>
          <p:cNvPr id="5" name="Group 17"/>
          <p:cNvGrpSpPr>
            <a:grpSpLocks/>
          </p:cNvGrpSpPr>
          <p:nvPr/>
        </p:nvGrpSpPr>
        <p:grpSpPr bwMode="auto">
          <a:xfrm>
            <a:off x="2806700" y="4527550"/>
            <a:ext cx="723900" cy="355600"/>
            <a:chOff x="1768" y="2852"/>
            <a:chExt cx="456" cy="224"/>
          </a:xfrm>
        </p:grpSpPr>
        <p:sp>
          <p:nvSpPr>
            <p:cNvPr id="87182" name="Line 18"/>
            <p:cNvSpPr>
              <a:spLocks noChangeShapeType="1"/>
            </p:cNvSpPr>
            <p:nvPr/>
          </p:nvSpPr>
          <p:spPr bwMode="auto">
            <a:xfrm flipH="1">
              <a:off x="1876" y="2852"/>
              <a:ext cx="348" cy="1"/>
            </a:xfrm>
            <a:prstGeom prst="line">
              <a:avLst/>
            </a:prstGeom>
            <a:noFill/>
            <a:ln w="38100">
              <a:solidFill>
                <a:schemeClr val="tx1"/>
              </a:solidFill>
              <a:round/>
              <a:headEnd/>
              <a:tailEnd/>
            </a:ln>
          </p:spPr>
          <p:txBody>
            <a:bodyPr/>
            <a:lstStyle/>
            <a:p>
              <a:endParaRPr lang="zh-CN" altLang="en-US"/>
            </a:p>
          </p:txBody>
        </p:sp>
        <p:sp>
          <p:nvSpPr>
            <p:cNvPr id="87183" name="Line 19"/>
            <p:cNvSpPr>
              <a:spLocks noChangeShapeType="1"/>
            </p:cNvSpPr>
            <p:nvPr/>
          </p:nvSpPr>
          <p:spPr bwMode="auto">
            <a:xfrm>
              <a:off x="1876" y="2852"/>
              <a:ext cx="1" cy="215"/>
            </a:xfrm>
            <a:prstGeom prst="line">
              <a:avLst/>
            </a:prstGeom>
            <a:noFill/>
            <a:ln w="38100">
              <a:solidFill>
                <a:schemeClr val="tx1"/>
              </a:solidFill>
              <a:round/>
              <a:headEnd/>
              <a:tailEnd/>
            </a:ln>
          </p:spPr>
          <p:txBody>
            <a:bodyPr/>
            <a:lstStyle/>
            <a:p>
              <a:endParaRPr lang="zh-CN" altLang="en-US"/>
            </a:p>
          </p:txBody>
        </p:sp>
        <p:sp>
          <p:nvSpPr>
            <p:cNvPr id="87184" name="Rectangle 20"/>
            <p:cNvSpPr>
              <a:spLocks noChangeArrowheads="1"/>
            </p:cNvSpPr>
            <p:nvPr/>
          </p:nvSpPr>
          <p:spPr bwMode="auto">
            <a:xfrm>
              <a:off x="1768" y="3057"/>
              <a:ext cx="187" cy="19"/>
            </a:xfrm>
            <a:prstGeom prst="rect">
              <a:avLst/>
            </a:prstGeom>
            <a:solidFill>
              <a:srgbClr val="000000"/>
            </a:solid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grpSp>
        <p:nvGrpSpPr>
          <p:cNvPr id="6" name="Group 21"/>
          <p:cNvGrpSpPr>
            <a:grpSpLocks/>
          </p:cNvGrpSpPr>
          <p:nvPr/>
        </p:nvGrpSpPr>
        <p:grpSpPr bwMode="auto">
          <a:xfrm>
            <a:off x="6772275" y="1952625"/>
            <a:ext cx="314325" cy="2395538"/>
            <a:chOff x="4266" y="1230"/>
            <a:chExt cx="198" cy="1509"/>
          </a:xfrm>
        </p:grpSpPr>
        <p:sp>
          <p:nvSpPr>
            <p:cNvPr id="87180" name="Freeform 22"/>
            <p:cNvSpPr>
              <a:spLocks/>
            </p:cNvSpPr>
            <p:nvPr/>
          </p:nvSpPr>
          <p:spPr bwMode="auto">
            <a:xfrm>
              <a:off x="4266" y="1236"/>
              <a:ext cx="195" cy="1"/>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solidFill>
              <a:srgbClr val="FFFFFF"/>
            </a:solidFill>
            <a:ln w="38100">
              <a:solidFill>
                <a:schemeClr val="tx1"/>
              </a:solidFill>
              <a:round/>
              <a:headEnd/>
              <a:tailEnd/>
            </a:ln>
          </p:spPr>
          <p:txBody>
            <a:bodyPr/>
            <a:lstStyle/>
            <a:p>
              <a:endParaRPr lang="zh-CN" altLang="en-US"/>
            </a:p>
          </p:txBody>
        </p:sp>
        <p:sp>
          <p:nvSpPr>
            <p:cNvPr id="87181" name="Freeform 23"/>
            <p:cNvSpPr>
              <a:spLocks/>
            </p:cNvSpPr>
            <p:nvPr/>
          </p:nvSpPr>
          <p:spPr bwMode="auto">
            <a:xfrm>
              <a:off x="4462" y="1230"/>
              <a:ext cx="2" cy="1509"/>
            </a:xfrm>
            <a:custGeom>
              <a:avLst/>
              <a:gdLst>
                <a:gd name="T0" fmla="*/ 1 w 3"/>
                <a:gd name="T1" fmla="*/ 0 h 1509"/>
                <a:gd name="T2" fmla="*/ 0 w 3"/>
                <a:gd name="T3" fmla="*/ 1509 h 1509"/>
                <a:gd name="T4" fmla="*/ 0 60000 65536"/>
                <a:gd name="T5" fmla="*/ 0 60000 65536"/>
                <a:gd name="T6" fmla="*/ 0 w 3"/>
                <a:gd name="T7" fmla="*/ 0 h 1509"/>
                <a:gd name="T8" fmla="*/ 3 w 3"/>
                <a:gd name="T9" fmla="*/ 1509 h 1509"/>
              </a:gdLst>
              <a:ahLst/>
              <a:cxnLst>
                <a:cxn ang="T4">
                  <a:pos x="T0" y="T1"/>
                </a:cxn>
                <a:cxn ang="T5">
                  <a:pos x="T2" y="T3"/>
                </a:cxn>
              </a:cxnLst>
              <a:rect l="T6" t="T7" r="T8" b="T9"/>
              <a:pathLst>
                <a:path w="3" h="1509">
                  <a:moveTo>
                    <a:pt x="3" y="0"/>
                  </a:moveTo>
                  <a:lnTo>
                    <a:pt x="0" y="1509"/>
                  </a:lnTo>
                </a:path>
              </a:pathLst>
            </a:custGeom>
            <a:solidFill>
              <a:srgbClr val="FFFFFF"/>
            </a:solidFill>
            <a:ln w="38100">
              <a:solidFill>
                <a:schemeClr val="tx1"/>
              </a:solidFill>
              <a:round/>
              <a:headEnd/>
              <a:tailEnd type="oval" w="sm" len="sm"/>
            </a:ln>
          </p:spPr>
          <p:txBody>
            <a:bodyPr/>
            <a:lstStyle/>
            <a:p>
              <a:endParaRPr lang="zh-CN" altLang="en-US"/>
            </a:p>
          </p:txBody>
        </p:sp>
      </p:grpSp>
      <p:sp>
        <p:nvSpPr>
          <p:cNvPr id="263192" name="Freeform 24"/>
          <p:cNvSpPr>
            <a:spLocks/>
          </p:cNvSpPr>
          <p:nvPr/>
        </p:nvSpPr>
        <p:spPr bwMode="auto">
          <a:xfrm>
            <a:off x="4638675" y="4343400"/>
            <a:ext cx="657225" cy="1588"/>
          </a:xfrm>
          <a:custGeom>
            <a:avLst/>
            <a:gdLst>
              <a:gd name="T0" fmla="*/ 2147483647 w 414"/>
              <a:gd name="T1" fmla="*/ 0 h 1"/>
              <a:gd name="T2" fmla="*/ 0 w 414"/>
              <a:gd name="T3" fmla="*/ 2147483647 h 1"/>
              <a:gd name="T4" fmla="*/ 0 60000 65536"/>
              <a:gd name="T5" fmla="*/ 0 60000 65536"/>
              <a:gd name="T6" fmla="*/ 0 w 414"/>
              <a:gd name="T7" fmla="*/ 0 h 1"/>
              <a:gd name="T8" fmla="*/ 414 w 414"/>
              <a:gd name="T9" fmla="*/ 1 h 1"/>
            </a:gdLst>
            <a:ahLst/>
            <a:cxnLst>
              <a:cxn ang="T4">
                <a:pos x="T0" y="T1"/>
              </a:cxn>
              <a:cxn ang="T5">
                <a:pos x="T2" y="T3"/>
              </a:cxn>
            </a:cxnLst>
            <a:rect l="T6" t="T7" r="T8" b="T9"/>
            <a:pathLst>
              <a:path w="414" h="1">
                <a:moveTo>
                  <a:pt x="414" y="0"/>
                </a:moveTo>
                <a:lnTo>
                  <a:pt x="0" y="1"/>
                </a:lnTo>
              </a:path>
            </a:pathLst>
          </a:custGeom>
          <a:solidFill>
            <a:srgbClr val="FFFFFF"/>
          </a:solidFill>
          <a:ln w="38100">
            <a:solidFill>
              <a:schemeClr val="tx1"/>
            </a:solidFill>
            <a:round/>
            <a:headEnd/>
            <a:tailEnd/>
          </a:ln>
        </p:spPr>
        <p:txBody>
          <a:bodyPr/>
          <a:lstStyle/>
          <a:p>
            <a:endParaRPr lang="zh-CN" altLang="en-US"/>
          </a:p>
        </p:txBody>
      </p:sp>
      <p:grpSp>
        <p:nvGrpSpPr>
          <p:cNvPr id="7" name="Group 25"/>
          <p:cNvGrpSpPr>
            <a:grpSpLocks/>
          </p:cNvGrpSpPr>
          <p:nvPr/>
        </p:nvGrpSpPr>
        <p:grpSpPr bwMode="auto">
          <a:xfrm>
            <a:off x="3530600" y="4191000"/>
            <a:ext cx="1120775" cy="595313"/>
            <a:chOff x="2224" y="2640"/>
            <a:chExt cx="706" cy="375"/>
          </a:xfrm>
        </p:grpSpPr>
        <p:sp>
          <p:nvSpPr>
            <p:cNvPr id="87177" name="Rectangle 26"/>
            <p:cNvSpPr>
              <a:spLocks noChangeArrowheads="1"/>
            </p:cNvSpPr>
            <p:nvPr/>
          </p:nvSpPr>
          <p:spPr bwMode="auto">
            <a:xfrm>
              <a:off x="2224" y="2671"/>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7178" name="Text Box 27"/>
            <p:cNvSpPr txBox="1">
              <a:spLocks noChangeArrowheads="1"/>
            </p:cNvSpPr>
            <p:nvPr/>
          </p:nvSpPr>
          <p:spPr bwMode="auto">
            <a:xfrm>
              <a:off x="2232" y="2640"/>
              <a:ext cx="69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a:latin typeface="Times New Roman" pitchFamily="18" charset="0"/>
                </a:rPr>
                <a:t> 2</a:t>
              </a:r>
              <a:r>
                <a:rPr lang="en-US" altLang="zh-CN">
                  <a:latin typeface="Times New Roman" pitchFamily="18" charset="0"/>
                </a:rPr>
                <a:t>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8</a:t>
              </a:r>
              <a:r>
                <a:rPr lang="zh-CN" altLang="en-US">
                  <a:latin typeface="Times New Roman" pitchFamily="18" charset="0"/>
                </a:rPr>
                <a:t>位</a:t>
              </a:r>
            </a:p>
          </p:txBody>
        </p:sp>
        <p:sp>
          <p:nvSpPr>
            <p:cNvPr id="87179" name="Text Box 28"/>
            <p:cNvSpPr txBox="1">
              <a:spLocks noChangeArrowheads="1"/>
            </p:cNvSpPr>
            <p:nvPr/>
          </p:nvSpPr>
          <p:spPr bwMode="auto">
            <a:xfrm>
              <a:off x="2304" y="2784"/>
              <a:ext cx="50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 ROM</a:t>
              </a:r>
            </a:p>
          </p:txBody>
        </p:sp>
      </p:grpSp>
      <p:sp>
        <p:nvSpPr>
          <p:cNvPr id="263197" name="Line 29"/>
          <p:cNvSpPr>
            <a:spLocks noChangeShapeType="1"/>
          </p:cNvSpPr>
          <p:nvPr/>
        </p:nvSpPr>
        <p:spPr bwMode="auto">
          <a:xfrm>
            <a:off x="6645275" y="4343400"/>
            <a:ext cx="852488" cy="1588"/>
          </a:xfrm>
          <a:prstGeom prst="line">
            <a:avLst/>
          </a:prstGeom>
          <a:noFill/>
          <a:ln w="38100">
            <a:solidFill>
              <a:schemeClr val="tx1"/>
            </a:solidFill>
            <a:round/>
            <a:headEnd/>
            <a:tailEnd/>
          </a:ln>
        </p:spPr>
        <p:txBody>
          <a:bodyPr/>
          <a:lstStyle/>
          <a:p>
            <a:endParaRPr lang="zh-CN" altLang="en-US"/>
          </a:p>
        </p:txBody>
      </p:sp>
      <p:grpSp>
        <p:nvGrpSpPr>
          <p:cNvPr id="8" name="Group 30"/>
          <p:cNvGrpSpPr>
            <a:grpSpLocks/>
          </p:cNvGrpSpPr>
          <p:nvPr/>
        </p:nvGrpSpPr>
        <p:grpSpPr bwMode="auto">
          <a:xfrm>
            <a:off x="2209800" y="4527550"/>
            <a:ext cx="5287963" cy="1649413"/>
            <a:chOff x="1392" y="2852"/>
            <a:chExt cx="3331" cy="1039"/>
          </a:xfrm>
        </p:grpSpPr>
        <p:sp>
          <p:nvSpPr>
            <p:cNvPr id="87172" name="Line 31"/>
            <p:cNvSpPr>
              <a:spLocks noChangeShapeType="1"/>
            </p:cNvSpPr>
            <p:nvPr/>
          </p:nvSpPr>
          <p:spPr bwMode="auto">
            <a:xfrm flipH="1">
              <a:off x="3137" y="2852"/>
              <a:ext cx="350" cy="1"/>
            </a:xfrm>
            <a:prstGeom prst="line">
              <a:avLst/>
            </a:prstGeom>
            <a:noFill/>
            <a:ln w="38100">
              <a:solidFill>
                <a:schemeClr val="tx1"/>
              </a:solidFill>
              <a:round/>
              <a:headEnd/>
              <a:tailEnd/>
            </a:ln>
          </p:spPr>
          <p:txBody>
            <a:bodyPr/>
            <a:lstStyle/>
            <a:p>
              <a:endParaRPr lang="zh-CN" altLang="en-US"/>
            </a:p>
          </p:txBody>
        </p:sp>
        <p:sp>
          <p:nvSpPr>
            <p:cNvPr id="87173" name="Line 32"/>
            <p:cNvSpPr>
              <a:spLocks noChangeShapeType="1"/>
            </p:cNvSpPr>
            <p:nvPr/>
          </p:nvSpPr>
          <p:spPr bwMode="auto">
            <a:xfrm rot="10800000">
              <a:off x="3137" y="2852"/>
              <a:ext cx="1" cy="1039"/>
            </a:xfrm>
            <a:prstGeom prst="line">
              <a:avLst/>
            </a:prstGeom>
            <a:noFill/>
            <a:ln w="38100">
              <a:solidFill>
                <a:schemeClr val="tx1"/>
              </a:solidFill>
              <a:round/>
              <a:headEnd type="oval" w="sm" len="sm"/>
              <a:tailEnd/>
            </a:ln>
          </p:spPr>
          <p:txBody>
            <a:bodyPr/>
            <a:lstStyle/>
            <a:p>
              <a:endParaRPr lang="zh-CN" altLang="en-US"/>
            </a:p>
          </p:txBody>
        </p:sp>
        <p:sp>
          <p:nvSpPr>
            <p:cNvPr id="87174" name="Line 33"/>
            <p:cNvSpPr>
              <a:spLocks noChangeShapeType="1"/>
            </p:cNvSpPr>
            <p:nvPr/>
          </p:nvSpPr>
          <p:spPr bwMode="auto">
            <a:xfrm>
              <a:off x="4373" y="2852"/>
              <a:ext cx="1" cy="1039"/>
            </a:xfrm>
            <a:prstGeom prst="line">
              <a:avLst/>
            </a:prstGeom>
            <a:noFill/>
            <a:ln w="38100">
              <a:solidFill>
                <a:schemeClr val="tx1"/>
              </a:solidFill>
              <a:round/>
              <a:headEnd/>
              <a:tailEnd/>
            </a:ln>
          </p:spPr>
          <p:txBody>
            <a:bodyPr/>
            <a:lstStyle/>
            <a:p>
              <a:endParaRPr lang="zh-CN" altLang="en-US"/>
            </a:p>
          </p:txBody>
        </p:sp>
        <p:sp>
          <p:nvSpPr>
            <p:cNvPr id="87175" name="Freeform 34"/>
            <p:cNvSpPr>
              <a:spLocks/>
            </p:cNvSpPr>
            <p:nvPr/>
          </p:nvSpPr>
          <p:spPr bwMode="auto">
            <a:xfrm>
              <a:off x="1392" y="3885"/>
              <a:ext cx="2994" cy="6"/>
            </a:xfrm>
            <a:custGeom>
              <a:avLst/>
              <a:gdLst>
                <a:gd name="T0" fmla="*/ 0 w 2994"/>
                <a:gd name="T1" fmla="*/ 6 h 6"/>
                <a:gd name="T2" fmla="*/ 2994 w 2994"/>
                <a:gd name="T3" fmla="*/ 0 h 6"/>
                <a:gd name="T4" fmla="*/ 0 60000 65536"/>
                <a:gd name="T5" fmla="*/ 0 60000 65536"/>
                <a:gd name="T6" fmla="*/ 0 w 2994"/>
                <a:gd name="T7" fmla="*/ 0 h 6"/>
                <a:gd name="T8" fmla="*/ 2994 w 2994"/>
                <a:gd name="T9" fmla="*/ 6 h 6"/>
              </a:gdLst>
              <a:ahLst/>
              <a:cxnLst>
                <a:cxn ang="T4">
                  <a:pos x="T0" y="T1"/>
                </a:cxn>
                <a:cxn ang="T5">
                  <a:pos x="T2" y="T3"/>
                </a:cxn>
              </a:cxnLst>
              <a:rect l="T6" t="T7" r="T8" b="T9"/>
              <a:pathLst>
                <a:path w="2994" h="6">
                  <a:moveTo>
                    <a:pt x="0" y="6"/>
                  </a:moveTo>
                  <a:lnTo>
                    <a:pt x="2994" y="0"/>
                  </a:lnTo>
                </a:path>
              </a:pathLst>
            </a:custGeom>
            <a:solidFill>
              <a:srgbClr val="FFFFFF"/>
            </a:solidFill>
            <a:ln w="38100">
              <a:solidFill>
                <a:schemeClr val="tx1"/>
              </a:solidFill>
              <a:round/>
              <a:headEnd/>
              <a:tailEnd/>
            </a:ln>
          </p:spPr>
          <p:txBody>
            <a:bodyPr/>
            <a:lstStyle/>
            <a:p>
              <a:endParaRPr lang="zh-CN" altLang="en-US"/>
            </a:p>
          </p:txBody>
        </p:sp>
        <p:sp>
          <p:nvSpPr>
            <p:cNvPr id="87176" name="Line 35"/>
            <p:cNvSpPr>
              <a:spLocks noChangeShapeType="1"/>
            </p:cNvSpPr>
            <p:nvPr/>
          </p:nvSpPr>
          <p:spPr bwMode="auto">
            <a:xfrm flipH="1">
              <a:off x="4373" y="2852"/>
              <a:ext cx="350" cy="1"/>
            </a:xfrm>
            <a:prstGeom prst="line">
              <a:avLst/>
            </a:prstGeom>
            <a:noFill/>
            <a:ln w="38100">
              <a:solidFill>
                <a:schemeClr val="tx1"/>
              </a:solidFill>
              <a:round/>
              <a:headEnd/>
              <a:tailEnd/>
            </a:ln>
          </p:spPr>
          <p:txBody>
            <a:bodyPr/>
            <a:lstStyle/>
            <a:p>
              <a:endParaRPr lang="zh-CN" altLang="en-US"/>
            </a:p>
          </p:txBody>
        </p:sp>
      </p:grpSp>
      <p:grpSp>
        <p:nvGrpSpPr>
          <p:cNvPr id="9" name="Group 36"/>
          <p:cNvGrpSpPr>
            <a:grpSpLocks/>
          </p:cNvGrpSpPr>
          <p:nvPr/>
        </p:nvGrpSpPr>
        <p:grpSpPr bwMode="auto">
          <a:xfrm>
            <a:off x="5518150" y="4205288"/>
            <a:ext cx="3092450" cy="614362"/>
            <a:chOff x="3476" y="2649"/>
            <a:chExt cx="1948" cy="387"/>
          </a:xfrm>
        </p:grpSpPr>
        <p:sp>
          <p:nvSpPr>
            <p:cNvPr id="87166" name="Text Box 37"/>
            <p:cNvSpPr txBox="1">
              <a:spLocks noChangeArrowheads="1"/>
            </p:cNvSpPr>
            <p:nvPr/>
          </p:nvSpPr>
          <p:spPr bwMode="auto">
            <a:xfrm>
              <a:off x="3504" y="2649"/>
              <a:ext cx="67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1K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4</a:t>
              </a:r>
              <a:r>
                <a:rPr lang="zh-CN" altLang="en-US">
                  <a:latin typeface="Times New Roman" pitchFamily="18" charset="0"/>
                </a:rPr>
                <a:t>位</a:t>
              </a:r>
            </a:p>
          </p:txBody>
        </p:sp>
        <p:sp>
          <p:nvSpPr>
            <p:cNvPr id="87167" name="Rectangle 38"/>
            <p:cNvSpPr>
              <a:spLocks noChangeArrowheads="1"/>
            </p:cNvSpPr>
            <p:nvPr/>
          </p:nvSpPr>
          <p:spPr bwMode="auto">
            <a:xfrm>
              <a:off x="3476" y="2688"/>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7168" name="Text Box 39"/>
            <p:cNvSpPr txBox="1">
              <a:spLocks noChangeArrowheads="1"/>
            </p:cNvSpPr>
            <p:nvPr/>
          </p:nvSpPr>
          <p:spPr bwMode="auto">
            <a:xfrm>
              <a:off x="3600" y="2784"/>
              <a:ext cx="4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RAM</a:t>
              </a:r>
            </a:p>
          </p:txBody>
        </p:sp>
        <p:sp>
          <p:nvSpPr>
            <p:cNvPr id="87169" name="Rectangle 40"/>
            <p:cNvSpPr>
              <a:spLocks noChangeArrowheads="1"/>
            </p:cNvSpPr>
            <p:nvPr/>
          </p:nvSpPr>
          <p:spPr bwMode="auto">
            <a:xfrm>
              <a:off x="4724" y="2697"/>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7170" name="Text Box 41"/>
            <p:cNvSpPr txBox="1">
              <a:spLocks noChangeArrowheads="1"/>
            </p:cNvSpPr>
            <p:nvPr/>
          </p:nvSpPr>
          <p:spPr bwMode="auto">
            <a:xfrm>
              <a:off x="4752" y="2670"/>
              <a:ext cx="662"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1K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4</a:t>
              </a:r>
              <a:r>
                <a:rPr lang="zh-CN" altLang="en-US">
                  <a:latin typeface="Times New Roman" pitchFamily="18" charset="0"/>
                </a:rPr>
                <a:t>位</a:t>
              </a:r>
            </a:p>
          </p:txBody>
        </p:sp>
        <p:sp>
          <p:nvSpPr>
            <p:cNvPr id="87171" name="Text Box 42"/>
            <p:cNvSpPr txBox="1">
              <a:spLocks noChangeArrowheads="1"/>
            </p:cNvSpPr>
            <p:nvPr/>
          </p:nvSpPr>
          <p:spPr bwMode="auto">
            <a:xfrm>
              <a:off x="4848" y="2805"/>
              <a:ext cx="4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RAM</a:t>
              </a:r>
            </a:p>
          </p:txBody>
        </p:sp>
      </p:grpSp>
      <p:grpSp>
        <p:nvGrpSpPr>
          <p:cNvPr id="10" name="Group 43"/>
          <p:cNvGrpSpPr>
            <a:grpSpLocks/>
          </p:cNvGrpSpPr>
          <p:nvPr/>
        </p:nvGrpSpPr>
        <p:grpSpPr bwMode="auto">
          <a:xfrm>
            <a:off x="7672388" y="3530600"/>
            <a:ext cx="711200" cy="750888"/>
            <a:chOff x="4833" y="2224"/>
            <a:chExt cx="448" cy="473"/>
          </a:xfrm>
        </p:grpSpPr>
        <p:sp>
          <p:nvSpPr>
            <p:cNvPr id="87163" name="Freeform 44"/>
            <p:cNvSpPr>
              <a:spLocks/>
            </p:cNvSpPr>
            <p:nvPr/>
          </p:nvSpPr>
          <p:spPr bwMode="auto">
            <a:xfrm>
              <a:off x="4833" y="2224"/>
              <a:ext cx="1" cy="473"/>
            </a:xfrm>
            <a:custGeom>
              <a:avLst/>
              <a:gdLst>
                <a:gd name="T0" fmla="*/ 0 w 1"/>
                <a:gd name="T1" fmla="*/ 0 h 473"/>
                <a:gd name="T2" fmla="*/ 0 w 1"/>
                <a:gd name="T3" fmla="*/ 473 h 473"/>
                <a:gd name="T4" fmla="*/ 0 60000 65536"/>
                <a:gd name="T5" fmla="*/ 0 60000 65536"/>
                <a:gd name="T6" fmla="*/ 0 w 1"/>
                <a:gd name="T7" fmla="*/ 0 h 473"/>
                <a:gd name="T8" fmla="*/ 1 w 1"/>
                <a:gd name="T9" fmla="*/ 473 h 473"/>
              </a:gdLst>
              <a:ahLst/>
              <a:cxnLst>
                <a:cxn ang="T4">
                  <a:pos x="T0" y="T1"/>
                </a:cxn>
                <a:cxn ang="T5">
                  <a:pos x="T2" y="T3"/>
                </a:cxn>
              </a:cxnLst>
              <a:rect l="T6" t="T7" r="T8" b="T9"/>
              <a:pathLst>
                <a:path w="1" h="473">
                  <a:moveTo>
                    <a:pt x="0" y="0"/>
                  </a:moveTo>
                  <a:lnTo>
                    <a:pt x="0" y="473"/>
                  </a:lnTo>
                </a:path>
              </a:pathLst>
            </a:custGeom>
            <a:noFill/>
            <a:ln w="38100">
              <a:solidFill>
                <a:schemeClr val="tx1"/>
              </a:solidFill>
              <a:round/>
              <a:headEnd type="oval" w="sm" len="sm"/>
              <a:tailEnd/>
            </a:ln>
          </p:spPr>
          <p:txBody>
            <a:bodyPr wrap="none"/>
            <a:lstStyle/>
            <a:p>
              <a:endParaRPr lang="zh-CN" altLang="en-US"/>
            </a:p>
          </p:txBody>
        </p:sp>
        <p:sp>
          <p:nvSpPr>
            <p:cNvPr id="87164" name="Freeform 45"/>
            <p:cNvSpPr>
              <a:spLocks/>
            </p:cNvSpPr>
            <p:nvPr/>
          </p:nvSpPr>
          <p:spPr bwMode="auto">
            <a:xfrm>
              <a:off x="5280" y="2496"/>
              <a:ext cx="1" cy="198"/>
            </a:xfrm>
            <a:custGeom>
              <a:avLst/>
              <a:gdLst>
                <a:gd name="T0" fmla="*/ 0 w 1"/>
                <a:gd name="T1" fmla="*/ 0 h 198"/>
                <a:gd name="T2" fmla="*/ 0 w 1"/>
                <a:gd name="T3" fmla="*/ 198 h 198"/>
                <a:gd name="T4" fmla="*/ 0 60000 65536"/>
                <a:gd name="T5" fmla="*/ 0 60000 65536"/>
                <a:gd name="T6" fmla="*/ 0 w 1"/>
                <a:gd name="T7" fmla="*/ 0 h 198"/>
                <a:gd name="T8" fmla="*/ 1 w 1"/>
                <a:gd name="T9" fmla="*/ 198 h 198"/>
              </a:gdLst>
              <a:ahLst/>
              <a:cxnLst>
                <a:cxn ang="T4">
                  <a:pos x="T0" y="T1"/>
                </a:cxn>
                <a:cxn ang="T5">
                  <a:pos x="T2" y="T3"/>
                </a:cxn>
              </a:cxnLst>
              <a:rect l="T6" t="T7" r="T8" b="T9"/>
              <a:pathLst>
                <a:path w="1" h="198">
                  <a:moveTo>
                    <a:pt x="0" y="0"/>
                  </a:moveTo>
                  <a:lnTo>
                    <a:pt x="0" y="198"/>
                  </a:lnTo>
                </a:path>
              </a:pathLst>
            </a:custGeom>
            <a:noFill/>
            <a:ln w="38100">
              <a:solidFill>
                <a:schemeClr val="tx1"/>
              </a:solidFill>
              <a:round/>
              <a:headEnd type="oval" w="sm" len="sm"/>
              <a:tailEnd/>
            </a:ln>
          </p:spPr>
          <p:txBody>
            <a:bodyPr wrap="none"/>
            <a:lstStyle/>
            <a:p>
              <a:endParaRPr lang="zh-CN" altLang="en-US"/>
            </a:p>
          </p:txBody>
        </p:sp>
        <p:sp>
          <p:nvSpPr>
            <p:cNvPr id="87165" name="Text Box 46"/>
            <p:cNvSpPr txBox="1">
              <a:spLocks noChangeArrowheads="1"/>
            </p:cNvSpPr>
            <p:nvPr/>
          </p:nvSpPr>
          <p:spPr bwMode="auto">
            <a:xfrm>
              <a:off x="4876"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11" name="Group 47"/>
          <p:cNvGrpSpPr>
            <a:grpSpLocks/>
          </p:cNvGrpSpPr>
          <p:nvPr/>
        </p:nvGrpSpPr>
        <p:grpSpPr bwMode="auto">
          <a:xfrm>
            <a:off x="3657600" y="3314700"/>
            <a:ext cx="844550" cy="927100"/>
            <a:chOff x="2304" y="2088"/>
            <a:chExt cx="532" cy="584"/>
          </a:xfrm>
        </p:grpSpPr>
        <p:sp>
          <p:nvSpPr>
            <p:cNvPr id="87160" name="Freeform 48"/>
            <p:cNvSpPr>
              <a:spLocks/>
            </p:cNvSpPr>
            <p:nvPr/>
          </p:nvSpPr>
          <p:spPr bwMode="auto">
            <a:xfrm>
              <a:off x="2304" y="2088"/>
              <a:ext cx="2" cy="584"/>
            </a:xfrm>
            <a:custGeom>
              <a:avLst/>
              <a:gdLst>
                <a:gd name="T0" fmla="*/ 2 w 2"/>
                <a:gd name="T1" fmla="*/ 0 h 584"/>
                <a:gd name="T2" fmla="*/ 0 w 2"/>
                <a:gd name="T3" fmla="*/ 584 h 584"/>
                <a:gd name="T4" fmla="*/ 0 60000 65536"/>
                <a:gd name="T5" fmla="*/ 0 60000 65536"/>
                <a:gd name="T6" fmla="*/ 0 w 2"/>
                <a:gd name="T7" fmla="*/ 0 h 584"/>
                <a:gd name="T8" fmla="*/ 2 w 2"/>
                <a:gd name="T9" fmla="*/ 584 h 584"/>
              </a:gdLst>
              <a:ahLst/>
              <a:cxnLst>
                <a:cxn ang="T4">
                  <a:pos x="T0" y="T1"/>
                </a:cxn>
                <a:cxn ang="T5">
                  <a:pos x="T2" y="T3"/>
                </a:cxn>
              </a:cxnLst>
              <a:rect l="T6" t="T7" r="T8" b="T9"/>
              <a:pathLst>
                <a:path w="2" h="584">
                  <a:moveTo>
                    <a:pt x="2" y="0"/>
                  </a:moveTo>
                  <a:lnTo>
                    <a:pt x="0" y="584"/>
                  </a:lnTo>
                </a:path>
              </a:pathLst>
            </a:custGeom>
            <a:noFill/>
            <a:ln w="38100">
              <a:solidFill>
                <a:schemeClr val="tx1"/>
              </a:solidFill>
              <a:round/>
              <a:headEnd type="oval" w="sm" len="sm"/>
              <a:tailEnd/>
            </a:ln>
          </p:spPr>
          <p:txBody>
            <a:bodyPr wrap="none"/>
            <a:lstStyle/>
            <a:p>
              <a:endParaRPr lang="zh-CN" altLang="en-US"/>
            </a:p>
          </p:txBody>
        </p:sp>
        <p:sp>
          <p:nvSpPr>
            <p:cNvPr id="87161" name="Freeform 49"/>
            <p:cNvSpPr>
              <a:spLocks/>
            </p:cNvSpPr>
            <p:nvPr/>
          </p:nvSpPr>
          <p:spPr bwMode="auto">
            <a:xfrm>
              <a:off x="2835" y="2496"/>
              <a:ext cx="1" cy="171"/>
            </a:xfrm>
            <a:custGeom>
              <a:avLst/>
              <a:gdLst>
                <a:gd name="T0" fmla="*/ 0 w 1"/>
                <a:gd name="T1" fmla="*/ 0 h 171"/>
                <a:gd name="T2" fmla="*/ 0 w 1"/>
                <a:gd name="T3" fmla="*/ 171 h 171"/>
                <a:gd name="T4" fmla="*/ 0 60000 65536"/>
                <a:gd name="T5" fmla="*/ 0 60000 65536"/>
                <a:gd name="T6" fmla="*/ 0 w 1"/>
                <a:gd name="T7" fmla="*/ 0 h 171"/>
                <a:gd name="T8" fmla="*/ 1 w 1"/>
                <a:gd name="T9" fmla="*/ 171 h 171"/>
              </a:gdLst>
              <a:ahLst/>
              <a:cxnLst>
                <a:cxn ang="T4">
                  <a:pos x="T0" y="T1"/>
                </a:cxn>
                <a:cxn ang="T5">
                  <a:pos x="T2" y="T3"/>
                </a:cxn>
              </a:cxnLst>
              <a:rect l="T6" t="T7" r="T8" b="T9"/>
              <a:pathLst>
                <a:path w="1" h="171">
                  <a:moveTo>
                    <a:pt x="0" y="0"/>
                  </a:moveTo>
                  <a:lnTo>
                    <a:pt x="0" y="171"/>
                  </a:lnTo>
                </a:path>
              </a:pathLst>
            </a:custGeom>
            <a:noFill/>
            <a:ln w="38100">
              <a:solidFill>
                <a:schemeClr val="tx1"/>
              </a:solidFill>
              <a:round/>
              <a:headEnd type="oval" w="sm" len="sm"/>
              <a:tailEnd/>
            </a:ln>
          </p:spPr>
          <p:txBody>
            <a:bodyPr wrap="none"/>
            <a:lstStyle/>
            <a:p>
              <a:endParaRPr lang="zh-CN" altLang="en-US"/>
            </a:p>
          </p:txBody>
        </p:sp>
        <p:sp>
          <p:nvSpPr>
            <p:cNvPr id="87162" name="Text Box 50"/>
            <p:cNvSpPr txBox="1">
              <a:spLocks noChangeArrowheads="1"/>
            </p:cNvSpPr>
            <p:nvPr/>
          </p:nvSpPr>
          <p:spPr bwMode="auto">
            <a:xfrm>
              <a:off x="2400"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12" name="Group 51"/>
          <p:cNvGrpSpPr>
            <a:grpSpLocks/>
          </p:cNvGrpSpPr>
          <p:nvPr/>
        </p:nvGrpSpPr>
        <p:grpSpPr bwMode="auto">
          <a:xfrm>
            <a:off x="5689600" y="3529013"/>
            <a:ext cx="787400" cy="738187"/>
            <a:chOff x="3584" y="2223"/>
            <a:chExt cx="496" cy="465"/>
          </a:xfrm>
        </p:grpSpPr>
        <p:sp>
          <p:nvSpPr>
            <p:cNvPr id="87157" name="Freeform 52"/>
            <p:cNvSpPr>
              <a:spLocks/>
            </p:cNvSpPr>
            <p:nvPr/>
          </p:nvSpPr>
          <p:spPr bwMode="auto">
            <a:xfrm>
              <a:off x="3584" y="2223"/>
              <a:ext cx="1" cy="459"/>
            </a:xfrm>
            <a:custGeom>
              <a:avLst/>
              <a:gdLst>
                <a:gd name="T0" fmla="*/ 0 w 1"/>
                <a:gd name="T1" fmla="*/ 0 h 459"/>
                <a:gd name="T2" fmla="*/ 0 w 1"/>
                <a:gd name="T3" fmla="*/ 459 h 459"/>
                <a:gd name="T4" fmla="*/ 0 60000 65536"/>
                <a:gd name="T5" fmla="*/ 0 60000 65536"/>
                <a:gd name="T6" fmla="*/ 0 w 1"/>
                <a:gd name="T7" fmla="*/ 0 h 459"/>
                <a:gd name="T8" fmla="*/ 1 w 1"/>
                <a:gd name="T9" fmla="*/ 459 h 459"/>
              </a:gdLst>
              <a:ahLst/>
              <a:cxnLst>
                <a:cxn ang="T4">
                  <a:pos x="T0" y="T1"/>
                </a:cxn>
                <a:cxn ang="T5">
                  <a:pos x="T2" y="T3"/>
                </a:cxn>
              </a:cxnLst>
              <a:rect l="T6" t="T7" r="T8" b="T9"/>
              <a:pathLst>
                <a:path w="1" h="459">
                  <a:moveTo>
                    <a:pt x="0" y="0"/>
                  </a:moveTo>
                  <a:lnTo>
                    <a:pt x="0" y="459"/>
                  </a:lnTo>
                </a:path>
              </a:pathLst>
            </a:custGeom>
            <a:noFill/>
            <a:ln w="38100">
              <a:solidFill>
                <a:schemeClr val="tx1"/>
              </a:solidFill>
              <a:round/>
              <a:headEnd type="oval" w="sm" len="sm"/>
              <a:tailEnd/>
            </a:ln>
          </p:spPr>
          <p:txBody>
            <a:bodyPr wrap="none"/>
            <a:lstStyle/>
            <a:p>
              <a:endParaRPr lang="zh-CN" altLang="en-US"/>
            </a:p>
          </p:txBody>
        </p:sp>
        <p:sp>
          <p:nvSpPr>
            <p:cNvPr id="87158" name="Line 53"/>
            <p:cNvSpPr>
              <a:spLocks noChangeShapeType="1"/>
            </p:cNvSpPr>
            <p:nvPr/>
          </p:nvSpPr>
          <p:spPr bwMode="auto">
            <a:xfrm>
              <a:off x="4080" y="2496"/>
              <a:ext cx="0" cy="192"/>
            </a:xfrm>
            <a:prstGeom prst="line">
              <a:avLst/>
            </a:prstGeom>
            <a:noFill/>
            <a:ln w="38100">
              <a:solidFill>
                <a:schemeClr val="tx1"/>
              </a:solidFill>
              <a:round/>
              <a:headEnd type="oval" w="sm" len="sm"/>
              <a:tailEnd/>
            </a:ln>
          </p:spPr>
          <p:txBody>
            <a:bodyPr wrap="none"/>
            <a:lstStyle/>
            <a:p>
              <a:endParaRPr lang="zh-CN" altLang="en-US"/>
            </a:p>
          </p:txBody>
        </p:sp>
        <p:sp>
          <p:nvSpPr>
            <p:cNvPr id="87159" name="Text Box 54"/>
            <p:cNvSpPr txBox="1">
              <a:spLocks noChangeArrowheads="1"/>
            </p:cNvSpPr>
            <p:nvPr/>
          </p:nvSpPr>
          <p:spPr bwMode="auto">
            <a:xfrm>
              <a:off x="3648"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13" name="Group 55"/>
          <p:cNvGrpSpPr>
            <a:grpSpLocks/>
          </p:cNvGrpSpPr>
          <p:nvPr/>
        </p:nvGrpSpPr>
        <p:grpSpPr bwMode="auto">
          <a:xfrm>
            <a:off x="6140450" y="1600200"/>
            <a:ext cx="641350" cy="762000"/>
            <a:chOff x="3868" y="1008"/>
            <a:chExt cx="472" cy="480"/>
          </a:xfrm>
        </p:grpSpPr>
        <p:sp>
          <p:nvSpPr>
            <p:cNvPr id="87152" name="Text Box 56"/>
            <p:cNvSpPr txBox="1">
              <a:spLocks noChangeArrowheads="1"/>
            </p:cNvSpPr>
            <p:nvPr/>
          </p:nvSpPr>
          <p:spPr bwMode="auto">
            <a:xfrm>
              <a:off x="3936" y="1065"/>
              <a:ext cx="354"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&amp;</a:t>
              </a:r>
            </a:p>
          </p:txBody>
        </p:sp>
        <p:sp>
          <p:nvSpPr>
            <p:cNvPr id="87153" name="Rectangle 57"/>
            <p:cNvSpPr>
              <a:spLocks noChangeArrowheads="1"/>
            </p:cNvSpPr>
            <p:nvPr/>
          </p:nvSpPr>
          <p:spPr bwMode="auto">
            <a:xfrm>
              <a:off x="3936" y="1008"/>
              <a:ext cx="336" cy="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7154" name="Oval 58"/>
            <p:cNvSpPr>
              <a:spLocks noChangeArrowheads="1"/>
            </p:cNvSpPr>
            <p:nvPr/>
          </p:nvSpPr>
          <p:spPr bwMode="auto">
            <a:xfrm>
              <a:off x="3868" y="1178"/>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7155" name="Oval 59"/>
            <p:cNvSpPr>
              <a:spLocks noChangeArrowheads="1"/>
            </p:cNvSpPr>
            <p:nvPr/>
          </p:nvSpPr>
          <p:spPr bwMode="auto">
            <a:xfrm>
              <a:off x="3868" y="131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7156" name="Oval 60"/>
            <p:cNvSpPr>
              <a:spLocks noChangeArrowheads="1"/>
            </p:cNvSpPr>
            <p:nvPr/>
          </p:nvSpPr>
          <p:spPr bwMode="auto">
            <a:xfrm>
              <a:off x="4272" y="120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4" name="Group 61"/>
          <p:cNvGrpSpPr>
            <a:grpSpLocks/>
          </p:cNvGrpSpPr>
          <p:nvPr/>
        </p:nvGrpSpPr>
        <p:grpSpPr bwMode="auto">
          <a:xfrm>
            <a:off x="2362200" y="4205288"/>
            <a:ext cx="1219200" cy="366712"/>
            <a:chOff x="1488" y="2649"/>
            <a:chExt cx="768" cy="231"/>
          </a:xfrm>
        </p:grpSpPr>
        <p:sp>
          <p:nvSpPr>
            <p:cNvPr id="87150" name="Text Box 62"/>
            <p:cNvSpPr txBox="1">
              <a:spLocks noChangeArrowheads="1"/>
            </p:cNvSpPr>
            <p:nvPr/>
          </p:nvSpPr>
          <p:spPr bwMode="auto">
            <a:xfrm>
              <a:off x="1488" y="2649"/>
              <a:ext cx="768" cy="231"/>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a:latin typeface="Times New Roman" pitchFamily="18" charset="0"/>
                </a:rPr>
                <a:t>PD/Progr</a:t>
              </a:r>
            </a:p>
          </p:txBody>
        </p:sp>
        <p:sp>
          <p:nvSpPr>
            <p:cNvPr id="87151" name="Line 63"/>
            <p:cNvSpPr>
              <a:spLocks noChangeShapeType="1"/>
            </p:cNvSpPr>
            <p:nvPr/>
          </p:nvSpPr>
          <p:spPr bwMode="auto">
            <a:xfrm>
              <a:off x="1539" y="2685"/>
              <a:ext cx="192" cy="0"/>
            </a:xfrm>
            <a:prstGeom prst="line">
              <a:avLst/>
            </a:prstGeom>
            <a:noFill/>
            <a:ln w="19050">
              <a:solidFill>
                <a:schemeClr val="tx1"/>
              </a:solidFill>
              <a:round/>
              <a:headEnd/>
              <a:tailEnd/>
            </a:ln>
          </p:spPr>
          <p:txBody>
            <a:bodyPr wrap="none"/>
            <a:lstStyle/>
            <a:p>
              <a:endParaRPr lang="zh-CN" altLang="en-US"/>
            </a:p>
          </p:txBody>
        </p:sp>
      </p:grpSp>
      <p:grpSp>
        <p:nvGrpSpPr>
          <p:cNvPr id="15" name="Group 64"/>
          <p:cNvGrpSpPr>
            <a:grpSpLocks/>
          </p:cNvGrpSpPr>
          <p:nvPr/>
        </p:nvGrpSpPr>
        <p:grpSpPr bwMode="auto">
          <a:xfrm>
            <a:off x="4387850" y="1557338"/>
            <a:ext cx="1746250" cy="381000"/>
            <a:chOff x="2764" y="981"/>
            <a:chExt cx="1100" cy="240"/>
          </a:xfrm>
        </p:grpSpPr>
        <p:grpSp>
          <p:nvGrpSpPr>
            <p:cNvPr id="87145" name="Group 65"/>
            <p:cNvGrpSpPr>
              <a:grpSpLocks/>
            </p:cNvGrpSpPr>
            <p:nvPr/>
          </p:nvGrpSpPr>
          <p:grpSpPr bwMode="auto">
            <a:xfrm>
              <a:off x="2826" y="981"/>
              <a:ext cx="1038" cy="231"/>
              <a:chOff x="2826" y="981"/>
              <a:chExt cx="1038" cy="231"/>
            </a:xfrm>
          </p:grpSpPr>
          <p:sp>
            <p:nvSpPr>
              <p:cNvPr id="87147" name="Freeform 66"/>
              <p:cNvSpPr>
                <a:spLocks/>
              </p:cNvSpPr>
              <p:nvPr/>
            </p:nvSpPr>
            <p:spPr bwMode="auto">
              <a:xfrm>
                <a:off x="2826" y="1206"/>
                <a:ext cx="1038" cy="1"/>
              </a:xfrm>
              <a:custGeom>
                <a:avLst/>
                <a:gdLst>
                  <a:gd name="T0" fmla="*/ 1038 w 1038"/>
                  <a:gd name="T1" fmla="*/ 0 h 1"/>
                  <a:gd name="T2" fmla="*/ 0 w 1038"/>
                  <a:gd name="T3" fmla="*/ 0 h 1"/>
                  <a:gd name="T4" fmla="*/ 0 60000 65536"/>
                  <a:gd name="T5" fmla="*/ 0 60000 65536"/>
                  <a:gd name="T6" fmla="*/ 0 w 1038"/>
                  <a:gd name="T7" fmla="*/ 0 h 1"/>
                  <a:gd name="T8" fmla="*/ 1038 w 1038"/>
                  <a:gd name="T9" fmla="*/ 1 h 1"/>
                </a:gdLst>
                <a:ahLst/>
                <a:cxnLst>
                  <a:cxn ang="T4">
                    <a:pos x="T0" y="T1"/>
                  </a:cxn>
                  <a:cxn ang="T5">
                    <a:pos x="T2" y="T3"/>
                  </a:cxn>
                </a:cxnLst>
                <a:rect l="T6" t="T7" r="T8" b="T9"/>
                <a:pathLst>
                  <a:path w="1038" h="1">
                    <a:moveTo>
                      <a:pt x="1038"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87148" name="Text Box 67"/>
              <p:cNvSpPr txBox="1">
                <a:spLocks noChangeArrowheads="1"/>
              </p:cNvSpPr>
              <p:nvPr/>
            </p:nvSpPr>
            <p:spPr bwMode="auto">
              <a:xfrm>
                <a:off x="2844" y="981"/>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Y</a:t>
                </a:r>
                <a:r>
                  <a:rPr lang="en-US" altLang="zh-CN" baseline="-25000">
                    <a:latin typeface="Times New Roman" pitchFamily="18" charset="0"/>
                  </a:rPr>
                  <a:t>5</a:t>
                </a:r>
              </a:p>
            </p:txBody>
          </p:sp>
          <p:sp>
            <p:nvSpPr>
              <p:cNvPr id="87149" name="Line 68"/>
              <p:cNvSpPr>
                <a:spLocks noChangeShapeType="1"/>
              </p:cNvSpPr>
              <p:nvPr/>
            </p:nvSpPr>
            <p:spPr bwMode="auto">
              <a:xfrm>
                <a:off x="2876" y="1019"/>
                <a:ext cx="144" cy="0"/>
              </a:xfrm>
              <a:prstGeom prst="line">
                <a:avLst/>
              </a:prstGeom>
              <a:noFill/>
              <a:ln w="19050">
                <a:solidFill>
                  <a:schemeClr val="tx1"/>
                </a:solidFill>
                <a:round/>
                <a:headEnd/>
                <a:tailEnd/>
              </a:ln>
            </p:spPr>
            <p:txBody>
              <a:bodyPr wrap="none"/>
              <a:lstStyle/>
              <a:p>
                <a:endParaRPr lang="zh-CN" altLang="en-US"/>
              </a:p>
            </p:txBody>
          </p:sp>
        </p:grpSp>
        <p:sp>
          <p:nvSpPr>
            <p:cNvPr id="87146" name="Oval 69"/>
            <p:cNvSpPr>
              <a:spLocks noChangeArrowheads="1"/>
            </p:cNvSpPr>
            <p:nvPr/>
          </p:nvSpPr>
          <p:spPr bwMode="auto">
            <a:xfrm>
              <a:off x="2764" y="1153"/>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7" name="Group 70"/>
          <p:cNvGrpSpPr>
            <a:grpSpLocks/>
          </p:cNvGrpSpPr>
          <p:nvPr/>
        </p:nvGrpSpPr>
        <p:grpSpPr bwMode="auto">
          <a:xfrm>
            <a:off x="4387850" y="2178050"/>
            <a:ext cx="903288" cy="2170113"/>
            <a:chOff x="2764" y="1372"/>
            <a:chExt cx="569" cy="1367"/>
          </a:xfrm>
        </p:grpSpPr>
        <p:grpSp>
          <p:nvGrpSpPr>
            <p:cNvPr id="16" name="Group 71"/>
            <p:cNvGrpSpPr>
              <a:grpSpLocks/>
            </p:cNvGrpSpPr>
            <p:nvPr/>
          </p:nvGrpSpPr>
          <p:grpSpPr bwMode="auto">
            <a:xfrm>
              <a:off x="2814" y="1401"/>
              <a:ext cx="519" cy="1338"/>
              <a:chOff x="2814" y="1401"/>
              <a:chExt cx="519" cy="1338"/>
            </a:xfrm>
          </p:grpSpPr>
          <p:grpSp>
            <p:nvGrpSpPr>
              <p:cNvPr id="87140" name="Group 72"/>
              <p:cNvGrpSpPr>
                <a:grpSpLocks/>
              </p:cNvGrpSpPr>
              <p:nvPr/>
            </p:nvGrpSpPr>
            <p:grpSpPr bwMode="auto">
              <a:xfrm>
                <a:off x="2814" y="1401"/>
                <a:ext cx="519" cy="1338"/>
                <a:chOff x="2814" y="1401"/>
                <a:chExt cx="519" cy="1338"/>
              </a:xfrm>
            </p:grpSpPr>
            <p:sp>
              <p:nvSpPr>
                <p:cNvPr id="87143" name="Freeform 73"/>
                <p:cNvSpPr>
                  <a:spLocks/>
                </p:cNvSpPr>
                <p:nvPr/>
              </p:nvSpPr>
              <p:spPr bwMode="auto">
                <a:xfrm>
                  <a:off x="2814" y="1401"/>
                  <a:ext cx="519" cy="3"/>
                </a:xfrm>
                <a:custGeom>
                  <a:avLst/>
                  <a:gdLst>
                    <a:gd name="T0" fmla="*/ 0 w 519"/>
                    <a:gd name="T1" fmla="*/ 3 h 3"/>
                    <a:gd name="T2" fmla="*/ 519 w 519"/>
                    <a:gd name="T3" fmla="*/ 0 h 3"/>
                    <a:gd name="T4" fmla="*/ 0 60000 65536"/>
                    <a:gd name="T5" fmla="*/ 0 60000 65536"/>
                    <a:gd name="T6" fmla="*/ 0 w 519"/>
                    <a:gd name="T7" fmla="*/ 0 h 3"/>
                    <a:gd name="T8" fmla="*/ 519 w 519"/>
                    <a:gd name="T9" fmla="*/ 3 h 3"/>
                  </a:gdLst>
                  <a:ahLst/>
                  <a:cxnLst>
                    <a:cxn ang="T4">
                      <a:pos x="T0" y="T1"/>
                    </a:cxn>
                    <a:cxn ang="T5">
                      <a:pos x="T2" y="T3"/>
                    </a:cxn>
                  </a:cxnLst>
                  <a:rect l="T6" t="T7" r="T8" b="T9"/>
                  <a:pathLst>
                    <a:path w="519" h="3">
                      <a:moveTo>
                        <a:pt x="0" y="3"/>
                      </a:moveTo>
                      <a:lnTo>
                        <a:pt x="519" y="0"/>
                      </a:lnTo>
                    </a:path>
                  </a:pathLst>
                </a:custGeom>
                <a:solidFill>
                  <a:srgbClr val="FFFFFF"/>
                </a:solidFill>
                <a:ln w="38100">
                  <a:solidFill>
                    <a:schemeClr val="tx1"/>
                  </a:solidFill>
                  <a:round/>
                  <a:headEnd/>
                  <a:tailEnd/>
                </a:ln>
              </p:spPr>
              <p:txBody>
                <a:bodyPr/>
                <a:lstStyle/>
                <a:p>
                  <a:endParaRPr lang="zh-CN" altLang="en-US"/>
                </a:p>
              </p:txBody>
            </p:sp>
            <p:sp>
              <p:nvSpPr>
                <p:cNvPr id="87144" name="Freeform 74"/>
                <p:cNvSpPr>
                  <a:spLocks/>
                </p:cNvSpPr>
                <p:nvPr/>
              </p:nvSpPr>
              <p:spPr bwMode="auto">
                <a:xfrm>
                  <a:off x="3324" y="1402"/>
                  <a:ext cx="2" cy="1337"/>
                </a:xfrm>
                <a:custGeom>
                  <a:avLst/>
                  <a:gdLst>
                    <a:gd name="T0" fmla="*/ 2 w 2"/>
                    <a:gd name="T1" fmla="*/ 0 h 1337"/>
                    <a:gd name="T2" fmla="*/ 0 w 2"/>
                    <a:gd name="T3" fmla="*/ 1337 h 1337"/>
                    <a:gd name="T4" fmla="*/ 0 60000 65536"/>
                    <a:gd name="T5" fmla="*/ 0 60000 65536"/>
                    <a:gd name="T6" fmla="*/ 0 w 2"/>
                    <a:gd name="T7" fmla="*/ 0 h 1337"/>
                    <a:gd name="T8" fmla="*/ 2 w 2"/>
                    <a:gd name="T9" fmla="*/ 1337 h 1337"/>
                  </a:gdLst>
                  <a:ahLst/>
                  <a:cxnLst>
                    <a:cxn ang="T4">
                      <a:pos x="T0" y="T1"/>
                    </a:cxn>
                    <a:cxn ang="T5">
                      <a:pos x="T2" y="T3"/>
                    </a:cxn>
                  </a:cxnLst>
                  <a:rect l="T6" t="T7" r="T8" b="T9"/>
                  <a:pathLst>
                    <a:path w="2" h="1337">
                      <a:moveTo>
                        <a:pt x="2" y="0"/>
                      </a:moveTo>
                      <a:lnTo>
                        <a:pt x="0" y="1337"/>
                      </a:lnTo>
                    </a:path>
                  </a:pathLst>
                </a:custGeom>
                <a:solidFill>
                  <a:srgbClr val="FFFFFF"/>
                </a:solidFill>
                <a:ln w="38100">
                  <a:solidFill>
                    <a:schemeClr val="tx1"/>
                  </a:solidFill>
                  <a:round/>
                  <a:headEnd/>
                  <a:tailEnd/>
                </a:ln>
              </p:spPr>
              <p:txBody>
                <a:bodyPr/>
                <a:lstStyle/>
                <a:p>
                  <a:endParaRPr lang="zh-CN" altLang="en-US"/>
                </a:p>
              </p:txBody>
            </p:sp>
          </p:grpSp>
          <p:sp>
            <p:nvSpPr>
              <p:cNvPr id="87141" name="Text Box 75"/>
              <p:cNvSpPr txBox="1">
                <a:spLocks noChangeArrowheads="1"/>
              </p:cNvSpPr>
              <p:nvPr/>
            </p:nvSpPr>
            <p:spPr bwMode="auto">
              <a:xfrm>
                <a:off x="2844" y="1464"/>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Y</a:t>
                </a:r>
                <a:r>
                  <a:rPr lang="en-US" altLang="zh-CN" baseline="-25000">
                    <a:latin typeface="Times New Roman" pitchFamily="18" charset="0"/>
                  </a:rPr>
                  <a:t>4</a:t>
                </a:r>
              </a:p>
            </p:txBody>
          </p:sp>
          <p:sp>
            <p:nvSpPr>
              <p:cNvPr id="87142" name="Line 76"/>
              <p:cNvSpPr>
                <a:spLocks noChangeShapeType="1"/>
              </p:cNvSpPr>
              <p:nvPr/>
            </p:nvSpPr>
            <p:spPr bwMode="auto">
              <a:xfrm>
                <a:off x="2876" y="1490"/>
                <a:ext cx="144" cy="0"/>
              </a:xfrm>
              <a:prstGeom prst="line">
                <a:avLst/>
              </a:prstGeom>
              <a:noFill/>
              <a:ln w="19050">
                <a:solidFill>
                  <a:schemeClr val="tx1"/>
                </a:solidFill>
                <a:round/>
                <a:headEnd/>
                <a:tailEnd/>
              </a:ln>
            </p:spPr>
            <p:txBody>
              <a:bodyPr wrap="none"/>
              <a:lstStyle/>
              <a:p>
                <a:endParaRPr lang="zh-CN" altLang="en-US"/>
              </a:p>
            </p:txBody>
          </p:sp>
        </p:grpSp>
        <p:sp>
          <p:nvSpPr>
            <p:cNvPr id="87139" name="Oval 77"/>
            <p:cNvSpPr>
              <a:spLocks noChangeArrowheads="1"/>
            </p:cNvSpPr>
            <p:nvPr/>
          </p:nvSpPr>
          <p:spPr bwMode="auto">
            <a:xfrm>
              <a:off x="2764" y="1372"/>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20" name="Group 157"/>
          <p:cNvGrpSpPr>
            <a:grpSpLocks/>
          </p:cNvGrpSpPr>
          <p:nvPr/>
        </p:nvGrpSpPr>
        <p:grpSpPr bwMode="auto">
          <a:xfrm>
            <a:off x="3276600" y="1295400"/>
            <a:ext cx="1109663" cy="1890713"/>
            <a:chOff x="2064" y="816"/>
            <a:chExt cx="699" cy="1191"/>
          </a:xfrm>
        </p:grpSpPr>
        <p:sp>
          <p:nvSpPr>
            <p:cNvPr id="87125" name="Rectangle 79"/>
            <p:cNvSpPr>
              <a:spLocks noChangeArrowheads="1"/>
            </p:cNvSpPr>
            <p:nvPr/>
          </p:nvSpPr>
          <p:spPr bwMode="auto">
            <a:xfrm>
              <a:off x="2144" y="816"/>
              <a:ext cx="619" cy="11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7126" name="Text Box 80"/>
            <p:cNvSpPr txBox="1">
              <a:spLocks noChangeArrowheads="1"/>
            </p:cNvSpPr>
            <p:nvPr/>
          </p:nvSpPr>
          <p:spPr bwMode="auto">
            <a:xfrm>
              <a:off x="2120" y="816"/>
              <a:ext cx="2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1</a:t>
              </a:r>
            </a:p>
          </p:txBody>
        </p:sp>
        <p:sp>
          <p:nvSpPr>
            <p:cNvPr id="87127" name="Text Box 81"/>
            <p:cNvSpPr txBox="1">
              <a:spLocks noChangeArrowheads="1"/>
            </p:cNvSpPr>
            <p:nvPr/>
          </p:nvSpPr>
          <p:spPr bwMode="auto">
            <a:xfrm>
              <a:off x="2120" y="1409"/>
              <a:ext cx="220"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C</a:t>
              </a:r>
            </a:p>
          </p:txBody>
        </p:sp>
        <p:sp>
          <p:nvSpPr>
            <p:cNvPr id="87128" name="Text Box 82"/>
            <p:cNvSpPr txBox="1">
              <a:spLocks noChangeArrowheads="1"/>
            </p:cNvSpPr>
            <p:nvPr/>
          </p:nvSpPr>
          <p:spPr bwMode="auto">
            <a:xfrm>
              <a:off x="2120" y="1593"/>
              <a:ext cx="212"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B</a:t>
              </a:r>
            </a:p>
          </p:txBody>
        </p:sp>
        <p:sp>
          <p:nvSpPr>
            <p:cNvPr id="87129" name="Text Box 83"/>
            <p:cNvSpPr txBox="1">
              <a:spLocks noChangeArrowheads="1"/>
            </p:cNvSpPr>
            <p:nvPr/>
          </p:nvSpPr>
          <p:spPr bwMode="auto">
            <a:xfrm>
              <a:off x="2120" y="1776"/>
              <a:ext cx="220" cy="231"/>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a:latin typeface="Times New Roman" pitchFamily="18" charset="0"/>
                </a:rPr>
                <a:t>A</a:t>
              </a:r>
            </a:p>
          </p:txBody>
        </p:sp>
        <p:sp>
          <p:nvSpPr>
            <p:cNvPr id="87130" name="Oval 84"/>
            <p:cNvSpPr>
              <a:spLocks noChangeArrowheads="1"/>
            </p:cNvSpPr>
            <p:nvPr/>
          </p:nvSpPr>
          <p:spPr bwMode="auto">
            <a:xfrm>
              <a:off x="2064" y="1099"/>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87131" name="Oval 85"/>
            <p:cNvSpPr>
              <a:spLocks noChangeArrowheads="1"/>
            </p:cNvSpPr>
            <p:nvPr/>
          </p:nvSpPr>
          <p:spPr bwMode="auto">
            <a:xfrm>
              <a:off x="2064" y="1296"/>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87132" name="Group 156"/>
            <p:cNvGrpSpPr>
              <a:grpSpLocks/>
            </p:cNvGrpSpPr>
            <p:nvPr/>
          </p:nvGrpSpPr>
          <p:grpSpPr bwMode="auto">
            <a:xfrm>
              <a:off x="2137" y="1205"/>
              <a:ext cx="340" cy="231"/>
              <a:chOff x="2137" y="1205"/>
              <a:chExt cx="340" cy="231"/>
            </a:xfrm>
          </p:grpSpPr>
          <p:sp>
            <p:nvSpPr>
              <p:cNvPr id="87136" name="Text Box 87"/>
              <p:cNvSpPr txBox="1">
                <a:spLocks noChangeArrowheads="1"/>
              </p:cNvSpPr>
              <p:nvPr/>
            </p:nvSpPr>
            <p:spPr bwMode="auto">
              <a:xfrm>
                <a:off x="2137" y="1205"/>
                <a:ext cx="340"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2B</a:t>
                </a:r>
              </a:p>
            </p:txBody>
          </p:sp>
          <p:sp>
            <p:nvSpPr>
              <p:cNvPr id="87137" name="Freeform 88"/>
              <p:cNvSpPr>
                <a:spLocks/>
              </p:cNvSpPr>
              <p:nvPr/>
            </p:nvSpPr>
            <p:spPr bwMode="auto">
              <a:xfrm>
                <a:off x="2184" y="1255"/>
                <a:ext cx="120" cy="1"/>
              </a:xfrm>
              <a:custGeom>
                <a:avLst/>
                <a:gdLst>
                  <a:gd name="T0" fmla="*/ 0 w 207"/>
                  <a:gd name="T1" fmla="*/ 0 h 1"/>
                  <a:gd name="T2" fmla="*/ 2 w 207"/>
                  <a:gd name="T3" fmla="*/ 0 h 1"/>
                  <a:gd name="T4" fmla="*/ 0 60000 65536"/>
                  <a:gd name="T5" fmla="*/ 0 60000 65536"/>
                  <a:gd name="T6" fmla="*/ 0 w 207"/>
                  <a:gd name="T7" fmla="*/ 0 h 1"/>
                  <a:gd name="T8" fmla="*/ 207 w 207"/>
                  <a:gd name="T9" fmla="*/ 1 h 1"/>
                </a:gdLst>
                <a:ahLst/>
                <a:cxnLst>
                  <a:cxn ang="T4">
                    <a:pos x="T0" y="T1"/>
                  </a:cxn>
                  <a:cxn ang="T5">
                    <a:pos x="T2" y="T3"/>
                  </a:cxn>
                </a:cxnLst>
                <a:rect l="T6" t="T7" r="T8" b="T9"/>
                <a:pathLst>
                  <a:path w="207" h="1">
                    <a:moveTo>
                      <a:pt x="0" y="0"/>
                    </a:moveTo>
                    <a:lnTo>
                      <a:pt x="207" y="0"/>
                    </a:lnTo>
                  </a:path>
                </a:pathLst>
              </a:custGeom>
              <a:noFill/>
              <a:ln w="19050">
                <a:solidFill>
                  <a:schemeClr val="tx1"/>
                </a:solidFill>
                <a:round/>
                <a:headEnd/>
                <a:tailEnd/>
              </a:ln>
            </p:spPr>
            <p:txBody>
              <a:bodyPr wrap="none"/>
              <a:lstStyle/>
              <a:p>
                <a:endParaRPr lang="zh-CN" altLang="en-US"/>
              </a:p>
            </p:txBody>
          </p:sp>
        </p:grpSp>
        <p:grpSp>
          <p:nvGrpSpPr>
            <p:cNvPr id="87133" name="Group 155"/>
            <p:cNvGrpSpPr>
              <a:grpSpLocks/>
            </p:cNvGrpSpPr>
            <p:nvPr/>
          </p:nvGrpSpPr>
          <p:grpSpPr bwMode="auto">
            <a:xfrm>
              <a:off x="2132" y="1004"/>
              <a:ext cx="345" cy="231"/>
              <a:chOff x="2132" y="1004"/>
              <a:chExt cx="345" cy="231"/>
            </a:xfrm>
          </p:grpSpPr>
          <p:sp>
            <p:nvSpPr>
              <p:cNvPr id="87134" name="Text Box 90"/>
              <p:cNvSpPr txBox="1">
                <a:spLocks noChangeArrowheads="1"/>
              </p:cNvSpPr>
              <p:nvPr/>
            </p:nvSpPr>
            <p:spPr bwMode="auto">
              <a:xfrm>
                <a:off x="2132" y="1004"/>
                <a:ext cx="345"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2A</a:t>
                </a:r>
              </a:p>
            </p:txBody>
          </p:sp>
          <p:sp>
            <p:nvSpPr>
              <p:cNvPr id="87135" name="Freeform 91"/>
              <p:cNvSpPr>
                <a:spLocks/>
              </p:cNvSpPr>
              <p:nvPr/>
            </p:nvSpPr>
            <p:spPr bwMode="auto">
              <a:xfrm>
                <a:off x="2184" y="1051"/>
                <a:ext cx="120" cy="1"/>
              </a:xfrm>
              <a:custGeom>
                <a:avLst/>
                <a:gdLst>
                  <a:gd name="T0" fmla="*/ 0 w 204"/>
                  <a:gd name="T1" fmla="*/ 0 h 1"/>
                  <a:gd name="T2" fmla="*/ 2 w 204"/>
                  <a:gd name="T3" fmla="*/ 0 h 1"/>
                  <a:gd name="T4" fmla="*/ 0 60000 65536"/>
                  <a:gd name="T5" fmla="*/ 0 60000 65536"/>
                  <a:gd name="T6" fmla="*/ 0 w 204"/>
                  <a:gd name="T7" fmla="*/ 0 h 1"/>
                  <a:gd name="T8" fmla="*/ 204 w 204"/>
                  <a:gd name="T9" fmla="*/ 1 h 1"/>
                </a:gdLst>
                <a:ahLst/>
                <a:cxnLst>
                  <a:cxn ang="T4">
                    <a:pos x="T0" y="T1"/>
                  </a:cxn>
                  <a:cxn ang="T5">
                    <a:pos x="T2" y="T3"/>
                  </a:cxn>
                </a:cxnLst>
                <a:rect l="T6" t="T7" r="T8" b="T9"/>
                <a:pathLst>
                  <a:path w="204" h="1">
                    <a:moveTo>
                      <a:pt x="0" y="0"/>
                    </a:moveTo>
                    <a:lnTo>
                      <a:pt x="204" y="0"/>
                    </a:lnTo>
                  </a:path>
                </a:pathLst>
              </a:custGeom>
              <a:noFill/>
              <a:ln w="19050">
                <a:solidFill>
                  <a:schemeClr val="tx1"/>
                </a:solidFill>
                <a:round/>
                <a:headEnd/>
                <a:tailEnd/>
              </a:ln>
            </p:spPr>
            <p:txBody>
              <a:bodyPr wrap="none"/>
              <a:lstStyle/>
              <a:p>
                <a:endParaRPr lang="zh-CN" altLang="en-US"/>
              </a:p>
            </p:txBody>
          </p:sp>
        </p:grpSp>
      </p:grpSp>
      <p:grpSp>
        <p:nvGrpSpPr>
          <p:cNvPr id="23" name="Group 92"/>
          <p:cNvGrpSpPr>
            <a:grpSpLocks/>
          </p:cNvGrpSpPr>
          <p:nvPr/>
        </p:nvGrpSpPr>
        <p:grpSpPr bwMode="auto">
          <a:xfrm>
            <a:off x="2209800" y="4999038"/>
            <a:ext cx="6737350" cy="919162"/>
            <a:chOff x="1392" y="3149"/>
            <a:chExt cx="4244" cy="579"/>
          </a:xfrm>
        </p:grpSpPr>
        <p:sp>
          <p:nvSpPr>
            <p:cNvPr id="87119" name="Line 93"/>
            <p:cNvSpPr>
              <a:spLocks noChangeShapeType="1"/>
            </p:cNvSpPr>
            <p:nvPr/>
          </p:nvSpPr>
          <p:spPr bwMode="auto">
            <a:xfrm>
              <a:off x="1392" y="3149"/>
              <a:ext cx="2873" cy="1"/>
            </a:xfrm>
            <a:prstGeom prst="line">
              <a:avLst/>
            </a:prstGeom>
            <a:noFill/>
            <a:ln w="38100">
              <a:solidFill>
                <a:schemeClr val="tx1"/>
              </a:solidFill>
              <a:round/>
              <a:headEnd/>
              <a:tailEnd/>
            </a:ln>
          </p:spPr>
          <p:txBody>
            <a:bodyPr/>
            <a:lstStyle/>
            <a:p>
              <a:endParaRPr lang="zh-CN" altLang="en-US"/>
            </a:p>
          </p:txBody>
        </p:sp>
        <p:sp>
          <p:nvSpPr>
            <p:cNvPr id="87120" name="Line 94"/>
            <p:cNvSpPr>
              <a:spLocks noChangeShapeType="1"/>
            </p:cNvSpPr>
            <p:nvPr/>
          </p:nvSpPr>
          <p:spPr bwMode="auto">
            <a:xfrm>
              <a:off x="1392" y="3725"/>
              <a:ext cx="4244" cy="1"/>
            </a:xfrm>
            <a:prstGeom prst="line">
              <a:avLst/>
            </a:prstGeom>
            <a:noFill/>
            <a:ln w="38100">
              <a:solidFill>
                <a:schemeClr val="tx1"/>
              </a:solidFill>
              <a:round/>
              <a:headEnd/>
              <a:tailEnd/>
            </a:ln>
          </p:spPr>
          <p:txBody>
            <a:bodyPr/>
            <a:lstStyle/>
            <a:p>
              <a:endParaRPr lang="zh-CN" altLang="en-US"/>
            </a:p>
          </p:txBody>
        </p:sp>
        <p:sp>
          <p:nvSpPr>
            <p:cNvPr id="87121" name="Line 95"/>
            <p:cNvSpPr>
              <a:spLocks noChangeShapeType="1"/>
            </p:cNvSpPr>
            <p:nvPr/>
          </p:nvSpPr>
          <p:spPr bwMode="auto">
            <a:xfrm>
              <a:off x="1392" y="3363"/>
              <a:ext cx="2873" cy="1"/>
            </a:xfrm>
            <a:prstGeom prst="line">
              <a:avLst/>
            </a:prstGeom>
            <a:noFill/>
            <a:ln w="38100">
              <a:solidFill>
                <a:schemeClr val="tx1"/>
              </a:solidFill>
              <a:round/>
              <a:headEnd/>
              <a:tailEnd/>
            </a:ln>
          </p:spPr>
          <p:txBody>
            <a:bodyPr/>
            <a:lstStyle/>
            <a:p>
              <a:endParaRPr lang="zh-CN" altLang="en-US"/>
            </a:p>
          </p:txBody>
        </p:sp>
        <p:sp>
          <p:nvSpPr>
            <p:cNvPr id="87122" name="Line 96"/>
            <p:cNvSpPr>
              <a:spLocks noChangeShapeType="1"/>
            </p:cNvSpPr>
            <p:nvPr/>
          </p:nvSpPr>
          <p:spPr bwMode="auto">
            <a:xfrm>
              <a:off x="1392" y="3528"/>
              <a:ext cx="4244" cy="1"/>
            </a:xfrm>
            <a:prstGeom prst="line">
              <a:avLst/>
            </a:prstGeom>
            <a:noFill/>
            <a:ln w="38100">
              <a:solidFill>
                <a:schemeClr val="tx1"/>
              </a:solidFill>
              <a:round/>
              <a:headEnd/>
              <a:tailEnd/>
            </a:ln>
          </p:spPr>
          <p:txBody>
            <a:bodyPr/>
            <a:lstStyle/>
            <a:p>
              <a:endParaRPr lang="zh-CN" altLang="en-US"/>
            </a:p>
          </p:txBody>
        </p:sp>
        <p:sp>
          <p:nvSpPr>
            <p:cNvPr id="87123" name="Text Box 97"/>
            <p:cNvSpPr txBox="1">
              <a:spLocks noChangeArrowheads="1"/>
            </p:cNvSpPr>
            <p:nvPr/>
          </p:nvSpPr>
          <p:spPr bwMode="auto">
            <a:xfrm>
              <a:off x="1516" y="3168"/>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sp>
          <p:nvSpPr>
            <p:cNvPr id="87124" name="Text Box 98"/>
            <p:cNvSpPr txBox="1">
              <a:spLocks noChangeArrowheads="1"/>
            </p:cNvSpPr>
            <p:nvPr/>
          </p:nvSpPr>
          <p:spPr bwMode="auto">
            <a:xfrm>
              <a:off x="1516" y="3536"/>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grpSp>
      <p:grpSp>
        <p:nvGrpSpPr>
          <p:cNvPr id="24" name="Group 151"/>
          <p:cNvGrpSpPr>
            <a:grpSpLocks/>
          </p:cNvGrpSpPr>
          <p:nvPr/>
        </p:nvGrpSpPr>
        <p:grpSpPr bwMode="auto">
          <a:xfrm>
            <a:off x="533400" y="1295400"/>
            <a:ext cx="1681163" cy="5257800"/>
            <a:chOff x="336" y="816"/>
            <a:chExt cx="1059" cy="3312"/>
          </a:xfrm>
        </p:grpSpPr>
        <p:sp>
          <p:nvSpPr>
            <p:cNvPr id="87101" name="Rectangle 100"/>
            <p:cNvSpPr>
              <a:spLocks noChangeArrowheads="1"/>
            </p:cNvSpPr>
            <p:nvPr/>
          </p:nvSpPr>
          <p:spPr bwMode="auto">
            <a:xfrm>
              <a:off x="344" y="816"/>
              <a:ext cx="1051" cy="331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87102" name="Freeform 101"/>
            <p:cNvSpPr>
              <a:spLocks/>
            </p:cNvSpPr>
            <p:nvPr/>
          </p:nvSpPr>
          <p:spPr bwMode="auto">
            <a:xfrm>
              <a:off x="368" y="1425"/>
              <a:ext cx="474" cy="1"/>
            </a:xfrm>
            <a:custGeom>
              <a:avLst/>
              <a:gdLst>
                <a:gd name="T0" fmla="*/ 0 w 474"/>
                <a:gd name="T1" fmla="*/ 0 h 1"/>
                <a:gd name="T2" fmla="*/ 474 w 474"/>
                <a:gd name="T3" fmla="*/ 0 h 1"/>
                <a:gd name="T4" fmla="*/ 0 60000 65536"/>
                <a:gd name="T5" fmla="*/ 0 60000 65536"/>
                <a:gd name="T6" fmla="*/ 0 w 474"/>
                <a:gd name="T7" fmla="*/ 0 h 1"/>
                <a:gd name="T8" fmla="*/ 474 w 474"/>
                <a:gd name="T9" fmla="*/ 1 h 1"/>
              </a:gdLst>
              <a:ahLst/>
              <a:cxnLst>
                <a:cxn ang="T4">
                  <a:pos x="T0" y="T1"/>
                </a:cxn>
                <a:cxn ang="T5">
                  <a:pos x="T2" y="T3"/>
                </a:cxn>
              </a:cxnLst>
              <a:rect l="T6" t="T7" r="T8" b="T9"/>
              <a:pathLst>
                <a:path w="474" h="1">
                  <a:moveTo>
                    <a:pt x="0" y="0"/>
                  </a:moveTo>
                  <a:lnTo>
                    <a:pt x="474" y="0"/>
                  </a:lnTo>
                </a:path>
              </a:pathLst>
            </a:custGeom>
            <a:solidFill>
              <a:srgbClr val="FFFFFF"/>
            </a:solidFill>
            <a:ln w="38100">
              <a:solidFill>
                <a:schemeClr val="tx1"/>
              </a:solidFill>
              <a:round/>
              <a:headEnd/>
              <a:tailEnd/>
            </a:ln>
          </p:spPr>
          <p:txBody>
            <a:bodyPr/>
            <a:lstStyle/>
            <a:p>
              <a:endParaRPr lang="zh-CN" altLang="en-US"/>
            </a:p>
          </p:txBody>
        </p:sp>
        <p:sp>
          <p:nvSpPr>
            <p:cNvPr id="87103" name="Text Box 102"/>
            <p:cNvSpPr txBox="1">
              <a:spLocks noChangeArrowheads="1"/>
            </p:cNvSpPr>
            <p:nvPr/>
          </p:nvSpPr>
          <p:spPr bwMode="auto">
            <a:xfrm>
              <a:off x="336" y="1392"/>
              <a:ext cx="56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MREQ</a:t>
              </a:r>
            </a:p>
          </p:txBody>
        </p:sp>
        <p:sp>
          <p:nvSpPr>
            <p:cNvPr id="87104" name="Text Box 103"/>
            <p:cNvSpPr txBox="1">
              <a:spLocks noChangeArrowheads="1"/>
            </p:cNvSpPr>
            <p:nvPr/>
          </p:nvSpPr>
          <p:spPr bwMode="auto">
            <a:xfrm>
              <a:off x="1008" y="816"/>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14</a:t>
              </a:r>
            </a:p>
          </p:txBody>
        </p:sp>
        <p:sp>
          <p:nvSpPr>
            <p:cNvPr id="87105" name="Text Box 104"/>
            <p:cNvSpPr txBox="1">
              <a:spLocks noChangeArrowheads="1"/>
            </p:cNvSpPr>
            <p:nvPr/>
          </p:nvSpPr>
          <p:spPr bwMode="auto">
            <a:xfrm>
              <a:off x="1008" y="1008"/>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15</a:t>
              </a:r>
            </a:p>
          </p:txBody>
        </p:sp>
        <p:sp>
          <p:nvSpPr>
            <p:cNvPr id="87106" name="Text Box 105"/>
            <p:cNvSpPr txBox="1">
              <a:spLocks noChangeArrowheads="1"/>
            </p:cNvSpPr>
            <p:nvPr/>
          </p:nvSpPr>
          <p:spPr bwMode="auto">
            <a:xfrm>
              <a:off x="1008" y="1342"/>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13</a:t>
              </a:r>
            </a:p>
          </p:txBody>
        </p:sp>
        <p:sp>
          <p:nvSpPr>
            <p:cNvPr id="87107" name="Text Box 106"/>
            <p:cNvSpPr txBox="1">
              <a:spLocks noChangeArrowheads="1"/>
            </p:cNvSpPr>
            <p:nvPr/>
          </p:nvSpPr>
          <p:spPr bwMode="auto">
            <a:xfrm>
              <a:off x="1008" y="1534"/>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12</a:t>
              </a:r>
            </a:p>
          </p:txBody>
        </p:sp>
        <p:sp>
          <p:nvSpPr>
            <p:cNvPr id="87108" name="Text Box 107"/>
            <p:cNvSpPr txBox="1">
              <a:spLocks noChangeArrowheads="1"/>
            </p:cNvSpPr>
            <p:nvPr/>
          </p:nvSpPr>
          <p:spPr bwMode="auto">
            <a:xfrm>
              <a:off x="1008" y="1726"/>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11</a:t>
              </a:r>
            </a:p>
          </p:txBody>
        </p:sp>
        <p:sp>
          <p:nvSpPr>
            <p:cNvPr id="87109" name="Text Box 108"/>
            <p:cNvSpPr txBox="1">
              <a:spLocks noChangeArrowheads="1"/>
            </p:cNvSpPr>
            <p:nvPr/>
          </p:nvSpPr>
          <p:spPr bwMode="auto">
            <a:xfrm>
              <a:off x="1008" y="1918"/>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10</a:t>
              </a:r>
            </a:p>
          </p:txBody>
        </p:sp>
        <p:sp>
          <p:nvSpPr>
            <p:cNvPr id="87110" name="Text Box 109"/>
            <p:cNvSpPr txBox="1">
              <a:spLocks noChangeArrowheads="1"/>
            </p:cNvSpPr>
            <p:nvPr/>
          </p:nvSpPr>
          <p:spPr bwMode="auto">
            <a:xfrm>
              <a:off x="1008" y="2088"/>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9</a:t>
              </a:r>
            </a:p>
          </p:txBody>
        </p:sp>
        <p:sp>
          <p:nvSpPr>
            <p:cNvPr id="87111" name="Text Box 110"/>
            <p:cNvSpPr txBox="1">
              <a:spLocks noChangeArrowheads="1"/>
            </p:cNvSpPr>
            <p:nvPr/>
          </p:nvSpPr>
          <p:spPr bwMode="auto">
            <a:xfrm>
              <a:off x="1008" y="2361"/>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0</a:t>
              </a:r>
            </a:p>
          </p:txBody>
        </p:sp>
        <p:sp>
          <p:nvSpPr>
            <p:cNvPr id="87112" name="Text Box 111"/>
            <p:cNvSpPr txBox="1">
              <a:spLocks noChangeArrowheads="1"/>
            </p:cNvSpPr>
            <p:nvPr/>
          </p:nvSpPr>
          <p:spPr bwMode="auto">
            <a:xfrm>
              <a:off x="1030" y="2251"/>
              <a:ext cx="308" cy="218"/>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en-US" altLang="zh-CN" sz="2000">
                  <a:latin typeface="Times New Roman" pitchFamily="18" charset="0"/>
                </a:rPr>
                <a:t>…</a:t>
              </a:r>
            </a:p>
          </p:txBody>
        </p:sp>
        <p:sp>
          <p:nvSpPr>
            <p:cNvPr id="87113" name="Text Box 112"/>
            <p:cNvSpPr txBox="1">
              <a:spLocks noChangeArrowheads="1"/>
            </p:cNvSpPr>
            <p:nvPr/>
          </p:nvSpPr>
          <p:spPr bwMode="auto">
            <a:xfrm>
              <a:off x="1056" y="3000"/>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7</a:t>
              </a:r>
            </a:p>
          </p:txBody>
        </p:sp>
        <p:sp>
          <p:nvSpPr>
            <p:cNvPr id="87114" name="Text Box 113"/>
            <p:cNvSpPr txBox="1">
              <a:spLocks noChangeArrowheads="1"/>
            </p:cNvSpPr>
            <p:nvPr/>
          </p:nvSpPr>
          <p:spPr bwMode="auto">
            <a:xfrm>
              <a:off x="1056" y="3192"/>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4</a:t>
              </a:r>
            </a:p>
          </p:txBody>
        </p:sp>
        <p:sp>
          <p:nvSpPr>
            <p:cNvPr id="87115" name="Text Box 114"/>
            <p:cNvSpPr txBox="1">
              <a:spLocks noChangeArrowheads="1"/>
            </p:cNvSpPr>
            <p:nvPr/>
          </p:nvSpPr>
          <p:spPr bwMode="auto">
            <a:xfrm>
              <a:off x="1056" y="3384"/>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3</a:t>
              </a:r>
            </a:p>
          </p:txBody>
        </p:sp>
        <p:sp>
          <p:nvSpPr>
            <p:cNvPr id="87116" name="Text Box 115"/>
            <p:cNvSpPr txBox="1">
              <a:spLocks noChangeArrowheads="1"/>
            </p:cNvSpPr>
            <p:nvPr/>
          </p:nvSpPr>
          <p:spPr bwMode="auto">
            <a:xfrm>
              <a:off x="1056" y="3576"/>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0</a:t>
              </a:r>
            </a:p>
          </p:txBody>
        </p:sp>
        <p:sp>
          <p:nvSpPr>
            <p:cNvPr id="87117" name="Text Box 116"/>
            <p:cNvSpPr txBox="1">
              <a:spLocks noChangeArrowheads="1"/>
            </p:cNvSpPr>
            <p:nvPr/>
          </p:nvSpPr>
          <p:spPr bwMode="auto">
            <a:xfrm>
              <a:off x="1008" y="3792"/>
              <a:ext cx="36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WR</a:t>
              </a:r>
            </a:p>
          </p:txBody>
        </p:sp>
        <p:sp>
          <p:nvSpPr>
            <p:cNvPr id="87118" name="Freeform 117"/>
            <p:cNvSpPr>
              <a:spLocks/>
            </p:cNvSpPr>
            <p:nvPr/>
          </p:nvSpPr>
          <p:spPr bwMode="auto">
            <a:xfrm>
              <a:off x="1056" y="3834"/>
              <a:ext cx="243" cy="1"/>
            </a:xfrm>
            <a:custGeom>
              <a:avLst/>
              <a:gdLst>
                <a:gd name="T0" fmla="*/ 0 w 243"/>
                <a:gd name="T1" fmla="*/ 1 h 1"/>
                <a:gd name="T2" fmla="*/ 243 w 243"/>
                <a:gd name="T3" fmla="*/ 0 h 1"/>
                <a:gd name="T4" fmla="*/ 0 60000 65536"/>
                <a:gd name="T5" fmla="*/ 0 60000 65536"/>
                <a:gd name="T6" fmla="*/ 0 w 243"/>
                <a:gd name="T7" fmla="*/ 0 h 1"/>
                <a:gd name="T8" fmla="*/ 243 w 243"/>
                <a:gd name="T9" fmla="*/ 1 h 1"/>
              </a:gdLst>
              <a:ahLst/>
              <a:cxnLst>
                <a:cxn ang="T4">
                  <a:pos x="T0" y="T1"/>
                </a:cxn>
                <a:cxn ang="T5">
                  <a:pos x="T2" y="T3"/>
                </a:cxn>
              </a:cxnLst>
              <a:rect l="T6" t="T7" r="T8" b="T9"/>
              <a:pathLst>
                <a:path w="243" h="1">
                  <a:moveTo>
                    <a:pt x="0" y="1"/>
                  </a:moveTo>
                  <a:lnTo>
                    <a:pt x="243" y="0"/>
                  </a:lnTo>
                </a:path>
              </a:pathLst>
            </a:custGeom>
            <a:noFill/>
            <a:ln w="19050">
              <a:solidFill>
                <a:schemeClr val="tx1"/>
              </a:solidFill>
              <a:round/>
              <a:headEnd/>
              <a:tailEnd/>
            </a:ln>
          </p:spPr>
          <p:txBody>
            <a:bodyPr wrap="none"/>
            <a:lstStyle/>
            <a:p>
              <a:endParaRPr lang="zh-CN" altLang="en-US"/>
            </a:p>
          </p:txBody>
        </p:sp>
      </p:grpSp>
      <p:grpSp>
        <p:nvGrpSpPr>
          <p:cNvPr id="25" name="Group 118"/>
          <p:cNvGrpSpPr>
            <a:grpSpLocks/>
          </p:cNvGrpSpPr>
          <p:nvPr/>
        </p:nvGrpSpPr>
        <p:grpSpPr bwMode="auto">
          <a:xfrm>
            <a:off x="7672388" y="4752975"/>
            <a:ext cx="711200" cy="1162050"/>
            <a:chOff x="4833" y="2994"/>
            <a:chExt cx="448" cy="732"/>
          </a:xfrm>
        </p:grpSpPr>
        <p:sp>
          <p:nvSpPr>
            <p:cNvPr id="87098" name="Freeform 119"/>
            <p:cNvSpPr>
              <a:spLocks/>
            </p:cNvSpPr>
            <p:nvPr/>
          </p:nvSpPr>
          <p:spPr bwMode="auto">
            <a:xfrm>
              <a:off x="4833" y="2994"/>
              <a:ext cx="1" cy="510"/>
            </a:xfrm>
            <a:custGeom>
              <a:avLst/>
              <a:gdLst>
                <a:gd name="T0" fmla="*/ 0 w 1"/>
                <a:gd name="T1" fmla="*/ 0 h 510"/>
                <a:gd name="T2" fmla="*/ 1 w 1"/>
                <a:gd name="T3" fmla="*/ 510 h 510"/>
                <a:gd name="T4" fmla="*/ 0 60000 65536"/>
                <a:gd name="T5" fmla="*/ 0 60000 65536"/>
                <a:gd name="T6" fmla="*/ 0 w 1"/>
                <a:gd name="T7" fmla="*/ 0 h 510"/>
                <a:gd name="T8" fmla="*/ 1 w 1"/>
                <a:gd name="T9" fmla="*/ 510 h 510"/>
              </a:gdLst>
              <a:ahLst/>
              <a:cxnLst>
                <a:cxn ang="T4">
                  <a:pos x="T0" y="T1"/>
                </a:cxn>
                <a:cxn ang="T5">
                  <a:pos x="T2" y="T3"/>
                </a:cxn>
              </a:cxnLst>
              <a:rect l="T6" t="T7" r="T8" b="T9"/>
              <a:pathLst>
                <a:path w="1" h="510">
                  <a:moveTo>
                    <a:pt x="0" y="0"/>
                  </a:moveTo>
                  <a:lnTo>
                    <a:pt x="1" y="510"/>
                  </a:lnTo>
                </a:path>
              </a:pathLst>
            </a:custGeom>
            <a:noFill/>
            <a:ln w="38100">
              <a:solidFill>
                <a:schemeClr val="tx1"/>
              </a:solidFill>
              <a:round/>
              <a:headEnd type="none" w="sm" len="sm"/>
              <a:tailEnd type="oval" w="sm" len="sm"/>
            </a:ln>
          </p:spPr>
          <p:txBody>
            <a:bodyPr wrap="none"/>
            <a:lstStyle/>
            <a:p>
              <a:endParaRPr lang="zh-CN" altLang="en-US"/>
            </a:p>
          </p:txBody>
        </p:sp>
        <p:sp>
          <p:nvSpPr>
            <p:cNvPr id="87099" name="Freeform 120"/>
            <p:cNvSpPr>
              <a:spLocks/>
            </p:cNvSpPr>
            <p:nvPr/>
          </p:nvSpPr>
          <p:spPr bwMode="auto">
            <a:xfrm>
              <a:off x="5280" y="3000"/>
              <a:ext cx="1" cy="726"/>
            </a:xfrm>
            <a:custGeom>
              <a:avLst/>
              <a:gdLst>
                <a:gd name="T0" fmla="*/ 0 w 1"/>
                <a:gd name="T1" fmla="*/ 0 h 726"/>
                <a:gd name="T2" fmla="*/ 0 w 1"/>
                <a:gd name="T3" fmla="*/ 726 h 726"/>
                <a:gd name="T4" fmla="*/ 0 60000 65536"/>
                <a:gd name="T5" fmla="*/ 0 60000 65536"/>
                <a:gd name="T6" fmla="*/ 0 w 1"/>
                <a:gd name="T7" fmla="*/ 0 h 726"/>
                <a:gd name="T8" fmla="*/ 1 w 1"/>
                <a:gd name="T9" fmla="*/ 726 h 726"/>
              </a:gdLst>
              <a:ahLst/>
              <a:cxnLst>
                <a:cxn ang="T4">
                  <a:pos x="T0" y="T1"/>
                </a:cxn>
                <a:cxn ang="T5">
                  <a:pos x="T2" y="T3"/>
                </a:cxn>
              </a:cxnLst>
              <a:rect l="T6" t="T7" r="T8" b="T9"/>
              <a:pathLst>
                <a:path w="1" h="726">
                  <a:moveTo>
                    <a:pt x="0" y="0"/>
                  </a:moveTo>
                  <a:lnTo>
                    <a:pt x="0" y="726"/>
                  </a:lnTo>
                </a:path>
              </a:pathLst>
            </a:custGeom>
            <a:noFill/>
            <a:ln w="38100">
              <a:solidFill>
                <a:schemeClr val="tx1"/>
              </a:solidFill>
              <a:round/>
              <a:headEnd type="none" w="sm" len="sm"/>
              <a:tailEnd type="oval" w="sm" len="sm"/>
            </a:ln>
          </p:spPr>
          <p:txBody>
            <a:bodyPr wrap="none"/>
            <a:lstStyle/>
            <a:p>
              <a:endParaRPr lang="zh-CN" altLang="en-US"/>
            </a:p>
          </p:txBody>
        </p:sp>
        <p:sp>
          <p:nvSpPr>
            <p:cNvPr id="87100" name="Text Box 121"/>
            <p:cNvSpPr txBox="1">
              <a:spLocks noChangeArrowheads="1"/>
            </p:cNvSpPr>
            <p:nvPr/>
          </p:nvSpPr>
          <p:spPr bwMode="auto">
            <a:xfrm>
              <a:off x="4876" y="3069"/>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26" name="Group 122"/>
          <p:cNvGrpSpPr>
            <a:grpSpLocks/>
          </p:cNvGrpSpPr>
          <p:nvPr/>
        </p:nvGrpSpPr>
        <p:grpSpPr bwMode="auto">
          <a:xfrm>
            <a:off x="5689600" y="4616450"/>
            <a:ext cx="788988" cy="717550"/>
            <a:chOff x="3584" y="2908"/>
            <a:chExt cx="497" cy="452"/>
          </a:xfrm>
        </p:grpSpPr>
        <p:sp>
          <p:nvSpPr>
            <p:cNvPr id="87095" name="Freeform 123"/>
            <p:cNvSpPr>
              <a:spLocks/>
            </p:cNvSpPr>
            <p:nvPr/>
          </p:nvSpPr>
          <p:spPr bwMode="auto">
            <a:xfrm>
              <a:off x="3584" y="2994"/>
              <a:ext cx="1" cy="150"/>
            </a:xfrm>
            <a:custGeom>
              <a:avLst/>
              <a:gdLst>
                <a:gd name="T0" fmla="*/ 0 w 1"/>
                <a:gd name="T1" fmla="*/ 0 h 150"/>
                <a:gd name="T2" fmla="*/ 1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1" y="150"/>
                  </a:lnTo>
                </a:path>
              </a:pathLst>
            </a:custGeom>
            <a:noFill/>
            <a:ln w="38100">
              <a:solidFill>
                <a:schemeClr val="tx1"/>
              </a:solidFill>
              <a:round/>
              <a:headEnd/>
              <a:tailEnd type="oval" w="sm" len="sm"/>
            </a:ln>
          </p:spPr>
          <p:txBody>
            <a:bodyPr wrap="none"/>
            <a:lstStyle/>
            <a:p>
              <a:endParaRPr lang="zh-CN" altLang="en-US"/>
            </a:p>
          </p:txBody>
        </p:sp>
        <p:sp>
          <p:nvSpPr>
            <p:cNvPr id="87096" name="Freeform 124"/>
            <p:cNvSpPr>
              <a:spLocks/>
            </p:cNvSpPr>
            <p:nvPr/>
          </p:nvSpPr>
          <p:spPr bwMode="auto">
            <a:xfrm>
              <a:off x="4080" y="2994"/>
              <a:ext cx="1" cy="366"/>
            </a:xfrm>
            <a:custGeom>
              <a:avLst/>
              <a:gdLst>
                <a:gd name="T0" fmla="*/ 0 w 1"/>
                <a:gd name="T1" fmla="*/ 0 h 366"/>
                <a:gd name="T2" fmla="*/ 0 w 1"/>
                <a:gd name="T3" fmla="*/ 366 h 366"/>
                <a:gd name="T4" fmla="*/ 0 60000 65536"/>
                <a:gd name="T5" fmla="*/ 0 60000 65536"/>
                <a:gd name="T6" fmla="*/ 0 w 1"/>
                <a:gd name="T7" fmla="*/ 0 h 366"/>
                <a:gd name="T8" fmla="*/ 1 w 1"/>
                <a:gd name="T9" fmla="*/ 366 h 366"/>
              </a:gdLst>
              <a:ahLst/>
              <a:cxnLst>
                <a:cxn ang="T4">
                  <a:pos x="T0" y="T1"/>
                </a:cxn>
                <a:cxn ang="T5">
                  <a:pos x="T2" y="T3"/>
                </a:cxn>
              </a:cxnLst>
              <a:rect l="T6" t="T7" r="T8" b="T9"/>
              <a:pathLst>
                <a:path w="1" h="366">
                  <a:moveTo>
                    <a:pt x="0" y="0"/>
                  </a:moveTo>
                  <a:lnTo>
                    <a:pt x="0" y="366"/>
                  </a:lnTo>
                </a:path>
              </a:pathLst>
            </a:custGeom>
            <a:noFill/>
            <a:ln w="38100">
              <a:solidFill>
                <a:schemeClr val="tx1"/>
              </a:solidFill>
              <a:round/>
              <a:headEnd/>
              <a:tailEnd type="oval" w="sm" len="sm"/>
            </a:ln>
          </p:spPr>
          <p:txBody>
            <a:bodyPr wrap="none"/>
            <a:lstStyle/>
            <a:p>
              <a:endParaRPr lang="zh-CN" altLang="en-US"/>
            </a:p>
          </p:txBody>
        </p:sp>
        <p:sp>
          <p:nvSpPr>
            <p:cNvPr id="87097" name="Text Box 125"/>
            <p:cNvSpPr txBox="1">
              <a:spLocks noChangeArrowheads="1"/>
            </p:cNvSpPr>
            <p:nvPr/>
          </p:nvSpPr>
          <p:spPr bwMode="auto">
            <a:xfrm>
              <a:off x="3648"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27" name="Group 126"/>
          <p:cNvGrpSpPr>
            <a:grpSpLocks/>
          </p:cNvGrpSpPr>
          <p:nvPr/>
        </p:nvGrpSpPr>
        <p:grpSpPr bwMode="auto">
          <a:xfrm>
            <a:off x="3657600" y="4616450"/>
            <a:ext cx="844550" cy="1270000"/>
            <a:chOff x="2304" y="2908"/>
            <a:chExt cx="532" cy="800"/>
          </a:xfrm>
        </p:grpSpPr>
        <p:sp>
          <p:nvSpPr>
            <p:cNvPr id="87092" name="Line 127"/>
            <p:cNvSpPr>
              <a:spLocks noChangeShapeType="1"/>
            </p:cNvSpPr>
            <p:nvPr/>
          </p:nvSpPr>
          <p:spPr bwMode="auto">
            <a:xfrm>
              <a:off x="2304" y="2976"/>
              <a:ext cx="0" cy="168"/>
            </a:xfrm>
            <a:prstGeom prst="line">
              <a:avLst/>
            </a:prstGeom>
            <a:noFill/>
            <a:ln w="38100">
              <a:solidFill>
                <a:schemeClr val="tx1"/>
              </a:solidFill>
              <a:round/>
              <a:headEnd/>
              <a:tailEnd type="oval" w="sm" len="sm"/>
            </a:ln>
          </p:spPr>
          <p:txBody>
            <a:bodyPr wrap="none"/>
            <a:lstStyle/>
            <a:p>
              <a:endParaRPr lang="zh-CN" altLang="en-US"/>
            </a:p>
          </p:txBody>
        </p:sp>
        <p:sp>
          <p:nvSpPr>
            <p:cNvPr id="87093" name="Text Box 128"/>
            <p:cNvSpPr txBox="1">
              <a:spLocks noChangeArrowheads="1"/>
            </p:cNvSpPr>
            <p:nvPr/>
          </p:nvSpPr>
          <p:spPr bwMode="auto">
            <a:xfrm>
              <a:off x="2400"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sp>
          <p:nvSpPr>
            <p:cNvPr id="87094" name="Freeform 129"/>
            <p:cNvSpPr>
              <a:spLocks/>
            </p:cNvSpPr>
            <p:nvPr/>
          </p:nvSpPr>
          <p:spPr bwMode="auto">
            <a:xfrm>
              <a:off x="2835" y="2976"/>
              <a:ext cx="1" cy="732"/>
            </a:xfrm>
            <a:custGeom>
              <a:avLst/>
              <a:gdLst>
                <a:gd name="T0" fmla="*/ 0 w 1"/>
                <a:gd name="T1" fmla="*/ 0 h 732"/>
                <a:gd name="T2" fmla="*/ 0 w 1"/>
                <a:gd name="T3" fmla="*/ 732 h 732"/>
                <a:gd name="T4" fmla="*/ 0 60000 65536"/>
                <a:gd name="T5" fmla="*/ 0 60000 65536"/>
                <a:gd name="T6" fmla="*/ 0 w 1"/>
                <a:gd name="T7" fmla="*/ 0 h 732"/>
                <a:gd name="T8" fmla="*/ 1 w 1"/>
                <a:gd name="T9" fmla="*/ 732 h 732"/>
              </a:gdLst>
              <a:ahLst/>
              <a:cxnLst>
                <a:cxn ang="T4">
                  <a:pos x="T0" y="T1"/>
                </a:cxn>
                <a:cxn ang="T5">
                  <a:pos x="T2" y="T3"/>
                </a:cxn>
              </a:cxnLst>
              <a:rect l="T6" t="T7" r="T8" b="T9"/>
              <a:pathLst>
                <a:path w="1" h="732">
                  <a:moveTo>
                    <a:pt x="0" y="0"/>
                  </a:moveTo>
                  <a:lnTo>
                    <a:pt x="0" y="732"/>
                  </a:lnTo>
                </a:path>
              </a:pathLst>
            </a:custGeom>
            <a:noFill/>
            <a:ln w="38100">
              <a:solidFill>
                <a:schemeClr val="tx1"/>
              </a:solidFill>
              <a:round/>
              <a:headEnd/>
              <a:tailEnd type="oval" w="sm" len="sm"/>
            </a:ln>
          </p:spPr>
          <p:txBody>
            <a:bodyPr wrap="none"/>
            <a:lstStyle/>
            <a:p>
              <a:endParaRPr lang="zh-CN" altLang="en-US"/>
            </a:p>
          </p:txBody>
        </p:sp>
      </p:grpSp>
      <p:grpSp>
        <p:nvGrpSpPr>
          <p:cNvPr id="28" name="Group 130"/>
          <p:cNvGrpSpPr>
            <a:grpSpLocks/>
          </p:cNvGrpSpPr>
          <p:nvPr/>
        </p:nvGrpSpPr>
        <p:grpSpPr bwMode="auto">
          <a:xfrm>
            <a:off x="2209800" y="3324225"/>
            <a:ext cx="6396038" cy="627063"/>
            <a:chOff x="1392" y="2094"/>
            <a:chExt cx="4029" cy="395"/>
          </a:xfrm>
        </p:grpSpPr>
        <p:sp>
          <p:nvSpPr>
            <p:cNvPr id="87087" name="Freeform 131"/>
            <p:cNvSpPr>
              <a:spLocks/>
            </p:cNvSpPr>
            <p:nvPr/>
          </p:nvSpPr>
          <p:spPr bwMode="auto">
            <a:xfrm>
              <a:off x="1392" y="2094"/>
              <a:ext cx="2265" cy="1"/>
            </a:xfrm>
            <a:custGeom>
              <a:avLst/>
              <a:gdLst>
                <a:gd name="T0" fmla="*/ 0 w 2265"/>
                <a:gd name="T1" fmla="*/ 0 h 1"/>
                <a:gd name="T2" fmla="*/ 2265 w 2265"/>
                <a:gd name="T3" fmla="*/ 0 h 1"/>
                <a:gd name="T4" fmla="*/ 0 60000 65536"/>
                <a:gd name="T5" fmla="*/ 0 60000 65536"/>
                <a:gd name="T6" fmla="*/ 0 w 2265"/>
                <a:gd name="T7" fmla="*/ 0 h 1"/>
                <a:gd name="T8" fmla="*/ 2265 w 2265"/>
                <a:gd name="T9" fmla="*/ 1 h 1"/>
              </a:gdLst>
              <a:ahLst/>
              <a:cxnLst>
                <a:cxn ang="T4">
                  <a:pos x="T0" y="T1"/>
                </a:cxn>
                <a:cxn ang="T5">
                  <a:pos x="T2" y="T3"/>
                </a:cxn>
              </a:cxnLst>
              <a:rect l="T6" t="T7" r="T8" b="T9"/>
              <a:pathLst>
                <a:path w="2265" h="1">
                  <a:moveTo>
                    <a:pt x="0" y="0"/>
                  </a:moveTo>
                  <a:lnTo>
                    <a:pt x="2265" y="0"/>
                  </a:lnTo>
                </a:path>
              </a:pathLst>
            </a:custGeom>
            <a:solidFill>
              <a:srgbClr val="FFFFFF"/>
            </a:solidFill>
            <a:ln w="38100">
              <a:solidFill>
                <a:schemeClr val="tx1"/>
              </a:solidFill>
              <a:round/>
              <a:headEnd/>
              <a:tailEnd/>
            </a:ln>
          </p:spPr>
          <p:txBody>
            <a:bodyPr/>
            <a:lstStyle/>
            <a:p>
              <a:endParaRPr lang="zh-CN" altLang="en-US"/>
            </a:p>
          </p:txBody>
        </p:sp>
        <p:grpSp>
          <p:nvGrpSpPr>
            <p:cNvPr id="87088" name="Group 132"/>
            <p:cNvGrpSpPr>
              <a:grpSpLocks/>
            </p:cNvGrpSpPr>
            <p:nvPr/>
          </p:nvGrpSpPr>
          <p:grpSpPr bwMode="auto">
            <a:xfrm>
              <a:off x="1392" y="2229"/>
              <a:ext cx="4029" cy="260"/>
              <a:chOff x="1392" y="2229"/>
              <a:chExt cx="4029" cy="260"/>
            </a:xfrm>
          </p:grpSpPr>
          <p:sp>
            <p:nvSpPr>
              <p:cNvPr id="87089" name="Freeform 133"/>
              <p:cNvSpPr>
                <a:spLocks/>
              </p:cNvSpPr>
              <p:nvPr/>
            </p:nvSpPr>
            <p:spPr bwMode="auto">
              <a:xfrm>
                <a:off x="1395" y="2229"/>
                <a:ext cx="4026" cy="5"/>
              </a:xfrm>
              <a:custGeom>
                <a:avLst/>
                <a:gdLst>
                  <a:gd name="T0" fmla="*/ 0 w 4026"/>
                  <a:gd name="T1" fmla="*/ 0 h 5"/>
                  <a:gd name="T2" fmla="*/ 4026 w 4026"/>
                  <a:gd name="T3" fmla="*/ 5 h 5"/>
                  <a:gd name="T4" fmla="*/ 0 60000 65536"/>
                  <a:gd name="T5" fmla="*/ 0 60000 65536"/>
                  <a:gd name="T6" fmla="*/ 0 w 4026"/>
                  <a:gd name="T7" fmla="*/ 0 h 5"/>
                  <a:gd name="T8" fmla="*/ 4026 w 4026"/>
                  <a:gd name="T9" fmla="*/ 5 h 5"/>
                </a:gdLst>
                <a:ahLst/>
                <a:cxnLst>
                  <a:cxn ang="T4">
                    <a:pos x="T0" y="T1"/>
                  </a:cxn>
                  <a:cxn ang="T5">
                    <a:pos x="T2" y="T3"/>
                  </a:cxn>
                </a:cxnLst>
                <a:rect l="T6" t="T7" r="T8" b="T9"/>
                <a:pathLst>
                  <a:path w="4026" h="5">
                    <a:moveTo>
                      <a:pt x="0" y="0"/>
                    </a:moveTo>
                    <a:lnTo>
                      <a:pt x="4026" y="5"/>
                    </a:lnTo>
                  </a:path>
                </a:pathLst>
              </a:custGeom>
              <a:solidFill>
                <a:srgbClr val="FFFFFF"/>
              </a:solidFill>
              <a:ln w="38100">
                <a:solidFill>
                  <a:schemeClr val="tx1"/>
                </a:solidFill>
                <a:round/>
                <a:headEnd/>
                <a:tailEnd/>
              </a:ln>
            </p:spPr>
            <p:txBody>
              <a:bodyPr/>
              <a:lstStyle/>
              <a:p>
                <a:endParaRPr lang="zh-CN" altLang="en-US"/>
              </a:p>
            </p:txBody>
          </p:sp>
          <p:sp>
            <p:nvSpPr>
              <p:cNvPr id="87090" name="Line 134"/>
              <p:cNvSpPr>
                <a:spLocks noChangeShapeType="1"/>
              </p:cNvSpPr>
              <p:nvPr/>
            </p:nvSpPr>
            <p:spPr bwMode="auto">
              <a:xfrm>
                <a:off x="1392" y="2488"/>
                <a:ext cx="4029" cy="1"/>
              </a:xfrm>
              <a:prstGeom prst="line">
                <a:avLst/>
              </a:prstGeom>
              <a:noFill/>
              <a:ln w="38100">
                <a:solidFill>
                  <a:schemeClr val="tx1"/>
                </a:solidFill>
                <a:round/>
                <a:headEnd/>
                <a:tailEnd/>
              </a:ln>
            </p:spPr>
            <p:txBody>
              <a:bodyPr/>
              <a:lstStyle/>
              <a:p>
                <a:endParaRPr lang="zh-CN" altLang="en-US"/>
              </a:p>
            </p:txBody>
          </p:sp>
          <p:sp>
            <p:nvSpPr>
              <p:cNvPr id="87091" name="Text Box 135"/>
              <p:cNvSpPr txBox="1">
                <a:spLocks noChangeArrowheads="1"/>
              </p:cNvSpPr>
              <p:nvPr/>
            </p:nvSpPr>
            <p:spPr bwMode="auto">
              <a:xfrm>
                <a:off x="1516" y="2276"/>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grpSp>
      </p:grpSp>
      <p:sp>
        <p:nvSpPr>
          <p:cNvPr id="87072" name="Text Box 136"/>
          <p:cNvSpPr txBox="1">
            <a:spLocks noChangeArrowheads="1"/>
          </p:cNvSpPr>
          <p:nvPr/>
        </p:nvSpPr>
        <p:spPr bwMode="auto">
          <a:xfrm>
            <a:off x="533400" y="304800"/>
            <a:ext cx="79248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600">
                <a:latin typeface="Times New Roman" pitchFamily="18" charset="0"/>
              </a:rPr>
              <a:t>例 4.1 </a:t>
            </a:r>
            <a:r>
              <a:rPr lang="zh-CN" altLang="en-US" sz="3200">
                <a:latin typeface="Times New Roman" pitchFamily="18" charset="0"/>
              </a:rPr>
              <a:t> </a:t>
            </a:r>
            <a:r>
              <a:rPr lang="en-US" altLang="zh-CN" sz="3200">
                <a:latin typeface="Times New Roman" pitchFamily="18" charset="0"/>
              </a:rPr>
              <a:t>CPU </a:t>
            </a:r>
            <a:r>
              <a:rPr lang="zh-CN" altLang="en-US" sz="3200">
                <a:latin typeface="Times New Roman" pitchFamily="18" charset="0"/>
              </a:rPr>
              <a:t>与存储器的连接图</a:t>
            </a:r>
          </a:p>
        </p:txBody>
      </p:sp>
      <p:sp>
        <p:nvSpPr>
          <p:cNvPr id="263305" name="Rectangle 13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30" name="Group 138"/>
          <p:cNvGrpSpPr>
            <a:grpSpLocks/>
          </p:cNvGrpSpPr>
          <p:nvPr/>
        </p:nvGrpSpPr>
        <p:grpSpPr bwMode="auto">
          <a:xfrm>
            <a:off x="3657600" y="4616450"/>
            <a:ext cx="854075" cy="1308100"/>
            <a:chOff x="2304" y="2908"/>
            <a:chExt cx="538" cy="824"/>
          </a:xfrm>
        </p:grpSpPr>
        <p:sp>
          <p:nvSpPr>
            <p:cNvPr id="87084" name="Freeform 139"/>
            <p:cNvSpPr>
              <a:spLocks/>
            </p:cNvSpPr>
            <p:nvPr/>
          </p:nvSpPr>
          <p:spPr bwMode="auto">
            <a:xfrm>
              <a:off x="2304" y="2979"/>
              <a:ext cx="3" cy="195"/>
            </a:xfrm>
            <a:custGeom>
              <a:avLst/>
              <a:gdLst>
                <a:gd name="T0" fmla="*/ 3 w 3"/>
                <a:gd name="T1" fmla="*/ 0 h 195"/>
                <a:gd name="T2" fmla="*/ 0 w 3"/>
                <a:gd name="T3" fmla="*/ 195 h 195"/>
                <a:gd name="T4" fmla="*/ 0 60000 65536"/>
                <a:gd name="T5" fmla="*/ 0 60000 65536"/>
                <a:gd name="T6" fmla="*/ 0 w 3"/>
                <a:gd name="T7" fmla="*/ 0 h 195"/>
                <a:gd name="T8" fmla="*/ 3 w 3"/>
                <a:gd name="T9" fmla="*/ 195 h 195"/>
              </a:gdLst>
              <a:ahLst/>
              <a:cxnLst>
                <a:cxn ang="T4">
                  <a:pos x="T0" y="T1"/>
                </a:cxn>
                <a:cxn ang="T5">
                  <a:pos x="T2" y="T3"/>
                </a:cxn>
              </a:cxnLst>
              <a:rect l="T6" t="T7" r="T8" b="T9"/>
              <a:pathLst>
                <a:path w="3" h="195">
                  <a:moveTo>
                    <a:pt x="3" y="0"/>
                  </a:moveTo>
                  <a:lnTo>
                    <a:pt x="0" y="195"/>
                  </a:lnTo>
                </a:path>
              </a:pathLst>
            </a:custGeom>
            <a:noFill/>
            <a:ln w="57150">
              <a:solidFill>
                <a:schemeClr val="folHlink"/>
              </a:solidFill>
              <a:round/>
              <a:headEnd/>
              <a:tailEnd type="stealth" w="sm" len="sm"/>
            </a:ln>
          </p:spPr>
          <p:txBody>
            <a:bodyPr wrap="none"/>
            <a:lstStyle/>
            <a:p>
              <a:endParaRPr lang="zh-CN" altLang="en-US"/>
            </a:p>
          </p:txBody>
        </p:sp>
        <p:sp>
          <p:nvSpPr>
            <p:cNvPr id="87085" name="Text Box 140"/>
            <p:cNvSpPr txBox="1">
              <a:spLocks noChangeArrowheads="1"/>
            </p:cNvSpPr>
            <p:nvPr/>
          </p:nvSpPr>
          <p:spPr bwMode="auto">
            <a:xfrm>
              <a:off x="2400"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87086" name="Freeform 141"/>
            <p:cNvSpPr>
              <a:spLocks/>
            </p:cNvSpPr>
            <p:nvPr/>
          </p:nvSpPr>
          <p:spPr bwMode="auto">
            <a:xfrm>
              <a:off x="2841" y="2979"/>
              <a:ext cx="1" cy="753"/>
            </a:xfrm>
            <a:custGeom>
              <a:avLst/>
              <a:gdLst>
                <a:gd name="T0" fmla="*/ 0 w 1"/>
                <a:gd name="T1" fmla="*/ 0 h 753"/>
                <a:gd name="T2" fmla="*/ 0 w 1"/>
                <a:gd name="T3" fmla="*/ 753 h 753"/>
                <a:gd name="T4" fmla="*/ 0 60000 65536"/>
                <a:gd name="T5" fmla="*/ 0 60000 65536"/>
                <a:gd name="T6" fmla="*/ 0 w 1"/>
                <a:gd name="T7" fmla="*/ 0 h 753"/>
                <a:gd name="T8" fmla="*/ 1 w 1"/>
                <a:gd name="T9" fmla="*/ 753 h 753"/>
              </a:gdLst>
              <a:ahLst/>
              <a:cxnLst>
                <a:cxn ang="T4">
                  <a:pos x="T0" y="T1"/>
                </a:cxn>
                <a:cxn ang="T5">
                  <a:pos x="T2" y="T3"/>
                </a:cxn>
              </a:cxnLst>
              <a:rect l="T6" t="T7" r="T8" b="T9"/>
              <a:pathLst>
                <a:path w="1" h="753">
                  <a:moveTo>
                    <a:pt x="0" y="0"/>
                  </a:moveTo>
                  <a:lnTo>
                    <a:pt x="0" y="753"/>
                  </a:lnTo>
                </a:path>
              </a:pathLst>
            </a:custGeom>
            <a:noFill/>
            <a:ln w="57150">
              <a:solidFill>
                <a:schemeClr val="folHlink"/>
              </a:solidFill>
              <a:round/>
              <a:headEnd/>
              <a:tailEnd type="stealth" w="sm" len="sm"/>
            </a:ln>
          </p:spPr>
          <p:txBody>
            <a:bodyPr wrap="none"/>
            <a:lstStyle/>
            <a:p>
              <a:endParaRPr lang="zh-CN" altLang="en-US"/>
            </a:p>
          </p:txBody>
        </p:sp>
      </p:grpSp>
      <p:grpSp>
        <p:nvGrpSpPr>
          <p:cNvPr id="31" name="Group 142"/>
          <p:cNvGrpSpPr>
            <a:grpSpLocks/>
          </p:cNvGrpSpPr>
          <p:nvPr/>
        </p:nvGrpSpPr>
        <p:grpSpPr bwMode="auto">
          <a:xfrm>
            <a:off x="5689600" y="4616450"/>
            <a:ext cx="782638" cy="765175"/>
            <a:chOff x="3584" y="2908"/>
            <a:chExt cx="493" cy="482"/>
          </a:xfrm>
        </p:grpSpPr>
        <p:sp>
          <p:nvSpPr>
            <p:cNvPr id="87081" name="Freeform 143"/>
            <p:cNvSpPr>
              <a:spLocks/>
            </p:cNvSpPr>
            <p:nvPr/>
          </p:nvSpPr>
          <p:spPr bwMode="auto">
            <a:xfrm>
              <a:off x="3584" y="2988"/>
              <a:ext cx="1" cy="198"/>
            </a:xfrm>
            <a:custGeom>
              <a:avLst/>
              <a:gdLst>
                <a:gd name="T0" fmla="*/ 0 w 1"/>
                <a:gd name="T1" fmla="*/ 0 h 198"/>
                <a:gd name="T2" fmla="*/ 0 w 1"/>
                <a:gd name="T3" fmla="*/ 198 h 198"/>
                <a:gd name="T4" fmla="*/ 0 60000 65536"/>
                <a:gd name="T5" fmla="*/ 0 60000 65536"/>
                <a:gd name="T6" fmla="*/ 0 w 1"/>
                <a:gd name="T7" fmla="*/ 0 h 198"/>
                <a:gd name="T8" fmla="*/ 1 w 1"/>
                <a:gd name="T9" fmla="*/ 198 h 198"/>
              </a:gdLst>
              <a:ahLst/>
              <a:cxnLst>
                <a:cxn ang="T4">
                  <a:pos x="T0" y="T1"/>
                </a:cxn>
                <a:cxn ang="T5">
                  <a:pos x="T2" y="T3"/>
                </a:cxn>
              </a:cxnLst>
              <a:rect l="T6" t="T7" r="T8" b="T9"/>
              <a:pathLst>
                <a:path w="1" h="198">
                  <a:moveTo>
                    <a:pt x="0" y="0"/>
                  </a:moveTo>
                  <a:lnTo>
                    <a:pt x="0" y="198"/>
                  </a:lnTo>
                </a:path>
              </a:pathLst>
            </a:custGeom>
            <a:noFill/>
            <a:ln w="57150">
              <a:solidFill>
                <a:schemeClr val="folHlink"/>
              </a:solidFill>
              <a:round/>
              <a:headEnd type="stealth" w="sm" len="sm"/>
              <a:tailEnd type="stealth" w="sm" len="sm"/>
            </a:ln>
          </p:spPr>
          <p:txBody>
            <a:bodyPr wrap="none"/>
            <a:lstStyle/>
            <a:p>
              <a:endParaRPr lang="zh-CN" altLang="en-US"/>
            </a:p>
          </p:txBody>
        </p:sp>
        <p:sp>
          <p:nvSpPr>
            <p:cNvPr id="87082" name="Text Box 144"/>
            <p:cNvSpPr txBox="1">
              <a:spLocks noChangeArrowheads="1"/>
            </p:cNvSpPr>
            <p:nvPr/>
          </p:nvSpPr>
          <p:spPr bwMode="auto">
            <a:xfrm>
              <a:off x="3648"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87083" name="Freeform 145"/>
            <p:cNvSpPr>
              <a:spLocks/>
            </p:cNvSpPr>
            <p:nvPr/>
          </p:nvSpPr>
          <p:spPr bwMode="auto">
            <a:xfrm>
              <a:off x="4074" y="2991"/>
              <a:ext cx="3" cy="399"/>
            </a:xfrm>
            <a:custGeom>
              <a:avLst/>
              <a:gdLst>
                <a:gd name="T0" fmla="*/ 3 w 3"/>
                <a:gd name="T1" fmla="*/ 0 h 375"/>
                <a:gd name="T2" fmla="*/ 0 w 3"/>
                <a:gd name="T3" fmla="*/ 656 h 375"/>
                <a:gd name="T4" fmla="*/ 0 60000 65536"/>
                <a:gd name="T5" fmla="*/ 0 60000 65536"/>
                <a:gd name="T6" fmla="*/ 0 w 3"/>
                <a:gd name="T7" fmla="*/ 0 h 375"/>
                <a:gd name="T8" fmla="*/ 3 w 3"/>
                <a:gd name="T9" fmla="*/ 375 h 375"/>
              </a:gdLst>
              <a:ahLst/>
              <a:cxnLst>
                <a:cxn ang="T4">
                  <a:pos x="T0" y="T1"/>
                </a:cxn>
                <a:cxn ang="T5">
                  <a:pos x="T2" y="T3"/>
                </a:cxn>
              </a:cxnLst>
              <a:rect l="T6" t="T7" r="T8" b="T9"/>
              <a:pathLst>
                <a:path w="3" h="375">
                  <a:moveTo>
                    <a:pt x="3" y="0"/>
                  </a:moveTo>
                  <a:lnTo>
                    <a:pt x="0" y="375"/>
                  </a:lnTo>
                </a:path>
              </a:pathLst>
            </a:custGeom>
            <a:noFill/>
            <a:ln w="57150">
              <a:solidFill>
                <a:schemeClr val="folHlink"/>
              </a:solidFill>
              <a:round/>
              <a:headEnd type="stealth" w="sm" len="sm"/>
              <a:tailEnd type="stealth" w="sm" len="sm"/>
            </a:ln>
          </p:spPr>
          <p:txBody>
            <a:bodyPr wrap="none"/>
            <a:lstStyle/>
            <a:p>
              <a:endParaRPr lang="zh-CN" altLang="en-US"/>
            </a:p>
          </p:txBody>
        </p:sp>
      </p:grpSp>
      <p:grpSp>
        <p:nvGrpSpPr>
          <p:cNvPr id="87138" name="Group 146"/>
          <p:cNvGrpSpPr>
            <a:grpSpLocks/>
          </p:cNvGrpSpPr>
          <p:nvPr/>
        </p:nvGrpSpPr>
        <p:grpSpPr bwMode="auto">
          <a:xfrm>
            <a:off x="7672388" y="4762500"/>
            <a:ext cx="711200" cy="1162050"/>
            <a:chOff x="4833" y="3000"/>
            <a:chExt cx="448" cy="732"/>
          </a:xfrm>
        </p:grpSpPr>
        <p:sp>
          <p:nvSpPr>
            <p:cNvPr id="87078" name="Freeform 147"/>
            <p:cNvSpPr>
              <a:spLocks/>
            </p:cNvSpPr>
            <p:nvPr/>
          </p:nvSpPr>
          <p:spPr bwMode="auto">
            <a:xfrm>
              <a:off x="4833" y="3006"/>
              <a:ext cx="1" cy="519"/>
            </a:xfrm>
            <a:custGeom>
              <a:avLst/>
              <a:gdLst>
                <a:gd name="T0" fmla="*/ 0 w 1"/>
                <a:gd name="T1" fmla="*/ 0 h 519"/>
                <a:gd name="T2" fmla="*/ 0 w 1"/>
                <a:gd name="T3" fmla="*/ 519 h 519"/>
                <a:gd name="T4" fmla="*/ 0 60000 65536"/>
                <a:gd name="T5" fmla="*/ 0 60000 65536"/>
                <a:gd name="T6" fmla="*/ 0 w 1"/>
                <a:gd name="T7" fmla="*/ 0 h 519"/>
                <a:gd name="T8" fmla="*/ 1 w 1"/>
                <a:gd name="T9" fmla="*/ 519 h 519"/>
              </a:gdLst>
              <a:ahLst/>
              <a:cxnLst>
                <a:cxn ang="T4">
                  <a:pos x="T0" y="T1"/>
                </a:cxn>
                <a:cxn ang="T5">
                  <a:pos x="T2" y="T3"/>
                </a:cxn>
              </a:cxnLst>
              <a:rect l="T6" t="T7" r="T8" b="T9"/>
              <a:pathLst>
                <a:path w="1" h="519">
                  <a:moveTo>
                    <a:pt x="0" y="0"/>
                  </a:moveTo>
                  <a:lnTo>
                    <a:pt x="0" y="519"/>
                  </a:lnTo>
                </a:path>
              </a:pathLst>
            </a:custGeom>
            <a:noFill/>
            <a:ln w="57150">
              <a:solidFill>
                <a:schemeClr val="folHlink"/>
              </a:solidFill>
              <a:round/>
              <a:headEnd type="stealth" w="sm" len="sm"/>
              <a:tailEnd type="stealth" w="sm" len="sm"/>
            </a:ln>
          </p:spPr>
          <p:txBody>
            <a:bodyPr wrap="none"/>
            <a:lstStyle/>
            <a:p>
              <a:endParaRPr lang="zh-CN" altLang="en-US"/>
            </a:p>
          </p:txBody>
        </p:sp>
        <p:sp>
          <p:nvSpPr>
            <p:cNvPr id="87079" name="Text Box 148"/>
            <p:cNvSpPr txBox="1">
              <a:spLocks noChangeArrowheads="1"/>
            </p:cNvSpPr>
            <p:nvPr/>
          </p:nvSpPr>
          <p:spPr bwMode="auto">
            <a:xfrm>
              <a:off x="4876" y="3069"/>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87080" name="Freeform 149"/>
            <p:cNvSpPr>
              <a:spLocks/>
            </p:cNvSpPr>
            <p:nvPr/>
          </p:nvSpPr>
          <p:spPr bwMode="auto">
            <a:xfrm>
              <a:off x="5280" y="3000"/>
              <a:ext cx="1" cy="732"/>
            </a:xfrm>
            <a:custGeom>
              <a:avLst/>
              <a:gdLst>
                <a:gd name="T0" fmla="*/ 0 w 1"/>
                <a:gd name="T1" fmla="*/ 0 h 732"/>
                <a:gd name="T2" fmla="*/ 0 w 1"/>
                <a:gd name="T3" fmla="*/ 732 h 732"/>
                <a:gd name="T4" fmla="*/ 0 60000 65536"/>
                <a:gd name="T5" fmla="*/ 0 60000 65536"/>
                <a:gd name="T6" fmla="*/ 0 w 1"/>
                <a:gd name="T7" fmla="*/ 0 h 732"/>
                <a:gd name="T8" fmla="*/ 1 w 1"/>
                <a:gd name="T9" fmla="*/ 732 h 732"/>
              </a:gdLst>
              <a:ahLst/>
              <a:cxnLst>
                <a:cxn ang="T4">
                  <a:pos x="T0" y="T1"/>
                </a:cxn>
                <a:cxn ang="T5">
                  <a:pos x="T2" y="T3"/>
                </a:cxn>
              </a:cxnLst>
              <a:rect l="T6" t="T7" r="T8" b="T9"/>
              <a:pathLst>
                <a:path w="1" h="732">
                  <a:moveTo>
                    <a:pt x="0" y="0"/>
                  </a:moveTo>
                  <a:lnTo>
                    <a:pt x="0" y="732"/>
                  </a:lnTo>
                </a:path>
              </a:pathLst>
            </a:custGeom>
            <a:noFill/>
            <a:ln w="57150">
              <a:solidFill>
                <a:schemeClr val="folHlink"/>
              </a:solidFill>
              <a:round/>
              <a:headEnd type="stealth" w="sm" len="sm"/>
              <a:tailEnd type="stealth" w="sm" len="sm"/>
            </a:ln>
          </p:spPr>
          <p:txBody>
            <a:bodyPr wrap="none"/>
            <a:lstStyle/>
            <a:p>
              <a:endParaRPr lang="zh-CN" altLang="en-US"/>
            </a:p>
          </p:txBody>
        </p:sp>
      </p:grpSp>
      <p:sp>
        <p:nvSpPr>
          <p:cNvPr id="87077" name="AutoShape 15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trips(downRight)">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trips(downRigh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trips(downRight)">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263181"/>
                                        </p:tgtEl>
                                        <p:attrNameLst>
                                          <p:attrName>style.visibility</p:attrName>
                                        </p:attrNameLst>
                                      </p:cBhvr>
                                      <p:to>
                                        <p:strVal val="visible"/>
                                      </p:to>
                                    </p:set>
                                    <p:animEffect transition="in" filter="strips(downRight)">
                                      <p:cBhvr>
                                        <p:cTn id="47" dur="500"/>
                                        <p:tgtEl>
                                          <p:spTgt spid="263181"/>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263180"/>
                                        </p:tgtEl>
                                        <p:attrNameLst>
                                          <p:attrName>style.visibility</p:attrName>
                                        </p:attrNameLst>
                                      </p:cBhvr>
                                      <p:to>
                                        <p:strVal val="visible"/>
                                      </p:to>
                                    </p:set>
                                    <p:animEffect transition="in" filter="strips(downRight)">
                                      <p:cBhvr>
                                        <p:cTn id="52" dur="500"/>
                                        <p:tgtEl>
                                          <p:spTgt spid="263180"/>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263179"/>
                                        </p:tgtEl>
                                        <p:attrNameLst>
                                          <p:attrName>style.visibility</p:attrName>
                                        </p:attrNameLst>
                                      </p:cBhvr>
                                      <p:to>
                                        <p:strVal val="visible"/>
                                      </p:to>
                                    </p:set>
                                    <p:animEffect transition="in" filter="strips(downRight)">
                                      <p:cBhvr>
                                        <p:cTn id="57" dur="500"/>
                                        <p:tgtEl>
                                          <p:spTgt spid="263179"/>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263171"/>
                                        </p:tgtEl>
                                        <p:attrNameLst>
                                          <p:attrName>style.visibility</p:attrName>
                                        </p:attrNameLst>
                                      </p:cBhvr>
                                      <p:to>
                                        <p:strVal val="visible"/>
                                      </p:to>
                                    </p:set>
                                    <p:animEffect transition="in" filter="strips(downRight)">
                                      <p:cBhvr>
                                        <p:cTn id="62" dur="500"/>
                                        <p:tgtEl>
                                          <p:spTgt spid="263171"/>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263170"/>
                                        </p:tgtEl>
                                        <p:attrNameLst>
                                          <p:attrName>style.visibility</p:attrName>
                                        </p:attrNameLst>
                                      </p:cBhvr>
                                      <p:to>
                                        <p:strVal val="visible"/>
                                      </p:to>
                                    </p:set>
                                    <p:animEffect transition="in" filter="strips(downRight)">
                                      <p:cBhvr>
                                        <p:cTn id="67" dur="500"/>
                                        <p:tgtEl>
                                          <p:spTgt spid="263170"/>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9" fill="hold"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strips(upLeft)">
                                      <p:cBhvr>
                                        <p:cTn id="72" dur="500"/>
                                        <p:tgtEl>
                                          <p:spTgt spid="2"/>
                                        </p:tgtEl>
                                      </p:cBhvr>
                                    </p:animEffect>
                                  </p:childTnLst>
                                </p:cTn>
                              </p:par>
                            </p:childTnLst>
                          </p:cTn>
                        </p:par>
                        <p:par>
                          <p:cTn id="73" fill="hold">
                            <p:stCondLst>
                              <p:cond delay="500"/>
                            </p:stCondLst>
                            <p:childTnLst>
                              <p:par>
                                <p:cTn id="74" presetID="18" presetClass="entr" presetSubtype="6"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strips(downRight)">
                                      <p:cBhvr>
                                        <p:cTn id="76" dur="500"/>
                                        <p:tgtEl>
                                          <p:spTgt spid="3"/>
                                        </p:tgtEl>
                                      </p:cBhvr>
                                    </p:animEffect>
                                  </p:childTnLst>
                                </p:cTn>
                              </p:par>
                            </p:childTnLst>
                          </p:cTn>
                        </p:par>
                      </p:childTnLst>
                    </p:cTn>
                  </p:par>
                  <p:par>
                    <p:cTn id="77" fill="hold">
                      <p:stCondLst>
                        <p:cond delay="indefinite"/>
                      </p:stCondLst>
                      <p:childTnLst>
                        <p:par>
                          <p:cTn id="78" fill="hold">
                            <p:stCondLst>
                              <p:cond delay="0"/>
                            </p:stCondLst>
                            <p:childTnLst>
                              <p:par>
                                <p:cTn id="79" presetID="18" presetClass="entr" presetSubtype="6"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strips(downRight)">
                                      <p:cBhvr>
                                        <p:cTn id="81" dur="500"/>
                                        <p:tgtEl>
                                          <p:spTgt spid="17"/>
                                        </p:tgtEl>
                                      </p:cBhvr>
                                    </p:animEffect>
                                  </p:childTnLst>
                                </p:cTn>
                              </p:par>
                            </p:childTnLst>
                          </p:cTn>
                        </p:par>
                        <p:par>
                          <p:cTn id="82" fill="hold">
                            <p:stCondLst>
                              <p:cond delay="500"/>
                            </p:stCondLst>
                            <p:childTnLst>
                              <p:par>
                                <p:cTn id="83" presetID="18" presetClass="entr" presetSubtype="12" fill="hold" grpId="0" nodeType="afterEffect">
                                  <p:stCondLst>
                                    <p:cond delay="0"/>
                                  </p:stCondLst>
                                  <p:childTnLst>
                                    <p:set>
                                      <p:cBhvr>
                                        <p:cTn id="84" dur="1" fill="hold">
                                          <p:stCondLst>
                                            <p:cond delay="0"/>
                                          </p:stCondLst>
                                        </p:cTn>
                                        <p:tgtEl>
                                          <p:spTgt spid="263192"/>
                                        </p:tgtEl>
                                        <p:attrNameLst>
                                          <p:attrName>style.visibility</p:attrName>
                                        </p:attrNameLst>
                                      </p:cBhvr>
                                      <p:to>
                                        <p:strVal val="visible"/>
                                      </p:to>
                                    </p:set>
                                    <p:animEffect transition="in" filter="strips(downLeft)">
                                      <p:cBhvr>
                                        <p:cTn id="85" dur="500"/>
                                        <p:tgtEl>
                                          <p:spTgt spid="263192"/>
                                        </p:tgtEl>
                                      </p:cBhvr>
                                    </p:animEffect>
                                  </p:childTnLst>
                                </p:cTn>
                              </p:par>
                            </p:childTnLst>
                          </p:cTn>
                        </p:par>
                      </p:childTnLst>
                    </p:cTn>
                  </p:par>
                  <p:par>
                    <p:cTn id="86" fill="hold">
                      <p:stCondLst>
                        <p:cond delay="indefinite"/>
                      </p:stCondLst>
                      <p:childTnLst>
                        <p:par>
                          <p:cTn id="87" fill="hold">
                            <p:stCondLst>
                              <p:cond delay="0"/>
                            </p:stCondLst>
                            <p:childTnLst>
                              <p:par>
                                <p:cTn id="88" presetID="18" presetClass="entr" presetSubtype="6" fill="hold" nodeType="click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strips(downRight)">
                                      <p:cBhvr>
                                        <p:cTn id="90" dur="500"/>
                                        <p:tgtEl>
                                          <p:spTgt spid="15"/>
                                        </p:tgtEl>
                                      </p:cBhvr>
                                    </p:animEffect>
                                  </p:childTnLst>
                                </p:cTn>
                              </p:par>
                            </p:childTnLst>
                          </p:cTn>
                        </p:par>
                        <p:par>
                          <p:cTn id="91" fill="hold">
                            <p:stCondLst>
                              <p:cond delay="500"/>
                            </p:stCondLst>
                            <p:childTnLst>
                              <p:par>
                                <p:cTn id="92" presetID="16" presetClass="entr" presetSubtype="37"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barn(outVertical)">
                                      <p:cBhvr>
                                        <p:cTn id="94" dur="500"/>
                                        <p:tgtEl>
                                          <p:spTgt spid="13"/>
                                        </p:tgtEl>
                                      </p:cBhvr>
                                    </p:animEffect>
                                  </p:childTnLst>
                                </p:cTn>
                              </p:par>
                            </p:childTnLst>
                          </p:cTn>
                        </p:par>
                      </p:childTnLst>
                    </p:cTn>
                  </p:par>
                  <p:par>
                    <p:cTn id="95" fill="hold">
                      <p:stCondLst>
                        <p:cond delay="indefinite"/>
                      </p:stCondLst>
                      <p:childTnLst>
                        <p:par>
                          <p:cTn id="96" fill="hold">
                            <p:stCondLst>
                              <p:cond delay="0"/>
                            </p:stCondLst>
                            <p:childTnLst>
                              <p:par>
                                <p:cTn id="97" presetID="18" presetClass="entr" presetSubtype="3" fill="hold" nodeType="click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strips(upRight)">
                                      <p:cBhvr>
                                        <p:cTn id="99" dur="500"/>
                                        <p:tgtEl>
                                          <p:spTgt spid="4"/>
                                        </p:tgtEl>
                                      </p:cBhvr>
                                    </p:animEffect>
                                  </p:childTnLst>
                                </p:cTn>
                              </p:par>
                            </p:childTnLst>
                          </p:cTn>
                        </p:par>
                      </p:childTnLst>
                    </p:cTn>
                  </p:par>
                  <p:par>
                    <p:cTn id="100" fill="hold">
                      <p:stCondLst>
                        <p:cond delay="indefinite"/>
                      </p:stCondLst>
                      <p:childTnLst>
                        <p:par>
                          <p:cTn id="101" fill="hold">
                            <p:stCondLst>
                              <p:cond delay="0"/>
                            </p:stCondLst>
                            <p:childTnLst>
                              <p:par>
                                <p:cTn id="102" presetID="18" presetClass="entr" presetSubtype="6" fill="hold" nodeType="clickEffect">
                                  <p:stCondLst>
                                    <p:cond delay="0"/>
                                  </p:stCondLst>
                                  <p:childTnLst>
                                    <p:set>
                                      <p:cBhvr>
                                        <p:cTn id="103" dur="1" fill="hold">
                                          <p:stCondLst>
                                            <p:cond delay="0"/>
                                          </p:stCondLst>
                                        </p:cTn>
                                        <p:tgtEl>
                                          <p:spTgt spid="6"/>
                                        </p:tgtEl>
                                        <p:attrNameLst>
                                          <p:attrName>style.visibility</p:attrName>
                                        </p:attrNameLst>
                                      </p:cBhvr>
                                      <p:to>
                                        <p:strVal val="visible"/>
                                      </p:to>
                                    </p:set>
                                    <p:animEffect transition="in" filter="strips(downRight)">
                                      <p:cBhvr>
                                        <p:cTn id="104" dur="500"/>
                                        <p:tgtEl>
                                          <p:spTgt spid="6"/>
                                        </p:tgtEl>
                                      </p:cBhvr>
                                    </p:animEffect>
                                  </p:childTnLst>
                                </p:cTn>
                              </p:par>
                            </p:childTnLst>
                          </p:cTn>
                        </p:par>
                        <p:par>
                          <p:cTn id="105" fill="hold">
                            <p:stCondLst>
                              <p:cond delay="500"/>
                            </p:stCondLst>
                            <p:childTnLst>
                              <p:par>
                                <p:cTn id="106" presetID="16" presetClass="entr" presetSubtype="37" fill="hold" grpId="0" nodeType="afterEffect">
                                  <p:stCondLst>
                                    <p:cond delay="0"/>
                                  </p:stCondLst>
                                  <p:childTnLst>
                                    <p:set>
                                      <p:cBhvr>
                                        <p:cTn id="107" dur="1" fill="hold">
                                          <p:stCondLst>
                                            <p:cond delay="0"/>
                                          </p:stCondLst>
                                        </p:cTn>
                                        <p:tgtEl>
                                          <p:spTgt spid="263197"/>
                                        </p:tgtEl>
                                        <p:attrNameLst>
                                          <p:attrName>style.visibility</p:attrName>
                                        </p:attrNameLst>
                                      </p:cBhvr>
                                      <p:to>
                                        <p:strVal val="visible"/>
                                      </p:to>
                                    </p:set>
                                    <p:animEffect transition="in" filter="barn(outVertical)">
                                      <p:cBhvr>
                                        <p:cTn id="108" dur="500"/>
                                        <p:tgtEl>
                                          <p:spTgt spid="263197"/>
                                        </p:tgtEl>
                                      </p:cBhvr>
                                    </p:animEffect>
                                  </p:childTnLst>
                                </p:cTn>
                              </p:par>
                            </p:childTnLst>
                          </p:cTn>
                        </p:par>
                      </p:childTnLst>
                    </p:cTn>
                  </p:par>
                  <p:par>
                    <p:cTn id="109" fill="hold">
                      <p:stCondLst>
                        <p:cond delay="indefinite"/>
                      </p:stCondLst>
                      <p:childTnLst>
                        <p:par>
                          <p:cTn id="110" fill="hold">
                            <p:stCondLst>
                              <p:cond delay="0"/>
                            </p:stCondLst>
                            <p:childTnLst>
                              <p:par>
                                <p:cTn id="111" presetID="18" presetClass="entr" presetSubtype="12" fill="hold" nodeType="clickEffect">
                                  <p:stCondLst>
                                    <p:cond delay="0"/>
                                  </p:stCondLst>
                                  <p:childTnLst>
                                    <p:set>
                                      <p:cBhvr>
                                        <p:cTn id="112" dur="1" fill="hold">
                                          <p:stCondLst>
                                            <p:cond delay="0"/>
                                          </p:stCondLst>
                                        </p:cTn>
                                        <p:tgtEl>
                                          <p:spTgt spid="5"/>
                                        </p:tgtEl>
                                        <p:attrNameLst>
                                          <p:attrName>style.visibility</p:attrName>
                                        </p:attrNameLst>
                                      </p:cBhvr>
                                      <p:to>
                                        <p:strVal val="visible"/>
                                      </p:to>
                                    </p:set>
                                    <p:animEffect transition="in" filter="strips(downLeft)">
                                      <p:cBhvr>
                                        <p:cTn id="113" dur="500"/>
                                        <p:tgtEl>
                                          <p:spTgt spid="5"/>
                                        </p:tgtEl>
                                      </p:cBhvr>
                                    </p:animEffect>
                                  </p:childTnLst>
                                </p:cTn>
                              </p:par>
                            </p:childTnLst>
                          </p:cTn>
                        </p:par>
                        <p:par>
                          <p:cTn id="114" fill="hold">
                            <p:stCondLst>
                              <p:cond delay="500"/>
                            </p:stCondLst>
                            <p:childTnLst>
                              <p:par>
                                <p:cTn id="115" presetID="3" presetClass="entr" presetSubtype="10" fill="hold" nodeType="after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blinds(horizontal)">
                                      <p:cBhvr>
                                        <p:cTn id="117" dur="500"/>
                                        <p:tgtEl>
                                          <p:spTgt spid="14"/>
                                        </p:tgtEl>
                                      </p:cBhvr>
                                    </p:animEffect>
                                  </p:childTnLst>
                                </p:cTn>
                              </p:par>
                            </p:childTnLst>
                          </p:cTn>
                        </p:par>
                      </p:childTnLst>
                    </p:cTn>
                  </p:par>
                  <p:par>
                    <p:cTn id="118" fill="hold">
                      <p:stCondLst>
                        <p:cond delay="indefinite"/>
                      </p:stCondLst>
                      <p:childTnLst>
                        <p:par>
                          <p:cTn id="119" fill="hold">
                            <p:stCondLst>
                              <p:cond delay="0"/>
                            </p:stCondLst>
                            <p:childTnLst>
                              <p:par>
                                <p:cTn id="120" presetID="18" presetClass="entr" presetSubtype="3" fill="hold" nodeType="clickEffect">
                                  <p:stCondLst>
                                    <p:cond delay="0"/>
                                  </p:stCondLst>
                                  <p:childTnLst>
                                    <p:set>
                                      <p:cBhvr>
                                        <p:cTn id="121" dur="1" fill="hold">
                                          <p:stCondLst>
                                            <p:cond delay="0"/>
                                          </p:stCondLst>
                                        </p:cTn>
                                        <p:tgtEl>
                                          <p:spTgt spid="8"/>
                                        </p:tgtEl>
                                        <p:attrNameLst>
                                          <p:attrName>style.visibility</p:attrName>
                                        </p:attrNameLst>
                                      </p:cBhvr>
                                      <p:to>
                                        <p:strVal val="visible"/>
                                      </p:to>
                                    </p:set>
                                    <p:animEffect transition="in" filter="strips(upRight)">
                                      <p:cBhvr>
                                        <p:cTn id="122" dur="500"/>
                                        <p:tgtEl>
                                          <p:spTgt spid="8"/>
                                        </p:tgtEl>
                                      </p:cBhvr>
                                    </p:animEffect>
                                  </p:childTnLst>
                                </p:cTn>
                              </p:par>
                            </p:childTnLst>
                          </p:cTn>
                        </p:par>
                      </p:childTnLst>
                    </p:cTn>
                  </p:par>
                  <p:par>
                    <p:cTn id="123" fill="hold">
                      <p:stCondLst>
                        <p:cond delay="indefinite"/>
                      </p:stCondLst>
                      <p:childTnLst>
                        <p:par>
                          <p:cTn id="124" fill="hold">
                            <p:stCondLst>
                              <p:cond delay="0"/>
                            </p:stCondLst>
                            <p:childTnLst>
                              <p:par>
                                <p:cTn id="125" presetID="18" presetClass="entr" presetSubtype="6" fill="hold" nodeType="click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strips(downRight)">
                                      <p:cBhvr>
                                        <p:cTn id="127" dur="500"/>
                                        <p:tgtEl>
                                          <p:spTgt spid="23"/>
                                        </p:tgtEl>
                                      </p:cBhvr>
                                    </p:animEffect>
                                  </p:childTnLst>
                                </p:cTn>
                              </p:par>
                            </p:childTnLst>
                          </p:cTn>
                        </p:par>
                      </p:childTnLst>
                    </p:cTn>
                  </p:par>
                  <p:par>
                    <p:cTn id="128" fill="hold">
                      <p:stCondLst>
                        <p:cond delay="indefinite"/>
                      </p:stCondLst>
                      <p:childTnLst>
                        <p:par>
                          <p:cTn id="129" fill="hold">
                            <p:stCondLst>
                              <p:cond delay="0"/>
                            </p:stCondLst>
                            <p:childTnLst>
                              <p:par>
                                <p:cTn id="130" presetID="18" presetClass="entr" presetSubtype="6" fill="hold" nodeType="click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strips(downRight)">
                                      <p:cBhvr>
                                        <p:cTn id="132" dur="500"/>
                                        <p:tgtEl>
                                          <p:spTgt spid="27"/>
                                        </p:tgtEl>
                                      </p:cBhvr>
                                    </p:animEffect>
                                  </p:childTnLst>
                                </p:cTn>
                              </p:par>
                            </p:childTnLst>
                          </p:cTn>
                        </p:par>
                      </p:childTnLst>
                    </p:cTn>
                  </p:par>
                  <p:par>
                    <p:cTn id="133" fill="hold">
                      <p:stCondLst>
                        <p:cond delay="indefinite"/>
                      </p:stCondLst>
                      <p:childTnLst>
                        <p:par>
                          <p:cTn id="134" fill="hold">
                            <p:stCondLst>
                              <p:cond delay="0"/>
                            </p:stCondLst>
                            <p:childTnLst>
                              <p:par>
                                <p:cTn id="135" presetID="18" presetClass="entr" presetSubtype="6" fill="hold" nodeType="clickEffect">
                                  <p:stCondLst>
                                    <p:cond delay="0"/>
                                  </p:stCondLst>
                                  <p:childTnLst>
                                    <p:set>
                                      <p:cBhvr>
                                        <p:cTn id="136" dur="1" fill="hold">
                                          <p:stCondLst>
                                            <p:cond delay="0"/>
                                          </p:stCondLst>
                                        </p:cTn>
                                        <p:tgtEl>
                                          <p:spTgt spid="26"/>
                                        </p:tgtEl>
                                        <p:attrNameLst>
                                          <p:attrName>style.visibility</p:attrName>
                                        </p:attrNameLst>
                                      </p:cBhvr>
                                      <p:to>
                                        <p:strVal val="visible"/>
                                      </p:to>
                                    </p:set>
                                    <p:animEffect transition="in" filter="strips(downRight)">
                                      <p:cBhvr>
                                        <p:cTn id="137" dur="500"/>
                                        <p:tgtEl>
                                          <p:spTgt spid="26"/>
                                        </p:tgtEl>
                                      </p:cBhvr>
                                    </p:animEffect>
                                  </p:childTnLst>
                                </p:cTn>
                              </p:par>
                            </p:childTnLst>
                          </p:cTn>
                        </p:par>
                      </p:childTnLst>
                    </p:cTn>
                  </p:par>
                  <p:par>
                    <p:cTn id="138" fill="hold">
                      <p:stCondLst>
                        <p:cond delay="indefinite"/>
                      </p:stCondLst>
                      <p:childTnLst>
                        <p:par>
                          <p:cTn id="139" fill="hold">
                            <p:stCondLst>
                              <p:cond delay="0"/>
                            </p:stCondLst>
                            <p:childTnLst>
                              <p:par>
                                <p:cTn id="140" presetID="18" presetClass="entr" presetSubtype="6" fill="hold" nodeType="click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strips(downRight)">
                                      <p:cBhvr>
                                        <p:cTn id="142" dur="500"/>
                                        <p:tgtEl>
                                          <p:spTgt spid="25"/>
                                        </p:tgtEl>
                                      </p:cBhvr>
                                    </p:animEffect>
                                  </p:childTnLst>
                                </p:cTn>
                              </p:par>
                            </p:childTnLst>
                          </p:cTn>
                        </p:par>
                      </p:childTnLst>
                    </p:cTn>
                  </p:par>
                  <p:par>
                    <p:cTn id="143" fill="hold">
                      <p:stCondLst>
                        <p:cond delay="indefinite"/>
                      </p:stCondLst>
                      <p:childTnLst>
                        <p:par>
                          <p:cTn id="144" fill="hold">
                            <p:stCondLst>
                              <p:cond delay="0"/>
                            </p:stCondLst>
                            <p:childTnLst>
                              <p:par>
                                <p:cTn id="145" presetID="18" presetClass="entr" presetSubtype="6" fill="hold" nodeType="click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strips(downRight)">
                                      <p:cBhvr>
                                        <p:cTn id="147" dur="500"/>
                                        <p:tgtEl>
                                          <p:spTgt spid="30"/>
                                        </p:tgtEl>
                                      </p:cBhvr>
                                    </p:animEffect>
                                  </p:childTnLst>
                                </p:cTn>
                              </p:par>
                            </p:childTnLst>
                          </p:cTn>
                        </p:par>
                      </p:childTnLst>
                    </p:cTn>
                  </p:par>
                  <p:par>
                    <p:cTn id="148" fill="hold">
                      <p:stCondLst>
                        <p:cond delay="indefinite"/>
                      </p:stCondLst>
                      <p:childTnLst>
                        <p:par>
                          <p:cTn id="149" fill="hold">
                            <p:stCondLst>
                              <p:cond delay="0"/>
                            </p:stCondLst>
                            <p:childTnLst>
                              <p:par>
                                <p:cTn id="150" presetID="18" presetClass="entr" presetSubtype="6" fill="hold" nodeType="clickEffect">
                                  <p:stCondLst>
                                    <p:cond delay="0"/>
                                  </p:stCondLst>
                                  <p:childTnLst>
                                    <p:set>
                                      <p:cBhvr>
                                        <p:cTn id="151" dur="1" fill="hold">
                                          <p:stCondLst>
                                            <p:cond delay="0"/>
                                          </p:stCondLst>
                                        </p:cTn>
                                        <p:tgtEl>
                                          <p:spTgt spid="31"/>
                                        </p:tgtEl>
                                        <p:attrNameLst>
                                          <p:attrName>style.visibility</p:attrName>
                                        </p:attrNameLst>
                                      </p:cBhvr>
                                      <p:to>
                                        <p:strVal val="visible"/>
                                      </p:to>
                                    </p:set>
                                    <p:animEffect transition="in" filter="strips(downRight)">
                                      <p:cBhvr>
                                        <p:cTn id="152" dur="500"/>
                                        <p:tgtEl>
                                          <p:spTgt spid="31"/>
                                        </p:tgtEl>
                                      </p:cBhvr>
                                    </p:animEffect>
                                  </p:childTnLst>
                                </p:cTn>
                              </p:par>
                            </p:childTnLst>
                          </p:cTn>
                        </p:par>
                      </p:childTnLst>
                    </p:cTn>
                  </p:par>
                  <p:par>
                    <p:cTn id="153" fill="hold">
                      <p:stCondLst>
                        <p:cond delay="indefinite"/>
                      </p:stCondLst>
                      <p:childTnLst>
                        <p:par>
                          <p:cTn id="154" fill="hold">
                            <p:stCondLst>
                              <p:cond delay="0"/>
                            </p:stCondLst>
                            <p:childTnLst>
                              <p:par>
                                <p:cTn id="155" presetID="18" presetClass="entr" presetSubtype="6" fill="hold" nodeType="clickEffect">
                                  <p:stCondLst>
                                    <p:cond delay="0"/>
                                  </p:stCondLst>
                                  <p:childTnLst>
                                    <p:set>
                                      <p:cBhvr>
                                        <p:cTn id="156" dur="1" fill="hold">
                                          <p:stCondLst>
                                            <p:cond delay="0"/>
                                          </p:stCondLst>
                                        </p:cTn>
                                        <p:tgtEl>
                                          <p:spTgt spid="87138"/>
                                        </p:tgtEl>
                                        <p:attrNameLst>
                                          <p:attrName>style.visibility</p:attrName>
                                        </p:attrNameLst>
                                      </p:cBhvr>
                                      <p:to>
                                        <p:strVal val="visible"/>
                                      </p:to>
                                    </p:set>
                                    <p:animEffect transition="in" filter="strips(downRight)">
                                      <p:cBhvr>
                                        <p:cTn id="157" dur="500"/>
                                        <p:tgtEl>
                                          <p:spTgt spid="87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animBg="1"/>
      <p:bldP spid="263171" grpId="0" animBg="1"/>
      <p:bldP spid="263179" grpId="0" animBg="1"/>
      <p:bldP spid="263180" grpId="0" animBg="1"/>
      <p:bldP spid="263181" grpId="0" animBg="1"/>
      <p:bldP spid="263192" grpId="0" animBg="1"/>
      <p:bldP spid="26319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灯片编号占位符 1"/>
          <p:cNvSpPr>
            <a:spLocks noGrp="1"/>
          </p:cNvSpPr>
          <p:nvPr>
            <p:ph type="sldNum" sz="quarter" idx="10"/>
          </p:nvPr>
        </p:nvSpPr>
        <p:spPr bwMode="auto">
          <a:noFill/>
          <a:ln>
            <a:miter lim="800000"/>
            <a:headEnd/>
            <a:tailEnd/>
          </a:ln>
        </p:spPr>
        <p:txBody>
          <a:bodyPr/>
          <a:lstStyle/>
          <a:p>
            <a:fld id="{E8D9FC6C-D9B4-4909-AD3E-BC7915DEE920}" type="slidenum">
              <a:rPr lang="zh-CN" altLang="en-US" smtClean="0"/>
              <a:pPr/>
              <a:t>85</a:t>
            </a:fld>
            <a:endParaRPr lang="en-US" altLang="zh-CN"/>
          </a:p>
        </p:txBody>
      </p:sp>
      <p:sp>
        <p:nvSpPr>
          <p:cNvPr id="843778" name="Text Box 2"/>
          <p:cNvSpPr txBox="1">
            <a:spLocks noChangeArrowheads="1"/>
          </p:cNvSpPr>
          <p:nvPr/>
        </p:nvSpPr>
        <p:spPr bwMode="auto">
          <a:xfrm>
            <a:off x="838200" y="333375"/>
            <a:ext cx="8305800" cy="252888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dirty="0">
                <a:ea typeface="黑体" pitchFamily="2" charset="-122"/>
              </a:rPr>
              <a:t>某半导体存储器，按字节编址。其中，</a:t>
            </a:r>
            <a:r>
              <a:rPr lang="en-US" altLang="zh-CN" sz="3200" dirty="0">
                <a:ea typeface="黑体" pitchFamily="2" charset="-122"/>
              </a:rPr>
              <a:t>0000H</a:t>
            </a:r>
            <a:r>
              <a:rPr lang="zh-CN" altLang="en-US" sz="2800" dirty="0">
                <a:ea typeface="黑体" pitchFamily="2" charset="-122"/>
              </a:rPr>
              <a:t>～</a:t>
            </a:r>
            <a:r>
              <a:rPr lang="en-US" altLang="zh-CN" sz="3200" dirty="0">
                <a:ea typeface="黑体" pitchFamily="2" charset="-122"/>
              </a:rPr>
              <a:t>07FFH</a:t>
            </a:r>
            <a:r>
              <a:rPr lang="zh-CN" altLang="en-US" sz="3200" dirty="0">
                <a:ea typeface="黑体" pitchFamily="2" charset="-122"/>
              </a:rPr>
              <a:t>为</a:t>
            </a:r>
            <a:r>
              <a:rPr lang="en-US" altLang="zh-CN" sz="3200" dirty="0">
                <a:ea typeface="黑体" pitchFamily="2" charset="-122"/>
              </a:rPr>
              <a:t>ROM</a:t>
            </a:r>
            <a:r>
              <a:rPr lang="zh-CN" altLang="en-US" sz="3200" dirty="0">
                <a:ea typeface="黑体" pitchFamily="2" charset="-122"/>
              </a:rPr>
              <a:t>区，选用</a:t>
            </a:r>
            <a:r>
              <a:rPr lang="en-US" altLang="zh-CN" sz="3200" dirty="0">
                <a:ea typeface="黑体" pitchFamily="2" charset="-122"/>
              </a:rPr>
              <a:t>EPROM</a:t>
            </a:r>
            <a:r>
              <a:rPr lang="zh-CN" altLang="en-US" sz="3200" dirty="0">
                <a:ea typeface="黑体" pitchFamily="2" charset="-122"/>
              </a:rPr>
              <a:t>芯片（</a:t>
            </a:r>
            <a:r>
              <a:rPr lang="en-US" altLang="zh-CN" sz="3200" dirty="0">
                <a:ea typeface="黑体" pitchFamily="2" charset="-122"/>
              </a:rPr>
              <a:t>2KB/</a:t>
            </a:r>
            <a:r>
              <a:rPr lang="zh-CN" altLang="en-US" sz="3200" dirty="0">
                <a:ea typeface="黑体" pitchFamily="2" charset="-122"/>
              </a:rPr>
              <a:t>片）；</a:t>
            </a:r>
            <a:r>
              <a:rPr lang="en-US" altLang="zh-CN" sz="3200" dirty="0">
                <a:ea typeface="黑体" pitchFamily="2" charset="-122"/>
              </a:rPr>
              <a:t>0800H</a:t>
            </a:r>
            <a:r>
              <a:rPr lang="zh-CN" altLang="en-US" sz="2800" dirty="0">
                <a:ea typeface="黑体" pitchFamily="2" charset="-122"/>
              </a:rPr>
              <a:t>～</a:t>
            </a:r>
            <a:r>
              <a:rPr lang="en-US" altLang="zh-CN" sz="3200" dirty="0">
                <a:ea typeface="黑体" pitchFamily="2" charset="-122"/>
              </a:rPr>
              <a:t>13FFH</a:t>
            </a:r>
            <a:r>
              <a:rPr lang="zh-CN" altLang="en-US" sz="3200" dirty="0">
                <a:ea typeface="黑体" pitchFamily="2" charset="-122"/>
              </a:rPr>
              <a:t>为</a:t>
            </a:r>
            <a:r>
              <a:rPr lang="en-US" altLang="zh-CN" sz="3200" dirty="0">
                <a:ea typeface="黑体" pitchFamily="2" charset="-122"/>
              </a:rPr>
              <a:t>RAM</a:t>
            </a:r>
            <a:r>
              <a:rPr lang="zh-CN" altLang="en-US" sz="3200" dirty="0">
                <a:ea typeface="黑体" pitchFamily="2" charset="-122"/>
              </a:rPr>
              <a:t>区，选用</a:t>
            </a:r>
            <a:r>
              <a:rPr lang="en-US" altLang="zh-CN" sz="3200" dirty="0">
                <a:ea typeface="黑体" pitchFamily="2" charset="-122"/>
              </a:rPr>
              <a:t>RAM</a:t>
            </a:r>
            <a:r>
              <a:rPr lang="zh-CN" altLang="en-US" sz="3200" dirty="0">
                <a:ea typeface="黑体" pitchFamily="2" charset="-122"/>
              </a:rPr>
              <a:t>芯片（</a:t>
            </a:r>
            <a:r>
              <a:rPr lang="en-US" altLang="zh-CN" sz="3200" dirty="0">
                <a:ea typeface="黑体" pitchFamily="2" charset="-122"/>
              </a:rPr>
              <a:t>2KB/</a:t>
            </a:r>
            <a:r>
              <a:rPr lang="zh-CN" altLang="en-US" sz="3200" dirty="0">
                <a:ea typeface="黑体" pitchFamily="2" charset="-122"/>
              </a:rPr>
              <a:t>片和</a:t>
            </a:r>
            <a:r>
              <a:rPr lang="en-US" altLang="zh-CN" sz="3200" dirty="0">
                <a:ea typeface="黑体" pitchFamily="2" charset="-122"/>
              </a:rPr>
              <a:t>1KB/</a:t>
            </a:r>
            <a:r>
              <a:rPr lang="zh-CN" altLang="en-US" sz="3200" dirty="0">
                <a:ea typeface="黑体" pitchFamily="2" charset="-122"/>
              </a:rPr>
              <a:t>片）。地址总线</a:t>
            </a:r>
            <a:r>
              <a:rPr lang="en-US" altLang="zh-CN" sz="3200" dirty="0">
                <a:ea typeface="黑体" pitchFamily="2" charset="-122"/>
              </a:rPr>
              <a:t>A15</a:t>
            </a:r>
            <a:r>
              <a:rPr lang="zh-CN" altLang="en-US" sz="2800" dirty="0">
                <a:ea typeface="黑体" pitchFamily="2" charset="-122"/>
              </a:rPr>
              <a:t>～</a:t>
            </a:r>
            <a:r>
              <a:rPr lang="en-US" altLang="zh-CN" sz="3200" dirty="0">
                <a:ea typeface="黑体" pitchFamily="2" charset="-122"/>
              </a:rPr>
              <a:t>A0</a:t>
            </a:r>
            <a:r>
              <a:rPr lang="zh-CN" altLang="en-US" sz="3200" dirty="0">
                <a:ea typeface="黑体" pitchFamily="2" charset="-122"/>
              </a:rPr>
              <a:t>（低）。给出地址分配和片选逻辑。</a:t>
            </a:r>
          </a:p>
        </p:txBody>
      </p:sp>
      <p:sp>
        <p:nvSpPr>
          <p:cNvPr id="843779" name="Text Box 3"/>
          <p:cNvSpPr txBox="1">
            <a:spLocks noChangeArrowheads="1"/>
          </p:cNvSpPr>
          <p:nvPr/>
        </p:nvSpPr>
        <p:spPr bwMode="auto">
          <a:xfrm>
            <a:off x="0" y="188913"/>
            <a:ext cx="1524000" cy="579437"/>
          </a:xfrm>
          <a:prstGeom prst="rect">
            <a:avLst/>
          </a:prstGeom>
          <a:noFill/>
          <a:ln w="9525" algn="ctr">
            <a:noFill/>
            <a:miter lim="800000"/>
            <a:headEnd/>
            <a:tailEnd/>
          </a:ln>
        </p:spPr>
        <p:txBody>
          <a:bodyPr>
            <a:spAutoFit/>
          </a:bodyPr>
          <a:lstStyle/>
          <a:p>
            <a:pPr algn="l" eaLnBrk="1" hangingPunct="1">
              <a:spcBef>
                <a:spcPct val="50000"/>
              </a:spcBef>
              <a:buClrTx/>
              <a:buSzTx/>
              <a:buFontTx/>
              <a:buNone/>
            </a:pPr>
            <a:r>
              <a:rPr lang="zh-CN" altLang="en-US" sz="3200">
                <a:solidFill>
                  <a:srgbClr val="000000"/>
                </a:solidFill>
                <a:ea typeface="黑体" pitchFamily="2" charset="-122"/>
              </a:rPr>
              <a:t>例</a:t>
            </a:r>
            <a:r>
              <a:rPr lang="en-US" altLang="zh-CN" sz="3200">
                <a:solidFill>
                  <a:srgbClr val="000000"/>
                </a:solidFill>
                <a:ea typeface="黑体" pitchFamily="2" charset="-122"/>
              </a:rPr>
              <a:t>2.</a:t>
            </a:r>
          </a:p>
        </p:txBody>
      </p:sp>
      <p:sp>
        <p:nvSpPr>
          <p:cNvPr id="843780" name="Text Box 4"/>
          <p:cNvSpPr txBox="1">
            <a:spLocks noChangeArrowheads="1"/>
          </p:cNvSpPr>
          <p:nvPr/>
        </p:nvSpPr>
        <p:spPr bwMode="auto">
          <a:xfrm>
            <a:off x="0" y="3071813"/>
            <a:ext cx="61722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ea typeface="黑体" pitchFamily="2" charset="-122"/>
              </a:rPr>
              <a:t>1.</a:t>
            </a:r>
            <a:r>
              <a:rPr lang="zh-CN" altLang="en-US" sz="3200">
                <a:ea typeface="黑体" pitchFamily="2" charset="-122"/>
              </a:rPr>
              <a:t>计算容量和芯片数</a:t>
            </a:r>
          </a:p>
        </p:txBody>
      </p:sp>
      <p:sp>
        <p:nvSpPr>
          <p:cNvPr id="843781" name="Text Box 5"/>
          <p:cNvSpPr txBox="1">
            <a:spLocks noChangeArrowheads="1"/>
          </p:cNvSpPr>
          <p:nvPr/>
        </p:nvSpPr>
        <p:spPr bwMode="auto">
          <a:xfrm>
            <a:off x="0" y="3605213"/>
            <a:ext cx="44196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ea typeface="黑体" pitchFamily="2" charset="-122"/>
              </a:rPr>
              <a:t>ROM</a:t>
            </a:r>
            <a:r>
              <a:rPr lang="zh-CN" altLang="en-US" sz="3200">
                <a:ea typeface="黑体" pitchFamily="2" charset="-122"/>
              </a:rPr>
              <a:t>区：</a:t>
            </a:r>
            <a:r>
              <a:rPr lang="en-US" altLang="zh-CN" sz="3200">
                <a:ea typeface="黑体" pitchFamily="2" charset="-122"/>
              </a:rPr>
              <a:t>2KB       </a:t>
            </a:r>
          </a:p>
        </p:txBody>
      </p:sp>
      <p:sp>
        <p:nvSpPr>
          <p:cNvPr id="843782" name="Text Box 6"/>
          <p:cNvSpPr txBox="1">
            <a:spLocks noChangeArrowheads="1"/>
          </p:cNvSpPr>
          <p:nvPr/>
        </p:nvSpPr>
        <p:spPr bwMode="auto">
          <a:xfrm>
            <a:off x="3581400" y="3605213"/>
            <a:ext cx="33528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ea typeface="黑体" pitchFamily="2" charset="-122"/>
              </a:rPr>
              <a:t>RAM</a:t>
            </a:r>
            <a:r>
              <a:rPr lang="zh-CN" altLang="en-US" sz="3200">
                <a:ea typeface="黑体" pitchFamily="2" charset="-122"/>
              </a:rPr>
              <a:t>区：</a:t>
            </a:r>
            <a:r>
              <a:rPr lang="en-US" altLang="zh-CN" sz="3200">
                <a:ea typeface="黑体" pitchFamily="2" charset="-122"/>
              </a:rPr>
              <a:t>3KB       </a:t>
            </a:r>
          </a:p>
        </p:txBody>
      </p:sp>
      <p:sp>
        <p:nvSpPr>
          <p:cNvPr id="843783" name="Text Box 7"/>
          <p:cNvSpPr txBox="1">
            <a:spLocks noChangeArrowheads="1"/>
          </p:cNvSpPr>
          <p:nvPr/>
        </p:nvSpPr>
        <p:spPr bwMode="auto">
          <a:xfrm>
            <a:off x="0" y="4900613"/>
            <a:ext cx="35052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ea typeface="黑体" pitchFamily="2" charset="-122"/>
              </a:rPr>
              <a:t>存储空间分配：</a:t>
            </a:r>
          </a:p>
        </p:txBody>
      </p:sp>
      <p:sp>
        <p:nvSpPr>
          <p:cNvPr id="843784" name="Text Box 8"/>
          <p:cNvSpPr txBox="1">
            <a:spLocks noChangeArrowheads="1"/>
          </p:cNvSpPr>
          <p:nvPr/>
        </p:nvSpPr>
        <p:spPr bwMode="auto">
          <a:xfrm>
            <a:off x="0" y="4214813"/>
            <a:ext cx="5410200" cy="579437"/>
          </a:xfrm>
          <a:prstGeom prst="rect">
            <a:avLst/>
          </a:prstGeom>
          <a:noFill/>
          <a:ln w="9525" algn="ctr">
            <a:noFill/>
            <a:miter lim="800000"/>
            <a:headEnd/>
            <a:tailEnd/>
          </a:ln>
        </p:spPr>
        <p:txBody>
          <a:bodyPr>
            <a:spAutoFit/>
          </a:bodyPr>
          <a:lstStyle/>
          <a:p>
            <a:pPr algn="l" eaLnBrk="1" hangingPunct="1">
              <a:spcBef>
                <a:spcPct val="50000"/>
              </a:spcBef>
              <a:buClrTx/>
              <a:buSzTx/>
              <a:buFontTx/>
              <a:buNone/>
            </a:pPr>
            <a:r>
              <a:rPr lang="en-US" altLang="zh-CN" sz="3200">
                <a:solidFill>
                  <a:srgbClr val="000000"/>
                </a:solidFill>
                <a:ea typeface="黑体" pitchFamily="2" charset="-122"/>
              </a:rPr>
              <a:t>2.</a:t>
            </a:r>
            <a:r>
              <a:rPr lang="zh-CN" altLang="en-US" sz="3200">
                <a:solidFill>
                  <a:srgbClr val="000000"/>
                </a:solidFill>
                <a:ea typeface="黑体" pitchFamily="2" charset="-122"/>
              </a:rPr>
              <a:t>地址分配与片选逻辑</a:t>
            </a:r>
          </a:p>
        </p:txBody>
      </p:sp>
      <p:sp>
        <p:nvSpPr>
          <p:cNvPr id="843785" name="Text Box 9"/>
          <p:cNvSpPr txBox="1">
            <a:spLocks noChangeArrowheads="1"/>
          </p:cNvSpPr>
          <p:nvPr/>
        </p:nvSpPr>
        <p:spPr bwMode="auto">
          <a:xfrm>
            <a:off x="3048000" y="4900613"/>
            <a:ext cx="5410200" cy="10668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solidFill>
                  <a:schemeClr val="accent2"/>
                </a:solidFill>
                <a:ea typeface="黑体" pitchFamily="2" charset="-122"/>
              </a:rPr>
              <a:t>先安排大容量芯片（放地址低端），再安排小容量芯片。</a:t>
            </a:r>
          </a:p>
        </p:txBody>
      </p:sp>
      <p:sp>
        <p:nvSpPr>
          <p:cNvPr id="843786" name="Text Box 10"/>
          <p:cNvSpPr txBox="1">
            <a:spLocks noChangeArrowheads="1"/>
          </p:cNvSpPr>
          <p:nvPr/>
        </p:nvSpPr>
        <p:spPr bwMode="auto">
          <a:xfrm>
            <a:off x="3048000" y="5967413"/>
            <a:ext cx="5410200"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ea typeface="黑体" pitchFamily="2" charset="-122"/>
              </a:rPr>
              <a:t>便于拟定片选逻辑。</a:t>
            </a:r>
          </a:p>
        </p:txBody>
      </p:sp>
      <p:sp>
        <p:nvSpPr>
          <p:cNvPr id="843787" name="Text Box 11"/>
          <p:cNvSpPr txBox="1">
            <a:spLocks noChangeArrowheads="1"/>
          </p:cNvSpPr>
          <p:nvPr/>
        </p:nvSpPr>
        <p:spPr bwMode="auto">
          <a:xfrm>
            <a:off x="6934200" y="3605213"/>
            <a:ext cx="1309688" cy="57943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solidFill>
                  <a:schemeClr val="accent2"/>
                </a:solidFill>
                <a:ea typeface="黑体" pitchFamily="2" charset="-122"/>
              </a:rPr>
              <a:t>共</a:t>
            </a:r>
            <a:r>
              <a:rPr lang="en-US" altLang="zh-CN" sz="3200">
                <a:solidFill>
                  <a:schemeClr val="accent2"/>
                </a:solidFill>
                <a:ea typeface="黑体" pitchFamily="2" charset="-122"/>
              </a:rPr>
              <a:t>3</a:t>
            </a:r>
            <a:r>
              <a:rPr lang="zh-CN" altLang="en-US" sz="3200">
                <a:solidFill>
                  <a:schemeClr val="accent2"/>
                </a:solidFill>
                <a:ea typeface="黑体" pitchFamily="2" charset="-122"/>
              </a:rPr>
              <a:t>片       </a:t>
            </a:r>
          </a:p>
        </p:txBody>
      </p:sp>
      <p:sp>
        <p:nvSpPr>
          <p:cNvPr id="843788" name="Rectangle 12"/>
          <p:cNvSpPr>
            <a:spLocks noChangeArrowheads="1"/>
          </p:cNvSpPr>
          <p:nvPr/>
        </p:nvSpPr>
        <p:spPr bwMode="auto">
          <a:xfrm>
            <a:off x="4572000" y="3141663"/>
            <a:ext cx="4319588" cy="1544637"/>
          </a:xfrm>
          <a:prstGeom prst="rect">
            <a:avLst/>
          </a:prstGeom>
          <a:solidFill>
            <a:srgbClr val="FFFF99"/>
          </a:solidFill>
          <a:ln w="19050" cap="sq" algn="ctr">
            <a:noFill/>
            <a:miter lim="800000"/>
            <a:headEnd/>
            <a:tailEnd/>
          </a:ln>
        </p:spPr>
        <p:txBody>
          <a:bodyPr>
            <a:spAutoFit/>
          </a:bodyPr>
          <a:lstStyle/>
          <a:p>
            <a:pPr marL="342900" indent="-342900" algn="l"/>
            <a:r>
              <a:rPr lang="en-US" altLang="zh-CN" sz="2800"/>
              <a:t>7FFH-00H+1</a:t>
            </a:r>
          </a:p>
          <a:p>
            <a:pPr marL="342900" indent="-342900" algn="l"/>
            <a:r>
              <a:rPr lang="en-US" altLang="zh-CN" sz="2800"/>
              <a:t>=1000 0000 0000B</a:t>
            </a:r>
          </a:p>
          <a:p>
            <a:pPr marL="342900" indent="-342900" algn="l"/>
            <a:r>
              <a:rPr lang="en-US" altLang="zh-CN" sz="2800"/>
              <a:t>=2</a:t>
            </a:r>
            <a:r>
              <a:rPr lang="en-US" altLang="zh-CN" sz="2800" baseline="30000"/>
              <a:t>11</a:t>
            </a:r>
            <a:r>
              <a:rPr lang="en-US" altLang="zh-CN" sz="2800"/>
              <a:t>=2K</a:t>
            </a:r>
          </a:p>
        </p:txBody>
      </p:sp>
      <p:sp>
        <p:nvSpPr>
          <p:cNvPr id="843789" name="Rectangle 13"/>
          <p:cNvSpPr>
            <a:spLocks noChangeArrowheads="1"/>
          </p:cNvSpPr>
          <p:nvPr/>
        </p:nvSpPr>
        <p:spPr bwMode="auto">
          <a:xfrm>
            <a:off x="4572000" y="3213100"/>
            <a:ext cx="4319588" cy="1544638"/>
          </a:xfrm>
          <a:prstGeom prst="rect">
            <a:avLst/>
          </a:prstGeom>
          <a:solidFill>
            <a:srgbClr val="FFFF99"/>
          </a:solidFill>
          <a:ln w="19050" cap="sq" algn="ctr">
            <a:noFill/>
            <a:miter lim="800000"/>
            <a:headEnd/>
            <a:tailEnd/>
          </a:ln>
        </p:spPr>
        <p:txBody>
          <a:bodyPr>
            <a:spAutoFit/>
          </a:bodyPr>
          <a:lstStyle/>
          <a:p>
            <a:pPr marL="342900" indent="-342900" algn="l"/>
            <a:r>
              <a:rPr lang="en-US" altLang="zh-CN" sz="2800"/>
              <a:t>13FFH-800H+1=BFFH+1</a:t>
            </a:r>
            <a:endParaRPr lang="zh-CN" altLang="en-US" sz="2800"/>
          </a:p>
          <a:p>
            <a:pPr marL="342900" indent="-342900" algn="l"/>
            <a:r>
              <a:rPr lang="en-US" altLang="zh-CN" sz="2800"/>
              <a:t>= 1100 0000 0000B</a:t>
            </a:r>
          </a:p>
          <a:p>
            <a:pPr marL="342900" indent="-342900" algn="l"/>
            <a:r>
              <a:rPr lang="en-US" altLang="zh-CN" sz="2800"/>
              <a:t>= 3*2</a:t>
            </a:r>
            <a:r>
              <a:rPr lang="en-US" altLang="zh-CN" sz="2800" baseline="30000"/>
              <a:t>10</a:t>
            </a:r>
            <a:r>
              <a:rPr lang="en-US" altLang="zh-CN" sz="2800"/>
              <a:t>=3K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43779"/>
                                        </p:tgtEl>
                                        <p:attrNameLst>
                                          <p:attrName>style.visibility</p:attrName>
                                        </p:attrNameLst>
                                      </p:cBhvr>
                                      <p:to>
                                        <p:strVal val="visible"/>
                                      </p:to>
                                    </p:set>
                                    <p:animEffect transition="in" filter="slide(fromLeft)">
                                      <p:cBhvr>
                                        <p:cTn id="7" dur="500"/>
                                        <p:tgtEl>
                                          <p:spTgt spid="84377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43778"/>
                                        </p:tgtEl>
                                        <p:attrNameLst>
                                          <p:attrName>style.visibility</p:attrName>
                                        </p:attrNameLst>
                                      </p:cBhvr>
                                      <p:to>
                                        <p:strVal val="visible"/>
                                      </p:to>
                                    </p:set>
                                    <p:animEffect transition="in" filter="slide(fromBottom)">
                                      <p:cBhvr>
                                        <p:cTn id="12" dur="500"/>
                                        <p:tgtEl>
                                          <p:spTgt spid="84377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843780"/>
                                        </p:tgtEl>
                                        <p:attrNameLst>
                                          <p:attrName>style.visibility</p:attrName>
                                        </p:attrNameLst>
                                      </p:cBhvr>
                                      <p:to>
                                        <p:strVal val="visible"/>
                                      </p:to>
                                    </p:set>
                                    <p:animEffect transition="in" filter="slide(fromRight)">
                                      <p:cBhvr>
                                        <p:cTn id="17" dur="500"/>
                                        <p:tgtEl>
                                          <p:spTgt spid="84378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43788"/>
                                        </p:tgtEl>
                                        <p:attrNameLst>
                                          <p:attrName>style.visibility</p:attrName>
                                        </p:attrNameLst>
                                      </p:cBhvr>
                                      <p:to>
                                        <p:strVal val="visible"/>
                                      </p:to>
                                    </p:set>
                                    <p:animEffect transition="in" filter="blinds(horizontal)">
                                      <p:cBhvr>
                                        <p:cTn id="22" dur="500"/>
                                        <p:tgtEl>
                                          <p:spTgt spid="84378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843788"/>
                                        </p:tgtEl>
                                      </p:cBhvr>
                                    </p:animEffect>
                                    <p:set>
                                      <p:cBhvr>
                                        <p:cTn id="27" dur="1" fill="hold">
                                          <p:stCondLst>
                                            <p:cond delay="499"/>
                                          </p:stCondLst>
                                        </p:cTn>
                                        <p:tgtEl>
                                          <p:spTgt spid="84378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43789"/>
                                        </p:tgtEl>
                                        <p:attrNameLst>
                                          <p:attrName>style.visibility</p:attrName>
                                        </p:attrNameLst>
                                      </p:cBhvr>
                                      <p:to>
                                        <p:strVal val="visible"/>
                                      </p:to>
                                    </p:set>
                                    <p:animEffect transition="in" filter="blinds(horizontal)">
                                      <p:cBhvr>
                                        <p:cTn id="32" dur="500"/>
                                        <p:tgtEl>
                                          <p:spTgt spid="84378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843789"/>
                                        </p:tgtEl>
                                      </p:cBhvr>
                                    </p:animEffect>
                                    <p:set>
                                      <p:cBhvr>
                                        <p:cTn id="37" dur="1" fill="hold">
                                          <p:stCondLst>
                                            <p:cond delay="499"/>
                                          </p:stCondLst>
                                        </p:cTn>
                                        <p:tgtEl>
                                          <p:spTgt spid="84378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843781"/>
                                        </p:tgtEl>
                                        <p:attrNameLst>
                                          <p:attrName>style.visibility</p:attrName>
                                        </p:attrNameLst>
                                      </p:cBhvr>
                                      <p:to>
                                        <p:strVal val="visible"/>
                                      </p:to>
                                    </p:set>
                                    <p:animEffect transition="in" filter="slide(fromLeft)">
                                      <p:cBhvr>
                                        <p:cTn id="42" dur="500"/>
                                        <p:tgtEl>
                                          <p:spTgt spid="843781"/>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2" fill="hold" grpId="0" nodeType="clickEffect">
                                  <p:stCondLst>
                                    <p:cond delay="0"/>
                                  </p:stCondLst>
                                  <p:childTnLst>
                                    <p:set>
                                      <p:cBhvr>
                                        <p:cTn id="46" dur="1" fill="hold">
                                          <p:stCondLst>
                                            <p:cond delay="0"/>
                                          </p:stCondLst>
                                        </p:cTn>
                                        <p:tgtEl>
                                          <p:spTgt spid="843782"/>
                                        </p:tgtEl>
                                        <p:attrNameLst>
                                          <p:attrName>style.visibility</p:attrName>
                                        </p:attrNameLst>
                                      </p:cBhvr>
                                      <p:to>
                                        <p:strVal val="visible"/>
                                      </p:to>
                                    </p:set>
                                    <p:animEffect transition="in" filter="slide(fromRight)">
                                      <p:cBhvr>
                                        <p:cTn id="47" dur="500"/>
                                        <p:tgtEl>
                                          <p:spTgt spid="84378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2" fill="hold" grpId="0" nodeType="clickEffect">
                                  <p:stCondLst>
                                    <p:cond delay="0"/>
                                  </p:stCondLst>
                                  <p:childTnLst>
                                    <p:set>
                                      <p:cBhvr>
                                        <p:cTn id="51" dur="1" fill="hold">
                                          <p:stCondLst>
                                            <p:cond delay="0"/>
                                          </p:stCondLst>
                                        </p:cTn>
                                        <p:tgtEl>
                                          <p:spTgt spid="843787"/>
                                        </p:tgtEl>
                                        <p:attrNameLst>
                                          <p:attrName>style.visibility</p:attrName>
                                        </p:attrNameLst>
                                      </p:cBhvr>
                                      <p:to>
                                        <p:strVal val="visible"/>
                                      </p:to>
                                    </p:set>
                                    <p:animEffect transition="in" filter="slide(fromRight)">
                                      <p:cBhvr>
                                        <p:cTn id="52" dur="500"/>
                                        <p:tgtEl>
                                          <p:spTgt spid="843787"/>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8" fill="hold" grpId="0" nodeType="clickEffect">
                                  <p:stCondLst>
                                    <p:cond delay="0"/>
                                  </p:stCondLst>
                                  <p:childTnLst>
                                    <p:set>
                                      <p:cBhvr>
                                        <p:cTn id="56" dur="1" fill="hold">
                                          <p:stCondLst>
                                            <p:cond delay="0"/>
                                          </p:stCondLst>
                                        </p:cTn>
                                        <p:tgtEl>
                                          <p:spTgt spid="843784"/>
                                        </p:tgtEl>
                                        <p:attrNameLst>
                                          <p:attrName>style.visibility</p:attrName>
                                        </p:attrNameLst>
                                      </p:cBhvr>
                                      <p:to>
                                        <p:strVal val="visible"/>
                                      </p:to>
                                    </p:set>
                                    <p:animEffect transition="in" filter="slide(fromLeft)">
                                      <p:cBhvr>
                                        <p:cTn id="57" dur="500"/>
                                        <p:tgtEl>
                                          <p:spTgt spid="843784"/>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843783"/>
                                        </p:tgtEl>
                                        <p:attrNameLst>
                                          <p:attrName>style.visibility</p:attrName>
                                        </p:attrNameLst>
                                      </p:cBhvr>
                                      <p:to>
                                        <p:strVal val="visible"/>
                                      </p:to>
                                    </p:set>
                                    <p:animEffect transition="in" filter="slide(fromLeft)">
                                      <p:cBhvr>
                                        <p:cTn id="62" dur="500"/>
                                        <p:tgtEl>
                                          <p:spTgt spid="84378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843785"/>
                                        </p:tgtEl>
                                        <p:attrNameLst>
                                          <p:attrName>style.visibility</p:attrName>
                                        </p:attrNameLst>
                                      </p:cBhvr>
                                      <p:to>
                                        <p:strVal val="visible"/>
                                      </p:to>
                                    </p:set>
                                    <p:animEffect transition="in" filter="slide(fromBottom)">
                                      <p:cBhvr>
                                        <p:cTn id="67" dur="500"/>
                                        <p:tgtEl>
                                          <p:spTgt spid="843785"/>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2" fill="hold" grpId="0" nodeType="clickEffect">
                                  <p:stCondLst>
                                    <p:cond delay="0"/>
                                  </p:stCondLst>
                                  <p:childTnLst>
                                    <p:set>
                                      <p:cBhvr>
                                        <p:cTn id="71" dur="1" fill="hold">
                                          <p:stCondLst>
                                            <p:cond delay="0"/>
                                          </p:stCondLst>
                                        </p:cTn>
                                        <p:tgtEl>
                                          <p:spTgt spid="843786"/>
                                        </p:tgtEl>
                                        <p:attrNameLst>
                                          <p:attrName>style.visibility</p:attrName>
                                        </p:attrNameLst>
                                      </p:cBhvr>
                                      <p:to>
                                        <p:strVal val="visible"/>
                                      </p:to>
                                    </p:set>
                                    <p:animEffect transition="in" filter="slide(fromRight)">
                                      <p:cBhvr>
                                        <p:cTn id="72" dur="500"/>
                                        <p:tgtEl>
                                          <p:spTgt spid="843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78" grpId="0" autoUpdateAnimBg="0"/>
      <p:bldP spid="843779" grpId="0" autoUpdateAnimBg="0"/>
      <p:bldP spid="843780" grpId="0" autoUpdateAnimBg="0"/>
      <p:bldP spid="843781" grpId="0" autoUpdateAnimBg="0"/>
      <p:bldP spid="843782" grpId="0" autoUpdateAnimBg="0"/>
      <p:bldP spid="843783" grpId="0" autoUpdateAnimBg="0"/>
      <p:bldP spid="843784" grpId="0" autoUpdateAnimBg="0"/>
      <p:bldP spid="843785" grpId="0" autoUpdateAnimBg="0"/>
      <p:bldP spid="843786" grpId="0" autoUpdateAnimBg="0"/>
      <p:bldP spid="843787" grpId="0" autoUpdateAnimBg="0"/>
      <p:bldP spid="843788" grpId="0" animBg="1"/>
      <p:bldP spid="843788" grpId="1" animBg="1"/>
      <p:bldP spid="843789" grpId="0" animBg="1"/>
      <p:bldP spid="843789"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灯片编号占位符 1"/>
          <p:cNvSpPr>
            <a:spLocks noGrp="1"/>
          </p:cNvSpPr>
          <p:nvPr>
            <p:ph type="sldNum" sz="quarter" idx="10"/>
          </p:nvPr>
        </p:nvSpPr>
        <p:spPr bwMode="auto">
          <a:noFill/>
          <a:ln>
            <a:miter lim="800000"/>
            <a:headEnd/>
            <a:tailEnd/>
          </a:ln>
        </p:spPr>
        <p:txBody>
          <a:bodyPr/>
          <a:lstStyle/>
          <a:p>
            <a:fld id="{88A7CD24-CAB3-4FA7-93ED-AE5235FE7904}" type="slidenum">
              <a:rPr lang="zh-CN" altLang="en-US" smtClean="0"/>
              <a:pPr/>
              <a:t>86</a:t>
            </a:fld>
            <a:endParaRPr lang="en-US" altLang="zh-CN"/>
          </a:p>
        </p:txBody>
      </p:sp>
      <p:sp>
        <p:nvSpPr>
          <p:cNvPr id="844802" name="Text Box 2"/>
          <p:cNvSpPr txBox="1">
            <a:spLocks noChangeArrowheads="1"/>
          </p:cNvSpPr>
          <p:nvPr/>
        </p:nvSpPr>
        <p:spPr bwMode="auto">
          <a:xfrm>
            <a:off x="0" y="0"/>
            <a:ext cx="4495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accent2"/>
                </a:solidFill>
                <a:ea typeface="黑体" pitchFamily="2" charset="-122"/>
              </a:rPr>
              <a:t>A</a:t>
            </a:r>
            <a:r>
              <a:rPr lang="en-US" altLang="zh-CN" sz="2400">
                <a:solidFill>
                  <a:schemeClr val="accent2"/>
                </a:solidFill>
                <a:ea typeface="黑体" pitchFamily="2" charset="-122"/>
              </a:rPr>
              <a:t>15</a:t>
            </a:r>
            <a:r>
              <a:rPr lang="en-US" altLang="zh-CN" sz="2800">
                <a:solidFill>
                  <a:schemeClr val="accent2"/>
                </a:solidFill>
                <a:ea typeface="黑体" pitchFamily="2" charset="-122"/>
              </a:rPr>
              <a:t>A</a:t>
            </a:r>
            <a:r>
              <a:rPr lang="en-US" altLang="zh-CN" sz="2400">
                <a:solidFill>
                  <a:schemeClr val="accent2"/>
                </a:solidFill>
                <a:ea typeface="黑体" pitchFamily="2" charset="-122"/>
              </a:rPr>
              <a:t>14</a:t>
            </a:r>
            <a:r>
              <a:rPr lang="en-US" altLang="zh-CN" sz="2800">
                <a:solidFill>
                  <a:schemeClr val="accent2"/>
                </a:solidFill>
                <a:ea typeface="黑体" pitchFamily="2" charset="-122"/>
              </a:rPr>
              <a:t>A</a:t>
            </a:r>
            <a:r>
              <a:rPr lang="en-US" altLang="zh-CN" sz="2400">
                <a:solidFill>
                  <a:schemeClr val="accent2"/>
                </a:solidFill>
                <a:ea typeface="黑体" pitchFamily="2" charset="-122"/>
              </a:rPr>
              <a:t>13</a:t>
            </a:r>
            <a:r>
              <a:rPr lang="en-US" altLang="zh-CN" sz="2800">
                <a:ea typeface="黑体" pitchFamily="2" charset="-122"/>
              </a:rPr>
              <a:t>A</a:t>
            </a:r>
            <a:r>
              <a:rPr lang="en-US" altLang="zh-CN" sz="2400">
                <a:ea typeface="黑体" pitchFamily="2" charset="-122"/>
              </a:rPr>
              <a:t>12</a:t>
            </a:r>
            <a:r>
              <a:rPr lang="en-US" altLang="zh-CN" sz="2800">
                <a:ea typeface="黑体" pitchFamily="2" charset="-122"/>
              </a:rPr>
              <a:t>A</a:t>
            </a:r>
            <a:r>
              <a:rPr lang="en-US" altLang="zh-CN" sz="2400">
                <a:ea typeface="黑体" pitchFamily="2" charset="-122"/>
              </a:rPr>
              <a:t>11</a:t>
            </a:r>
            <a:r>
              <a:rPr lang="en-US" altLang="zh-CN" sz="2800">
                <a:ea typeface="黑体" pitchFamily="2" charset="-122"/>
              </a:rPr>
              <a:t>A</a:t>
            </a:r>
            <a:r>
              <a:rPr lang="en-US" altLang="zh-CN" sz="2400">
                <a:ea typeface="黑体" pitchFamily="2" charset="-122"/>
              </a:rPr>
              <a:t>10</a:t>
            </a:r>
            <a:r>
              <a:rPr lang="en-US" altLang="zh-CN" sz="2800">
                <a:ea typeface="黑体" pitchFamily="2" charset="-122"/>
              </a:rPr>
              <a:t>A</a:t>
            </a:r>
            <a:r>
              <a:rPr lang="en-US" altLang="zh-CN" sz="2400">
                <a:ea typeface="黑体" pitchFamily="2" charset="-122"/>
              </a:rPr>
              <a:t>9</a:t>
            </a:r>
            <a:r>
              <a:rPr lang="en-US" altLang="zh-CN" sz="2800">
                <a:latin typeface="Times New Roman" pitchFamily="18" charset="0"/>
                <a:ea typeface="黑体" pitchFamily="2" charset="-122"/>
              </a:rPr>
              <a:t>…</a:t>
            </a:r>
            <a:r>
              <a:rPr lang="en-US" altLang="zh-CN" sz="2800">
                <a:ea typeface="黑体" pitchFamily="2" charset="-122"/>
              </a:rPr>
              <a:t>A</a:t>
            </a:r>
            <a:r>
              <a:rPr lang="en-US" altLang="zh-CN" sz="2400">
                <a:ea typeface="黑体" pitchFamily="2" charset="-122"/>
              </a:rPr>
              <a:t>0</a:t>
            </a:r>
            <a:endParaRPr lang="en-US" altLang="zh-CN" sz="2800">
              <a:ea typeface="黑体" pitchFamily="2" charset="-122"/>
            </a:endParaRPr>
          </a:p>
        </p:txBody>
      </p:sp>
      <p:sp>
        <p:nvSpPr>
          <p:cNvPr id="844803" name="Text Box 3"/>
          <p:cNvSpPr txBox="1">
            <a:spLocks noChangeArrowheads="1"/>
          </p:cNvSpPr>
          <p:nvPr/>
        </p:nvSpPr>
        <p:spPr bwMode="auto">
          <a:xfrm>
            <a:off x="152400" y="381000"/>
            <a:ext cx="40386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solidFill>
                  <a:schemeClr val="accent2"/>
                </a:solidFill>
                <a:ea typeface="黑体" pitchFamily="2" charset="-122"/>
              </a:rPr>
              <a:t>0  0  0</a:t>
            </a:r>
            <a:r>
              <a:rPr lang="en-US" altLang="zh-CN" sz="2400">
                <a:ea typeface="黑体" pitchFamily="2" charset="-122"/>
              </a:rPr>
              <a:t>  0  0  </a:t>
            </a:r>
            <a:r>
              <a:rPr lang="en-US" altLang="zh-CN" sz="2400">
                <a:solidFill>
                  <a:schemeClr val="accent2"/>
                </a:solidFill>
                <a:ea typeface="黑体" pitchFamily="2" charset="-122"/>
              </a:rPr>
              <a:t>0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0</a:t>
            </a:r>
          </a:p>
        </p:txBody>
      </p:sp>
      <p:sp>
        <p:nvSpPr>
          <p:cNvPr id="844804" name="Text Box 4"/>
          <p:cNvSpPr txBox="1">
            <a:spLocks noChangeArrowheads="1"/>
          </p:cNvSpPr>
          <p:nvPr/>
        </p:nvSpPr>
        <p:spPr bwMode="auto">
          <a:xfrm>
            <a:off x="152400" y="990600"/>
            <a:ext cx="3962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400">
                <a:solidFill>
                  <a:schemeClr val="accent2"/>
                </a:solidFill>
                <a:ea typeface="黑体" pitchFamily="2" charset="-122"/>
              </a:rPr>
              <a:t>0  0  0</a:t>
            </a:r>
            <a:r>
              <a:rPr lang="en-US" altLang="zh-CN" sz="2400">
                <a:ea typeface="黑体" pitchFamily="2" charset="-122"/>
              </a:rPr>
              <a:t>  0  0  </a:t>
            </a:r>
            <a:r>
              <a:rPr lang="en-US" altLang="zh-CN" sz="2400">
                <a:solidFill>
                  <a:schemeClr val="accent2"/>
                </a:solidFill>
                <a:ea typeface="黑体" pitchFamily="2" charset="-122"/>
              </a:rPr>
              <a:t>1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1</a:t>
            </a:r>
          </a:p>
        </p:txBody>
      </p:sp>
      <p:sp>
        <p:nvSpPr>
          <p:cNvPr id="844805" name="Text Box 5"/>
          <p:cNvSpPr txBox="1">
            <a:spLocks noChangeArrowheads="1"/>
          </p:cNvSpPr>
          <p:nvPr/>
        </p:nvSpPr>
        <p:spPr bwMode="auto">
          <a:xfrm>
            <a:off x="0" y="1844675"/>
            <a:ext cx="4343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solidFill>
                  <a:schemeClr val="accent2"/>
                </a:solidFill>
                <a:ea typeface="黑体" pitchFamily="2" charset="-122"/>
              </a:rPr>
              <a:t> </a:t>
            </a:r>
            <a:r>
              <a:rPr lang="en-US" altLang="zh-CN" sz="2400">
                <a:solidFill>
                  <a:schemeClr val="accent2"/>
                </a:solidFill>
                <a:ea typeface="黑体" pitchFamily="2" charset="-122"/>
              </a:rPr>
              <a:t>0  0  0</a:t>
            </a:r>
            <a:r>
              <a:rPr lang="en-US" altLang="zh-CN" sz="2400">
                <a:ea typeface="黑体" pitchFamily="2" charset="-122"/>
              </a:rPr>
              <a:t>  0  1  </a:t>
            </a:r>
            <a:r>
              <a:rPr lang="en-US" altLang="zh-CN" sz="2400">
                <a:solidFill>
                  <a:schemeClr val="accent2"/>
                </a:solidFill>
                <a:ea typeface="黑体" pitchFamily="2" charset="-122"/>
              </a:rPr>
              <a:t>1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1</a:t>
            </a:r>
          </a:p>
        </p:txBody>
      </p:sp>
      <p:sp>
        <p:nvSpPr>
          <p:cNvPr id="844806" name="Text Box 6"/>
          <p:cNvSpPr txBox="1">
            <a:spLocks noChangeArrowheads="1"/>
          </p:cNvSpPr>
          <p:nvPr/>
        </p:nvSpPr>
        <p:spPr bwMode="auto">
          <a:xfrm>
            <a:off x="0" y="2819400"/>
            <a:ext cx="41910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solidFill>
                  <a:schemeClr val="accent2"/>
                </a:solidFill>
                <a:ea typeface="黑体" pitchFamily="2" charset="-122"/>
              </a:rPr>
              <a:t> </a:t>
            </a:r>
            <a:r>
              <a:rPr lang="en-US" altLang="zh-CN" sz="2400">
                <a:solidFill>
                  <a:schemeClr val="accent2"/>
                </a:solidFill>
                <a:ea typeface="黑体" pitchFamily="2" charset="-122"/>
              </a:rPr>
              <a:t>0  0  0</a:t>
            </a:r>
            <a:r>
              <a:rPr lang="en-US" altLang="zh-CN" sz="2400">
                <a:ea typeface="黑体" pitchFamily="2" charset="-122"/>
              </a:rPr>
              <a:t>  1  0  0  </a:t>
            </a:r>
            <a:r>
              <a:rPr lang="en-US" altLang="zh-CN" sz="2400">
                <a:solidFill>
                  <a:schemeClr val="accent2"/>
                </a:solidFill>
                <a:ea typeface="黑体" pitchFamily="2" charset="-122"/>
              </a:rPr>
              <a:t>1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1</a:t>
            </a:r>
          </a:p>
        </p:txBody>
      </p:sp>
      <p:sp>
        <p:nvSpPr>
          <p:cNvPr id="844807" name="Text Box 7"/>
          <p:cNvSpPr txBox="1">
            <a:spLocks noChangeArrowheads="1"/>
          </p:cNvSpPr>
          <p:nvPr/>
        </p:nvSpPr>
        <p:spPr bwMode="auto">
          <a:xfrm>
            <a:off x="0" y="1371600"/>
            <a:ext cx="43434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solidFill>
                  <a:schemeClr val="accent2"/>
                </a:solidFill>
                <a:ea typeface="黑体" pitchFamily="2" charset="-122"/>
              </a:rPr>
              <a:t> </a:t>
            </a:r>
            <a:r>
              <a:rPr lang="en-US" altLang="zh-CN" sz="2400">
                <a:solidFill>
                  <a:schemeClr val="accent2"/>
                </a:solidFill>
                <a:ea typeface="黑体" pitchFamily="2" charset="-122"/>
              </a:rPr>
              <a:t>0  0  0</a:t>
            </a:r>
            <a:r>
              <a:rPr lang="en-US" altLang="zh-CN" sz="2400">
                <a:ea typeface="黑体" pitchFamily="2" charset="-122"/>
              </a:rPr>
              <a:t>  0  1  </a:t>
            </a:r>
            <a:r>
              <a:rPr lang="en-US" altLang="zh-CN" sz="2400">
                <a:solidFill>
                  <a:schemeClr val="accent2"/>
                </a:solidFill>
                <a:ea typeface="黑体" pitchFamily="2" charset="-122"/>
              </a:rPr>
              <a:t>0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0</a:t>
            </a:r>
          </a:p>
        </p:txBody>
      </p:sp>
      <p:sp>
        <p:nvSpPr>
          <p:cNvPr id="844808" name="Text Box 8"/>
          <p:cNvSpPr txBox="1">
            <a:spLocks noChangeArrowheads="1"/>
          </p:cNvSpPr>
          <p:nvPr/>
        </p:nvSpPr>
        <p:spPr bwMode="auto">
          <a:xfrm>
            <a:off x="0" y="2286000"/>
            <a:ext cx="42672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solidFill>
                  <a:schemeClr val="accent2"/>
                </a:solidFill>
                <a:ea typeface="黑体" pitchFamily="2" charset="-122"/>
              </a:rPr>
              <a:t> </a:t>
            </a:r>
            <a:r>
              <a:rPr lang="en-US" altLang="zh-CN" sz="2400">
                <a:solidFill>
                  <a:schemeClr val="accent2"/>
                </a:solidFill>
                <a:ea typeface="黑体" pitchFamily="2" charset="-122"/>
              </a:rPr>
              <a:t>0  0  0</a:t>
            </a:r>
            <a:r>
              <a:rPr lang="en-US" altLang="zh-CN" sz="2400">
                <a:ea typeface="黑体" pitchFamily="2" charset="-122"/>
              </a:rPr>
              <a:t>  1  0  0  </a:t>
            </a:r>
            <a:r>
              <a:rPr lang="en-US" altLang="zh-CN" sz="2400">
                <a:solidFill>
                  <a:schemeClr val="accent2"/>
                </a:solidFill>
                <a:ea typeface="黑体" pitchFamily="2" charset="-122"/>
              </a:rPr>
              <a:t>0 </a:t>
            </a:r>
            <a:r>
              <a:rPr lang="en-US" altLang="zh-CN" sz="2400">
                <a:solidFill>
                  <a:schemeClr val="accent2"/>
                </a:solidFill>
                <a:latin typeface="Times New Roman" pitchFamily="18" charset="0"/>
                <a:ea typeface="黑体" pitchFamily="2" charset="-122"/>
              </a:rPr>
              <a:t>…</a:t>
            </a:r>
            <a:r>
              <a:rPr lang="en-US" altLang="zh-CN" sz="2400">
                <a:solidFill>
                  <a:schemeClr val="accent2"/>
                </a:solidFill>
                <a:ea typeface="黑体" pitchFamily="2" charset="-122"/>
              </a:rPr>
              <a:t> 0</a:t>
            </a:r>
          </a:p>
        </p:txBody>
      </p:sp>
      <p:sp>
        <p:nvSpPr>
          <p:cNvPr id="844809" name="Text Box 9"/>
          <p:cNvSpPr txBox="1">
            <a:spLocks noChangeArrowheads="1"/>
          </p:cNvSpPr>
          <p:nvPr/>
        </p:nvSpPr>
        <p:spPr bwMode="auto">
          <a:xfrm>
            <a:off x="0" y="3886200"/>
            <a:ext cx="8382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ea typeface="黑体" pitchFamily="2" charset="-122"/>
              </a:rPr>
              <a:t>低位地址分配给芯片，高位地址形成片选逻辑。</a:t>
            </a:r>
          </a:p>
        </p:txBody>
      </p:sp>
      <p:sp>
        <p:nvSpPr>
          <p:cNvPr id="844810" name="Line 10"/>
          <p:cNvSpPr>
            <a:spLocks noChangeShapeType="1"/>
          </p:cNvSpPr>
          <p:nvPr/>
        </p:nvSpPr>
        <p:spPr bwMode="auto">
          <a:xfrm>
            <a:off x="304800" y="1752600"/>
            <a:ext cx="0" cy="228600"/>
          </a:xfrm>
          <a:prstGeom prst="line">
            <a:avLst/>
          </a:prstGeom>
          <a:noFill/>
          <a:ln w="19050" cap="rnd">
            <a:solidFill>
              <a:schemeClr val="tx1"/>
            </a:solidFill>
            <a:prstDash val="sysDot"/>
            <a:round/>
            <a:headEnd type="none" w="sm" len="sm"/>
            <a:tailEnd type="none" w="sm" len="sm"/>
          </a:ln>
        </p:spPr>
        <p:txBody>
          <a:bodyPr wrap="none" anchor="ctr"/>
          <a:lstStyle/>
          <a:p>
            <a:endParaRPr lang="zh-CN" altLang="en-US"/>
          </a:p>
        </p:txBody>
      </p:sp>
      <p:sp>
        <p:nvSpPr>
          <p:cNvPr id="844811" name="Line 11"/>
          <p:cNvSpPr>
            <a:spLocks noChangeShapeType="1"/>
          </p:cNvSpPr>
          <p:nvPr/>
        </p:nvSpPr>
        <p:spPr bwMode="auto">
          <a:xfrm>
            <a:off x="304800" y="762000"/>
            <a:ext cx="0" cy="228600"/>
          </a:xfrm>
          <a:prstGeom prst="line">
            <a:avLst/>
          </a:prstGeom>
          <a:noFill/>
          <a:ln w="19050" cap="rnd">
            <a:solidFill>
              <a:schemeClr val="tx1"/>
            </a:solidFill>
            <a:prstDash val="sysDot"/>
            <a:round/>
            <a:headEnd type="none" w="sm" len="sm"/>
            <a:tailEnd type="none" w="sm" len="sm"/>
          </a:ln>
        </p:spPr>
        <p:txBody>
          <a:bodyPr wrap="none" anchor="ctr"/>
          <a:lstStyle/>
          <a:p>
            <a:endParaRPr lang="zh-CN" altLang="en-US"/>
          </a:p>
        </p:txBody>
      </p:sp>
      <p:sp>
        <p:nvSpPr>
          <p:cNvPr id="844812" name="Line 12"/>
          <p:cNvSpPr>
            <a:spLocks noChangeShapeType="1"/>
          </p:cNvSpPr>
          <p:nvPr/>
        </p:nvSpPr>
        <p:spPr bwMode="auto">
          <a:xfrm>
            <a:off x="304800" y="2667000"/>
            <a:ext cx="0" cy="228600"/>
          </a:xfrm>
          <a:prstGeom prst="line">
            <a:avLst/>
          </a:prstGeom>
          <a:noFill/>
          <a:ln w="19050" cap="rnd">
            <a:solidFill>
              <a:schemeClr val="tx1"/>
            </a:solidFill>
            <a:prstDash val="sysDot"/>
            <a:round/>
            <a:headEnd type="none" w="sm" len="sm"/>
            <a:tailEnd type="none" w="sm" len="sm"/>
          </a:ln>
        </p:spPr>
        <p:txBody>
          <a:bodyPr wrap="none" anchor="ctr"/>
          <a:lstStyle/>
          <a:p>
            <a:endParaRPr lang="zh-CN" altLang="en-US"/>
          </a:p>
        </p:txBody>
      </p:sp>
      <p:sp>
        <p:nvSpPr>
          <p:cNvPr id="844813" name="Text Box 13"/>
          <p:cNvSpPr txBox="1">
            <a:spLocks noChangeArrowheads="1"/>
          </p:cNvSpPr>
          <p:nvPr/>
        </p:nvSpPr>
        <p:spPr bwMode="auto">
          <a:xfrm>
            <a:off x="0" y="4419600"/>
            <a:ext cx="83820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chemeClr val="accent2"/>
                </a:solidFill>
                <a:ea typeface="黑体" pitchFamily="2" charset="-122"/>
              </a:rPr>
              <a:t>   芯片    芯片地址    片选信号    片选逻辑</a:t>
            </a:r>
          </a:p>
        </p:txBody>
      </p:sp>
      <p:sp>
        <p:nvSpPr>
          <p:cNvPr id="844814" name="Line 14"/>
          <p:cNvSpPr>
            <a:spLocks noChangeShapeType="1"/>
          </p:cNvSpPr>
          <p:nvPr/>
        </p:nvSpPr>
        <p:spPr bwMode="auto">
          <a:xfrm>
            <a:off x="0" y="4419600"/>
            <a:ext cx="9144000" cy="0"/>
          </a:xfrm>
          <a:prstGeom prst="line">
            <a:avLst/>
          </a:prstGeom>
          <a:noFill/>
          <a:ln w="38100" cap="sq">
            <a:solidFill>
              <a:schemeClr val="accent2"/>
            </a:solidFill>
            <a:round/>
            <a:headEnd type="none" w="sm" len="sm"/>
            <a:tailEnd type="none" w="sm" len="sm"/>
          </a:ln>
        </p:spPr>
        <p:txBody>
          <a:bodyPr wrap="none" anchor="ctr"/>
          <a:lstStyle/>
          <a:p>
            <a:endParaRPr lang="zh-CN" altLang="en-US"/>
          </a:p>
        </p:txBody>
      </p:sp>
      <p:sp>
        <p:nvSpPr>
          <p:cNvPr id="844815" name="Line 15"/>
          <p:cNvSpPr>
            <a:spLocks noChangeShapeType="1"/>
          </p:cNvSpPr>
          <p:nvPr/>
        </p:nvSpPr>
        <p:spPr bwMode="auto">
          <a:xfrm>
            <a:off x="0" y="4953000"/>
            <a:ext cx="9144000" cy="0"/>
          </a:xfrm>
          <a:prstGeom prst="line">
            <a:avLst/>
          </a:prstGeom>
          <a:noFill/>
          <a:ln w="38100" cap="sq">
            <a:solidFill>
              <a:schemeClr val="accent2"/>
            </a:solidFill>
            <a:round/>
            <a:headEnd type="none" w="sm" len="sm"/>
            <a:tailEnd type="none" w="sm" len="sm"/>
          </a:ln>
        </p:spPr>
        <p:txBody>
          <a:bodyPr wrap="none" anchor="ctr"/>
          <a:lstStyle/>
          <a:p>
            <a:endParaRPr lang="zh-CN" altLang="en-US"/>
          </a:p>
        </p:txBody>
      </p:sp>
      <p:sp>
        <p:nvSpPr>
          <p:cNvPr id="844816" name="Text Box 16"/>
          <p:cNvSpPr txBox="1">
            <a:spLocks noChangeArrowheads="1"/>
          </p:cNvSpPr>
          <p:nvPr/>
        </p:nvSpPr>
        <p:spPr bwMode="auto">
          <a:xfrm>
            <a:off x="609600" y="5029200"/>
            <a:ext cx="1066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2K</a:t>
            </a:r>
          </a:p>
        </p:txBody>
      </p:sp>
      <p:sp>
        <p:nvSpPr>
          <p:cNvPr id="844817" name="Text Box 17"/>
          <p:cNvSpPr txBox="1">
            <a:spLocks noChangeArrowheads="1"/>
          </p:cNvSpPr>
          <p:nvPr/>
        </p:nvSpPr>
        <p:spPr bwMode="auto">
          <a:xfrm>
            <a:off x="609600" y="5500688"/>
            <a:ext cx="1066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2K</a:t>
            </a:r>
          </a:p>
        </p:txBody>
      </p:sp>
      <p:sp>
        <p:nvSpPr>
          <p:cNvPr id="844818" name="Text Box 18"/>
          <p:cNvSpPr txBox="1">
            <a:spLocks noChangeArrowheads="1"/>
          </p:cNvSpPr>
          <p:nvPr/>
        </p:nvSpPr>
        <p:spPr bwMode="auto">
          <a:xfrm>
            <a:off x="609600" y="5957888"/>
            <a:ext cx="1066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1K</a:t>
            </a:r>
          </a:p>
        </p:txBody>
      </p:sp>
      <p:sp>
        <p:nvSpPr>
          <p:cNvPr id="844819" name="Text Box 19"/>
          <p:cNvSpPr txBox="1">
            <a:spLocks noChangeArrowheads="1"/>
          </p:cNvSpPr>
          <p:nvPr/>
        </p:nvSpPr>
        <p:spPr bwMode="auto">
          <a:xfrm>
            <a:off x="2057400" y="5029200"/>
            <a:ext cx="1752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A10</a:t>
            </a:r>
            <a:r>
              <a:rPr lang="zh-CN" altLang="en-US" sz="2800">
                <a:ea typeface="黑体" pitchFamily="2" charset="-122"/>
              </a:rPr>
              <a:t>～</a:t>
            </a:r>
            <a:r>
              <a:rPr lang="en-US" altLang="zh-CN" sz="2800">
                <a:ea typeface="黑体" pitchFamily="2" charset="-122"/>
              </a:rPr>
              <a:t>A0</a:t>
            </a:r>
          </a:p>
        </p:txBody>
      </p:sp>
      <p:sp>
        <p:nvSpPr>
          <p:cNvPr id="844820" name="Text Box 20"/>
          <p:cNvSpPr txBox="1">
            <a:spLocks noChangeArrowheads="1"/>
          </p:cNvSpPr>
          <p:nvPr/>
        </p:nvSpPr>
        <p:spPr bwMode="auto">
          <a:xfrm>
            <a:off x="2057400" y="5500688"/>
            <a:ext cx="1752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A10</a:t>
            </a:r>
            <a:r>
              <a:rPr lang="zh-CN" altLang="en-US" sz="2800">
                <a:ea typeface="黑体" pitchFamily="2" charset="-122"/>
              </a:rPr>
              <a:t>～</a:t>
            </a:r>
            <a:r>
              <a:rPr lang="en-US" altLang="zh-CN" sz="2800">
                <a:ea typeface="黑体" pitchFamily="2" charset="-122"/>
              </a:rPr>
              <a:t>A0</a:t>
            </a:r>
          </a:p>
        </p:txBody>
      </p:sp>
      <p:sp>
        <p:nvSpPr>
          <p:cNvPr id="844821" name="Text Box 21"/>
          <p:cNvSpPr txBox="1">
            <a:spLocks noChangeArrowheads="1"/>
          </p:cNvSpPr>
          <p:nvPr/>
        </p:nvSpPr>
        <p:spPr bwMode="auto">
          <a:xfrm>
            <a:off x="2057400" y="5957888"/>
            <a:ext cx="1752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A9</a:t>
            </a:r>
            <a:r>
              <a:rPr lang="zh-CN" altLang="en-US" sz="2800">
                <a:ea typeface="黑体" pitchFamily="2" charset="-122"/>
              </a:rPr>
              <a:t>～</a:t>
            </a:r>
            <a:r>
              <a:rPr lang="en-US" altLang="zh-CN" sz="2800">
                <a:ea typeface="黑体" pitchFamily="2" charset="-122"/>
              </a:rPr>
              <a:t>A0</a:t>
            </a:r>
          </a:p>
        </p:txBody>
      </p:sp>
      <p:sp>
        <p:nvSpPr>
          <p:cNvPr id="844822" name="Text Box 22"/>
          <p:cNvSpPr txBox="1">
            <a:spLocks noChangeArrowheads="1"/>
          </p:cNvSpPr>
          <p:nvPr/>
        </p:nvSpPr>
        <p:spPr bwMode="auto">
          <a:xfrm>
            <a:off x="4343400" y="5029200"/>
            <a:ext cx="17526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CS0</a:t>
            </a:r>
          </a:p>
        </p:txBody>
      </p:sp>
      <p:sp>
        <p:nvSpPr>
          <p:cNvPr id="844823" name="Text Box 23"/>
          <p:cNvSpPr txBox="1">
            <a:spLocks noChangeArrowheads="1"/>
          </p:cNvSpPr>
          <p:nvPr/>
        </p:nvSpPr>
        <p:spPr bwMode="auto">
          <a:xfrm>
            <a:off x="4343400" y="5500688"/>
            <a:ext cx="12954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CS1</a:t>
            </a:r>
          </a:p>
        </p:txBody>
      </p:sp>
      <p:sp>
        <p:nvSpPr>
          <p:cNvPr id="844824" name="Text Box 24"/>
          <p:cNvSpPr txBox="1">
            <a:spLocks noChangeArrowheads="1"/>
          </p:cNvSpPr>
          <p:nvPr/>
        </p:nvSpPr>
        <p:spPr bwMode="auto">
          <a:xfrm>
            <a:off x="4343400" y="5957888"/>
            <a:ext cx="13716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CS2</a:t>
            </a:r>
          </a:p>
        </p:txBody>
      </p:sp>
      <p:sp>
        <p:nvSpPr>
          <p:cNvPr id="844825" name="Text Box 25"/>
          <p:cNvSpPr txBox="1">
            <a:spLocks noChangeArrowheads="1"/>
          </p:cNvSpPr>
          <p:nvPr/>
        </p:nvSpPr>
        <p:spPr bwMode="auto">
          <a:xfrm>
            <a:off x="6477000" y="5029200"/>
            <a:ext cx="1447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a:t>
            </a:r>
            <a:r>
              <a:rPr lang="en-US" altLang="zh-CN" sz="2400">
                <a:ea typeface="黑体" pitchFamily="2" charset="-122"/>
              </a:rPr>
              <a:t>12</a:t>
            </a:r>
            <a:r>
              <a:rPr lang="en-US" altLang="zh-CN" sz="2800">
                <a:ea typeface="黑体" pitchFamily="2" charset="-122"/>
              </a:rPr>
              <a:t>A</a:t>
            </a:r>
            <a:r>
              <a:rPr lang="en-US" altLang="zh-CN" sz="2400">
                <a:ea typeface="黑体" pitchFamily="2" charset="-122"/>
              </a:rPr>
              <a:t>11</a:t>
            </a:r>
            <a:endParaRPr lang="en-US" altLang="zh-CN" sz="2800">
              <a:ea typeface="黑体" pitchFamily="2" charset="-122"/>
            </a:endParaRPr>
          </a:p>
        </p:txBody>
      </p:sp>
      <p:sp>
        <p:nvSpPr>
          <p:cNvPr id="844826" name="Line 26"/>
          <p:cNvSpPr>
            <a:spLocks noChangeShapeType="1"/>
          </p:cNvSpPr>
          <p:nvPr/>
        </p:nvSpPr>
        <p:spPr bwMode="auto">
          <a:xfrm>
            <a:off x="6553200" y="5105400"/>
            <a:ext cx="228600" cy="0"/>
          </a:xfrm>
          <a:prstGeom prst="line">
            <a:avLst/>
          </a:prstGeom>
          <a:noFill/>
          <a:ln w="28575" cap="sq">
            <a:solidFill>
              <a:schemeClr val="tx1"/>
            </a:solidFill>
            <a:round/>
            <a:headEnd type="none" w="sm" len="sm"/>
            <a:tailEnd type="none" w="sm" len="sm"/>
          </a:ln>
        </p:spPr>
        <p:txBody>
          <a:bodyPr wrap="none" anchor="ctr"/>
          <a:lstStyle/>
          <a:p>
            <a:endParaRPr lang="zh-CN" altLang="en-US"/>
          </a:p>
        </p:txBody>
      </p:sp>
      <p:sp>
        <p:nvSpPr>
          <p:cNvPr id="844827" name="Line 27"/>
          <p:cNvSpPr>
            <a:spLocks noChangeShapeType="1"/>
          </p:cNvSpPr>
          <p:nvPr/>
        </p:nvSpPr>
        <p:spPr bwMode="auto">
          <a:xfrm>
            <a:off x="7010400" y="5105400"/>
            <a:ext cx="228600" cy="0"/>
          </a:xfrm>
          <a:prstGeom prst="line">
            <a:avLst/>
          </a:prstGeom>
          <a:noFill/>
          <a:ln w="28575" cap="sq">
            <a:solidFill>
              <a:schemeClr val="tx1"/>
            </a:solidFill>
            <a:round/>
            <a:headEnd type="none" w="sm" len="sm"/>
            <a:tailEnd type="none" w="sm" len="sm"/>
          </a:ln>
        </p:spPr>
        <p:txBody>
          <a:bodyPr wrap="none" anchor="ctr"/>
          <a:lstStyle/>
          <a:p>
            <a:endParaRPr lang="zh-CN" altLang="en-US"/>
          </a:p>
        </p:txBody>
      </p:sp>
      <p:sp>
        <p:nvSpPr>
          <p:cNvPr id="844828" name="Text Box 28"/>
          <p:cNvSpPr txBox="1">
            <a:spLocks noChangeArrowheads="1"/>
          </p:cNvSpPr>
          <p:nvPr/>
        </p:nvSpPr>
        <p:spPr bwMode="auto">
          <a:xfrm>
            <a:off x="6477000" y="5500688"/>
            <a:ext cx="1447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a:t>
            </a:r>
            <a:r>
              <a:rPr lang="en-US" altLang="zh-CN" sz="2400">
                <a:ea typeface="黑体" pitchFamily="2" charset="-122"/>
              </a:rPr>
              <a:t>12</a:t>
            </a:r>
            <a:r>
              <a:rPr lang="en-US" altLang="zh-CN" sz="2800">
                <a:ea typeface="黑体" pitchFamily="2" charset="-122"/>
              </a:rPr>
              <a:t>A</a:t>
            </a:r>
            <a:r>
              <a:rPr lang="en-US" altLang="zh-CN" sz="2400">
                <a:ea typeface="黑体" pitchFamily="2" charset="-122"/>
              </a:rPr>
              <a:t>11</a:t>
            </a:r>
            <a:endParaRPr lang="en-US" altLang="zh-CN" sz="2800">
              <a:ea typeface="黑体" pitchFamily="2" charset="-122"/>
            </a:endParaRPr>
          </a:p>
        </p:txBody>
      </p:sp>
      <p:sp>
        <p:nvSpPr>
          <p:cNvPr id="844829" name="Text Box 29"/>
          <p:cNvSpPr txBox="1">
            <a:spLocks noChangeArrowheads="1"/>
          </p:cNvSpPr>
          <p:nvPr/>
        </p:nvSpPr>
        <p:spPr bwMode="auto">
          <a:xfrm>
            <a:off x="6477000" y="5943600"/>
            <a:ext cx="1447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a:t>
            </a:r>
            <a:r>
              <a:rPr lang="en-US" altLang="zh-CN" sz="2400">
                <a:ea typeface="黑体" pitchFamily="2" charset="-122"/>
              </a:rPr>
              <a:t>12</a:t>
            </a:r>
            <a:r>
              <a:rPr lang="en-US" altLang="zh-CN" sz="2800">
                <a:ea typeface="黑体" pitchFamily="2" charset="-122"/>
              </a:rPr>
              <a:t>A</a:t>
            </a:r>
            <a:r>
              <a:rPr lang="en-US" altLang="zh-CN" sz="2400">
                <a:ea typeface="黑体" pitchFamily="2" charset="-122"/>
              </a:rPr>
              <a:t>11</a:t>
            </a:r>
            <a:endParaRPr lang="en-US" altLang="zh-CN" sz="2800">
              <a:ea typeface="黑体" pitchFamily="2" charset="-122"/>
            </a:endParaRPr>
          </a:p>
        </p:txBody>
      </p:sp>
      <p:sp>
        <p:nvSpPr>
          <p:cNvPr id="844830" name="Line 30"/>
          <p:cNvSpPr>
            <a:spLocks noChangeShapeType="1"/>
          </p:cNvSpPr>
          <p:nvPr/>
        </p:nvSpPr>
        <p:spPr bwMode="auto">
          <a:xfrm>
            <a:off x="6553200" y="5562600"/>
            <a:ext cx="228600" cy="0"/>
          </a:xfrm>
          <a:prstGeom prst="line">
            <a:avLst/>
          </a:prstGeom>
          <a:noFill/>
          <a:ln w="28575" cap="sq">
            <a:solidFill>
              <a:schemeClr val="tx1"/>
            </a:solidFill>
            <a:round/>
            <a:headEnd type="none" w="sm" len="sm"/>
            <a:tailEnd type="none" w="sm" len="sm"/>
          </a:ln>
        </p:spPr>
        <p:txBody>
          <a:bodyPr wrap="none" anchor="ctr"/>
          <a:lstStyle/>
          <a:p>
            <a:endParaRPr lang="zh-CN" altLang="en-US"/>
          </a:p>
        </p:txBody>
      </p:sp>
      <p:sp>
        <p:nvSpPr>
          <p:cNvPr id="844831" name="Line 31"/>
          <p:cNvSpPr>
            <a:spLocks noChangeShapeType="1"/>
          </p:cNvSpPr>
          <p:nvPr/>
        </p:nvSpPr>
        <p:spPr bwMode="auto">
          <a:xfrm>
            <a:off x="7086600" y="6019800"/>
            <a:ext cx="228600" cy="0"/>
          </a:xfrm>
          <a:prstGeom prst="line">
            <a:avLst/>
          </a:prstGeom>
          <a:noFill/>
          <a:ln w="28575" cap="sq">
            <a:solidFill>
              <a:schemeClr val="tx1"/>
            </a:solidFill>
            <a:round/>
            <a:headEnd type="none" w="sm" len="sm"/>
            <a:tailEnd type="none" w="sm" len="sm"/>
          </a:ln>
        </p:spPr>
        <p:txBody>
          <a:bodyPr wrap="none" anchor="ctr"/>
          <a:lstStyle/>
          <a:p>
            <a:endParaRPr lang="zh-CN" altLang="en-US"/>
          </a:p>
        </p:txBody>
      </p:sp>
      <p:sp>
        <p:nvSpPr>
          <p:cNvPr id="844832" name="Text Box 32"/>
          <p:cNvSpPr txBox="1">
            <a:spLocks noChangeArrowheads="1"/>
          </p:cNvSpPr>
          <p:nvPr/>
        </p:nvSpPr>
        <p:spPr bwMode="auto">
          <a:xfrm>
            <a:off x="7924800" y="685800"/>
            <a:ext cx="914400" cy="222726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accent2"/>
                </a:solidFill>
                <a:ea typeface="黑体" pitchFamily="2" charset="-122"/>
              </a:rPr>
              <a:t>5KB</a:t>
            </a:r>
            <a:r>
              <a:rPr lang="zh-CN" altLang="en-US" sz="2800">
                <a:solidFill>
                  <a:schemeClr val="accent2"/>
                </a:solidFill>
                <a:ea typeface="黑体" pitchFamily="2" charset="-122"/>
              </a:rPr>
              <a:t>需</a:t>
            </a:r>
            <a:r>
              <a:rPr lang="en-US" altLang="zh-CN" sz="2800">
                <a:solidFill>
                  <a:schemeClr val="accent2"/>
                </a:solidFill>
                <a:ea typeface="黑体" pitchFamily="2" charset="-122"/>
              </a:rPr>
              <a:t>13</a:t>
            </a:r>
            <a:r>
              <a:rPr lang="zh-CN" altLang="en-US" sz="2800">
                <a:solidFill>
                  <a:schemeClr val="accent2"/>
                </a:solidFill>
                <a:ea typeface="黑体" pitchFamily="2" charset="-122"/>
              </a:rPr>
              <a:t>位地址寻址：</a:t>
            </a:r>
          </a:p>
        </p:txBody>
      </p:sp>
      <p:sp>
        <p:nvSpPr>
          <p:cNvPr id="844833" name="Text Box 33"/>
          <p:cNvSpPr txBox="1">
            <a:spLocks noChangeArrowheads="1"/>
          </p:cNvSpPr>
          <p:nvPr/>
        </p:nvSpPr>
        <p:spPr bwMode="auto">
          <a:xfrm>
            <a:off x="7086600" y="762000"/>
            <a:ext cx="1219200" cy="390525"/>
          </a:xfrm>
          <a:prstGeom prst="rect">
            <a:avLst/>
          </a:prstGeom>
          <a:noFill/>
          <a:ln w="9525">
            <a:noFill/>
            <a:miter lim="800000"/>
            <a:headEnd/>
            <a:tailEnd/>
          </a:ln>
        </p:spPr>
        <p:txBody>
          <a:bodyPr>
            <a:spAutoFit/>
          </a:bodyPr>
          <a:lstStyle/>
          <a:p>
            <a:pPr algn="l" eaLnBrk="1" hangingPunct="1">
              <a:lnSpc>
                <a:spcPct val="70000"/>
              </a:lnSpc>
              <a:spcBef>
                <a:spcPct val="50000"/>
              </a:spcBef>
              <a:buClrTx/>
              <a:buSzTx/>
              <a:buFontTx/>
              <a:buNone/>
            </a:pPr>
            <a:r>
              <a:rPr lang="en-US" altLang="zh-CN" sz="2800">
                <a:ea typeface="黑体" pitchFamily="2" charset="-122"/>
              </a:rPr>
              <a:t>ROM</a:t>
            </a:r>
          </a:p>
        </p:txBody>
      </p:sp>
      <p:sp>
        <p:nvSpPr>
          <p:cNvPr id="844834" name="AutoShape 34"/>
          <p:cNvSpPr>
            <a:spLocks/>
          </p:cNvSpPr>
          <p:nvPr/>
        </p:nvSpPr>
        <p:spPr bwMode="auto">
          <a:xfrm>
            <a:off x="6934200" y="533400"/>
            <a:ext cx="228600" cy="838200"/>
          </a:xfrm>
          <a:prstGeom prst="rightBrace">
            <a:avLst>
              <a:gd name="adj1" fmla="val 30556"/>
              <a:gd name="adj2" fmla="val 50000"/>
            </a:avLst>
          </a:prstGeom>
          <a:noFill/>
          <a:ln w="28575" cap="sq">
            <a:solidFill>
              <a:schemeClr val="tx1"/>
            </a:solidFill>
            <a:round/>
            <a:headEnd type="none" w="sm" len="sm"/>
            <a:tailEnd type="none" w="sm" len="sm"/>
          </a:ln>
        </p:spPr>
        <p:txBody>
          <a:bodyPr wrap="none" anchor="ctr"/>
          <a:lstStyle/>
          <a:p>
            <a:endParaRPr lang="zh-CN" altLang="en-US"/>
          </a:p>
        </p:txBody>
      </p:sp>
      <p:sp>
        <p:nvSpPr>
          <p:cNvPr id="844835" name="Text Box 35"/>
          <p:cNvSpPr txBox="1">
            <a:spLocks noChangeArrowheads="1"/>
          </p:cNvSpPr>
          <p:nvPr/>
        </p:nvSpPr>
        <p:spPr bwMode="auto">
          <a:xfrm>
            <a:off x="7391400" y="2819400"/>
            <a:ext cx="2209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accent2"/>
                </a:solidFill>
                <a:ea typeface="黑体" pitchFamily="2" charset="-122"/>
              </a:rPr>
              <a:t>A12</a:t>
            </a:r>
            <a:r>
              <a:rPr lang="zh-CN" altLang="en-US" sz="2800">
                <a:solidFill>
                  <a:schemeClr val="accent2"/>
                </a:solidFill>
                <a:ea typeface="黑体" pitchFamily="2" charset="-122"/>
              </a:rPr>
              <a:t>～</a:t>
            </a:r>
            <a:r>
              <a:rPr lang="en-US" altLang="zh-CN" sz="2800">
                <a:solidFill>
                  <a:schemeClr val="accent2"/>
                </a:solidFill>
                <a:ea typeface="黑体" pitchFamily="2" charset="-122"/>
              </a:rPr>
              <a:t>A0</a:t>
            </a:r>
          </a:p>
        </p:txBody>
      </p:sp>
      <p:grpSp>
        <p:nvGrpSpPr>
          <p:cNvPr id="2" name="Group 36"/>
          <p:cNvGrpSpPr>
            <a:grpSpLocks/>
          </p:cNvGrpSpPr>
          <p:nvPr/>
        </p:nvGrpSpPr>
        <p:grpSpPr bwMode="auto">
          <a:xfrm>
            <a:off x="4267200" y="0"/>
            <a:ext cx="2590800" cy="3886200"/>
            <a:chOff x="2688" y="0"/>
            <a:chExt cx="1632" cy="2448"/>
          </a:xfrm>
        </p:grpSpPr>
        <p:sp>
          <p:nvSpPr>
            <p:cNvPr id="89132" name="Text Box 37"/>
            <p:cNvSpPr txBox="1">
              <a:spLocks noChangeArrowheads="1"/>
            </p:cNvSpPr>
            <p:nvPr/>
          </p:nvSpPr>
          <p:spPr bwMode="auto">
            <a:xfrm>
              <a:off x="3120" y="0"/>
              <a:ext cx="864" cy="273"/>
            </a:xfrm>
            <a:prstGeom prst="rect">
              <a:avLst/>
            </a:prstGeom>
            <a:noFill/>
            <a:ln w="9525">
              <a:noFill/>
              <a:miter lim="800000"/>
              <a:headEnd/>
              <a:tailEnd/>
            </a:ln>
          </p:spPr>
          <p:txBody>
            <a:bodyPr>
              <a:spAutoFit/>
            </a:bodyPr>
            <a:lstStyle/>
            <a:p>
              <a:pPr algn="l" eaLnBrk="1" hangingPunct="1">
                <a:lnSpc>
                  <a:spcPct val="70000"/>
                </a:lnSpc>
                <a:spcBef>
                  <a:spcPct val="50000"/>
                </a:spcBef>
                <a:buClrTx/>
                <a:buSzTx/>
                <a:buFontTx/>
                <a:buNone/>
              </a:pPr>
              <a:r>
                <a:rPr lang="en-US" altLang="zh-CN" sz="3200">
                  <a:ea typeface="黑体" pitchFamily="2" charset="-122"/>
                </a:rPr>
                <a:t>64KB</a:t>
              </a:r>
            </a:p>
          </p:txBody>
        </p:sp>
        <p:sp>
          <p:nvSpPr>
            <p:cNvPr id="89133" name="Rectangle 38"/>
            <p:cNvSpPr>
              <a:spLocks noChangeArrowheads="1"/>
            </p:cNvSpPr>
            <p:nvPr/>
          </p:nvSpPr>
          <p:spPr bwMode="auto">
            <a:xfrm>
              <a:off x="2688" y="288"/>
              <a:ext cx="1632" cy="2160"/>
            </a:xfrm>
            <a:prstGeom prst="rect">
              <a:avLst/>
            </a:prstGeom>
            <a:solidFill>
              <a:srgbClr val="FFFF66"/>
            </a:solidFill>
            <a:ln w="38100" cap="sq">
              <a:solidFill>
                <a:srgbClr val="FF0000"/>
              </a:solidFill>
              <a:miter lim="800000"/>
              <a:headEnd type="none" w="sm" len="sm"/>
              <a:tailEnd type="none" w="sm" len="sm"/>
            </a:ln>
          </p:spPr>
          <p:txBody>
            <a:bodyPr wrap="none" anchor="ctr"/>
            <a:lstStyle/>
            <a:p>
              <a:endParaRPr lang="zh-CN" altLang="en-US"/>
            </a:p>
          </p:txBody>
        </p:sp>
        <p:sp>
          <p:nvSpPr>
            <p:cNvPr id="89134" name="Line 39"/>
            <p:cNvSpPr>
              <a:spLocks noChangeShapeType="1"/>
            </p:cNvSpPr>
            <p:nvPr/>
          </p:nvSpPr>
          <p:spPr bwMode="auto">
            <a:xfrm>
              <a:off x="2688" y="912"/>
              <a:ext cx="1632" cy="0"/>
            </a:xfrm>
            <a:prstGeom prst="line">
              <a:avLst/>
            </a:prstGeom>
            <a:noFill/>
            <a:ln w="38100" cap="sq">
              <a:solidFill>
                <a:srgbClr val="FF0000"/>
              </a:solidFill>
              <a:round/>
              <a:headEnd type="none" w="sm" len="sm"/>
              <a:tailEnd type="none" w="sm" len="sm"/>
            </a:ln>
          </p:spPr>
          <p:txBody>
            <a:bodyPr wrap="none" anchor="ctr"/>
            <a:lstStyle/>
            <a:p>
              <a:endParaRPr lang="zh-CN" altLang="en-US"/>
            </a:p>
          </p:txBody>
        </p:sp>
        <p:sp>
          <p:nvSpPr>
            <p:cNvPr id="89135" name="Line 40"/>
            <p:cNvSpPr>
              <a:spLocks noChangeShapeType="1"/>
            </p:cNvSpPr>
            <p:nvPr/>
          </p:nvSpPr>
          <p:spPr bwMode="auto">
            <a:xfrm>
              <a:off x="2688" y="1488"/>
              <a:ext cx="1632" cy="0"/>
            </a:xfrm>
            <a:prstGeom prst="line">
              <a:avLst/>
            </a:prstGeom>
            <a:noFill/>
            <a:ln w="38100" cap="sq">
              <a:solidFill>
                <a:srgbClr val="FF0000"/>
              </a:solidFill>
              <a:round/>
              <a:headEnd type="none" w="sm" len="sm"/>
              <a:tailEnd type="none" w="sm" len="sm"/>
            </a:ln>
          </p:spPr>
          <p:txBody>
            <a:bodyPr wrap="none" anchor="ctr"/>
            <a:lstStyle/>
            <a:p>
              <a:endParaRPr lang="zh-CN" altLang="en-US"/>
            </a:p>
          </p:txBody>
        </p:sp>
        <p:sp>
          <p:nvSpPr>
            <p:cNvPr id="89136" name="Line 41"/>
            <p:cNvSpPr>
              <a:spLocks noChangeShapeType="1"/>
            </p:cNvSpPr>
            <p:nvPr/>
          </p:nvSpPr>
          <p:spPr bwMode="auto">
            <a:xfrm>
              <a:off x="2688" y="1968"/>
              <a:ext cx="1632" cy="0"/>
            </a:xfrm>
            <a:prstGeom prst="line">
              <a:avLst/>
            </a:prstGeom>
            <a:noFill/>
            <a:ln w="38100" cap="sq">
              <a:solidFill>
                <a:srgbClr val="FF0000"/>
              </a:solidFill>
              <a:round/>
              <a:headEnd type="none" w="sm" len="sm"/>
              <a:tailEnd type="none" w="sm" len="sm"/>
            </a:ln>
          </p:spPr>
          <p:txBody>
            <a:bodyPr wrap="none" anchor="ctr"/>
            <a:lstStyle/>
            <a:p>
              <a:endParaRPr lang="zh-CN" altLang="en-US"/>
            </a:p>
          </p:txBody>
        </p:sp>
        <p:sp>
          <p:nvSpPr>
            <p:cNvPr id="89137" name="Text Box 42"/>
            <p:cNvSpPr txBox="1">
              <a:spLocks noChangeArrowheads="1"/>
            </p:cNvSpPr>
            <p:nvPr/>
          </p:nvSpPr>
          <p:spPr bwMode="auto">
            <a:xfrm>
              <a:off x="3216" y="1584"/>
              <a:ext cx="768" cy="327"/>
            </a:xfrm>
            <a:prstGeom prst="rect">
              <a:avLst/>
            </a:prstGeom>
            <a:noFill/>
            <a:ln w="12700" cap="sq">
              <a:noFill/>
              <a:miter lim="800000"/>
              <a:headEnd type="none" w="sm" len="sm"/>
              <a:tailEnd type="none" w="sm" len="sm"/>
            </a:ln>
          </p:spPr>
          <p:txBody>
            <a:bodyPr>
              <a:spAutoFit/>
            </a:bodyPr>
            <a:lstStyle/>
            <a:p>
              <a:pPr algn="l" eaLnBrk="1" hangingPunct="1">
                <a:spcBef>
                  <a:spcPct val="50000"/>
                </a:spcBef>
                <a:buClrTx/>
                <a:buSzTx/>
                <a:buFontTx/>
                <a:buNone/>
              </a:pPr>
              <a:r>
                <a:rPr lang="en-US" altLang="zh-CN" sz="2800">
                  <a:solidFill>
                    <a:schemeClr val="hlink"/>
                  </a:solidFill>
                  <a:ea typeface="黑体" pitchFamily="2" charset="-122"/>
                </a:rPr>
                <a:t>1K</a:t>
              </a:r>
            </a:p>
          </p:txBody>
        </p:sp>
        <p:sp>
          <p:nvSpPr>
            <p:cNvPr id="89138" name="Text Box 43"/>
            <p:cNvSpPr txBox="1">
              <a:spLocks noChangeArrowheads="1"/>
            </p:cNvSpPr>
            <p:nvPr/>
          </p:nvSpPr>
          <p:spPr bwMode="auto">
            <a:xfrm>
              <a:off x="3216" y="432"/>
              <a:ext cx="768" cy="327"/>
            </a:xfrm>
            <a:prstGeom prst="rect">
              <a:avLst/>
            </a:prstGeom>
            <a:noFill/>
            <a:ln w="12700" cap="sq">
              <a:noFill/>
              <a:miter lim="800000"/>
              <a:headEnd type="none" w="sm" len="sm"/>
              <a:tailEnd type="none" w="sm" len="sm"/>
            </a:ln>
          </p:spPr>
          <p:txBody>
            <a:bodyPr>
              <a:spAutoFit/>
            </a:bodyPr>
            <a:lstStyle/>
            <a:p>
              <a:pPr algn="l" eaLnBrk="1" hangingPunct="1">
                <a:spcBef>
                  <a:spcPct val="50000"/>
                </a:spcBef>
                <a:buClrTx/>
                <a:buSzTx/>
                <a:buFontTx/>
                <a:buNone/>
              </a:pPr>
              <a:r>
                <a:rPr lang="en-US" altLang="zh-CN" sz="2800">
                  <a:solidFill>
                    <a:schemeClr val="hlink"/>
                  </a:solidFill>
                  <a:ea typeface="黑体" pitchFamily="2" charset="-122"/>
                </a:rPr>
                <a:t>2K</a:t>
              </a:r>
            </a:p>
          </p:txBody>
        </p:sp>
        <p:sp>
          <p:nvSpPr>
            <p:cNvPr id="89139" name="Line 44"/>
            <p:cNvSpPr>
              <a:spLocks noChangeShapeType="1"/>
            </p:cNvSpPr>
            <p:nvPr/>
          </p:nvSpPr>
          <p:spPr bwMode="auto">
            <a:xfrm>
              <a:off x="3456" y="1968"/>
              <a:ext cx="0" cy="336"/>
            </a:xfrm>
            <a:prstGeom prst="line">
              <a:avLst/>
            </a:prstGeom>
            <a:noFill/>
            <a:ln w="38100" cap="rnd">
              <a:solidFill>
                <a:srgbClr val="FF0000"/>
              </a:solidFill>
              <a:prstDash val="sysDot"/>
              <a:round/>
              <a:headEnd type="none" w="sm" len="sm"/>
              <a:tailEnd type="none" w="sm" len="sm"/>
            </a:ln>
          </p:spPr>
          <p:txBody>
            <a:bodyPr wrap="none" anchor="ctr"/>
            <a:lstStyle/>
            <a:p>
              <a:endParaRPr lang="zh-CN" altLang="en-US"/>
            </a:p>
          </p:txBody>
        </p:sp>
        <p:sp>
          <p:nvSpPr>
            <p:cNvPr id="89140" name="Text Box 45"/>
            <p:cNvSpPr txBox="1">
              <a:spLocks noChangeArrowheads="1"/>
            </p:cNvSpPr>
            <p:nvPr/>
          </p:nvSpPr>
          <p:spPr bwMode="auto">
            <a:xfrm>
              <a:off x="3216" y="1008"/>
              <a:ext cx="768" cy="327"/>
            </a:xfrm>
            <a:prstGeom prst="rect">
              <a:avLst/>
            </a:prstGeom>
            <a:noFill/>
            <a:ln w="12700" cap="sq">
              <a:noFill/>
              <a:miter lim="800000"/>
              <a:headEnd type="none" w="sm" len="sm"/>
              <a:tailEnd type="none" w="sm" len="sm"/>
            </a:ln>
          </p:spPr>
          <p:txBody>
            <a:bodyPr>
              <a:spAutoFit/>
            </a:bodyPr>
            <a:lstStyle/>
            <a:p>
              <a:pPr algn="l" eaLnBrk="1" hangingPunct="1">
                <a:spcBef>
                  <a:spcPct val="50000"/>
                </a:spcBef>
                <a:buClrTx/>
                <a:buSzTx/>
                <a:buFontTx/>
                <a:buNone/>
              </a:pPr>
              <a:r>
                <a:rPr lang="en-US" altLang="zh-CN" sz="2800">
                  <a:solidFill>
                    <a:schemeClr val="hlink"/>
                  </a:solidFill>
                  <a:ea typeface="黑体" pitchFamily="2" charset="-122"/>
                </a:rPr>
                <a:t>2K</a:t>
              </a:r>
            </a:p>
          </p:txBody>
        </p:sp>
      </p:grpSp>
      <p:sp>
        <p:nvSpPr>
          <p:cNvPr id="844846" name="AutoShape 46"/>
          <p:cNvSpPr>
            <a:spLocks/>
          </p:cNvSpPr>
          <p:nvPr/>
        </p:nvSpPr>
        <p:spPr bwMode="auto">
          <a:xfrm>
            <a:off x="6934200" y="1524000"/>
            <a:ext cx="228600" cy="1524000"/>
          </a:xfrm>
          <a:prstGeom prst="rightBrace">
            <a:avLst>
              <a:gd name="adj1" fmla="val 55556"/>
              <a:gd name="adj2" fmla="val 50000"/>
            </a:avLst>
          </a:prstGeom>
          <a:noFill/>
          <a:ln w="28575" cap="sq">
            <a:solidFill>
              <a:schemeClr val="tx1"/>
            </a:solidFill>
            <a:round/>
            <a:headEnd type="none" w="sm" len="sm"/>
            <a:tailEnd type="none" w="sm" len="sm"/>
          </a:ln>
        </p:spPr>
        <p:txBody>
          <a:bodyPr wrap="none" anchor="ctr"/>
          <a:lstStyle/>
          <a:p>
            <a:endParaRPr lang="zh-CN" altLang="en-US"/>
          </a:p>
        </p:txBody>
      </p:sp>
      <p:sp>
        <p:nvSpPr>
          <p:cNvPr id="844847" name="Text Box 47"/>
          <p:cNvSpPr txBox="1">
            <a:spLocks noChangeArrowheads="1"/>
          </p:cNvSpPr>
          <p:nvPr/>
        </p:nvSpPr>
        <p:spPr bwMode="auto">
          <a:xfrm>
            <a:off x="7086600" y="2057400"/>
            <a:ext cx="1219200" cy="390525"/>
          </a:xfrm>
          <a:prstGeom prst="rect">
            <a:avLst/>
          </a:prstGeom>
          <a:noFill/>
          <a:ln w="9525">
            <a:noFill/>
            <a:miter lim="800000"/>
            <a:headEnd/>
            <a:tailEnd/>
          </a:ln>
        </p:spPr>
        <p:txBody>
          <a:bodyPr>
            <a:spAutoFit/>
          </a:bodyPr>
          <a:lstStyle/>
          <a:p>
            <a:pPr algn="l" eaLnBrk="1" hangingPunct="1">
              <a:lnSpc>
                <a:spcPct val="70000"/>
              </a:lnSpc>
              <a:spcBef>
                <a:spcPct val="50000"/>
              </a:spcBef>
              <a:buClrTx/>
              <a:buSzTx/>
              <a:buFontTx/>
              <a:buNone/>
            </a:pPr>
            <a:r>
              <a:rPr lang="en-US" altLang="zh-CN" sz="2800">
                <a:ea typeface="黑体" pitchFamily="2" charset="-122"/>
              </a:rPr>
              <a:t>RAM</a:t>
            </a:r>
          </a:p>
        </p:txBody>
      </p:sp>
      <p:sp>
        <p:nvSpPr>
          <p:cNvPr id="844848" name="Text Box 48"/>
          <p:cNvSpPr txBox="1">
            <a:spLocks noChangeArrowheads="1"/>
          </p:cNvSpPr>
          <p:nvPr/>
        </p:nvSpPr>
        <p:spPr bwMode="auto">
          <a:xfrm>
            <a:off x="7467600" y="5943600"/>
            <a:ext cx="1447800" cy="519113"/>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ea typeface="黑体" pitchFamily="2" charset="-122"/>
              </a:rPr>
              <a:t>A</a:t>
            </a:r>
            <a:r>
              <a:rPr lang="en-US" altLang="zh-CN" sz="2400">
                <a:ea typeface="黑体" pitchFamily="2" charset="-122"/>
              </a:rPr>
              <a:t>10</a:t>
            </a:r>
            <a:endParaRPr lang="en-US" altLang="zh-CN" sz="2800">
              <a:ea typeface="黑体" pitchFamily="2" charset="-122"/>
            </a:endParaRPr>
          </a:p>
        </p:txBody>
      </p:sp>
      <p:sp>
        <p:nvSpPr>
          <p:cNvPr id="844849" name="Line 49"/>
          <p:cNvSpPr>
            <a:spLocks noChangeShapeType="1"/>
          </p:cNvSpPr>
          <p:nvPr/>
        </p:nvSpPr>
        <p:spPr bwMode="auto">
          <a:xfrm>
            <a:off x="7543800" y="6019800"/>
            <a:ext cx="228600" cy="0"/>
          </a:xfrm>
          <a:prstGeom prst="line">
            <a:avLst/>
          </a:prstGeom>
          <a:noFill/>
          <a:ln w="28575" cap="sq">
            <a:solidFill>
              <a:schemeClr val="tx1"/>
            </a:solidFill>
            <a:round/>
            <a:headEnd type="none" w="sm" len="sm"/>
            <a:tailEnd type="none" w="sm" len="sm"/>
          </a:ln>
        </p:spPr>
        <p:txBody>
          <a:bodyPr wrap="none" anchor="ctr"/>
          <a:lstStyle/>
          <a:p>
            <a:endParaRPr lang="zh-CN" altLang="en-US"/>
          </a:p>
        </p:txBody>
      </p:sp>
      <p:sp>
        <p:nvSpPr>
          <p:cNvPr id="844850" name="Text Box 50"/>
          <p:cNvSpPr txBox="1">
            <a:spLocks noChangeArrowheads="1"/>
          </p:cNvSpPr>
          <p:nvPr/>
        </p:nvSpPr>
        <p:spPr bwMode="auto">
          <a:xfrm>
            <a:off x="6172200" y="6338888"/>
            <a:ext cx="2971800"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a:solidFill>
                  <a:schemeClr val="accent2"/>
                </a:solidFill>
                <a:ea typeface="黑体" pitchFamily="2" charset="-122"/>
              </a:rPr>
              <a:t>A</a:t>
            </a:r>
            <a:r>
              <a:rPr lang="en-US" altLang="zh-CN" sz="2400">
                <a:solidFill>
                  <a:schemeClr val="accent2"/>
                </a:solidFill>
                <a:ea typeface="黑体" pitchFamily="2" charset="-122"/>
              </a:rPr>
              <a:t>15</a:t>
            </a:r>
            <a:r>
              <a:rPr lang="en-US" altLang="zh-CN" sz="2800">
                <a:solidFill>
                  <a:schemeClr val="accent2"/>
                </a:solidFill>
                <a:ea typeface="黑体" pitchFamily="2" charset="-122"/>
              </a:rPr>
              <a:t>A</a:t>
            </a:r>
            <a:r>
              <a:rPr lang="en-US" altLang="zh-CN" sz="2400">
                <a:solidFill>
                  <a:schemeClr val="accent2"/>
                </a:solidFill>
                <a:ea typeface="黑体" pitchFamily="2" charset="-122"/>
              </a:rPr>
              <a:t>14</a:t>
            </a:r>
            <a:r>
              <a:rPr lang="en-US" altLang="zh-CN" sz="2800">
                <a:solidFill>
                  <a:schemeClr val="accent2"/>
                </a:solidFill>
                <a:ea typeface="黑体" pitchFamily="2" charset="-122"/>
              </a:rPr>
              <a:t>A</a:t>
            </a:r>
            <a:r>
              <a:rPr lang="en-US" altLang="zh-CN" sz="2400">
                <a:solidFill>
                  <a:schemeClr val="accent2"/>
                </a:solidFill>
                <a:ea typeface="黑体" pitchFamily="2" charset="-122"/>
              </a:rPr>
              <a:t>13</a:t>
            </a:r>
            <a:r>
              <a:rPr lang="zh-CN" altLang="zh-CN" sz="2400">
                <a:solidFill>
                  <a:schemeClr val="accent2"/>
                </a:solidFill>
                <a:ea typeface="黑体" pitchFamily="2" charset="-122"/>
              </a:rPr>
              <a:t>全为0</a:t>
            </a:r>
            <a:endParaRPr lang="en-US" altLang="zh-CN" sz="2400">
              <a:solidFill>
                <a:schemeClr val="accent2"/>
              </a:solidFill>
              <a:ea typeface="黑体" pitchFamily="2" charset="-122"/>
            </a:endParaRPr>
          </a:p>
        </p:txBody>
      </p:sp>
      <p:sp>
        <p:nvSpPr>
          <p:cNvPr id="844851" name="AutoShape 51"/>
          <p:cNvSpPr>
            <a:spLocks/>
          </p:cNvSpPr>
          <p:nvPr/>
        </p:nvSpPr>
        <p:spPr bwMode="auto">
          <a:xfrm>
            <a:off x="7772400" y="838200"/>
            <a:ext cx="228600" cy="1524000"/>
          </a:xfrm>
          <a:prstGeom prst="rightBrace">
            <a:avLst>
              <a:gd name="adj1" fmla="val 55556"/>
              <a:gd name="adj2" fmla="val 50000"/>
            </a:avLst>
          </a:prstGeom>
          <a:noFill/>
          <a:ln w="28575" cap="sq">
            <a:solidFill>
              <a:schemeClr val="tx1"/>
            </a:solidFill>
            <a:round/>
            <a:headEnd type="none" w="sm" len="sm"/>
            <a:tailEnd type="none" w="sm" len="sm"/>
          </a:ln>
        </p:spPr>
        <p:txBody>
          <a:bodyPr wrap="none" anchor="ct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844834"/>
                                        </p:tgtEl>
                                        <p:attrNameLst>
                                          <p:attrName>style.visibility</p:attrName>
                                        </p:attrNameLst>
                                      </p:cBhvr>
                                      <p:to>
                                        <p:strVal val="visible"/>
                                      </p:to>
                                    </p:set>
                                    <p:animEffect transition="in" filter="wipe(left)">
                                      <p:cBhvr>
                                        <p:cTn id="13" dur="500"/>
                                        <p:tgtEl>
                                          <p:spTgt spid="844834"/>
                                        </p:tgtEl>
                                      </p:cBhvr>
                                    </p:animEffect>
                                  </p:childTnLst>
                                </p:cTn>
                              </p:par>
                            </p:childTnLst>
                          </p:cTn>
                        </p:par>
                        <p:par>
                          <p:cTn id="14" fill="hold">
                            <p:stCondLst>
                              <p:cond delay="500"/>
                            </p:stCondLst>
                            <p:childTnLst>
                              <p:par>
                                <p:cTn id="15" presetID="12" presetClass="entr" presetSubtype="2" fill="hold" grpId="0" nodeType="afterEffect">
                                  <p:stCondLst>
                                    <p:cond delay="0"/>
                                  </p:stCondLst>
                                  <p:childTnLst>
                                    <p:set>
                                      <p:cBhvr>
                                        <p:cTn id="16" dur="1" fill="hold">
                                          <p:stCondLst>
                                            <p:cond delay="0"/>
                                          </p:stCondLst>
                                        </p:cTn>
                                        <p:tgtEl>
                                          <p:spTgt spid="844833">
                                            <p:txEl>
                                              <p:pRg st="0" end="0"/>
                                            </p:txEl>
                                          </p:spTgt>
                                        </p:tgtEl>
                                        <p:attrNameLst>
                                          <p:attrName>style.visibility</p:attrName>
                                        </p:attrNameLst>
                                      </p:cBhvr>
                                      <p:to>
                                        <p:strVal val="visible"/>
                                      </p:to>
                                    </p:set>
                                    <p:animEffect transition="in" filter="slide(fromRight)">
                                      <p:cBhvr>
                                        <p:cTn id="17" dur="500"/>
                                        <p:tgtEl>
                                          <p:spTgt spid="84483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44846"/>
                                        </p:tgtEl>
                                        <p:attrNameLst>
                                          <p:attrName>style.visibility</p:attrName>
                                        </p:attrNameLst>
                                      </p:cBhvr>
                                      <p:to>
                                        <p:strVal val="visible"/>
                                      </p:to>
                                    </p:set>
                                    <p:animEffect transition="in" filter="wipe(left)">
                                      <p:cBhvr>
                                        <p:cTn id="22" dur="500"/>
                                        <p:tgtEl>
                                          <p:spTgt spid="844846"/>
                                        </p:tgtEl>
                                      </p:cBhvr>
                                    </p:animEffect>
                                  </p:childTnLst>
                                </p:cTn>
                              </p:par>
                            </p:childTnLst>
                          </p:cTn>
                        </p:par>
                        <p:par>
                          <p:cTn id="23" fill="hold">
                            <p:stCondLst>
                              <p:cond delay="500"/>
                            </p:stCondLst>
                            <p:childTnLst>
                              <p:par>
                                <p:cTn id="24" presetID="12" presetClass="entr" presetSubtype="2" fill="hold" grpId="0" nodeType="afterEffect">
                                  <p:stCondLst>
                                    <p:cond delay="0"/>
                                  </p:stCondLst>
                                  <p:childTnLst>
                                    <p:set>
                                      <p:cBhvr>
                                        <p:cTn id="25" dur="1" fill="hold">
                                          <p:stCondLst>
                                            <p:cond delay="0"/>
                                          </p:stCondLst>
                                        </p:cTn>
                                        <p:tgtEl>
                                          <p:spTgt spid="844847">
                                            <p:txEl>
                                              <p:pRg st="0" end="0"/>
                                            </p:txEl>
                                          </p:spTgt>
                                        </p:tgtEl>
                                        <p:attrNameLst>
                                          <p:attrName>style.visibility</p:attrName>
                                        </p:attrNameLst>
                                      </p:cBhvr>
                                      <p:to>
                                        <p:strVal val="visible"/>
                                      </p:to>
                                    </p:set>
                                    <p:animEffect transition="in" filter="slide(fromRight)">
                                      <p:cBhvr>
                                        <p:cTn id="26" dur="500"/>
                                        <p:tgtEl>
                                          <p:spTgt spid="84484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44851"/>
                                        </p:tgtEl>
                                        <p:attrNameLst>
                                          <p:attrName>style.visibility</p:attrName>
                                        </p:attrNameLst>
                                      </p:cBhvr>
                                      <p:to>
                                        <p:strVal val="visible"/>
                                      </p:to>
                                    </p:set>
                                    <p:animEffect transition="in" filter="wipe(left)">
                                      <p:cBhvr>
                                        <p:cTn id="31" dur="500"/>
                                        <p:tgtEl>
                                          <p:spTgt spid="84485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844832"/>
                                        </p:tgtEl>
                                        <p:attrNameLst>
                                          <p:attrName>style.visibility</p:attrName>
                                        </p:attrNameLst>
                                      </p:cBhvr>
                                      <p:to>
                                        <p:strVal val="visible"/>
                                      </p:to>
                                    </p:set>
                                    <p:animEffect transition="in" filter="wipe(up)">
                                      <p:cBhvr>
                                        <p:cTn id="36" dur="500"/>
                                        <p:tgtEl>
                                          <p:spTgt spid="84483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844835"/>
                                        </p:tgtEl>
                                        <p:attrNameLst>
                                          <p:attrName>style.visibility</p:attrName>
                                        </p:attrNameLst>
                                      </p:cBhvr>
                                      <p:to>
                                        <p:strVal val="visible"/>
                                      </p:to>
                                    </p:set>
                                    <p:animEffect transition="in" filter="wipe(up)">
                                      <p:cBhvr>
                                        <p:cTn id="41" dur="500"/>
                                        <p:tgtEl>
                                          <p:spTgt spid="84483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844802"/>
                                        </p:tgtEl>
                                        <p:attrNameLst>
                                          <p:attrName>style.visibility</p:attrName>
                                        </p:attrNameLst>
                                      </p:cBhvr>
                                      <p:to>
                                        <p:strVal val="visible"/>
                                      </p:to>
                                    </p:set>
                                    <p:animEffect transition="in" filter="wipe(down)">
                                      <p:cBhvr>
                                        <p:cTn id="46" dur="500"/>
                                        <p:tgtEl>
                                          <p:spTgt spid="84480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844803"/>
                                        </p:tgtEl>
                                        <p:attrNameLst>
                                          <p:attrName>style.visibility</p:attrName>
                                        </p:attrNameLst>
                                      </p:cBhvr>
                                      <p:to>
                                        <p:strVal val="visible"/>
                                      </p:to>
                                    </p:set>
                                    <p:animEffect transition="in" filter="dissolve">
                                      <p:cBhvr>
                                        <p:cTn id="51" dur="500"/>
                                        <p:tgtEl>
                                          <p:spTgt spid="84480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844811"/>
                                        </p:tgtEl>
                                        <p:attrNameLst>
                                          <p:attrName>style.visibility</p:attrName>
                                        </p:attrNameLst>
                                      </p:cBhvr>
                                      <p:to>
                                        <p:strVal val="visible"/>
                                      </p:to>
                                    </p:set>
                                    <p:animEffect transition="in" filter="wipe(up)">
                                      <p:cBhvr>
                                        <p:cTn id="56" dur="500"/>
                                        <p:tgtEl>
                                          <p:spTgt spid="844811"/>
                                        </p:tgtEl>
                                      </p:cBhvr>
                                    </p:animEffect>
                                  </p:childTnLst>
                                </p:cTn>
                              </p:par>
                            </p:childTnLst>
                          </p:cTn>
                        </p:par>
                        <p:par>
                          <p:cTn id="57" fill="hold">
                            <p:stCondLst>
                              <p:cond delay="500"/>
                            </p:stCondLst>
                            <p:childTnLst>
                              <p:par>
                                <p:cTn id="58" presetID="9" presetClass="entr" presetSubtype="0" fill="hold" grpId="0" nodeType="afterEffect">
                                  <p:stCondLst>
                                    <p:cond delay="0"/>
                                  </p:stCondLst>
                                  <p:childTnLst>
                                    <p:set>
                                      <p:cBhvr>
                                        <p:cTn id="59" dur="1" fill="hold">
                                          <p:stCondLst>
                                            <p:cond delay="0"/>
                                          </p:stCondLst>
                                        </p:cTn>
                                        <p:tgtEl>
                                          <p:spTgt spid="844804"/>
                                        </p:tgtEl>
                                        <p:attrNameLst>
                                          <p:attrName>style.visibility</p:attrName>
                                        </p:attrNameLst>
                                      </p:cBhvr>
                                      <p:to>
                                        <p:strVal val="visible"/>
                                      </p:to>
                                    </p:set>
                                    <p:animEffect transition="in" filter="dissolve">
                                      <p:cBhvr>
                                        <p:cTn id="60" dur="500"/>
                                        <p:tgtEl>
                                          <p:spTgt spid="844804"/>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844807"/>
                                        </p:tgtEl>
                                        <p:attrNameLst>
                                          <p:attrName>style.visibility</p:attrName>
                                        </p:attrNameLst>
                                      </p:cBhvr>
                                      <p:to>
                                        <p:strVal val="visible"/>
                                      </p:to>
                                    </p:set>
                                    <p:animEffect transition="in" filter="dissolve">
                                      <p:cBhvr>
                                        <p:cTn id="65" dur="500"/>
                                        <p:tgtEl>
                                          <p:spTgt spid="84480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844810"/>
                                        </p:tgtEl>
                                        <p:attrNameLst>
                                          <p:attrName>style.visibility</p:attrName>
                                        </p:attrNameLst>
                                      </p:cBhvr>
                                      <p:to>
                                        <p:strVal val="visible"/>
                                      </p:to>
                                    </p:set>
                                    <p:animEffect transition="in" filter="wipe(up)">
                                      <p:cBhvr>
                                        <p:cTn id="70" dur="500"/>
                                        <p:tgtEl>
                                          <p:spTgt spid="844810"/>
                                        </p:tgtEl>
                                      </p:cBhvr>
                                    </p:animEffect>
                                  </p:childTnLst>
                                </p:cTn>
                              </p:par>
                            </p:childTnLst>
                          </p:cTn>
                        </p:par>
                        <p:par>
                          <p:cTn id="71" fill="hold">
                            <p:stCondLst>
                              <p:cond delay="500"/>
                            </p:stCondLst>
                            <p:childTnLst>
                              <p:par>
                                <p:cTn id="72" presetID="9" presetClass="entr" presetSubtype="0" fill="hold" grpId="0" nodeType="afterEffect">
                                  <p:stCondLst>
                                    <p:cond delay="0"/>
                                  </p:stCondLst>
                                  <p:childTnLst>
                                    <p:set>
                                      <p:cBhvr>
                                        <p:cTn id="73" dur="1" fill="hold">
                                          <p:stCondLst>
                                            <p:cond delay="0"/>
                                          </p:stCondLst>
                                        </p:cTn>
                                        <p:tgtEl>
                                          <p:spTgt spid="844805"/>
                                        </p:tgtEl>
                                        <p:attrNameLst>
                                          <p:attrName>style.visibility</p:attrName>
                                        </p:attrNameLst>
                                      </p:cBhvr>
                                      <p:to>
                                        <p:strVal val="visible"/>
                                      </p:to>
                                    </p:set>
                                    <p:animEffect transition="in" filter="dissolve">
                                      <p:cBhvr>
                                        <p:cTn id="74" dur="500"/>
                                        <p:tgtEl>
                                          <p:spTgt spid="844805"/>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844808"/>
                                        </p:tgtEl>
                                        <p:attrNameLst>
                                          <p:attrName>style.visibility</p:attrName>
                                        </p:attrNameLst>
                                      </p:cBhvr>
                                      <p:to>
                                        <p:strVal val="visible"/>
                                      </p:to>
                                    </p:set>
                                    <p:animEffect transition="in" filter="dissolve">
                                      <p:cBhvr>
                                        <p:cTn id="79" dur="500"/>
                                        <p:tgtEl>
                                          <p:spTgt spid="84480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844812"/>
                                        </p:tgtEl>
                                        <p:attrNameLst>
                                          <p:attrName>style.visibility</p:attrName>
                                        </p:attrNameLst>
                                      </p:cBhvr>
                                      <p:to>
                                        <p:strVal val="visible"/>
                                      </p:to>
                                    </p:set>
                                    <p:animEffect transition="in" filter="wipe(up)">
                                      <p:cBhvr>
                                        <p:cTn id="84" dur="500"/>
                                        <p:tgtEl>
                                          <p:spTgt spid="844812"/>
                                        </p:tgtEl>
                                      </p:cBhvr>
                                    </p:animEffect>
                                  </p:childTnLst>
                                </p:cTn>
                              </p:par>
                            </p:childTnLst>
                          </p:cTn>
                        </p:par>
                        <p:par>
                          <p:cTn id="85" fill="hold">
                            <p:stCondLst>
                              <p:cond delay="500"/>
                            </p:stCondLst>
                            <p:childTnLst>
                              <p:par>
                                <p:cTn id="86" presetID="9" presetClass="entr" presetSubtype="0" fill="hold" grpId="0" nodeType="afterEffect">
                                  <p:stCondLst>
                                    <p:cond delay="0"/>
                                  </p:stCondLst>
                                  <p:childTnLst>
                                    <p:set>
                                      <p:cBhvr>
                                        <p:cTn id="87" dur="1" fill="hold">
                                          <p:stCondLst>
                                            <p:cond delay="0"/>
                                          </p:stCondLst>
                                        </p:cTn>
                                        <p:tgtEl>
                                          <p:spTgt spid="844806"/>
                                        </p:tgtEl>
                                        <p:attrNameLst>
                                          <p:attrName>style.visibility</p:attrName>
                                        </p:attrNameLst>
                                      </p:cBhvr>
                                      <p:to>
                                        <p:strVal val="visible"/>
                                      </p:to>
                                    </p:set>
                                    <p:animEffect transition="in" filter="dissolve">
                                      <p:cBhvr>
                                        <p:cTn id="88" dur="500"/>
                                        <p:tgtEl>
                                          <p:spTgt spid="844806"/>
                                        </p:tgtEl>
                                      </p:cBhvr>
                                    </p:animEffect>
                                  </p:childTnLst>
                                </p:cTn>
                              </p:par>
                            </p:childTnLst>
                          </p:cTn>
                        </p:par>
                      </p:childTnLst>
                    </p:cTn>
                  </p:par>
                  <p:par>
                    <p:cTn id="89" fill="hold">
                      <p:stCondLst>
                        <p:cond delay="indefinite"/>
                      </p:stCondLst>
                      <p:childTnLst>
                        <p:par>
                          <p:cTn id="90" fill="hold">
                            <p:stCondLst>
                              <p:cond delay="0"/>
                            </p:stCondLst>
                            <p:childTnLst>
                              <p:par>
                                <p:cTn id="91" presetID="12" presetClass="entr" presetSubtype="8" fill="hold" grpId="0" nodeType="clickEffect">
                                  <p:stCondLst>
                                    <p:cond delay="0"/>
                                  </p:stCondLst>
                                  <p:childTnLst>
                                    <p:set>
                                      <p:cBhvr>
                                        <p:cTn id="92" dur="1" fill="hold">
                                          <p:stCondLst>
                                            <p:cond delay="0"/>
                                          </p:stCondLst>
                                        </p:cTn>
                                        <p:tgtEl>
                                          <p:spTgt spid="844809"/>
                                        </p:tgtEl>
                                        <p:attrNameLst>
                                          <p:attrName>style.visibility</p:attrName>
                                        </p:attrNameLst>
                                      </p:cBhvr>
                                      <p:to>
                                        <p:strVal val="visible"/>
                                      </p:to>
                                    </p:set>
                                    <p:animEffect transition="in" filter="slide(fromLeft)">
                                      <p:cBhvr>
                                        <p:cTn id="93" dur="500"/>
                                        <p:tgtEl>
                                          <p:spTgt spid="844809"/>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37" fill="hold" grpId="0" nodeType="clickEffect">
                                  <p:stCondLst>
                                    <p:cond delay="0"/>
                                  </p:stCondLst>
                                  <p:childTnLst>
                                    <p:set>
                                      <p:cBhvr>
                                        <p:cTn id="97" dur="1" fill="hold">
                                          <p:stCondLst>
                                            <p:cond delay="0"/>
                                          </p:stCondLst>
                                        </p:cTn>
                                        <p:tgtEl>
                                          <p:spTgt spid="844814"/>
                                        </p:tgtEl>
                                        <p:attrNameLst>
                                          <p:attrName>style.visibility</p:attrName>
                                        </p:attrNameLst>
                                      </p:cBhvr>
                                      <p:to>
                                        <p:strVal val="visible"/>
                                      </p:to>
                                    </p:set>
                                    <p:animEffect transition="in" filter="barn(outVertical)">
                                      <p:cBhvr>
                                        <p:cTn id="98" dur="500"/>
                                        <p:tgtEl>
                                          <p:spTgt spid="844814"/>
                                        </p:tgtEl>
                                      </p:cBhvr>
                                    </p:animEffect>
                                  </p:childTnLst>
                                </p:cTn>
                              </p:par>
                            </p:childTnLst>
                          </p:cTn>
                        </p:par>
                        <p:par>
                          <p:cTn id="99" fill="hold">
                            <p:stCondLst>
                              <p:cond delay="500"/>
                            </p:stCondLst>
                            <p:childTnLst>
                              <p:par>
                                <p:cTn id="100" presetID="12" presetClass="entr" presetSubtype="4" fill="hold" grpId="0" nodeType="afterEffect">
                                  <p:stCondLst>
                                    <p:cond delay="0"/>
                                  </p:stCondLst>
                                  <p:childTnLst>
                                    <p:set>
                                      <p:cBhvr>
                                        <p:cTn id="101" dur="1" fill="hold">
                                          <p:stCondLst>
                                            <p:cond delay="0"/>
                                          </p:stCondLst>
                                        </p:cTn>
                                        <p:tgtEl>
                                          <p:spTgt spid="844813"/>
                                        </p:tgtEl>
                                        <p:attrNameLst>
                                          <p:attrName>style.visibility</p:attrName>
                                        </p:attrNameLst>
                                      </p:cBhvr>
                                      <p:to>
                                        <p:strVal val="visible"/>
                                      </p:to>
                                    </p:set>
                                    <p:animEffect transition="in" filter="slide(fromBottom)">
                                      <p:cBhvr>
                                        <p:cTn id="102" dur="500"/>
                                        <p:tgtEl>
                                          <p:spTgt spid="844813"/>
                                        </p:tgtEl>
                                      </p:cBhvr>
                                    </p:animEffect>
                                  </p:childTnLst>
                                </p:cTn>
                              </p:par>
                            </p:childTnLst>
                          </p:cTn>
                        </p:par>
                        <p:par>
                          <p:cTn id="103" fill="hold">
                            <p:stCondLst>
                              <p:cond delay="1000"/>
                            </p:stCondLst>
                            <p:childTnLst>
                              <p:par>
                                <p:cTn id="104" presetID="16" presetClass="entr" presetSubtype="37" fill="hold" grpId="0" nodeType="afterEffect">
                                  <p:stCondLst>
                                    <p:cond delay="0"/>
                                  </p:stCondLst>
                                  <p:childTnLst>
                                    <p:set>
                                      <p:cBhvr>
                                        <p:cTn id="105" dur="1" fill="hold">
                                          <p:stCondLst>
                                            <p:cond delay="0"/>
                                          </p:stCondLst>
                                        </p:cTn>
                                        <p:tgtEl>
                                          <p:spTgt spid="844815"/>
                                        </p:tgtEl>
                                        <p:attrNameLst>
                                          <p:attrName>style.visibility</p:attrName>
                                        </p:attrNameLst>
                                      </p:cBhvr>
                                      <p:to>
                                        <p:strVal val="visible"/>
                                      </p:to>
                                    </p:set>
                                    <p:animEffect transition="in" filter="barn(outVertical)">
                                      <p:cBhvr>
                                        <p:cTn id="106" dur="500"/>
                                        <p:tgtEl>
                                          <p:spTgt spid="844815"/>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844816">
                                            <p:txEl>
                                              <p:pRg st="0" end="0"/>
                                            </p:txEl>
                                          </p:spTgt>
                                        </p:tgtEl>
                                        <p:attrNameLst>
                                          <p:attrName>style.visibility</p:attrName>
                                        </p:attrNameLst>
                                      </p:cBhvr>
                                      <p:to>
                                        <p:strVal val="visible"/>
                                      </p:to>
                                    </p:set>
                                    <p:animEffect transition="in" filter="dissolve">
                                      <p:cBhvr>
                                        <p:cTn id="111" dur="500"/>
                                        <p:tgtEl>
                                          <p:spTgt spid="844816">
                                            <p:txEl>
                                              <p:pRg st="0" end="0"/>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844819">
                                            <p:txEl>
                                              <p:pRg st="0" end="0"/>
                                            </p:txEl>
                                          </p:spTgt>
                                        </p:tgtEl>
                                        <p:attrNameLst>
                                          <p:attrName>style.visibility</p:attrName>
                                        </p:attrNameLst>
                                      </p:cBhvr>
                                      <p:to>
                                        <p:strVal val="visible"/>
                                      </p:to>
                                    </p:set>
                                    <p:animEffect transition="in" filter="dissolve">
                                      <p:cBhvr>
                                        <p:cTn id="116" dur="500"/>
                                        <p:tgtEl>
                                          <p:spTgt spid="844819">
                                            <p:txEl>
                                              <p:pRg st="0" end="0"/>
                                            </p:txEl>
                                          </p:spTgt>
                                        </p:tgtEl>
                                      </p:cBhvr>
                                    </p:animEffect>
                                  </p:childTnLst>
                                </p:cTn>
                              </p:par>
                            </p:childTnLst>
                          </p:cTn>
                        </p:par>
                      </p:childTnLst>
                    </p:cTn>
                  </p:par>
                  <p:par>
                    <p:cTn id="117" fill="hold">
                      <p:stCondLst>
                        <p:cond delay="indefinite"/>
                      </p:stCondLst>
                      <p:childTnLst>
                        <p:par>
                          <p:cTn id="118" fill="hold">
                            <p:stCondLst>
                              <p:cond delay="0"/>
                            </p:stCondLst>
                            <p:childTnLst>
                              <p:par>
                                <p:cTn id="119" presetID="9" presetClass="entr" presetSubtype="0" fill="hold" grpId="0" nodeType="clickEffect">
                                  <p:stCondLst>
                                    <p:cond delay="0"/>
                                  </p:stCondLst>
                                  <p:childTnLst>
                                    <p:set>
                                      <p:cBhvr>
                                        <p:cTn id="120" dur="1" fill="hold">
                                          <p:stCondLst>
                                            <p:cond delay="0"/>
                                          </p:stCondLst>
                                        </p:cTn>
                                        <p:tgtEl>
                                          <p:spTgt spid="844822">
                                            <p:txEl>
                                              <p:pRg st="0" end="0"/>
                                            </p:txEl>
                                          </p:spTgt>
                                        </p:tgtEl>
                                        <p:attrNameLst>
                                          <p:attrName>style.visibility</p:attrName>
                                        </p:attrNameLst>
                                      </p:cBhvr>
                                      <p:to>
                                        <p:strVal val="visible"/>
                                      </p:to>
                                    </p:set>
                                    <p:animEffect transition="in" filter="dissolve">
                                      <p:cBhvr>
                                        <p:cTn id="121" dur="500"/>
                                        <p:tgtEl>
                                          <p:spTgt spid="844822">
                                            <p:txEl>
                                              <p:pRg st="0" end="0"/>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9" presetClass="entr" presetSubtype="0" fill="hold" grpId="0" nodeType="clickEffect">
                                  <p:stCondLst>
                                    <p:cond delay="0"/>
                                  </p:stCondLst>
                                  <p:childTnLst>
                                    <p:set>
                                      <p:cBhvr>
                                        <p:cTn id="125" dur="1" fill="hold">
                                          <p:stCondLst>
                                            <p:cond delay="0"/>
                                          </p:stCondLst>
                                        </p:cTn>
                                        <p:tgtEl>
                                          <p:spTgt spid="844825">
                                            <p:txEl>
                                              <p:pRg st="0" end="0"/>
                                            </p:txEl>
                                          </p:spTgt>
                                        </p:tgtEl>
                                        <p:attrNameLst>
                                          <p:attrName>style.visibility</p:attrName>
                                        </p:attrNameLst>
                                      </p:cBhvr>
                                      <p:to>
                                        <p:strVal val="visible"/>
                                      </p:to>
                                    </p:set>
                                    <p:animEffect transition="in" filter="dissolve">
                                      <p:cBhvr>
                                        <p:cTn id="126" dur="500"/>
                                        <p:tgtEl>
                                          <p:spTgt spid="844825">
                                            <p:txEl>
                                              <p:pRg st="0" end="0"/>
                                            </p:txEl>
                                          </p:spTgt>
                                        </p:tgtEl>
                                      </p:cBhvr>
                                    </p:animEffect>
                                  </p:childTnLst>
                                </p:cTn>
                              </p:par>
                            </p:childTnLst>
                          </p:cTn>
                        </p:par>
                        <p:par>
                          <p:cTn id="127" fill="hold">
                            <p:stCondLst>
                              <p:cond delay="500"/>
                            </p:stCondLst>
                            <p:childTnLst>
                              <p:par>
                                <p:cTn id="128" presetID="9" presetClass="entr" presetSubtype="0" fill="hold" grpId="0" nodeType="afterEffect">
                                  <p:stCondLst>
                                    <p:cond delay="0"/>
                                  </p:stCondLst>
                                  <p:childTnLst>
                                    <p:set>
                                      <p:cBhvr>
                                        <p:cTn id="129" dur="1" fill="hold">
                                          <p:stCondLst>
                                            <p:cond delay="0"/>
                                          </p:stCondLst>
                                        </p:cTn>
                                        <p:tgtEl>
                                          <p:spTgt spid="844826"/>
                                        </p:tgtEl>
                                        <p:attrNameLst>
                                          <p:attrName>style.visibility</p:attrName>
                                        </p:attrNameLst>
                                      </p:cBhvr>
                                      <p:to>
                                        <p:strVal val="visible"/>
                                      </p:to>
                                    </p:set>
                                    <p:animEffect transition="in" filter="dissolve">
                                      <p:cBhvr>
                                        <p:cTn id="130" dur="500"/>
                                        <p:tgtEl>
                                          <p:spTgt spid="844826"/>
                                        </p:tgtEl>
                                      </p:cBhvr>
                                    </p:animEffect>
                                  </p:childTnLst>
                                </p:cTn>
                              </p:par>
                            </p:childTnLst>
                          </p:cTn>
                        </p:par>
                        <p:par>
                          <p:cTn id="131" fill="hold">
                            <p:stCondLst>
                              <p:cond delay="1000"/>
                            </p:stCondLst>
                            <p:childTnLst>
                              <p:par>
                                <p:cTn id="132" presetID="9" presetClass="entr" presetSubtype="0" fill="hold" grpId="0" nodeType="afterEffect">
                                  <p:stCondLst>
                                    <p:cond delay="0"/>
                                  </p:stCondLst>
                                  <p:childTnLst>
                                    <p:set>
                                      <p:cBhvr>
                                        <p:cTn id="133" dur="1" fill="hold">
                                          <p:stCondLst>
                                            <p:cond delay="0"/>
                                          </p:stCondLst>
                                        </p:cTn>
                                        <p:tgtEl>
                                          <p:spTgt spid="844827"/>
                                        </p:tgtEl>
                                        <p:attrNameLst>
                                          <p:attrName>style.visibility</p:attrName>
                                        </p:attrNameLst>
                                      </p:cBhvr>
                                      <p:to>
                                        <p:strVal val="visible"/>
                                      </p:to>
                                    </p:set>
                                    <p:animEffect transition="in" filter="dissolve">
                                      <p:cBhvr>
                                        <p:cTn id="134" dur="500"/>
                                        <p:tgtEl>
                                          <p:spTgt spid="844827"/>
                                        </p:tgtEl>
                                      </p:cBhvr>
                                    </p:animEffect>
                                  </p:childTnLst>
                                </p:cTn>
                              </p:par>
                            </p:childTnLst>
                          </p:cTn>
                        </p:par>
                      </p:childTnLst>
                    </p:cTn>
                  </p:par>
                  <p:par>
                    <p:cTn id="135" fill="hold">
                      <p:stCondLst>
                        <p:cond delay="indefinite"/>
                      </p:stCondLst>
                      <p:childTnLst>
                        <p:par>
                          <p:cTn id="136" fill="hold">
                            <p:stCondLst>
                              <p:cond delay="0"/>
                            </p:stCondLst>
                            <p:childTnLst>
                              <p:par>
                                <p:cTn id="137" presetID="9" presetClass="entr" presetSubtype="0" fill="hold" grpId="0" nodeType="clickEffect">
                                  <p:stCondLst>
                                    <p:cond delay="0"/>
                                  </p:stCondLst>
                                  <p:childTnLst>
                                    <p:set>
                                      <p:cBhvr>
                                        <p:cTn id="138" dur="1" fill="hold">
                                          <p:stCondLst>
                                            <p:cond delay="0"/>
                                          </p:stCondLst>
                                        </p:cTn>
                                        <p:tgtEl>
                                          <p:spTgt spid="844817">
                                            <p:txEl>
                                              <p:pRg st="0" end="0"/>
                                            </p:txEl>
                                          </p:spTgt>
                                        </p:tgtEl>
                                        <p:attrNameLst>
                                          <p:attrName>style.visibility</p:attrName>
                                        </p:attrNameLst>
                                      </p:cBhvr>
                                      <p:to>
                                        <p:strVal val="visible"/>
                                      </p:to>
                                    </p:set>
                                    <p:animEffect transition="in" filter="dissolve">
                                      <p:cBhvr>
                                        <p:cTn id="139" dur="500"/>
                                        <p:tgtEl>
                                          <p:spTgt spid="844817">
                                            <p:txEl>
                                              <p:pRg st="0" end="0"/>
                                            </p:txEl>
                                          </p:spTgt>
                                        </p:tgtEl>
                                      </p:cBhvr>
                                    </p:animEffect>
                                  </p:childTnLst>
                                </p:cTn>
                              </p:par>
                            </p:childTnLst>
                          </p:cTn>
                        </p:par>
                      </p:childTnLst>
                    </p:cTn>
                  </p:par>
                  <p:par>
                    <p:cTn id="140" fill="hold">
                      <p:stCondLst>
                        <p:cond delay="indefinite"/>
                      </p:stCondLst>
                      <p:childTnLst>
                        <p:par>
                          <p:cTn id="141" fill="hold">
                            <p:stCondLst>
                              <p:cond delay="0"/>
                            </p:stCondLst>
                            <p:childTnLst>
                              <p:par>
                                <p:cTn id="142" presetID="9" presetClass="entr" presetSubtype="0" fill="hold" grpId="0" nodeType="clickEffect">
                                  <p:stCondLst>
                                    <p:cond delay="0"/>
                                  </p:stCondLst>
                                  <p:childTnLst>
                                    <p:set>
                                      <p:cBhvr>
                                        <p:cTn id="143" dur="1" fill="hold">
                                          <p:stCondLst>
                                            <p:cond delay="0"/>
                                          </p:stCondLst>
                                        </p:cTn>
                                        <p:tgtEl>
                                          <p:spTgt spid="844820">
                                            <p:txEl>
                                              <p:pRg st="0" end="0"/>
                                            </p:txEl>
                                          </p:spTgt>
                                        </p:tgtEl>
                                        <p:attrNameLst>
                                          <p:attrName>style.visibility</p:attrName>
                                        </p:attrNameLst>
                                      </p:cBhvr>
                                      <p:to>
                                        <p:strVal val="visible"/>
                                      </p:to>
                                    </p:set>
                                    <p:animEffect transition="in" filter="dissolve">
                                      <p:cBhvr>
                                        <p:cTn id="144" dur="500"/>
                                        <p:tgtEl>
                                          <p:spTgt spid="844820">
                                            <p:txEl>
                                              <p:pRg st="0" end="0"/>
                                            </p:txEl>
                                          </p:spTgt>
                                        </p:tgtEl>
                                      </p:cBhvr>
                                    </p:animEffect>
                                  </p:childTnLst>
                                </p:cTn>
                              </p:par>
                            </p:childTnLst>
                          </p:cTn>
                        </p:par>
                      </p:childTnLst>
                    </p:cTn>
                  </p:par>
                  <p:par>
                    <p:cTn id="145" fill="hold">
                      <p:stCondLst>
                        <p:cond delay="indefinite"/>
                      </p:stCondLst>
                      <p:childTnLst>
                        <p:par>
                          <p:cTn id="146" fill="hold">
                            <p:stCondLst>
                              <p:cond delay="0"/>
                            </p:stCondLst>
                            <p:childTnLst>
                              <p:par>
                                <p:cTn id="147" presetID="9" presetClass="entr" presetSubtype="0" fill="hold" grpId="0" nodeType="clickEffect">
                                  <p:stCondLst>
                                    <p:cond delay="0"/>
                                  </p:stCondLst>
                                  <p:childTnLst>
                                    <p:set>
                                      <p:cBhvr>
                                        <p:cTn id="148" dur="1" fill="hold">
                                          <p:stCondLst>
                                            <p:cond delay="0"/>
                                          </p:stCondLst>
                                        </p:cTn>
                                        <p:tgtEl>
                                          <p:spTgt spid="844823">
                                            <p:txEl>
                                              <p:pRg st="0" end="0"/>
                                            </p:txEl>
                                          </p:spTgt>
                                        </p:tgtEl>
                                        <p:attrNameLst>
                                          <p:attrName>style.visibility</p:attrName>
                                        </p:attrNameLst>
                                      </p:cBhvr>
                                      <p:to>
                                        <p:strVal val="visible"/>
                                      </p:to>
                                    </p:set>
                                    <p:animEffect transition="in" filter="dissolve">
                                      <p:cBhvr>
                                        <p:cTn id="149" dur="500"/>
                                        <p:tgtEl>
                                          <p:spTgt spid="844823">
                                            <p:txEl>
                                              <p:pRg st="0" end="0"/>
                                            </p:txEl>
                                          </p:spTgt>
                                        </p:tgtEl>
                                      </p:cBhvr>
                                    </p:animEffect>
                                  </p:childTnLst>
                                </p:cTn>
                              </p:par>
                            </p:childTnLst>
                          </p:cTn>
                        </p:par>
                      </p:childTnLst>
                    </p:cTn>
                  </p:par>
                  <p:par>
                    <p:cTn id="150" fill="hold">
                      <p:stCondLst>
                        <p:cond delay="indefinite"/>
                      </p:stCondLst>
                      <p:childTnLst>
                        <p:par>
                          <p:cTn id="151" fill="hold">
                            <p:stCondLst>
                              <p:cond delay="0"/>
                            </p:stCondLst>
                            <p:childTnLst>
                              <p:par>
                                <p:cTn id="152" presetID="9" presetClass="entr" presetSubtype="0" fill="hold" grpId="0" nodeType="clickEffect">
                                  <p:stCondLst>
                                    <p:cond delay="0"/>
                                  </p:stCondLst>
                                  <p:childTnLst>
                                    <p:set>
                                      <p:cBhvr>
                                        <p:cTn id="153" dur="1" fill="hold">
                                          <p:stCondLst>
                                            <p:cond delay="0"/>
                                          </p:stCondLst>
                                        </p:cTn>
                                        <p:tgtEl>
                                          <p:spTgt spid="844828">
                                            <p:txEl>
                                              <p:pRg st="0" end="0"/>
                                            </p:txEl>
                                          </p:spTgt>
                                        </p:tgtEl>
                                        <p:attrNameLst>
                                          <p:attrName>style.visibility</p:attrName>
                                        </p:attrNameLst>
                                      </p:cBhvr>
                                      <p:to>
                                        <p:strVal val="visible"/>
                                      </p:to>
                                    </p:set>
                                    <p:animEffect transition="in" filter="dissolve">
                                      <p:cBhvr>
                                        <p:cTn id="154" dur="500"/>
                                        <p:tgtEl>
                                          <p:spTgt spid="844828">
                                            <p:txEl>
                                              <p:pRg st="0" end="0"/>
                                            </p:txEl>
                                          </p:spTgt>
                                        </p:tgtEl>
                                      </p:cBhvr>
                                    </p:animEffect>
                                  </p:childTnLst>
                                </p:cTn>
                              </p:par>
                            </p:childTnLst>
                          </p:cTn>
                        </p:par>
                        <p:par>
                          <p:cTn id="155" fill="hold">
                            <p:stCondLst>
                              <p:cond delay="500"/>
                            </p:stCondLst>
                            <p:childTnLst>
                              <p:par>
                                <p:cTn id="156" presetID="9" presetClass="entr" presetSubtype="0" fill="hold" grpId="0" nodeType="afterEffect">
                                  <p:stCondLst>
                                    <p:cond delay="0"/>
                                  </p:stCondLst>
                                  <p:childTnLst>
                                    <p:set>
                                      <p:cBhvr>
                                        <p:cTn id="157" dur="1" fill="hold">
                                          <p:stCondLst>
                                            <p:cond delay="0"/>
                                          </p:stCondLst>
                                        </p:cTn>
                                        <p:tgtEl>
                                          <p:spTgt spid="844830"/>
                                        </p:tgtEl>
                                        <p:attrNameLst>
                                          <p:attrName>style.visibility</p:attrName>
                                        </p:attrNameLst>
                                      </p:cBhvr>
                                      <p:to>
                                        <p:strVal val="visible"/>
                                      </p:to>
                                    </p:set>
                                    <p:animEffect transition="in" filter="dissolve">
                                      <p:cBhvr>
                                        <p:cTn id="158" dur="500"/>
                                        <p:tgtEl>
                                          <p:spTgt spid="844830"/>
                                        </p:tgtEl>
                                      </p:cBhvr>
                                    </p:animEffect>
                                  </p:childTnLst>
                                </p:cTn>
                              </p:par>
                            </p:childTnLst>
                          </p:cTn>
                        </p:par>
                      </p:childTnLst>
                    </p:cTn>
                  </p:par>
                  <p:par>
                    <p:cTn id="159" fill="hold">
                      <p:stCondLst>
                        <p:cond delay="indefinite"/>
                      </p:stCondLst>
                      <p:childTnLst>
                        <p:par>
                          <p:cTn id="160" fill="hold">
                            <p:stCondLst>
                              <p:cond delay="0"/>
                            </p:stCondLst>
                            <p:childTnLst>
                              <p:par>
                                <p:cTn id="161" presetID="9" presetClass="entr" presetSubtype="0" fill="hold" grpId="0" nodeType="clickEffect">
                                  <p:stCondLst>
                                    <p:cond delay="0"/>
                                  </p:stCondLst>
                                  <p:childTnLst>
                                    <p:set>
                                      <p:cBhvr>
                                        <p:cTn id="162" dur="1" fill="hold">
                                          <p:stCondLst>
                                            <p:cond delay="0"/>
                                          </p:stCondLst>
                                        </p:cTn>
                                        <p:tgtEl>
                                          <p:spTgt spid="844818">
                                            <p:txEl>
                                              <p:pRg st="0" end="0"/>
                                            </p:txEl>
                                          </p:spTgt>
                                        </p:tgtEl>
                                        <p:attrNameLst>
                                          <p:attrName>style.visibility</p:attrName>
                                        </p:attrNameLst>
                                      </p:cBhvr>
                                      <p:to>
                                        <p:strVal val="visible"/>
                                      </p:to>
                                    </p:set>
                                    <p:animEffect transition="in" filter="dissolve">
                                      <p:cBhvr>
                                        <p:cTn id="163" dur="500"/>
                                        <p:tgtEl>
                                          <p:spTgt spid="844818">
                                            <p:txEl>
                                              <p:pRg st="0" end="0"/>
                                            </p:txEl>
                                          </p:spTgt>
                                        </p:tgtEl>
                                      </p:cBhvr>
                                    </p:animEffect>
                                  </p:childTnLst>
                                </p:cTn>
                              </p:par>
                            </p:childTnLst>
                          </p:cTn>
                        </p:par>
                      </p:childTnLst>
                    </p:cTn>
                  </p:par>
                  <p:par>
                    <p:cTn id="164" fill="hold">
                      <p:stCondLst>
                        <p:cond delay="indefinite"/>
                      </p:stCondLst>
                      <p:childTnLst>
                        <p:par>
                          <p:cTn id="165" fill="hold">
                            <p:stCondLst>
                              <p:cond delay="0"/>
                            </p:stCondLst>
                            <p:childTnLst>
                              <p:par>
                                <p:cTn id="166" presetID="9" presetClass="entr" presetSubtype="0" fill="hold" grpId="0" nodeType="clickEffect">
                                  <p:stCondLst>
                                    <p:cond delay="0"/>
                                  </p:stCondLst>
                                  <p:childTnLst>
                                    <p:set>
                                      <p:cBhvr>
                                        <p:cTn id="167" dur="1" fill="hold">
                                          <p:stCondLst>
                                            <p:cond delay="0"/>
                                          </p:stCondLst>
                                        </p:cTn>
                                        <p:tgtEl>
                                          <p:spTgt spid="844821">
                                            <p:txEl>
                                              <p:pRg st="0" end="0"/>
                                            </p:txEl>
                                          </p:spTgt>
                                        </p:tgtEl>
                                        <p:attrNameLst>
                                          <p:attrName>style.visibility</p:attrName>
                                        </p:attrNameLst>
                                      </p:cBhvr>
                                      <p:to>
                                        <p:strVal val="visible"/>
                                      </p:to>
                                    </p:set>
                                    <p:animEffect transition="in" filter="dissolve">
                                      <p:cBhvr>
                                        <p:cTn id="168" dur="500"/>
                                        <p:tgtEl>
                                          <p:spTgt spid="844821">
                                            <p:txEl>
                                              <p:pRg st="0" end="0"/>
                                            </p:txEl>
                                          </p:spTgt>
                                        </p:tgtEl>
                                      </p:cBhvr>
                                    </p:animEffect>
                                  </p:childTnLst>
                                </p:cTn>
                              </p:par>
                            </p:childTnLst>
                          </p:cTn>
                        </p:par>
                      </p:childTnLst>
                    </p:cTn>
                  </p:par>
                  <p:par>
                    <p:cTn id="169" fill="hold">
                      <p:stCondLst>
                        <p:cond delay="indefinite"/>
                      </p:stCondLst>
                      <p:childTnLst>
                        <p:par>
                          <p:cTn id="170" fill="hold">
                            <p:stCondLst>
                              <p:cond delay="0"/>
                            </p:stCondLst>
                            <p:childTnLst>
                              <p:par>
                                <p:cTn id="171" presetID="9" presetClass="entr" presetSubtype="0" fill="hold" grpId="0" nodeType="clickEffect">
                                  <p:stCondLst>
                                    <p:cond delay="0"/>
                                  </p:stCondLst>
                                  <p:childTnLst>
                                    <p:set>
                                      <p:cBhvr>
                                        <p:cTn id="172" dur="1" fill="hold">
                                          <p:stCondLst>
                                            <p:cond delay="0"/>
                                          </p:stCondLst>
                                        </p:cTn>
                                        <p:tgtEl>
                                          <p:spTgt spid="844824">
                                            <p:txEl>
                                              <p:pRg st="0" end="0"/>
                                            </p:txEl>
                                          </p:spTgt>
                                        </p:tgtEl>
                                        <p:attrNameLst>
                                          <p:attrName>style.visibility</p:attrName>
                                        </p:attrNameLst>
                                      </p:cBhvr>
                                      <p:to>
                                        <p:strVal val="visible"/>
                                      </p:to>
                                    </p:set>
                                    <p:animEffect transition="in" filter="dissolve">
                                      <p:cBhvr>
                                        <p:cTn id="173" dur="500"/>
                                        <p:tgtEl>
                                          <p:spTgt spid="844824">
                                            <p:txEl>
                                              <p:pRg st="0" end="0"/>
                                            </p:txEl>
                                          </p:spTgt>
                                        </p:tgtEl>
                                      </p:cBhvr>
                                    </p:animEffect>
                                  </p:childTnLst>
                                </p:cTn>
                              </p:par>
                            </p:childTnLst>
                          </p:cTn>
                        </p:par>
                      </p:childTnLst>
                    </p:cTn>
                  </p:par>
                  <p:par>
                    <p:cTn id="174" fill="hold">
                      <p:stCondLst>
                        <p:cond delay="indefinite"/>
                      </p:stCondLst>
                      <p:childTnLst>
                        <p:par>
                          <p:cTn id="175" fill="hold">
                            <p:stCondLst>
                              <p:cond delay="0"/>
                            </p:stCondLst>
                            <p:childTnLst>
                              <p:par>
                                <p:cTn id="176" presetID="9" presetClass="entr" presetSubtype="0" fill="hold" grpId="0" nodeType="clickEffect">
                                  <p:stCondLst>
                                    <p:cond delay="0"/>
                                  </p:stCondLst>
                                  <p:childTnLst>
                                    <p:set>
                                      <p:cBhvr>
                                        <p:cTn id="177" dur="1" fill="hold">
                                          <p:stCondLst>
                                            <p:cond delay="0"/>
                                          </p:stCondLst>
                                        </p:cTn>
                                        <p:tgtEl>
                                          <p:spTgt spid="844829">
                                            <p:txEl>
                                              <p:pRg st="0" end="0"/>
                                            </p:txEl>
                                          </p:spTgt>
                                        </p:tgtEl>
                                        <p:attrNameLst>
                                          <p:attrName>style.visibility</p:attrName>
                                        </p:attrNameLst>
                                      </p:cBhvr>
                                      <p:to>
                                        <p:strVal val="visible"/>
                                      </p:to>
                                    </p:set>
                                    <p:animEffect transition="in" filter="dissolve">
                                      <p:cBhvr>
                                        <p:cTn id="178" dur="500"/>
                                        <p:tgtEl>
                                          <p:spTgt spid="844829">
                                            <p:txEl>
                                              <p:pRg st="0" end="0"/>
                                            </p:txEl>
                                          </p:spTgt>
                                        </p:tgtEl>
                                      </p:cBhvr>
                                    </p:animEffect>
                                  </p:childTnLst>
                                </p:cTn>
                              </p:par>
                            </p:childTnLst>
                          </p:cTn>
                        </p:par>
                        <p:par>
                          <p:cTn id="179" fill="hold">
                            <p:stCondLst>
                              <p:cond delay="500"/>
                            </p:stCondLst>
                            <p:childTnLst>
                              <p:par>
                                <p:cTn id="180" presetID="9" presetClass="entr" presetSubtype="0" fill="hold" grpId="0" nodeType="afterEffect">
                                  <p:stCondLst>
                                    <p:cond delay="0"/>
                                  </p:stCondLst>
                                  <p:childTnLst>
                                    <p:set>
                                      <p:cBhvr>
                                        <p:cTn id="181" dur="1" fill="hold">
                                          <p:stCondLst>
                                            <p:cond delay="0"/>
                                          </p:stCondLst>
                                        </p:cTn>
                                        <p:tgtEl>
                                          <p:spTgt spid="844831"/>
                                        </p:tgtEl>
                                        <p:attrNameLst>
                                          <p:attrName>style.visibility</p:attrName>
                                        </p:attrNameLst>
                                      </p:cBhvr>
                                      <p:to>
                                        <p:strVal val="visible"/>
                                      </p:to>
                                    </p:set>
                                    <p:animEffect transition="in" filter="dissolve">
                                      <p:cBhvr>
                                        <p:cTn id="182" dur="500"/>
                                        <p:tgtEl>
                                          <p:spTgt spid="844831"/>
                                        </p:tgtEl>
                                      </p:cBhvr>
                                    </p:animEffect>
                                  </p:childTnLst>
                                </p:cTn>
                              </p:par>
                            </p:childTnLst>
                          </p:cTn>
                        </p:par>
                      </p:childTnLst>
                    </p:cTn>
                  </p:par>
                  <p:par>
                    <p:cTn id="183" fill="hold">
                      <p:stCondLst>
                        <p:cond delay="indefinite"/>
                      </p:stCondLst>
                      <p:childTnLst>
                        <p:par>
                          <p:cTn id="184" fill="hold">
                            <p:stCondLst>
                              <p:cond delay="0"/>
                            </p:stCondLst>
                            <p:childTnLst>
                              <p:par>
                                <p:cTn id="185" presetID="9" presetClass="entr" presetSubtype="0" fill="hold" grpId="0" nodeType="clickEffect">
                                  <p:stCondLst>
                                    <p:cond delay="0"/>
                                  </p:stCondLst>
                                  <p:childTnLst>
                                    <p:set>
                                      <p:cBhvr>
                                        <p:cTn id="186" dur="1" fill="hold">
                                          <p:stCondLst>
                                            <p:cond delay="0"/>
                                          </p:stCondLst>
                                        </p:cTn>
                                        <p:tgtEl>
                                          <p:spTgt spid="844848">
                                            <p:txEl>
                                              <p:pRg st="0" end="0"/>
                                            </p:txEl>
                                          </p:spTgt>
                                        </p:tgtEl>
                                        <p:attrNameLst>
                                          <p:attrName>style.visibility</p:attrName>
                                        </p:attrNameLst>
                                      </p:cBhvr>
                                      <p:to>
                                        <p:strVal val="visible"/>
                                      </p:to>
                                    </p:set>
                                    <p:animEffect transition="in" filter="dissolve">
                                      <p:cBhvr>
                                        <p:cTn id="187" dur="500"/>
                                        <p:tgtEl>
                                          <p:spTgt spid="844848">
                                            <p:txEl>
                                              <p:pRg st="0" end="0"/>
                                            </p:txEl>
                                          </p:spTgt>
                                        </p:tgtEl>
                                      </p:cBhvr>
                                    </p:animEffect>
                                  </p:childTnLst>
                                </p:cTn>
                              </p:par>
                            </p:childTnLst>
                          </p:cTn>
                        </p:par>
                        <p:par>
                          <p:cTn id="188" fill="hold">
                            <p:stCondLst>
                              <p:cond delay="500"/>
                            </p:stCondLst>
                            <p:childTnLst>
                              <p:par>
                                <p:cTn id="189" presetID="9" presetClass="entr" presetSubtype="0" fill="hold" grpId="0" nodeType="afterEffect">
                                  <p:stCondLst>
                                    <p:cond delay="0"/>
                                  </p:stCondLst>
                                  <p:childTnLst>
                                    <p:set>
                                      <p:cBhvr>
                                        <p:cTn id="190" dur="1" fill="hold">
                                          <p:stCondLst>
                                            <p:cond delay="0"/>
                                          </p:stCondLst>
                                        </p:cTn>
                                        <p:tgtEl>
                                          <p:spTgt spid="844849"/>
                                        </p:tgtEl>
                                        <p:attrNameLst>
                                          <p:attrName>style.visibility</p:attrName>
                                        </p:attrNameLst>
                                      </p:cBhvr>
                                      <p:to>
                                        <p:strVal val="visible"/>
                                      </p:to>
                                    </p:set>
                                    <p:animEffect transition="in" filter="dissolve">
                                      <p:cBhvr>
                                        <p:cTn id="191" dur="500"/>
                                        <p:tgtEl>
                                          <p:spTgt spid="844849"/>
                                        </p:tgtEl>
                                      </p:cBhvr>
                                    </p:animEffect>
                                  </p:childTnLst>
                                </p:cTn>
                              </p:par>
                            </p:childTnLst>
                          </p:cTn>
                        </p:par>
                      </p:childTnLst>
                    </p:cTn>
                  </p:par>
                  <p:par>
                    <p:cTn id="192" fill="hold">
                      <p:stCondLst>
                        <p:cond delay="indefinite"/>
                      </p:stCondLst>
                      <p:childTnLst>
                        <p:par>
                          <p:cTn id="193" fill="hold">
                            <p:stCondLst>
                              <p:cond delay="0"/>
                            </p:stCondLst>
                            <p:childTnLst>
                              <p:par>
                                <p:cTn id="194" presetID="9" presetClass="entr" presetSubtype="0" fill="hold" grpId="0" nodeType="clickEffect">
                                  <p:stCondLst>
                                    <p:cond delay="0"/>
                                  </p:stCondLst>
                                  <p:childTnLst>
                                    <p:set>
                                      <p:cBhvr>
                                        <p:cTn id="195" dur="1" fill="hold">
                                          <p:stCondLst>
                                            <p:cond delay="0"/>
                                          </p:stCondLst>
                                        </p:cTn>
                                        <p:tgtEl>
                                          <p:spTgt spid="844850">
                                            <p:txEl>
                                              <p:pRg st="0" end="0"/>
                                            </p:txEl>
                                          </p:spTgt>
                                        </p:tgtEl>
                                        <p:attrNameLst>
                                          <p:attrName>style.visibility</p:attrName>
                                        </p:attrNameLst>
                                      </p:cBhvr>
                                      <p:to>
                                        <p:strVal val="visible"/>
                                      </p:to>
                                    </p:set>
                                    <p:animEffect transition="in" filter="dissolve">
                                      <p:cBhvr>
                                        <p:cTn id="196" dur="500"/>
                                        <p:tgtEl>
                                          <p:spTgt spid="8448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02" grpId="0" autoUpdateAnimBg="0"/>
      <p:bldP spid="844803" grpId="0" autoUpdateAnimBg="0"/>
      <p:bldP spid="844804" grpId="0" autoUpdateAnimBg="0"/>
      <p:bldP spid="844805" grpId="0" autoUpdateAnimBg="0"/>
      <p:bldP spid="844806" grpId="0" autoUpdateAnimBg="0"/>
      <p:bldP spid="844807" grpId="0" autoUpdateAnimBg="0"/>
      <p:bldP spid="844808" grpId="0" autoUpdateAnimBg="0"/>
      <p:bldP spid="844809" grpId="0" autoUpdateAnimBg="0"/>
      <p:bldP spid="844810" grpId="0" animBg="1"/>
      <p:bldP spid="844811" grpId="0" animBg="1"/>
      <p:bldP spid="844812" grpId="0" animBg="1"/>
      <p:bldP spid="844813" grpId="0"/>
      <p:bldP spid="844814" grpId="0" animBg="1"/>
      <p:bldP spid="844815" grpId="0" animBg="1"/>
      <p:bldP spid="844816" grpId="0" build="p" autoUpdateAnimBg="0"/>
      <p:bldP spid="844817" grpId="0" build="p" autoUpdateAnimBg="0"/>
      <p:bldP spid="844818" grpId="0" build="p" autoUpdateAnimBg="0"/>
      <p:bldP spid="844819" grpId="0" build="p" autoUpdateAnimBg="0"/>
      <p:bldP spid="844820" grpId="0" build="p" autoUpdateAnimBg="0"/>
      <p:bldP spid="844821" grpId="0" build="p" autoUpdateAnimBg="0"/>
      <p:bldP spid="844822" grpId="0" build="p" autoUpdateAnimBg="0"/>
      <p:bldP spid="844823" grpId="0" build="p" autoUpdateAnimBg="0"/>
      <p:bldP spid="844824" grpId="0" build="p" autoUpdateAnimBg="0"/>
      <p:bldP spid="844825" grpId="0" build="p" autoUpdateAnimBg="0"/>
      <p:bldP spid="844826" grpId="0" animBg="1"/>
      <p:bldP spid="844827" grpId="0" animBg="1"/>
      <p:bldP spid="844828" grpId="0" build="p" autoUpdateAnimBg="0"/>
      <p:bldP spid="844829" grpId="0" build="p" autoUpdateAnimBg="0"/>
      <p:bldP spid="844830" grpId="0" animBg="1"/>
      <p:bldP spid="844831" grpId="0" animBg="1"/>
      <p:bldP spid="844832" grpId="0" autoUpdateAnimBg="0"/>
      <p:bldP spid="844833" grpId="0" build="p" autoUpdateAnimBg="0" advAuto="0"/>
      <p:bldP spid="844834" grpId="0" animBg="1"/>
      <p:bldP spid="844835" grpId="0" autoUpdateAnimBg="0"/>
      <p:bldP spid="844846" grpId="0" animBg="1"/>
      <p:bldP spid="844847" grpId="0" build="p" autoUpdateAnimBg="0" advAuto="0"/>
      <p:bldP spid="844848" grpId="0" build="p" autoUpdateAnimBg="0"/>
      <p:bldP spid="844849" grpId="0" animBg="1"/>
      <p:bldP spid="844850" grpId="0" build="p" autoUpdateAnimBg="0"/>
      <p:bldP spid="844851"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灯片编号占位符 1"/>
          <p:cNvSpPr>
            <a:spLocks noGrp="1"/>
          </p:cNvSpPr>
          <p:nvPr>
            <p:ph type="sldNum" sz="quarter" idx="10"/>
          </p:nvPr>
        </p:nvSpPr>
        <p:spPr bwMode="auto">
          <a:noFill/>
          <a:ln>
            <a:miter lim="800000"/>
            <a:headEnd/>
            <a:tailEnd/>
          </a:ln>
        </p:spPr>
        <p:txBody>
          <a:bodyPr/>
          <a:lstStyle/>
          <a:p>
            <a:fld id="{3569A1BE-EE97-4BD0-9E23-6BC49720914F}" type="slidenum">
              <a:rPr lang="zh-CN" altLang="en-US" smtClean="0"/>
              <a:pPr/>
              <a:t>87</a:t>
            </a:fld>
            <a:endParaRPr lang="en-US" altLang="zh-CN"/>
          </a:p>
        </p:txBody>
      </p:sp>
      <p:sp>
        <p:nvSpPr>
          <p:cNvPr id="90115" name="Freeform 2"/>
          <p:cNvSpPr>
            <a:spLocks/>
          </p:cNvSpPr>
          <p:nvPr/>
        </p:nvSpPr>
        <p:spPr bwMode="auto">
          <a:xfrm>
            <a:off x="2209800" y="1809750"/>
            <a:ext cx="1062038" cy="1588"/>
          </a:xfrm>
          <a:custGeom>
            <a:avLst/>
            <a:gdLst>
              <a:gd name="T0" fmla="*/ 2147483647 w 669"/>
              <a:gd name="T1" fmla="*/ 0 h 1"/>
              <a:gd name="T2" fmla="*/ 0 w 669"/>
              <a:gd name="T3" fmla="*/ 0 h 1"/>
              <a:gd name="T4" fmla="*/ 0 60000 65536"/>
              <a:gd name="T5" fmla="*/ 0 60000 65536"/>
              <a:gd name="T6" fmla="*/ 0 w 669"/>
              <a:gd name="T7" fmla="*/ 0 h 1"/>
              <a:gd name="T8" fmla="*/ 669 w 669"/>
              <a:gd name="T9" fmla="*/ 1 h 1"/>
            </a:gdLst>
            <a:ahLst/>
            <a:cxnLst>
              <a:cxn ang="T4">
                <a:pos x="T0" y="T1"/>
              </a:cxn>
              <a:cxn ang="T5">
                <a:pos x="T2" y="T3"/>
              </a:cxn>
            </a:cxnLst>
            <a:rect l="T6" t="T7" r="T8" b="T9"/>
            <a:pathLst>
              <a:path w="669" h="1">
                <a:moveTo>
                  <a:pt x="669" y="0"/>
                </a:moveTo>
                <a:lnTo>
                  <a:pt x="0" y="0"/>
                </a:lnTo>
              </a:path>
            </a:pathLst>
          </a:custGeom>
          <a:solidFill>
            <a:srgbClr val="FFFFFF"/>
          </a:solidFill>
          <a:ln w="38100">
            <a:solidFill>
              <a:schemeClr val="tx1"/>
            </a:solidFill>
            <a:round/>
            <a:headEnd/>
            <a:tailEnd/>
          </a:ln>
        </p:spPr>
        <p:txBody>
          <a:bodyPr/>
          <a:lstStyle/>
          <a:p>
            <a:endParaRPr lang="zh-CN" altLang="en-US"/>
          </a:p>
        </p:txBody>
      </p:sp>
      <p:grpSp>
        <p:nvGrpSpPr>
          <p:cNvPr id="90116" name="Group 4"/>
          <p:cNvGrpSpPr>
            <a:grpSpLocks/>
          </p:cNvGrpSpPr>
          <p:nvPr/>
        </p:nvGrpSpPr>
        <p:grpSpPr bwMode="auto">
          <a:xfrm>
            <a:off x="247650" y="1104900"/>
            <a:ext cx="298450" cy="1247775"/>
            <a:chOff x="156" y="696"/>
            <a:chExt cx="188" cy="786"/>
          </a:xfrm>
        </p:grpSpPr>
        <p:sp>
          <p:nvSpPr>
            <p:cNvPr id="90278" name="Line 5"/>
            <p:cNvSpPr>
              <a:spLocks noChangeShapeType="1"/>
            </p:cNvSpPr>
            <p:nvPr/>
          </p:nvSpPr>
          <p:spPr bwMode="auto">
            <a:xfrm flipH="1">
              <a:off x="157" y="1467"/>
              <a:ext cx="187" cy="1"/>
            </a:xfrm>
            <a:prstGeom prst="line">
              <a:avLst/>
            </a:prstGeom>
            <a:noFill/>
            <a:ln w="38100">
              <a:solidFill>
                <a:schemeClr val="tx1"/>
              </a:solidFill>
              <a:round/>
              <a:headEnd/>
              <a:tailEnd/>
            </a:ln>
          </p:spPr>
          <p:txBody>
            <a:bodyPr/>
            <a:lstStyle/>
            <a:p>
              <a:endParaRPr lang="zh-CN" altLang="en-US"/>
            </a:p>
          </p:txBody>
        </p:sp>
        <p:sp>
          <p:nvSpPr>
            <p:cNvPr id="90279" name="Freeform 6"/>
            <p:cNvSpPr>
              <a:spLocks/>
            </p:cNvSpPr>
            <p:nvPr/>
          </p:nvSpPr>
          <p:spPr bwMode="auto">
            <a:xfrm>
              <a:off x="156" y="696"/>
              <a:ext cx="1" cy="786"/>
            </a:xfrm>
            <a:custGeom>
              <a:avLst/>
              <a:gdLst>
                <a:gd name="T0" fmla="*/ 0 w 1"/>
                <a:gd name="T1" fmla="*/ 786 h 786"/>
                <a:gd name="T2" fmla="*/ 0 w 1"/>
                <a:gd name="T3" fmla="*/ 0 h 786"/>
                <a:gd name="T4" fmla="*/ 0 60000 65536"/>
                <a:gd name="T5" fmla="*/ 0 60000 65536"/>
                <a:gd name="T6" fmla="*/ 0 w 1"/>
                <a:gd name="T7" fmla="*/ 0 h 786"/>
                <a:gd name="T8" fmla="*/ 1 w 1"/>
                <a:gd name="T9" fmla="*/ 786 h 786"/>
              </a:gdLst>
              <a:ahLst/>
              <a:cxnLst>
                <a:cxn ang="T4">
                  <a:pos x="T0" y="T1"/>
                </a:cxn>
                <a:cxn ang="T5">
                  <a:pos x="T2" y="T3"/>
                </a:cxn>
              </a:cxnLst>
              <a:rect l="T6" t="T7" r="T8" b="T9"/>
              <a:pathLst>
                <a:path w="1" h="786">
                  <a:moveTo>
                    <a:pt x="0" y="786"/>
                  </a:moveTo>
                  <a:lnTo>
                    <a:pt x="0" y="0"/>
                  </a:lnTo>
                </a:path>
              </a:pathLst>
            </a:custGeom>
            <a:solidFill>
              <a:srgbClr val="FFFFFF"/>
            </a:solidFill>
            <a:ln w="38100">
              <a:solidFill>
                <a:schemeClr val="tx1"/>
              </a:solidFill>
              <a:round/>
              <a:headEnd/>
              <a:tailEnd/>
            </a:ln>
          </p:spPr>
          <p:txBody>
            <a:bodyPr/>
            <a:lstStyle/>
            <a:p>
              <a:endParaRPr lang="zh-CN" altLang="en-US"/>
            </a:p>
          </p:txBody>
        </p:sp>
      </p:grpSp>
      <p:grpSp>
        <p:nvGrpSpPr>
          <p:cNvPr id="90117" name="Group 7"/>
          <p:cNvGrpSpPr>
            <a:grpSpLocks/>
          </p:cNvGrpSpPr>
          <p:nvPr/>
        </p:nvGrpSpPr>
        <p:grpSpPr bwMode="auto">
          <a:xfrm>
            <a:off x="236538" y="1108075"/>
            <a:ext cx="2335212" cy="392113"/>
            <a:chOff x="149" y="698"/>
            <a:chExt cx="1790" cy="623"/>
          </a:xfrm>
        </p:grpSpPr>
        <p:sp>
          <p:nvSpPr>
            <p:cNvPr id="90275" name="Freeform 8"/>
            <p:cNvSpPr>
              <a:spLocks/>
            </p:cNvSpPr>
            <p:nvPr/>
          </p:nvSpPr>
          <p:spPr bwMode="auto">
            <a:xfrm flipV="1">
              <a:off x="1727" y="1292"/>
              <a:ext cx="212" cy="29"/>
            </a:xfrm>
            <a:custGeom>
              <a:avLst/>
              <a:gdLst>
                <a:gd name="T0" fmla="*/ 5 w 336"/>
                <a:gd name="T1" fmla="*/ 0 h 1"/>
                <a:gd name="T2" fmla="*/ 0 w 336"/>
                <a:gd name="T3" fmla="*/ 0 h 1"/>
                <a:gd name="T4" fmla="*/ 0 60000 65536"/>
                <a:gd name="T5" fmla="*/ 0 60000 65536"/>
                <a:gd name="T6" fmla="*/ 0 w 336"/>
                <a:gd name="T7" fmla="*/ 0 h 1"/>
                <a:gd name="T8" fmla="*/ 336 w 336"/>
                <a:gd name="T9" fmla="*/ 1 h 1"/>
              </a:gdLst>
              <a:ahLst/>
              <a:cxnLst>
                <a:cxn ang="T4">
                  <a:pos x="T0" y="T1"/>
                </a:cxn>
                <a:cxn ang="T5">
                  <a:pos x="T2" y="T3"/>
                </a:cxn>
              </a:cxnLst>
              <a:rect l="T6" t="T7" r="T8" b="T9"/>
              <a:pathLst>
                <a:path w="336" h="1">
                  <a:moveTo>
                    <a:pt x="336"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90276" name="Line 9"/>
            <p:cNvSpPr>
              <a:spLocks noChangeShapeType="1"/>
            </p:cNvSpPr>
            <p:nvPr/>
          </p:nvSpPr>
          <p:spPr bwMode="auto">
            <a:xfrm>
              <a:off x="149" y="698"/>
              <a:ext cx="1589" cy="1"/>
            </a:xfrm>
            <a:prstGeom prst="line">
              <a:avLst/>
            </a:prstGeom>
            <a:noFill/>
            <a:ln w="38100">
              <a:solidFill>
                <a:schemeClr val="tx1"/>
              </a:solidFill>
              <a:round/>
              <a:headEnd/>
              <a:tailEnd/>
            </a:ln>
          </p:spPr>
          <p:txBody>
            <a:bodyPr/>
            <a:lstStyle/>
            <a:p>
              <a:endParaRPr lang="zh-CN" altLang="en-US"/>
            </a:p>
          </p:txBody>
        </p:sp>
        <p:sp>
          <p:nvSpPr>
            <p:cNvPr id="90277" name="Line 10"/>
            <p:cNvSpPr>
              <a:spLocks noChangeShapeType="1"/>
            </p:cNvSpPr>
            <p:nvPr/>
          </p:nvSpPr>
          <p:spPr bwMode="auto">
            <a:xfrm>
              <a:off x="1733" y="698"/>
              <a:ext cx="1" cy="620"/>
            </a:xfrm>
            <a:prstGeom prst="line">
              <a:avLst/>
            </a:prstGeom>
            <a:noFill/>
            <a:ln w="38100">
              <a:solidFill>
                <a:schemeClr val="tx1"/>
              </a:solidFill>
              <a:round/>
              <a:headEnd/>
              <a:tailEnd/>
            </a:ln>
          </p:spPr>
          <p:txBody>
            <a:bodyPr/>
            <a:lstStyle/>
            <a:p>
              <a:endParaRPr lang="zh-CN" altLang="en-US"/>
            </a:p>
          </p:txBody>
        </p:sp>
      </p:grpSp>
      <p:sp>
        <p:nvSpPr>
          <p:cNvPr id="90118" name="Line 12"/>
          <p:cNvSpPr>
            <a:spLocks noChangeShapeType="1"/>
          </p:cNvSpPr>
          <p:nvPr/>
        </p:nvSpPr>
        <p:spPr bwMode="auto">
          <a:xfrm flipH="1">
            <a:off x="2209800" y="2706688"/>
            <a:ext cx="1190625" cy="1587"/>
          </a:xfrm>
          <a:prstGeom prst="line">
            <a:avLst/>
          </a:prstGeom>
          <a:noFill/>
          <a:ln w="38100">
            <a:solidFill>
              <a:schemeClr val="tx1"/>
            </a:solidFill>
            <a:round/>
            <a:headEnd/>
            <a:tailEnd/>
          </a:ln>
        </p:spPr>
        <p:txBody>
          <a:bodyPr/>
          <a:lstStyle/>
          <a:p>
            <a:endParaRPr lang="zh-CN" altLang="en-US"/>
          </a:p>
        </p:txBody>
      </p:sp>
      <p:sp>
        <p:nvSpPr>
          <p:cNvPr id="90119" name="Line 13"/>
          <p:cNvSpPr>
            <a:spLocks noChangeShapeType="1"/>
          </p:cNvSpPr>
          <p:nvPr/>
        </p:nvSpPr>
        <p:spPr bwMode="auto">
          <a:xfrm flipH="1">
            <a:off x="2209800" y="2970213"/>
            <a:ext cx="1190625" cy="1587"/>
          </a:xfrm>
          <a:prstGeom prst="line">
            <a:avLst/>
          </a:prstGeom>
          <a:noFill/>
          <a:ln w="38100">
            <a:solidFill>
              <a:schemeClr val="tx1"/>
            </a:solidFill>
            <a:round/>
            <a:headEnd/>
            <a:tailEnd/>
          </a:ln>
        </p:spPr>
        <p:txBody>
          <a:bodyPr/>
          <a:lstStyle/>
          <a:p>
            <a:endParaRPr lang="zh-CN" altLang="en-US"/>
          </a:p>
        </p:txBody>
      </p:sp>
      <p:grpSp>
        <p:nvGrpSpPr>
          <p:cNvPr id="90120" name="Group 14"/>
          <p:cNvGrpSpPr>
            <a:grpSpLocks/>
          </p:cNvGrpSpPr>
          <p:nvPr/>
        </p:nvGrpSpPr>
        <p:grpSpPr bwMode="auto">
          <a:xfrm>
            <a:off x="7572375" y="2071688"/>
            <a:ext cx="361950" cy="1252537"/>
            <a:chOff x="3648" y="1344"/>
            <a:chExt cx="228" cy="750"/>
          </a:xfrm>
        </p:grpSpPr>
        <p:sp>
          <p:nvSpPr>
            <p:cNvPr id="90273" name="Freeform 15"/>
            <p:cNvSpPr>
              <a:spLocks/>
            </p:cNvSpPr>
            <p:nvPr/>
          </p:nvSpPr>
          <p:spPr bwMode="auto">
            <a:xfrm>
              <a:off x="3651" y="1344"/>
              <a:ext cx="225" cy="1"/>
            </a:xfrm>
            <a:custGeom>
              <a:avLst/>
              <a:gdLst>
                <a:gd name="T0" fmla="*/ 0 w 225"/>
                <a:gd name="T1" fmla="*/ 0 h 1"/>
                <a:gd name="T2" fmla="*/ 225 w 225"/>
                <a:gd name="T3" fmla="*/ 0 h 1"/>
                <a:gd name="T4" fmla="*/ 0 60000 65536"/>
                <a:gd name="T5" fmla="*/ 0 60000 65536"/>
                <a:gd name="T6" fmla="*/ 0 w 225"/>
                <a:gd name="T7" fmla="*/ 0 h 1"/>
                <a:gd name="T8" fmla="*/ 225 w 225"/>
                <a:gd name="T9" fmla="*/ 1 h 1"/>
              </a:gdLst>
              <a:ahLst/>
              <a:cxnLst>
                <a:cxn ang="T4">
                  <a:pos x="T0" y="T1"/>
                </a:cxn>
                <a:cxn ang="T5">
                  <a:pos x="T2" y="T3"/>
                </a:cxn>
              </a:cxnLst>
              <a:rect l="T6" t="T7" r="T8" b="T9"/>
              <a:pathLst>
                <a:path w="225" h="1">
                  <a:moveTo>
                    <a:pt x="0" y="0"/>
                  </a:moveTo>
                  <a:lnTo>
                    <a:pt x="225" y="0"/>
                  </a:lnTo>
                </a:path>
              </a:pathLst>
            </a:custGeom>
            <a:solidFill>
              <a:srgbClr val="FFFFFF"/>
            </a:solidFill>
            <a:ln w="38100">
              <a:solidFill>
                <a:schemeClr val="tx1"/>
              </a:solidFill>
              <a:round/>
              <a:headEnd/>
              <a:tailEnd/>
            </a:ln>
          </p:spPr>
          <p:txBody>
            <a:bodyPr/>
            <a:lstStyle/>
            <a:p>
              <a:endParaRPr lang="zh-CN" altLang="en-US"/>
            </a:p>
          </p:txBody>
        </p:sp>
        <p:sp>
          <p:nvSpPr>
            <p:cNvPr id="90274" name="Line 16"/>
            <p:cNvSpPr>
              <a:spLocks noChangeShapeType="1"/>
            </p:cNvSpPr>
            <p:nvPr/>
          </p:nvSpPr>
          <p:spPr bwMode="auto">
            <a:xfrm>
              <a:off x="3648" y="1344"/>
              <a:ext cx="1" cy="750"/>
            </a:xfrm>
            <a:prstGeom prst="line">
              <a:avLst/>
            </a:prstGeom>
            <a:noFill/>
            <a:ln w="38100">
              <a:solidFill>
                <a:schemeClr val="tx1"/>
              </a:solidFill>
              <a:round/>
              <a:headEnd/>
              <a:tailEnd/>
            </a:ln>
          </p:spPr>
          <p:txBody>
            <a:bodyPr/>
            <a:lstStyle/>
            <a:p>
              <a:endParaRPr lang="zh-CN" altLang="en-US"/>
            </a:p>
          </p:txBody>
        </p:sp>
      </p:grpSp>
      <p:grpSp>
        <p:nvGrpSpPr>
          <p:cNvPr id="90121" name="Group 17"/>
          <p:cNvGrpSpPr>
            <a:grpSpLocks/>
          </p:cNvGrpSpPr>
          <p:nvPr/>
        </p:nvGrpSpPr>
        <p:grpSpPr bwMode="auto">
          <a:xfrm>
            <a:off x="2806700" y="4527550"/>
            <a:ext cx="723900" cy="355600"/>
            <a:chOff x="1768" y="2852"/>
            <a:chExt cx="456" cy="224"/>
          </a:xfrm>
        </p:grpSpPr>
        <p:sp>
          <p:nvSpPr>
            <p:cNvPr id="90270" name="Line 18"/>
            <p:cNvSpPr>
              <a:spLocks noChangeShapeType="1"/>
            </p:cNvSpPr>
            <p:nvPr/>
          </p:nvSpPr>
          <p:spPr bwMode="auto">
            <a:xfrm flipH="1">
              <a:off x="1876" y="2852"/>
              <a:ext cx="348" cy="1"/>
            </a:xfrm>
            <a:prstGeom prst="line">
              <a:avLst/>
            </a:prstGeom>
            <a:noFill/>
            <a:ln w="38100">
              <a:solidFill>
                <a:schemeClr val="tx1"/>
              </a:solidFill>
              <a:round/>
              <a:headEnd/>
              <a:tailEnd/>
            </a:ln>
          </p:spPr>
          <p:txBody>
            <a:bodyPr/>
            <a:lstStyle/>
            <a:p>
              <a:endParaRPr lang="zh-CN" altLang="en-US"/>
            </a:p>
          </p:txBody>
        </p:sp>
        <p:sp>
          <p:nvSpPr>
            <p:cNvPr id="90271" name="Line 19"/>
            <p:cNvSpPr>
              <a:spLocks noChangeShapeType="1"/>
            </p:cNvSpPr>
            <p:nvPr/>
          </p:nvSpPr>
          <p:spPr bwMode="auto">
            <a:xfrm>
              <a:off x="1876" y="2852"/>
              <a:ext cx="1" cy="215"/>
            </a:xfrm>
            <a:prstGeom prst="line">
              <a:avLst/>
            </a:prstGeom>
            <a:noFill/>
            <a:ln w="38100">
              <a:solidFill>
                <a:schemeClr val="tx1"/>
              </a:solidFill>
              <a:round/>
              <a:headEnd/>
              <a:tailEnd/>
            </a:ln>
          </p:spPr>
          <p:txBody>
            <a:bodyPr/>
            <a:lstStyle/>
            <a:p>
              <a:endParaRPr lang="zh-CN" altLang="en-US"/>
            </a:p>
          </p:txBody>
        </p:sp>
        <p:sp>
          <p:nvSpPr>
            <p:cNvPr id="90272" name="Rectangle 20"/>
            <p:cNvSpPr>
              <a:spLocks noChangeArrowheads="1"/>
            </p:cNvSpPr>
            <p:nvPr/>
          </p:nvSpPr>
          <p:spPr bwMode="auto">
            <a:xfrm>
              <a:off x="1768" y="3057"/>
              <a:ext cx="187" cy="19"/>
            </a:xfrm>
            <a:prstGeom prst="rect">
              <a:avLst/>
            </a:prstGeom>
            <a:solidFill>
              <a:srgbClr val="000000"/>
            </a:solid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grpSp>
        <p:nvGrpSpPr>
          <p:cNvPr id="90122" name="Group 21"/>
          <p:cNvGrpSpPr>
            <a:grpSpLocks/>
          </p:cNvGrpSpPr>
          <p:nvPr/>
        </p:nvGrpSpPr>
        <p:grpSpPr bwMode="auto">
          <a:xfrm>
            <a:off x="8572500" y="1857375"/>
            <a:ext cx="285750" cy="2571750"/>
            <a:chOff x="4266" y="1230"/>
            <a:chExt cx="195" cy="1530"/>
          </a:xfrm>
        </p:grpSpPr>
        <p:sp>
          <p:nvSpPr>
            <p:cNvPr id="90268" name="Freeform 22"/>
            <p:cNvSpPr>
              <a:spLocks/>
            </p:cNvSpPr>
            <p:nvPr/>
          </p:nvSpPr>
          <p:spPr bwMode="auto">
            <a:xfrm>
              <a:off x="4266" y="1236"/>
              <a:ext cx="195" cy="1"/>
            </a:xfrm>
            <a:custGeom>
              <a:avLst/>
              <a:gdLst>
                <a:gd name="T0" fmla="*/ 0 w 195"/>
                <a:gd name="T1" fmla="*/ 0 h 1"/>
                <a:gd name="T2" fmla="*/ 195 w 195"/>
                <a:gd name="T3" fmla="*/ 0 h 1"/>
                <a:gd name="T4" fmla="*/ 0 60000 65536"/>
                <a:gd name="T5" fmla="*/ 0 60000 65536"/>
                <a:gd name="T6" fmla="*/ 0 w 195"/>
                <a:gd name="T7" fmla="*/ 0 h 1"/>
                <a:gd name="T8" fmla="*/ 195 w 195"/>
                <a:gd name="T9" fmla="*/ 1 h 1"/>
              </a:gdLst>
              <a:ahLst/>
              <a:cxnLst>
                <a:cxn ang="T4">
                  <a:pos x="T0" y="T1"/>
                </a:cxn>
                <a:cxn ang="T5">
                  <a:pos x="T2" y="T3"/>
                </a:cxn>
              </a:cxnLst>
              <a:rect l="T6" t="T7" r="T8" b="T9"/>
              <a:pathLst>
                <a:path w="195" h="1">
                  <a:moveTo>
                    <a:pt x="0" y="0"/>
                  </a:moveTo>
                  <a:lnTo>
                    <a:pt x="195" y="0"/>
                  </a:lnTo>
                </a:path>
              </a:pathLst>
            </a:custGeom>
            <a:solidFill>
              <a:srgbClr val="FFFFFF"/>
            </a:solidFill>
            <a:ln w="38100">
              <a:solidFill>
                <a:schemeClr val="tx1"/>
              </a:solidFill>
              <a:round/>
              <a:headEnd/>
              <a:tailEnd/>
            </a:ln>
          </p:spPr>
          <p:txBody>
            <a:bodyPr/>
            <a:lstStyle/>
            <a:p>
              <a:endParaRPr lang="zh-CN" altLang="en-US"/>
            </a:p>
          </p:txBody>
        </p:sp>
        <p:sp>
          <p:nvSpPr>
            <p:cNvPr id="90269" name="Freeform 23"/>
            <p:cNvSpPr>
              <a:spLocks/>
            </p:cNvSpPr>
            <p:nvPr/>
          </p:nvSpPr>
          <p:spPr bwMode="auto">
            <a:xfrm>
              <a:off x="4402" y="1230"/>
              <a:ext cx="31" cy="1530"/>
            </a:xfrm>
            <a:custGeom>
              <a:avLst/>
              <a:gdLst>
                <a:gd name="T0" fmla="*/ 2147483647 w 3"/>
                <a:gd name="T1" fmla="*/ 0 h 1509"/>
                <a:gd name="T2" fmla="*/ 0 w 3"/>
                <a:gd name="T3" fmla="*/ 1709 h 1509"/>
                <a:gd name="T4" fmla="*/ 0 60000 65536"/>
                <a:gd name="T5" fmla="*/ 0 60000 65536"/>
                <a:gd name="T6" fmla="*/ 0 w 3"/>
                <a:gd name="T7" fmla="*/ 0 h 1509"/>
                <a:gd name="T8" fmla="*/ 3 w 3"/>
                <a:gd name="T9" fmla="*/ 1509 h 1509"/>
              </a:gdLst>
              <a:ahLst/>
              <a:cxnLst>
                <a:cxn ang="T4">
                  <a:pos x="T0" y="T1"/>
                </a:cxn>
                <a:cxn ang="T5">
                  <a:pos x="T2" y="T3"/>
                </a:cxn>
              </a:cxnLst>
              <a:rect l="T6" t="T7" r="T8" b="T9"/>
              <a:pathLst>
                <a:path w="3" h="1509">
                  <a:moveTo>
                    <a:pt x="3" y="0"/>
                  </a:moveTo>
                  <a:lnTo>
                    <a:pt x="0" y="1509"/>
                  </a:lnTo>
                </a:path>
              </a:pathLst>
            </a:custGeom>
            <a:solidFill>
              <a:srgbClr val="FFFFFF"/>
            </a:solidFill>
            <a:ln w="38100">
              <a:solidFill>
                <a:schemeClr val="tx1"/>
              </a:solidFill>
              <a:round/>
              <a:headEnd/>
              <a:tailEnd type="oval" w="sm" len="sm"/>
            </a:ln>
          </p:spPr>
          <p:txBody>
            <a:bodyPr/>
            <a:lstStyle/>
            <a:p>
              <a:endParaRPr lang="zh-CN" altLang="en-US"/>
            </a:p>
          </p:txBody>
        </p:sp>
      </p:grpSp>
      <p:sp>
        <p:nvSpPr>
          <p:cNvPr id="90123" name="Freeform 24"/>
          <p:cNvSpPr>
            <a:spLocks/>
          </p:cNvSpPr>
          <p:nvPr/>
        </p:nvSpPr>
        <p:spPr bwMode="auto">
          <a:xfrm>
            <a:off x="4638675" y="4343400"/>
            <a:ext cx="657225" cy="1588"/>
          </a:xfrm>
          <a:custGeom>
            <a:avLst/>
            <a:gdLst>
              <a:gd name="T0" fmla="*/ 2147483647 w 414"/>
              <a:gd name="T1" fmla="*/ 0 h 1"/>
              <a:gd name="T2" fmla="*/ 0 w 414"/>
              <a:gd name="T3" fmla="*/ 2147483647 h 1"/>
              <a:gd name="T4" fmla="*/ 0 60000 65536"/>
              <a:gd name="T5" fmla="*/ 0 60000 65536"/>
              <a:gd name="T6" fmla="*/ 0 w 414"/>
              <a:gd name="T7" fmla="*/ 0 h 1"/>
              <a:gd name="T8" fmla="*/ 414 w 414"/>
              <a:gd name="T9" fmla="*/ 1 h 1"/>
            </a:gdLst>
            <a:ahLst/>
            <a:cxnLst>
              <a:cxn ang="T4">
                <a:pos x="T0" y="T1"/>
              </a:cxn>
              <a:cxn ang="T5">
                <a:pos x="T2" y="T3"/>
              </a:cxn>
            </a:cxnLst>
            <a:rect l="T6" t="T7" r="T8" b="T9"/>
            <a:pathLst>
              <a:path w="414" h="1">
                <a:moveTo>
                  <a:pt x="414" y="0"/>
                </a:moveTo>
                <a:lnTo>
                  <a:pt x="0" y="1"/>
                </a:lnTo>
              </a:path>
            </a:pathLst>
          </a:custGeom>
          <a:solidFill>
            <a:srgbClr val="FFFFFF"/>
          </a:solidFill>
          <a:ln w="38100">
            <a:solidFill>
              <a:schemeClr val="tx1"/>
            </a:solidFill>
            <a:round/>
            <a:headEnd/>
            <a:tailEnd/>
          </a:ln>
        </p:spPr>
        <p:txBody>
          <a:bodyPr/>
          <a:lstStyle/>
          <a:p>
            <a:endParaRPr lang="zh-CN" altLang="en-US"/>
          </a:p>
        </p:txBody>
      </p:sp>
      <p:grpSp>
        <p:nvGrpSpPr>
          <p:cNvPr id="90124" name="Group 25"/>
          <p:cNvGrpSpPr>
            <a:grpSpLocks/>
          </p:cNvGrpSpPr>
          <p:nvPr/>
        </p:nvGrpSpPr>
        <p:grpSpPr bwMode="auto">
          <a:xfrm>
            <a:off x="3530600" y="4191000"/>
            <a:ext cx="1120775" cy="595313"/>
            <a:chOff x="2224" y="2640"/>
            <a:chExt cx="706" cy="375"/>
          </a:xfrm>
        </p:grpSpPr>
        <p:sp>
          <p:nvSpPr>
            <p:cNvPr id="90265" name="Rectangle 26"/>
            <p:cNvSpPr>
              <a:spLocks noChangeArrowheads="1"/>
            </p:cNvSpPr>
            <p:nvPr/>
          </p:nvSpPr>
          <p:spPr bwMode="auto">
            <a:xfrm>
              <a:off x="2224" y="2671"/>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90266" name="Text Box 27"/>
            <p:cNvSpPr txBox="1">
              <a:spLocks noChangeArrowheads="1"/>
            </p:cNvSpPr>
            <p:nvPr/>
          </p:nvSpPr>
          <p:spPr bwMode="auto">
            <a:xfrm>
              <a:off x="2232" y="2640"/>
              <a:ext cx="69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a:latin typeface="Times New Roman" pitchFamily="18" charset="0"/>
                </a:rPr>
                <a:t> 2</a:t>
              </a:r>
              <a:r>
                <a:rPr lang="en-US" altLang="zh-CN">
                  <a:latin typeface="Times New Roman" pitchFamily="18" charset="0"/>
                </a:rPr>
                <a:t>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8</a:t>
              </a:r>
              <a:r>
                <a:rPr lang="zh-CN" altLang="en-US">
                  <a:latin typeface="Times New Roman" pitchFamily="18" charset="0"/>
                </a:rPr>
                <a:t>位</a:t>
              </a:r>
            </a:p>
          </p:txBody>
        </p:sp>
        <p:sp>
          <p:nvSpPr>
            <p:cNvPr id="90267" name="Text Box 28"/>
            <p:cNvSpPr txBox="1">
              <a:spLocks noChangeArrowheads="1"/>
            </p:cNvSpPr>
            <p:nvPr/>
          </p:nvSpPr>
          <p:spPr bwMode="auto">
            <a:xfrm>
              <a:off x="2304" y="2784"/>
              <a:ext cx="50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 ROM</a:t>
              </a:r>
            </a:p>
          </p:txBody>
        </p:sp>
      </p:grpSp>
      <p:grpSp>
        <p:nvGrpSpPr>
          <p:cNvPr id="90125" name="Group 30"/>
          <p:cNvGrpSpPr>
            <a:grpSpLocks/>
          </p:cNvGrpSpPr>
          <p:nvPr/>
        </p:nvGrpSpPr>
        <p:grpSpPr bwMode="auto">
          <a:xfrm>
            <a:off x="2209800" y="4527550"/>
            <a:ext cx="5287963" cy="1649413"/>
            <a:chOff x="1392" y="2852"/>
            <a:chExt cx="3331" cy="1039"/>
          </a:xfrm>
        </p:grpSpPr>
        <p:sp>
          <p:nvSpPr>
            <p:cNvPr id="90260" name="Line 31"/>
            <p:cNvSpPr>
              <a:spLocks noChangeShapeType="1"/>
            </p:cNvSpPr>
            <p:nvPr/>
          </p:nvSpPr>
          <p:spPr bwMode="auto">
            <a:xfrm flipH="1">
              <a:off x="3137" y="2852"/>
              <a:ext cx="350" cy="1"/>
            </a:xfrm>
            <a:prstGeom prst="line">
              <a:avLst/>
            </a:prstGeom>
            <a:noFill/>
            <a:ln w="38100">
              <a:solidFill>
                <a:schemeClr val="tx1"/>
              </a:solidFill>
              <a:round/>
              <a:headEnd/>
              <a:tailEnd/>
            </a:ln>
          </p:spPr>
          <p:txBody>
            <a:bodyPr/>
            <a:lstStyle/>
            <a:p>
              <a:endParaRPr lang="zh-CN" altLang="en-US"/>
            </a:p>
          </p:txBody>
        </p:sp>
        <p:sp>
          <p:nvSpPr>
            <p:cNvPr id="90261" name="Line 32"/>
            <p:cNvSpPr>
              <a:spLocks noChangeShapeType="1"/>
            </p:cNvSpPr>
            <p:nvPr/>
          </p:nvSpPr>
          <p:spPr bwMode="auto">
            <a:xfrm rot="10800000">
              <a:off x="3137" y="2852"/>
              <a:ext cx="1" cy="1039"/>
            </a:xfrm>
            <a:prstGeom prst="line">
              <a:avLst/>
            </a:prstGeom>
            <a:noFill/>
            <a:ln w="38100">
              <a:solidFill>
                <a:schemeClr val="tx1"/>
              </a:solidFill>
              <a:round/>
              <a:headEnd type="oval" w="sm" len="sm"/>
              <a:tailEnd/>
            </a:ln>
          </p:spPr>
          <p:txBody>
            <a:bodyPr/>
            <a:lstStyle/>
            <a:p>
              <a:endParaRPr lang="zh-CN" altLang="en-US"/>
            </a:p>
          </p:txBody>
        </p:sp>
        <p:sp>
          <p:nvSpPr>
            <p:cNvPr id="90262" name="Line 33"/>
            <p:cNvSpPr>
              <a:spLocks noChangeShapeType="1"/>
            </p:cNvSpPr>
            <p:nvPr/>
          </p:nvSpPr>
          <p:spPr bwMode="auto">
            <a:xfrm>
              <a:off x="4373" y="2852"/>
              <a:ext cx="1" cy="1039"/>
            </a:xfrm>
            <a:prstGeom prst="line">
              <a:avLst/>
            </a:prstGeom>
            <a:noFill/>
            <a:ln w="38100">
              <a:solidFill>
                <a:schemeClr val="tx1"/>
              </a:solidFill>
              <a:round/>
              <a:headEnd/>
              <a:tailEnd/>
            </a:ln>
          </p:spPr>
          <p:txBody>
            <a:bodyPr/>
            <a:lstStyle/>
            <a:p>
              <a:endParaRPr lang="zh-CN" altLang="en-US"/>
            </a:p>
          </p:txBody>
        </p:sp>
        <p:sp>
          <p:nvSpPr>
            <p:cNvPr id="90263" name="Freeform 34"/>
            <p:cNvSpPr>
              <a:spLocks/>
            </p:cNvSpPr>
            <p:nvPr/>
          </p:nvSpPr>
          <p:spPr bwMode="auto">
            <a:xfrm>
              <a:off x="1392" y="3885"/>
              <a:ext cx="2994" cy="6"/>
            </a:xfrm>
            <a:custGeom>
              <a:avLst/>
              <a:gdLst>
                <a:gd name="T0" fmla="*/ 0 w 2994"/>
                <a:gd name="T1" fmla="*/ 6 h 6"/>
                <a:gd name="T2" fmla="*/ 2994 w 2994"/>
                <a:gd name="T3" fmla="*/ 0 h 6"/>
                <a:gd name="T4" fmla="*/ 0 60000 65536"/>
                <a:gd name="T5" fmla="*/ 0 60000 65536"/>
                <a:gd name="T6" fmla="*/ 0 w 2994"/>
                <a:gd name="T7" fmla="*/ 0 h 6"/>
                <a:gd name="T8" fmla="*/ 2994 w 2994"/>
                <a:gd name="T9" fmla="*/ 6 h 6"/>
              </a:gdLst>
              <a:ahLst/>
              <a:cxnLst>
                <a:cxn ang="T4">
                  <a:pos x="T0" y="T1"/>
                </a:cxn>
                <a:cxn ang="T5">
                  <a:pos x="T2" y="T3"/>
                </a:cxn>
              </a:cxnLst>
              <a:rect l="T6" t="T7" r="T8" b="T9"/>
              <a:pathLst>
                <a:path w="2994" h="6">
                  <a:moveTo>
                    <a:pt x="0" y="6"/>
                  </a:moveTo>
                  <a:lnTo>
                    <a:pt x="2994" y="0"/>
                  </a:lnTo>
                </a:path>
              </a:pathLst>
            </a:custGeom>
            <a:solidFill>
              <a:srgbClr val="FFFFFF"/>
            </a:solidFill>
            <a:ln w="38100">
              <a:solidFill>
                <a:schemeClr val="tx1"/>
              </a:solidFill>
              <a:round/>
              <a:headEnd/>
              <a:tailEnd/>
            </a:ln>
          </p:spPr>
          <p:txBody>
            <a:bodyPr/>
            <a:lstStyle/>
            <a:p>
              <a:endParaRPr lang="zh-CN" altLang="en-US"/>
            </a:p>
          </p:txBody>
        </p:sp>
        <p:sp>
          <p:nvSpPr>
            <p:cNvPr id="90264" name="Line 35"/>
            <p:cNvSpPr>
              <a:spLocks noChangeShapeType="1"/>
            </p:cNvSpPr>
            <p:nvPr/>
          </p:nvSpPr>
          <p:spPr bwMode="auto">
            <a:xfrm flipH="1">
              <a:off x="4373" y="2852"/>
              <a:ext cx="350" cy="1"/>
            </a:xfrm>
            <a:prstGeom prst="line">
              <a:avLst/>
            </a:prstGeom>
            <a:noFill/>
            <a:ln w="38100">
              <a:solidFill>
                <a:schemeClr val="tx1"/>
              </a:solidFill>
              <a:round/>
              <a:headEnd/>
              <a:tailEnd/>
            </a:ln>
          </p:spPr>
          <p:txBody>
            <a:bodyPr/>
            <a:lstStyle/>
            <a:p>
              <a:endParaRPr lang="zh-CN" altLang="en-US"/>
            </a:p>
          </p:txBody>
        </p:sp>
      </p:grpSp>
      <p:grpSp>
        <p:nvGrpSpPr>
          <p:cNvPr id="90126" name="Group 36"/>
          <p:cNvGrpSpPr>
            <a:grpSpLocks/>
          </p:cNvGrpSpPr>
          <p:nvPr/>
        </p:nvGrpSpPr>
        <p:grpSpPr bwMode="auto">
          <a:xfrm>
            <a:off x="5518150" y="4205288"/>
            <a:ext cx="3092450" cy="614362"/>
            <a:chOff x="3476" y="2649"/>
            <a:chExt cx="1948" cy="387"/>
          </a:xfrm>
        </p:grpSpPr>
        <p:sp>
          <p:nvSpPr>
            <p:cNvPr id="90254" name="Text Box 37"/>
            <p:cNvSpPr txBox="1">
              <a:spLocks noChangeArrowheads="1"/>
            </p:cNvSpPr>
            <p:nvPr/>
          </p:nvSpPr>
          <p:spPr bwMode="auto">
            <a:xfrm>
              <a:off x="3504" y="2649"/>
              <a:ext cx="684"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2K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8</a:t>
              </a:r>
              <a:r>
                <a:rPr lang="zh-CN" altLang="en-US">
                  <a:latin typeface="Times New Roman" pitchFamily="18" charset="0"/>
                </a:rPr>
                <a:t>位</a:t>
              </a:r>
            </a:p>
          </p:txBody>
        </p:sp>
        <p:sp>
          <p:nvSpPr>
            <p:cNvPr id="90255" name="Rectangle 38"/>
            <p:cNvSpPr>
              <a:spLocks noChangeArrowheads="1"/>
            </p:cNvSpPr>
            <p:nvPr/>
          </p:nvSpPr>
          <p:spPr bwMode="auto">
            <a:xfrm>
              <a:off x="3476" y="2688"/>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90256" name="Text Box 39"/>
            <p:cNvSpPr txBox="1">
              <a:spLocks noChangeArrowheads="1"/>
            </p:cNvSpPr>
            <p:nvPr/>
          </p:nvSpPr>
          <p:spPr bwMode="auto">
            <a:xfrm>
              <a:off x="3600" y="2784"/>
              <a:ext cx="4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RAM</a:t>
              </a:r>
            </a:p>
          </p:txBody>
        </p:sp>
        <p:sp>
          <p:nvSpPr>
            <p:cNvPr id="90257" name="Rectangle 40"/>
            <p:cNvSpPr>
              <a:spLocks noChangeArrowheads="1"/>
            </p:cNvSpPr>
            <p:nvPr/>
          </p:nvSpPr>
          <p:spPr bwMode="auto">
            <a:xfrm>
              <a:off x="4724" y="2697"/>
              <a:ext cx="700" cy="305"/>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90258" name="Text Box 41"/>
            <p:cNvSpPr txBox="1">
              <a:spLocks noChangeArrowheads="1"/>
            </p:cNvSpPr>
            <p:nvPr/>
          </p:nvSpPr>
          <p:spPr bwMode="auto">
            <a:xfrm>
              <a:off x="4752" y="2670"/>
              <a:ext cx="668"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1K</a:t>
              </a:r>
              <a:r>
                <a:rPr lang="en-US" altLang="zh-CN" sz="800">
                  <a:latin typeface="Times New Roman" pitchFamily="18" charset="0"/>
                </a:rPr>
                <a:t> </a:t>
              </a:r>
              <a:r>
                <a:rPr lang="en-US" altLang="zh-CN" sz="1600">
                  <a:latin typeface="宋体" pitchFamily="2" charset="-122"/>
                </a:rPr>
                <a:t>×</a:t>
              </a:r>
              <a:r>
                <a:rPr lang="en-US" altLang="zh-CN">
                  <a:latin typeface="Times New Roman" pitchFamily="18" charset="0"/>
                </a:rPr>
                <a:t>8</a:t>
              </a:r>
              <a:r>
                <a:rPr lang="zh-CN" altLang="en-US">
                  <a:latin typeface="Times New Roman" pitchFamily="18" charset="0"/>
                </a:rPr>
                <a:t>位</a:t>
              </a:r>
            </a:p>
          </p:txBody>
        </p:sp>
        <p:sp>
          <p:nvSpPr>
            <p:cNvPr id="90259" name="Text Box 42"/>
            <p:cNvSpPr txBox="1">
              <a:spLocks noChangeArrowheads="1"/>
            </p:cNvSpPr>
            <p:nvPr/>
          </p:nvSpPr>
          <p:spPr bwMode="auto">
            <a:xfrm>
              <a:off x="4848" y="2805"/>
              <a:ext cx="4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800">
                  <a:latin typeface="Times New Roman" pitchFamily="18" charset="0"/>
                </a:rPr>
                <a:t> </a:t>
              </a:r>
              <a:r>
                <a:rPr lang="en-US" altLang="zh-CN">
                  <a:latin typeface="Times New Roman" pitchFamily="18" charset="0"/>
                </a:rPr>
                <a:t>RAM</a:t>
              </a:r>
            </a:p>
          </p:txBody>
        </p:sp>
      </p:grpSp>
      <p:grpSp>
        <p:nvGrpSpPr>
          <p:cNvPr id="90127" name="Group 43"/>
          <p:cNvGrpSpPr>
            <a:grpSpLocks/>
          </p:cNvGrpSpPr>
          <p:nvPr/>
        </p:nvGrpSpPr>
        <p:grpSpPr bwMode="auto">
          <a:xfrm>
            <a:off x="7672388" y="3530600"/>
            <a:ext cx="711200" cy="750888"/>
            <a:chOff x="4833" y="2224"/>
            <a:chExt cx="448" cy="473"/>
          </a:xfrm>
        </p:grpSpPr>
        <p:sp>
          <p:nvSpPr>
            <p:cNvPr id="90251" name="Freeform 44"/>
            <p:cNvSpPr>
              <a:spLocks/>
            </p:cNvSpPr>
            <p:nvPr/>
          </p:nvSpPr>
          <p:spPr bwMode="auto">
            <a:xfrm>
              <a:off x="4833" y="2224"/>
              <a:ext cx="1" cy="473"/>
            </a:xfrm>
            <a:custGeom>
              <a:avLst/>
              <a:gdLst>
                <a:gd name="T0" fmla="*/ 0 w 1"/>
                <a:gd name="T1" fmla="*/ 0 h 473"/>
                <a:gd name="T2" fmla="*/ 0 w 1"/>
                <a:gd name="T3" fmla="*/ 473 h 473"/>
                <a:gd name="T4" fmla="*/ 0 60000 65536"/>
                <a:gd name="T5" fmla="*/ 0 60000 65536"/>
                <a:gd name="T6" fmla="*/ 0 w 1"/>
                <a:gd name="T7" fmla="*/ 0 h 473"/>
                <a:gd name="T8" fmla="*/ 1 w 1"/>
                <a:gd name="T9" fmla="*/ 473 h 473"/>
              </a:gdLst>
              <a:ahLst/>
              <a:cxnLst>
                <a:cxn ang="T4">
                  <a:pos x="T0" y="T1"/>
                </a:cxn>
                <a:cxn ang="T5">
                  <a:pos x="T2" y="T3"/>
                </a:cxn>
              </a:cxnLst>
              <a:rect l="T6" t="T7" r="T8" b="T9"/>
              <a:pathLst>
                <a:path w="1" h="473">
                  <a:moveTo>
                    <a:pt x="0" y="0"/>
                  </a:moveTo>
                  <a:lnTo>
                    <a:pt x="0" y="473"/>
                  </a:lnTo>
                </a:path>
              </a:pathLst>
            </a:custGeom>
            <a:noFill/>
            <a:ln w="38100">
              <a:solidFill>
                <a:schemeClr val="tx1"/>
              </a:solidFill>
              <a:round/>
              <a:headEnd type="oval" w="sm" len="sm"/>
              <a:tailEnd/>
            </a:ln>
          </p:spPr>
          <p:txBody>
            <a:bodyPr wrap="none"/>
            <a:lstStyle/>
            <a:p>
              <a:endParaRPr lang="zh-CN" altLang="en-US"/>
            </a:p>
          </p:txBody>
        </p:sp>
        <p:sp>
          <p:nvSpPr>
            <p:cNvPr id="90252" name="Freeform 45"/>
            <p:cNvSpPr>
              <a:spLocks/>
            </p:cNvSpPr>
            <p:nvPr/>
          </p:nvSpPr>
          <p:spPr bwMode="auto">
            <a:xfrm>
              <a:off x="5280" y="2496"/>
              <a:ext cx="1" cy="198"/>
            </a:xfrm>
            <a:custGeom>
              <a:avLst/>
              <a:gdLst>
                <a:gd name="T0" fmla="*/ 0 w 1"/>
                <a:gd name="T1" fmla="*/ 0 h 198"/>
                <a:gd name="T2" fmla="*/ 0 w 1"/>
                <a:gd name="T3" fmla="*/ 198 h 198"/>
                <a:gd name="T4" fmla="*/ 0 60000 65536"/>
                <a:gd name="T5" fmla="*/ 0 60000 65536"/>
                <a:gd name="T6" fmla="*/ 0 w 1"/>
                <a:gd name="T7" fmla="*/ 0 h 198"/>
                <a:gd name="T8" fmla="*/ 1 w 1"/>
                <a:gd name="T9" fmla="*/ 198 h 198"/>
              </a:gdLst>
              <a:ahLst/>
              <a:cxnLst>
                <a:cxn ang="T4">
                  <a:pos x="T0" y="T1"/>
                </a:cxn>
                <a:cxn ang="T5">
                  <a:pos x="T2" y="T3"/>
                </a:cxn>
              </a:cxnLst>
              <a:rect l="T6" t="T7" r="T8" b="T9"/>
              <a:pathLst>
                <a:path w="1" h="198">
                  <a:moveTo>
                    <a:pt x="0" y="0"/>
                  </a:moveTo>
                  <a:lnTo>
                    <a:pt x="0" y="198"/>
                  </a:lnTo>
                </a:path>
              </a:pathLst>
            </a:custGeom>
            <a:noFill/>
            <a:ln w="38100">
              <a:solidFill>
                <a:schemeClr val="tx1"/>
              </a:solidFill>
              <a:round/>
              <a:headEnd type="oval" w="sm" len="sm"/>
              <a:tailEnd/>
            </a:ln>
          </p:spPr>
          <p:txBody>
            <a:bodyPr wrap="none"/>
            <a:lstStyle/>
            <a:p>
              <a:endParaRPr lang="zh-CN" altLang="en-US"/>
            </a:p>
          </p:txBody>
        </p:sp>
        <p:sp>
          <p:nvSpPr>
            <p:cNvPr id="90253" name="Text Box 46"/>
            <p:cNvSpPr txBox="1">
              <a:spLocks noChangeArrowheads="1"/>
            </p:cNvSpPr>
            <p:nvPr/>
          </p:nvSpPr>
          <p:spPr bwMode="auto">
            <a:xfrm>
              <a:off x="4876"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90128" name="Group 47"/>
          <p:cNvGrpSpPr>
            <a:grpSpLocks/>
          </p:cNvGrpSpPr>
          <p:nvPr/>
        </p:nvGrpSpPr>
        <p:grpSpPr bwMode="auto">
          <a:xfrm>
            <a:off x="3657600" y="3314700"/>
            <a:ext cx="844550" cy="927100"/>
            <a:chOff x="2304" y="2088"/>
            <a:chExt cx="532" cy="584"/>
          </a:xfrm>
        </p:grpSpPr>
        <p:sp>
          <p:nvSpPr>
            <p:cNvPr id="90248" name="Freeform 48"/>
            <p:cNvSpPr>
              <a:spLocks/>
            </p:cNvSpPr>
            <p:nvPr/>
          </p:nvSpPr>
          <p:spPr bwMode="auto">
            <a:xfrm>
              <a:off x="2304" y="2088"/>
              <a:ext cx="2" cy="584"/>
            </a:xfrm>
            <a:custGeom>
              <a:avLst/>
              <a:gdLst>
                <a:gd name="T0" fmla="*/ 2 w 2"/>
                <a:gd name="T1" fmla="*/ 0 h 584"/>
                <a:gd name="T2" fmla="*/ 0 w 2"/>
                <a:gd name="T3" fmla="*/ 584 h 584"/>
                <a:gd name="T4" fmla="*/ 0 60000 65536"/>
                <a:gd name="T5" fmla="*/ 0 60000 65536"/>
                <a:gd name="T6" fmla="*/ 0 w 2"/>
                <a:gd name="T7" fmla="*/ 0 h 584"/>
                <a:gd name="T8" fmla="*/ 2 w 2"/>
                <a:gd name="T9" fmla="*/ 584 h 584"/>
              </a:gdLst>
              <a:ahLst/>
              <a:cxnLst>
                <a:cxn ang="T4">
                  <a:pos x="T0" y="T1"/>
                </a:cxn>
                <a:cxn ang="T5">
                  <a:pos x="T2" y="T3"/>
                </a:cxn>
              </a:cxnLst>
              <a:rect l="T6" t="T7" r="T8" b="T9"/>
              <a:pathLst>
                <a:path w="2" h="584">
                  <a:moveTo>
                    <a:pt x="2" y="0"/>
                  </a:moveTo>
                  <a:lnTo>
                    <a:pt x="0" y="584"/>
                  </a:lnTo>
                </a:path>
              </a:pathLst>
            </a:custGeom>
            <a:noFill/>
            <a:ln w="38100">
              <a:solidFill>
                <a:schemeClr val="tx1"/>
              </a:solidFill>
              <a:round/>
              <a:headEnd type="oval" w="sm" len="sm"/>
              <a:tailEnd/>
            </a:ln>
          </p:spPr>
          <p:txBody>
            <a:bodyPr wrap="none"/>
            <a:lstStyle/>
            <a:p>
              <a:endParaRPr lang="zh-CN" altLang="en-US"/>
            </a:p>
          </p:txBody>
        </p:sp>
        <p:sp>
          <p:nvSpPr>
            <p:cNvPr id="90249" name="Freeform 49"/>
            <p:cNvSpPr>
              <a:spLocks/>
            </p:cNvSpPr>
            <p:nvPr/>
          </p:nvSpPr>
          <p:spPr bwMode="auto">
            <a:xfrm>
              <a:off x="2835" y="2496"/>
              <a:ext cx="1" cy="171"/>
            </a:xfrm>
            <a:custGeom>
              <a:avLst/>
              <a:gdLst>
                <a:gd name="T0" fmla="*/ 0 w 1"/>
                <a:gd name="T1" fmla="*/ 0 h 171"/>
                <a:gd name="T2" fmla="*/ 0 w 1"/>
                <a:gd name="T3" fmla="*/ 171 h 171"/>
                <a:gd name="T4" fmla="*/ 0 60000 65536"/>
                <a:gd name="T5" fmla="*/ 0 60000 65536"/>
                <a:gd name="T6" fmla="*/ 0 w 1"/>
                <a:gd name="T7" fmla="*/ 0 h 171"/>
                <a:gd name="T8" fmla="*/ 1 w 1"/>
                <a:gd name="T9" fmla="*/ 171 h 171"/>
              </a:gdLst>
              <a:ahLst/>
              <a:cxnLst>
                <a:cxn ang="T4">
                  <a:pos x="T0" y="T1"/>
                </a:cxn>
                <a:cxn ang="T5">
                  <a:pos x="T2" y="T3"/>
                </a:cxn>
              </a:cxnLst>
              <a:rect l="T6" t="T7" r="T8" b="T9"/>
              <a:pathLst>
                <a:path w="1" h="171">
                  <a:moveTo>
                    <a:pt x="0" y="0"/>
                  </a:moveTo>
                  <a:lnTo>
                    <a:pt x="0" y="171"/>
                  </a:lnTo>
                </a:path>
              </a:pathLst>
            </a:custGeom>
            <a:noFill/>
            <a:ln w="38100">
              <a:solidFill>
                <a:schemeClr val="tx1"/>
              </a:solidFill>
              <a:round/>
              <a:headEnd type="oval" w="sm" len="sm"/>
              <a:tailEnd/>
            </a:ln>
          </p:spPr>
          <p:txBody>
            <a:bodyPr wrap="none"/>
            <a:lstStyle/>
            <a:p>
              <a:endParaRPr lang="zh-CN" altLang="en-US"/>
            </a:p>
          </p:txBody>
        </p:sp>
        <p:sp>
          <p:nvSpPr>
            <p:cNvPr id="90250" name="Text Box 50"/>
            <p:cNvSpPr txBox="1">
              <a:spLocks noChangeArrowheads="1"/>
            </p:cNvSpPr>
            <p:nvPr/>
          </p:nvSpPr>
          <p:spPr bwMode="auto">
            <a:xfrm>
              <a:off x="2400"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90129" name="Group 51"/>
          <p:cNvGrpSpPr>
            <a:grpSpLocks/>
          </p:cNvGrpSpPr>
          <p:nvPr/>
        </p:nvGrpSpPr>
        <p:grpSpPr bwMode="auto">
          <a:xfrm>
            <a:off x="5572125" y="3357563"/>
            <a:ext cx="858838" cy="928687"/>
            <a:chOff x="3539" y="2133"/>
            <a:chExt cx="541" cy="585"/>
          </a:xfrm>
        </p:grpSpPr>
        <p:sp>
          <p:nvSpPr>
            <p:cNvPr id="90245" name="Freeform 52"/>
            <p:cNvSpPr>
              <a:spLocks/>
            </p:cNvSpPr>
            <p:nvPr/>
          </p:nvSpPr>
          <p:spPr bwMode="auto">
            <a:xfrm>
              <a:off x="3539" y="2133"/>
              <a:ext cx="46" cy="585"/>
            </a:xfrm>
            <a:custGeom>
              <a:avLst/>
              <a:gdLst>
                <a:gd name="T0" fmla="*/ 0 w 1"/>
                <a:gd name="T1" fmla="*/ 0 h 459"/>
                <a:gd name="T2" fmla="*/ 0 w 1"/>
                <a:gd name="T3" fmla="*/ 4077 h 459"/>
                <a:gd name="T4" fmla="*/ 0 60000 65536"/>
                <a:gd name="T5" fmla="*/ 0 60000 65536"/>
                <a:gd name="T6" fmla="*/ 0 w 1"/>
                <a:gd name="T7" fmla="*/ 0 h 459"/>
                <a:gd name="T8" fmla="*/ 1 w 1"/>
                <a:gd name="T9" fmla="*/ 459 h 459"/>
              </a:gdLst>
              <a:ahLst/>
              <a:cxnLst>
                <a:cxn ang="T4">
                  <a:pos x="T0" y="T1"/>
                </a:cxn>
                <a:cxn ang="T5">
                  <a:pos x="T2" y="T3"/>
                </a:cxn>
              </a:cxnLst>
              <a:rect l="T6" t="T7" r="T8" b="T9"/>
              <a:pathLst>
                <a:path w="1" h="459">
                  <a:moveTo>
                    <a:pt x="0" y="0"/>
                  </a:moveTo>
                  <a:lnTo>
                    <a:pt x="0" y="459"/>
                  </a:lnTo>
                </a:path>
              </a:pathLst>
            </a:custGeom>
            <a:noFill/>
            <a:ln w="38100">
              <a:solidFill>
                <a:schemeClr val="tx1"/>
              </a:solidFill>
              <a:round/>
              <a:headEnd type="oval" w="sm" len="sm"/>
              <a:tailEnd/>
            </a:ln>
          </p:spPr>
          <p:txBody>
            <a:bodyPr wrap="none"/>
            <a:lstStyle/>
            <a:p>
              <a:endParaRPr lang="zh-CN" altLang="en-US"/>
            </a:p>
          </p:txBody>
        </p:sp>
        <p:sp>
          <p:nvSpPr>
            <p:cNvPr id="90246" name="Line 53"/>
            <p:cNvSpPr>
              <a:spLocks noChangeShapeType="1"/>
            </p:cNvSpPr>
            <p:nvPr/>
          </p:nvSpPr>
          <p:spPr bwMode="auto">
            <a:xfrm>
              <a:off x="4080" y="2496"/>
              <a:ext cx="0" cy="192"/>
            </a:xfrm>
            <a:prstGeom prst="line">
              <a:avLst/>
            </a:prstGeom>
            <a:noFill/>
            <a:ln w="38100">
              <a:solidFill>
                <a:schemeClr val="tx1"/>
              </a:solidFill>
              <a:round/>
              <a:headEnd type="oval" w="sm" len="sm"/>
              <a:tailEnd/>
            </a:ln>
          </p:spPr>
          <p:txBody>
            <a:bodyPr wrap="none"/>
            <a:lstStyle/>
            <a:p>
              <a:endParaRPr lang="zh-CN" altLang="en-US"/>
            </a:p>
          </p:txBody>
        </p:sp>
        <p:sp>
          <p:nvSpPr>
            <p:cNvPr id="90247" name="Text Box 54"/>
            <p:cNvSpPr txBox="1">
              <a:spLocks noChangeArrowheads="1"/>
            </p:cNvSpPr>
            <p:nvPr/>
          </p:nvSpPr>
          <p:spPr bwMode="auto">
            <a:xfrm>
              <a:off x="3648" y="2416"/>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90130" name="Group 55"/>
          <p:cNvGrpSpPr>
            <a:grpSpLocks/>
          </p:cNvGrpSpPr>
          <p:nvPr/>
        </p:nvGrpSpPr>
        <p:grpSpPr bwMode="auto">
          <a:xfrm>
            <a:off x="7931150" y="1500188"/>
            <a:ext cx="641350" cy="762000"/>
            <a:chOff x="3868" y="1008"/>
            <a:chExt cx="472" cy="480"/>
          </a:xfrm>
        </p:grpSpPr>
        <p:sp>
          <p:nvSpPr>
            <p:cNvPr id="90240" name="Text Box 56"/>
            <p:cNvSpPr txBox="1">
              <a:spLocks noChangeArrowheads="1"/>
            </p:cNvSpPr>
            <p:nvPr/>
          </p:nvSpPr>
          <p:spPr bwMode="auto">
            <a:xfrm>
              <a:off x="3936" y="1065"/>
              <a:ext cx="357" cy="3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&amp;</a:t>
              </a:r>
            </a:p>
          </p:txBody>
        </p:sp>
        <p:sp>
          <p:nvSpPr>
            <p:cNvPr id="90241" name="Rectangle 57"/>
            <p:cNvSpPr>
              <a:spLocks noChangeArrowheads="1"/>
            </p:cNvSpPr>
            <p:nvPr/>
          </p:nvSpPr>
          <p:spPr bwMode="auto">
            <a:xfrm>
              <a:off x="3936" y="1008"/>
              <a:ext cx="336" cy="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242" name="Oval 58"/>
            <p:cNvSpPr>
              <a:spLocks noChangeArrowheads="1"/>
            </p:cNvSpPr>
            <p:nvPr/>
          </p:nvSpPr>
          <p:spPr bwMode="auto">
            <a:xfrm>
              <a:off x="3868" y="1178"/>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243" name="Oval 59"/>
            <p:cNvSpPr>
              <a:spLocks noChangeArrowheads="1"/>
            </p:cNvSpPr>
            <p:nvPr/>
          </p:nvSpPr>
          <p:spPr bwMode="auto">
            <a:xfrm>
              <a:off x="3868" y="131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244" name="Oval 60"/>
            <p:cNvSpPr>
              <a:spLocks noChangeArrowheads="1"/>
            </p:cNvSpPr>
            <p:nvPr/>
          </p:nvSpPr>
          <p:spPr bwMode="auto">
            <a:xfrm>
              <a:off x="4272" y="120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90131" name="Group 61"/>
          <p:cNvGrpSpPr>
            <a:grpSpLocks/>
          </p:cNvGrpSpPr>
          <p:nvPr/>
        </p:nvGrpSpPr>
        <p:grpSpPr bwMode="auto">
          <a:xfrm>
            <a:off x="2362200" y="4205288"/>
            <a:ext cx="1219200" cy="366712"/>
            <a:chOff x="1488" y="2649"/>
            <a:chExt cx="768" cy="231"/>
          </a:xfrm>
        </p:grpSpPr>
        <p:sp>
          <p:nvSpPr>
            <p:cNvPr id="90238" name="Text Box 62"/>
            <p:cNvSpPr txBox="1">
              <a:spLocks noChangeArrowheads="1"/>
            </p:cNvSpPr>
            <p:nvPr/>
          </p:nvSpPr>
          <p:spPr bwMode="auto">
            <a:xfrm>
              <a:off x="1488" y="2649"/>
              <a:ext cx="768" cy="231"/>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a:latin typeface="Times New Roman" pitchFamily="18" charset="0"/>
                </a:rPr>
                <a:t>PD/Progr</a:t>
              </a:r>
            </a:p>
          </p:txBody>
        </p:sp>
        <p:sp>
          <p:nvSpPr>
            <p:cNvPr id="90239" name="Line 63"/>
            <p:cNvSpPr>
              <a:spLocks noChangeShapeType="1"/>
            </p:cNvSpPr>
            <p:nvPr/>
          </p:nvSpPr>
          <p:spPr bwMode="auto">
            <a:xfrm>
              <a:off x="1539" y="2685"/>
              <a:ext cx="192" cy="0"/>
            </a:xfrm>
            <a:prstGeom prst="line">
              <a:avLst/>
            </a:prstGeom>
            <a:noFill/>
            <a:ln w="19050">
              <a:solidFill>
                <a:schemeClr val="tx1"/>
              </a:solidFill>
              <a:round/>
              <a:headEnd/>
              <a:tailEnd/>
            </a:ln>
          </p:spPr>
          <p:txBody>
            <a:bodyPr wrap="none"/>
            <a:lstStyle/>
            <a:p>
              <a:endParaRPr lang="zh-CN" altLang="en-US"/>
            </a:p>
          </p:txBody>
        </p:sp>
      </p:grpSp>
      <p:grpSp>
        <p:nvGrpSpPr>
          <p:cNvPr id="90132" name="Group 64"/>
          <p:cNvGrpSpPr>
            <a:grpSpLocks/>
          </p:cNvGrpSpPr>
          <p:nvPr/>
        </p:nvGrpSpPr>
        <p:grpSpPr bwMode="auto">
          <a:xfrm>
            <a:off x="4387850" y="1857375"/>
            <a:ext cx="2613025" cy="428625"/>
            <a:chOff x="2764" y="981"/>
            <a:chExt cx="1100" cy="270"/>
          </a:xfrm>
        </p:grpSpPr>
        <p:grpSp>
          <p:nvGrpSpPr>
            <p:cNvPr id="90234" name="Group 65"/>
            <p:cNvGrpSpPr>
              <a:grpSpLocks/>
            </p:cNvGrpSpPr>
            <p:nvPr/>
          </p:nvGrpSpPr>
          <p:grpSpPr bwMode="auto">
            <a:xfrm>
              <a:off x="2826" y="981"/>
              <a:ext cx="1038" cy="233"/>
              <a:chOff x="2826" y="981"/>
              <a:chExt cx="1038" cy="233"/>
            </a:xfrm>
          </p:grpSpPr>
          <p:sp>
            <p:nvSpPr>
              <p:cNvPr id="90236" name="Freeform 66"/>
              <p:cNvSpPr>
                <a:spLocks/>
              </p:cNvSpPr>
              <p:nvPr/>
            </p:nvSpPr>
            <p:spPr bwMode="auto">
              <a:xfrm>
                <a:off x="2826" y="1206"/>
                <a:ext cx="1038" cy="1"/>
              </a:xfrm>
              <a:custGeom>
                <a:avLst/>
                <a:gdLst>
                  <a:gd name="T0" fmla="*/ 1038 w 1038"/>
                  <a:gd name="T1" fmla="*/ 0 h 1"/>
                  <a:gd name="T2" fmla="*/ 0 w 1038"/>
                  <a:gd name="T3" fmla="*/ 0 h 1"/>
                  <a:gd name="T4" fmla="*/ 0 60000 65536"/>
                  <a:gd name="T5" fmla="*/ 0 60000 65536"/>
                  <a:gd name="T6" fmla="*/ 0 w 1038"/>
                  <a:gd name="T7" fmla="*/ 0 h 1"/>
                  <a:gd name="T8" fmla="*/ 1038 w 1038"/>
                  <a:gd name="T9" fmla="*/ 1 h 1"/>
                </a:gdLst>
                <a:ahLst/>
                <a:cxnLst>
                  <a:cxn ang="T4">
                    <a:pos x="T0" y="T1"/>
                  </a:cxn>
                  <a:cxn ang="T5">
                    <a:pos x="T2" y="T3"/>
                  </a:cxn>
                </a:cxnLst>
                <a:rect l="T6" t="T7" r="T8" b="T9"/>
                <a:pathLst>
                  <a:path w="1038" h="1">
                    <a:moveTo>
                      <a:pt x="1038"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90237" name="Text Box 67"/>
              <p:cNvSpPr txBox="1">
                <a:spLocks noChangeArrowheads="1"/>
              </p:cNvSpPr>
              <p:nvPr/>
            </p:nvSpPr>
            <p:spPr bwMode="auto">
              <a:xfrm>
                <a:off x="2844" y="981"/>
                <a:ext cx="270"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Y</a:t>
                </a:r>
                <a:r>
                  <a:rPr lang="en-US" altLang="zh-CN" baseline="-25000">
                    <a:latin typeface="Times New Roman" pitchFamily="18" charset="0"/>
                  </a:rPr>
                  <a:t>1</a:t>
                </a:r>
              </a:p>
            </p:txBody>
          </p:sp>
        </p:grpSp>
        <p:sp>
          <p:nvSpPr>
            <p:cNvPr id="90235" name="Oval 69"/>
            <p:cNvSpPr>
              <a:spLocks noChangeArrowheads="1"/>
            </p:cNvSpPr>
            <p:nvPr/>
          </p:nvSpPr>
          <p:spPr bwMode="auto">
            <a:xfrm>
              <a:off x="2764" y="1153"/>
              <a:ext cx="49" cy="9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90133" name="Group 70"/>
          <p:cNvGrpSpPr>
            <a:grpSpLocks/>
          </p:cNvGrpSpPr>
          <p:nvPr/>
        </p:nvGrpSpPr>
        <p:grpSpPr bwMode="auto">
          <a:xfrm>
            <a:off x="4387850" y="2500313"/>
            <a:ext cx="903288" cy="1847850"/>
            <a:chOff x="2764" y="1372"/>
            <a:chExt cx="569" cy="1367"/>
          </a:xfrm>
        </p:grpSpPr>
        <p:grpSp>
          <p:nvGrpSpPr>
            <p:cNvPr id="90227" name="Group 71"/>
            <p:cNvGrpSpPr>
              <a:grpSpLocks/>
            </p:cNvGrpSpPr>
            <p:nvPr/>
          </p:nvGrpSpPr>
          <p:grpSpPr bwMode="auto">
            <a:xfrm>
              <a:off x="2814" y="1401"/>
              <a:ext cx="519" cy="1338"/>
              <a:chOff x="2814" y="1401"/>
              <a:chExt cx="519" cy="1338"/>
            </a:xfrm>
          </p:grpSpPr>
          <p:grpSp>
            <p:nvGrpSpPr>
              <p:cNvPr id="90229" name="Group 72"/>
              <p:cNvGrpSpPr>
                <a:grpSpLocks/>
              </p:cNvGrpSpPr>
              <p:nvPr/>
            </p:nvGrpSpPr>
            <p:grpSpPr bwMode="auto">
              <a:xfrm>
                <a:off x="2814" y="1401"/>
                <a:ext cx="519" cy="1338"/>
                <a:chOff x="2814" y="1401"/>
                <a:chExt cx="519" cy="1338"/>
              </a:xfrm>
            </p:grpSpPr>
            <p:sp>
              <p:nvSpPr>
                <p:cNvPr id="90232" name="Freeform 73"/>
                <p:cNvSpPr>
                  <a:spLocks/>
                </p:cNvSpPr>
                <p:nvPr/>
              </p:nvSpPr>
              <p:spPr bwMode="auto">
                <a:xfrm>
                  <a:off x="2814" y="1401"/>
                  <a:ext cx="519" cy="3"/>
                </a:xfrm>
                <a:custGeom>
                  <a:avLst/>
                  <a:gdLst>
                    <a:gd name="T0" fmla="*/ 0 w 519"/>
                    <a:gd name="T1" fmla="*/ 3 h 3"/>
                    <a:gd name="T2" fmla="*/ 519 w 519"/>
                    <a:gd name="T3" fmla="*/ 0 h 3"/>
                    <a:gd name="T4" fmla="*/ 0 60000 65536"/>
                    <a:gd name="T5" fmla="*/ 0 60000 65536"/>
                    <a:gd name="T6" fmla="*/ 0 w 519"/>
                    <a:gd name="T7" fmla="*/ 0 h 3"/>
                    <a:gd name="T8" fmla="*/ 519 w 519"/>
                    <a:gd name="T9" fmla="*/ 3 h 3"/>
                  </a:gdLst>
                  <a:ahLst/>
                  <a:cxnLst>
                    <a:cxn ang="T4">
                      <a:pos x="T0" y="T1"/>
                    </a:cxn>
                    <a:cxn ang="T5">
                      <a:pos x="T2" y="T3"/>
                    </a:cxn>
                  </a:cxnLst>
                  <a:rect l="T6" t="T7" r="T8" b="T9"/>
                  <a:pathLst>
                    <a:path w="519" h="3">
                      <a:moveTo>
                        <a:pt x="0" y="3"/>
                      </a:moveTo>
                      <a:lnTo>
                        <a:pt x="519" y="0"/>
                      </a:lnTo>
                    </a:path>
                  </a:pathLst>
                </a:custGeom>
                <a:solidFill>
                  <a:srgbClr val="FFFFFF"/>
                </a:solidFill>
                <a:ln w="38100">
                  <a:solidFill>
                    <a:schemeClr val="tx1"/>
                  </a:solidFill>
                  <a:round/>
                  <a:headEnd/>
                  <a:tailEnd/>
                </a:ln>
              </p:spPr>
              <p:txBody>
                <a:bodyPr/>
                <a:lstStyle/>
                <a:p>
                  <a:endParaRPr lang="zh-CN" altLang="en-US"/>
                </a:p>
              </p:txBody>
            </p:sp>
            <p:sp>
              <p:nvSpPr>
                <p:cNvPr id="90233" name="Freeform 74"/>
                <p:cNvSpPr>
                  <a:spLocks/>
                </p:cNvSpPr>
                <p:nvPr/>
              </p:nvSpPr>
              <p:spPr bwMode="auto">
                <a:xfrm>
                  <a:off x="3324" y="1402"/>
                  <a:ext cx="2" cy="1337"/>
                </a:xfrm>
                <a:custGeom>
                  <a:avLst/>
                  <a:gdLst>
                    <a:gd name="T0" fmla="*/ 2 w 2"/>
                    <a:gd name="T1" fmla="*/ 0 h 1337"/>
                    <a:gd name="T2" fmla="*/ 0 w 2"/>
                    <a:gd name="T3" fmla="*/ 1337 h 1337"/>
                    <a:gd name="T4" fmla="*/ 0 60000 65536"/>
                    <a:gd name="T5" fmla="*/ 0 60000 65536"/>
                    <a:gd name="T6" fmla="*/ 0 w 2"/>
                    <a:gd name="T7" fmla="*/ 0 h 1337"/>
                    <a:gd name="T8" fmla="*/ 2 w 2"/>
                    <a:gd name="T9" fmla="*/ 1337 h 1337"/>
                  </a:gdLst>
                  <a:ahLst/>
                  <a:cxnLst>
                    <a:cxn ang="T4">
                      <a:pos x="T0" y="T1"/>
                    </a:cxn>
                    <a:cxn ang="T5">
                      <a:pos x="T2" y="T3"/>
                    </a:cxn>
                  </a:cxnLst>
                  <a:rect l="T6" t="T7" r="T8" b="T9"/>
                  <a:pathLst>
                    <a:path w="2" h="1337">
                      <a:moveTo>
                        <a:pt x="2" y="0"/>
                      </a:moveTo>
                      <a:lnTo>
                        <a:pt x="0" y="1337"/>
                      </a:lnTo>
                    </a:path>
                  </a:pathLst>
                </a:custGeom>
                <a:solidFill>
                  <a:srgbClr val="FFFFFF"/>
                </a:solidFill>
                <a:ln w="38100">
                  <a:solidFill>
                    <a:schemeClr val="tx1"/>
                  </a:solidFill>
                  <a:round/>
                  <a:headEnd/>
                  <a:tailEnd/>
                </a:ln>
              </p:spPr>
              <p:txBody>
                <a:bodyPr/>
                <a:lstStyle/>
                <a:p>
                  <a:endParaRPr lang="zh-CN" altLang="en-US"/>
                </a:p>
              </p:txBody>
            </p:sp>
          </p:grpSp>
          <p:sp>
            <p:nvSpPr>
              <p:cNvPr id="90230" name="Text Box 75"/>
              <p:cNvSpPr txBox="1">
                <a:spLocks noChangeArrowheads="1"/>
              </p:cNvSpPr>
              <p:nvPr/>
            </p:nvSpPr>
            <p:spPr bwMode="auto">
              <a:xfrm>
                <a:off x="2844" y="1464"/>
                <a:ext cx="270"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Y</a:t>
                </a:r>
                <a:r>
                  <a:rPr lang="en-US" altLang="zh-CN" baseline="-25000">
                    <a:latin typeface="Times New Roman" pitchFamily="18" charset="0"/>
                  </a:rPr>
                  <a:t>0</a:t>
                </a:r>
              </a:p>
            </p:txBody>
          </p:sp>
          <p:sp>
            <p:nvSpPr>
              <p:cNvPr id="90231" name="Line 76"/>
              <p:cNvSpPr>
                <a:spLocks noChangeShapeType="1"/>
              </p:cNvSpPr>
              <p:nvPr/>
            </p:nvSpPr>
            <p:spPr bwMode="auto">
              <a:xfrm>
                <a:off x="2876" y="1490"/>
                <a:ext cx="144" cy="0"/>
              </a:xfrm>
              <a:prstGeom prst="line">
                <a:avLst/>
              </a:prstGeom>
              <a:noFill/>
              <a:ln w="19050">
                <a:solidFill>
                  <a:schemeClr val="tx1"/>
                </a:solidFill>
                <a:round/>
                <a:headEnd/>
                <a:tailEnd/>
              </a:ln>
            </p:spPr>
            <p:txBody>
              <a:bodyPr wrap="none"/>
              <a:lstStyle/>
              <a:p>
                <a:endParaRPr lang="zh-CN" altLang="en-US"/>
              </a:p>
            </p:txBody>
          </p:sp>
        </p:grpSp>
        <p:sp>
          <p:nvSpPr>
            <p:cNvPr id="90228" name="Oval 77"/>
            <p:cNvSpPr>
              <a:spLocks noChangeArrowheads="1"/>
            </p:cNvSpPr>
            <p:nvPr/>
          </p:nvSpPr>
          <p:spPr bwMode="auto">
            <a:xfrm>
              <a:off x="2764" y="1372"/>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90134" name="Group 157"/>
          <p:cNvGrpSpPr>
            <a:grpSpLocks/>
          </p:cNvGrpSpPr>
          <p:nvPr/>
        </p:nvGrpSpPr>
        <p:grpSpPr bwMode="auto">
          <a:xfrm>
            <a:off x="3276600" y="1295400"/>
            <a:ext cx="1109663" cy="1890713"/>
            <a:chOff x="2064" y="816"/>
            <a:chExt cx="699" cy="1191"/>
          </a:xfrm>
        </p:grpSpPr>
        <p:sp>
          <p:nvSpPr>
            <p:cNvPr id="90215" name="Rectangle 79"/>
            <p:cNvSpPr>
              <a:spLocks noChangeArrowheads="1"/>
            </p:cNvSpPr>
            <p:nvPr/>
          </p:nvSpPr>
          <p:spPr bwMode="auto">
            <a:xfrm>
              <a:off x="2144" y="816"/>
              <a:ext cx="619" cy="115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90216" name="Text Box 80"/>
            <p:cNvSpPr txBox="1">
              <a:spLocks noChangeArrowheads="1"/>
            </p:cNvSpPr>
            <p:nvPr/>
          </p:nvSpPr>
          <p:spPr bwMode="auto">
            <a:xfrm>
              <a:off x="2120" y="816"/>
              <a:ext cx="27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1</a:t>
              </a:r>
            </a:p>
          </p:txBody>
        </p:sp>
        <p:sp>
          <p:nvSpPr>
            <p:cNvPr id="90217" name="Text Box 82"/>
            <p:cNvSpPr txBox="1">
              <a:spLocks noChangeArrowheads="1"/>
            </p:cNvSpPr>
            <p:nvPr/>
          </p:nvSpPr>
          <p:spPr bwMode="auto">
            <a:xfrm>
              <a:off x="2120" y="1593"/>
              <a:ext cx="212"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B</a:t>
              </a:r>
            </a:p>
          </p:txBody>
        </p:sp>
        <p:sp>
          <p:nvSpPr>
            <p:cNvPr id="90218" name="Text Box 83"/>
            <p:cNvSpPr txBox="1">
              <a:spLocks noChangeArrowheads="1"/>
            </p:cNvSpPr>
            <p:nvPr/>
          </p:nvSpPr>
          <p:spPr bwMode="auto">
            <a:xfrm>
              <a:off x="2120" y="1776"/>
              <a:ext cx="220" cy="231"/>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a:latin typeface="Times New Roman" pitchFamily="18" charset="0"/>
                </a:rPr>
                <a:t>A</a:t>
              </a:r>
            </a:p>
          </p:txBody>
        </p:sp>
        <p:sp>
          <p:nvSpPr>
            <p:cNvPr id="90219" name="Oval 84"/>
            <p:cNvSpPr>
              <a:spLocks noChangeArrowheads="1"/>
            </p:cNvSpPr>
            <p:nvPr/>
          </p:nvSpPr>
          <p:spPr bwMode="auto">
            <a:xfrm>
              <a:off x="2064" y="1099"/>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220" name="Oval 85"/>
            <p:cNvSpPr>
              <a:spLocks noChangeArrowheads="1"/>
            </p:cNvSpPr>
            <p:nvPr/>
          </p:nvSpPr>
          <p:spPr bwMode="auto">
            <a:xfrm>
              <a:off x="2070" y="1372"/>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90221" name="Group 156"/>
            <p:cNvGrpSpPr>
              <a:grpSpLocks/>
            </p:cNvGrpSpPr>
            <p:nvPr/>
          </p:nvGrpSpPr>
          <p:grpSpPr bwMode="auto">
            <a:xfrm>
              <a:off x="2137" y="1299"/>
              <a:ext cx="340" cy="231"/>
              <a:chOff x="2137" y="1299"/>
              <a:chExt cx="340" cy="231"/>
            </a:xfrm>
          </p:grpSpPr>
          <p:sp>
            <p:nvSpPr>
              <p:cNvPr id="90225" name="Text Box 87"/>
              <p:cNvSpPr txBox="1">
                <a:spLocks noChangeArrowheads="1"/>
              </p:cNvSpPr>
              <p:nvPr/>
            </p:nvSpPr>
            <p:spPr bwMode="auto">
              <a:xfrm>
                <a:off x="2137" y="1299"/>
                <a:ext cx="340"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2B</a:t>
                </a:r>
              </a:p>
            </p:txBody>
          </p:sp>
          <p:sp>
            <p:nvSpPr>
              <p:cNvPr id="90226" name="Freeform 88"/>
              <p:cNvSpPr>
                <a:spLocks/>
              </p:cNvSpPr>
              <p:nvPr/>
            </p:nvSpPr>
            <p:spPr bwMode="auto">
              <a:xfrm>
                <a:off x="2184" y="1349"/>
                <a:ext cx="120" cy="1"/>
              </a:xfrm>
              <a:custGeom>
                <a:avLst/>
                <a:gdLst>
                  <a:gd name="T0" fmla="*/ 0 w 207"/>
                  <a:gd name="T1" fmla="*/ 0 h 1"/>
                  <a:gd name="T2" fmla="*/ 2 w 207"/>
                  <a:gd name="T3" fmla="*/ 0 h 1"/>
                  <a:gd name="T4" fmla="*/ 0 60000 65536"/>
                  <a:gd name="T5" fmla="*/ 0 60000 65536"/>
                  <a:gd name="T6" fmla="*/ 0 w 207"/>
                  <a:gd name="T7" fmla="*/ 0 h 1"/>
                  <a:gd name="T8" fmla="*/ 207 w 207"/>
                  <a:gd name="T9" fmla="*/ 1 h 1"/>
                </a:gdLst>
                <a:ahLst/>
                <a:cxnLst>
                  <a:cxn ang="T4">
                    <a:pos x="T0" y="T1"/>
                  </a:cxn>
                  <a:cxn ang="T5">
                    <a:pos x="T2" y="T3"/>
                  </a:cxn>
                </a:cxnLst>
                <a:rect l="T6" t="T7" r="T8" b="T9"/>
                <a:pathLst>
                  <a:path w="207" h="1">
                    <a:moveTo>
                      <a:pt x="0" y="0"/>
                    </a:moveTo>
                    <a:lnTo>
                      <a:pt x="207" y="0"/>
                    </a:lnTo>
                  </a:path>
                </a:pathLst>
              </a:custGeom>
              <a:noFill/>
              <a:ln w="19050">
                <a:solidFill>
                  <a:schemeClr val="tx1"/>
                </a:solidFill>
                <a:round/>
                <a:headEnd/>
                <a:tailEnd/>
              </a:ln>
            </p:spPr>
            <p:txBody>
              <a:bodyPr wrap="none"/>
              <a:lstStyle/>
              <a:p>
                <a:endParaRPr lang="zh-CN" altLang="en-US"/>
              </a:p>
            </p:txBody>
          </p:sp>
        </p:grpSp>
        <p:grpSp>
          <p:nvGrpSpPr>
            <p:cNvPr id="90222" name="Group 155"/>
            <p:cNvGrpSpPr>
              <a:grpSpLocks/>
            </p:cNvGrpSpPr>
            <p:nvPr/>
          </p:nvGrpSpPr>
          <p:grpSpPr bwMode="auto">
            <a:xfrm>
              <a:off x="2132" y="1074"/>
              <a:ext cx="345" cy="231"/>
              <a:chOff x="2132" y="1074"/>
              <a:chExt cx="345" cy="231"/>
            </a:xfrm>
          </p:grpSpPr>
          <p:sp>
            <p:nvSpPr>
              <p:cNvPr id="90223" name="Text Box 90"/>
              <p:cNvSpPr txBox="1">
                <a:spLocks noChangeArrowheads="1"/>
              </p:cNvSpPr>
              <p:nvPr/>
            </p:nvSpPr>
            <p:spPr bwMode="auto">
              <a:xfrm>
                <a:off x="2132" y="1074"/>
                <a:ext cx="345"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G</a:t>
                </a:r>
                <a:r>
                  <a:rPr lang="en-US" altLang="zh-CN" baseline="-25000">
                    <a:latin typeface="Times New Roman" pitchFamily="18" charset="0"/>
                  </a:rPr>
                  <a:t>2A</a:t>
                </a:r>
              </a:p>
            </p:txBody>
          </p:sp>
          <p:sp>
            <p:nvSpPr>
              <p:cNvPr id="90224" name="Freeform 91"/>
              <p:cNvSpPr>
                <a:spLocks/>
              </p:cNvSpPr>
              <p:nvPr/>
            </p:nvSpPr>
            <p:spPr bwMode="auto">
              <a:xfrm>
                <a:off x="2184" y="1124"/>
                <a:ext cx="120" cy="1"/>
              </a:xfrm>
              <a:custGeom>
                <a:avLst/>
                <a:gdLst>
                  <a:gd name="T0" fmla="*/ 0 w 204"/>
                  <a:gd name="T1" fmla="*/ 0 h 1"/>
                  <a:gd name="T2" fmla="*/ 2 w 204"/>
                  <a:gd name="T3" fmla="*/ 0 h 1"/>
                  <a:gd name="T4" fmla="*/ 0 60000 65536"/>
                  <a:gd name="T5" fmla="*/ 0 60000 65536"/>
                  <a:gd name="T6" fmla="*/ 0 w 204"/>
                  <a:gd name="T7" fmla="*/ 0 h 1"/>
                  <a:gd name="T8" fmla="*/ 204 w 204"/>
                  <a:gd name="T9" fmla="*/ 1 h 1"/>
                </a:gdLst>
                <a:ahLst/>
                <a:cxnLst>
                  <a:cxn ang="T4">
                    <a:pos x="T0" y="T1"/>
                  </a:cxn>
                  <a:cxn ang="T5">
                    <a:pos x="T2" y="T3"/>
                  </a:cxn>
                </a:cxnLst>
                <a:rect l="T6" t="T7" r="T8" b="T9"/>
                <a:pathLst>
                  <a:path w="204" h="1">
                    <a:moveTo>
                      <a:pt x="0" y="0"/>
                    </a:moveTo>
                    <a:lnTo>
                      <a:pt x="204" y="0"/>
                    </a:lnTo>
                  </a:path>
                </a:pathLst>
              </a:custGeom>
              <a:noFill/>
              <a:ln w="19050">
                <a:solidFill>
                  <a:schemeClr val="tx1"/>
                </a:solidFill>
                <a:round/>
                <a:headEnd/>
                <a:tailEnd/>
              </a:ln>
            </p:spPr>
            <p:txBody>
              <a:bodyPr wrap="none"/>
              <a:lstStyle/>
              <a:p>
                <a:endParaRPr lang="zh-CN" altLang="en-US"/>
              </a:p>
            </p:txBody>
          </p:sp>
        </p:grpSp>
      </p:grpSp>
      <p:grpSp>
        <p:nvGrpSpPr>
          <p:cNvPr id="90135" name="Group 92"/>
          <p:cNvGrpSpPr>
            <a:grpSpLocks/>
          </p:cNvGrpSpPr>
          <p:nvPr/>
        </p:nvGrpSpPr>
        <p:grpSpPr bwMode="auto">
          <a:xfrm>
            <a:off x="2209800" y="4999038"/>
            <a:ext cx="6737350" cy="919162"/>
            <a:chOff x="1392" y="3149"/>
            <a:chExt cx="4244" cy="579"/>
          </a:xfrm>
        </p:grpSpPr>
        <p:sp>
          <p:nvSpPr>
            <p:cNvPr id="90211" name="Line 93"/>
            <p:cNvSpPr>
              <a:spLocks noChangeShapeType="1"/>
            </p:cNvSpPr>
            <p:nvPr/>
          </p:nvSpPr>
          <p:spPr bwMode="auto">
            <a:xfrm>
              <a:off x="1392" y="3149"/>
              <a:ext cx="3423" cy="29"/>
            </a:xfrm>
            <a:prstGeom prst="line">
              <a:avLst/>
            </a:prstGeom>
            <a:noFill/>
            <a:ln w="38100">
              <a:solidFill>
                <a:schemeClr val="tx1"/>
              </a:solidFill>
              <a:round/>
              <a:headEnd/>
              <a:tailEnd/>
            </a:ln>
          </p:spPr>
          <p:txBody>
            <a:bodyPr/>
            <a:lstStyle/>
            <a:p>
              <a:endParaRPr lang="zh-CN" altLang="en-US"/>
            </a:p>
          </p:txBody>
        </p:sp>
        <p:sp>
          <p:nvSpPr>
            <p:cNvPr id="90212" name="Line 94"/>
            <p:cNvSpPr>
              <a:spLocks noChangeShapeType="1"/>
            </p:cNvSpPr>
            <p:nvPr/>
          </p:nvSpPr>
          <p:spPr bwMode="auto">
            <a:xfrm>
              <a:off x="1392" y="3725"/>
              <a:ext cx="4244" cy="1"/>
            </a:xfrm>
            <a:prstGeom prst="line">
              <a:avLst/>
            </a:prstGeom>
            <a:noFill/>
            <a:ln w="38100">
              <a:solidFill>
                <a:schemeClr val="tx1"/>
              </a:solidFill>
              <a:round/>
              <a:headEnd/>
              <a:tailEnd/>
            </a:ln>
          </p:spPr>
          <p:txBody>
            <a:bodyPr/>
            <a:lstStyle/>
            <a:p>
              <a:endParaRPr lang="zh-CN" altLang="en-US"/>
            </a:p>
          </p:txBody>
        </p:sp>
        <p:sp>
          <p:nvSpPr>
            <p:cNvPr id="90213" name="Text Box 97"/>
            <p:cNvSpPr txBox="1">
              <a:spLocks noChangeArrowheads="1"/>
            </p:cNvSpPr>
            <p:nvPr/>
          </p:nvSpPr>
          <p:spPr bwMode="auto">
            <a:xfrm>
              <a:off x="1530" y="3240"/>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sp>
          <p:nvSpPr>
            <p:cNvPr id="90214" name="Text Box 98"/>
            <p:cNvSpPr txBox="1">
              <a:spLocks noChangeArrowheads="1"/>
            </p:cNvSpPr>
            <p:nvPr/>
          </p:nvSpPr>
          <p:spPr bwMode="auto">
            <a:xfrm>
              <a:off x="1516" y="3536"/>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grpSp>
      <p:grpSp>
        <p:nvGrpSpPr>
          <p:cNvPr id="90136" name="Group 151"/>
          <p:cNvGrpSpPr>
            <a:grpSpLocks/>
          </p:cNvGrpSpPr>
          <p:nvPr/>
        </p:nvGrpSpPr>
        <p:grpSpPr bwMode="auto">
          <a:xfrm>
            <a:off x="533400" y="1295400"/>
            <a:ext cx="1681163" cy="5257800"/>
            <a:chOff x="336" y="816"/>
            <a:chExt cx="1059" cy="3312"/>
          </a:xfrm>
        </p:grpSpPr>
        <p:sp>
          <p:nvSpPr>
            <p:cNvPr id="90193" name="Rectangle 100"/>
            <p:cNvSpPr>
              <a:spLocks noChangeArrowheads="1"/>
            </p:cNvSpPr>
            <p:nvPr/>
          </p:nvSpPr>
          <p:spPr bwMode="auto">
            <a:xfrm>
              <a:off x="344" y="816"/>
              <a:ext cx="1051" cy="3312"/>
            </a:xfrm>
            <a:prstGeom prst="rect">
              <a:avLst/>
            </a:prstGeom>
            <a:noFill/>
            <a:ln w="381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90194" name="Freeform 101"/>
            <p:cNvSpPr>
              <a:spLocks/>
            </p:cNvSpPr>
            <p:nvPr/>
          </p:nvSpPr>
          <p:spPr bwMode="auto">
            <a:xfrm>
              <a:off x="368" y="1425"/>
              <a:ext cx="474" cy="1"/>
            </a:xfrm>
            <a:custGeom>
              <a:avLst/>
              <a:gdLst>
                <a:gd name="T0" fmla="*/ 0 w 474"/>
                <a:gd name="T1" fmla="*/ 0 h 1"/>
                <a:gd name="T2" fmla="*/ 474 w 474"/>
                <a:gd name="T3" fmla="*/ 0 h 1"/>
                <a:gd name="T4" fmla="*/ 0 60000 65536"/>
                <a:gd name="T5" fmla="*/ 0 60000 65536"/>
                <a:gd name="T6" fmla="*/ 0 w 474"/>
                <a:gd name="T7" fmla="*/ 0 h 1"/>
                <a:gd name="T8" fmla="*/ 474 w 474"/>
                <a:gd name="T9" fmla="*/ 1 h 1"/>
              </a:gdLst>
              <a:ahLst/>
              <a:cxnLst>
                <a:cxn ang="T4">
                  <a:pos x="T0" y="T1"/>
                </a:cxn>
                <a:cxn ang="T5">
                  <a:pos x="T2" y="T3"/>
                </a:cxn>
              </a:cxnLst>
              <a:rect l="T6" t="T7" r="T8" b="T9"/>
              <a:pathLst>
                <a:path w="474" h="1">
                  <a:moveTo>
                    <a:pt x="0" y="0"/>
                  </a:moveTo>
                  <a:lnTo>
                    <a:pt x="474" y="0"/>
                  </a:lnTo>
                </a:path>
              </a:pathLst>
            </a:custGeom>
            <a:solidFill>
              <a:srgbClr val="FFFFFF"/>
            </a:solidFill>
            <a:ln w="38100">
              <a:solidFill>
                <a:schemeClr val="tx1"/>
              </a:solidFill>
              <a:round/>
              <a:headEnd/>
              <a:tailEnd/>
            </a:ln>
          </p:spPr>
          <p:txBody>
            <a:bodyPr/>
            <a:lstStyle/>
            <a:p>
              <a:endParaRPr lang="zh-CN" altLang="en-US"/>
            </a:p>
          </p:txBody>
        </p:sp>
        <p:sp>
          <p:nvSpPr>
            <p:cNvPr id="90195" name="Text Box 102"/>
            <p:cNvSpPr txBox="1">
              <a:spLocks noChangeArrowheads="1"/>
            </p:cNvSpPr>
            <p:nvPr/>
          </p:nvSpPr>
          <p:spPr bwMode="auto">
            <a:xfrm>
              <a:off x="336" y="1392"/>
              <a:ext cx="56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MREQ</a:t>
              </a:r>
            </a:p>
          </p:txBody>
        </p:sp>
        <p:sp>
          <p:nvSpPr>
            <p:cNvPr id="90196" name="Text Box 103"/>
            <p:cNvSpPr txBox="1">
              <a:spLocks noChangeArrowheads="1"/>
            </p:cNvSpPr>
            <p:nvPr/>
          </p:nvSpPr>
          <p:spPr bwMode="auto">
            <a:xfrm>
              <a:off x="1008" y="982"/>
              <a:ext cx="318"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15</a:t>
              </a:r>
            </a:p>
          </p:txBody>
        </p:sp>
        <p:sp>
          <p:nvSpPr>
            <p:cNvPr id="90197" name="Text Box 104"/>
            <p:cNvSpPr txBox="1">
              <a:spLocks noChangeArrowheads="1"/>
            </p:cNvSpPr>
            <p:nvPr/>
          </p:nvSpPr>
          <p:spPr bwMode="auto">
            <a:xfrm>
              <a:off x="1008" y="1162"/>
              <a:ext cx="318"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14</a:t>
              </a:r>
            </a:p>
          </p:txBody>
        </p:sp>
        <p:sp>
          <p:nvSpPr>
            <p:cNvPr id="90198" name="Text Box 105"/>
            <p:cNvSpPr txBox="1">
              <a:spLocks noChangeArrowheads="1"/>
            </p:cNvSpPr>
            <p:nvPr/>
          </p:nvSpPr>
          <p:spPr bwMode="auto">
            <a:xfrm>
              <a:off x="1008" y="1342"/>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13</a:t>
              </a:r>
            </a:p>
          </p:txBody>
        </p:sp>
        <p:sp>
          <p:nvSpPr>
            <p:cNvPr id="90199" name="Text Box 106"/>
            <p:cNvSpPr txBox="1">
              <a:spLocks noChangeArrowheads="1"/>
            </p:cNvSpPr>
            <p:nvPr/>
          </p:nvSpPr>
          <p:spPr bwMode="auto">
            <a:xfrm>
              <a:off x="1008" y="1534"/>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12</a:t>
              </a:r>
            </a:p>
          </p:txBody>
        </p:sp>
        <p:sp>
          <p:nvSpPr>
            <p:cNvPr id="90200" name="Text Box 107"/>
            <p:cNvSpPr txBox="1">
              <a:spLocks noChangeArrowheads="1"/>
            </p:cNvSpPr>
            <p:nvPr/>
          </p:nvSpPr>
          <p:spPr bwMode="auto">
            <a:xfrm>
              <a:off x="1008" y="1726"/>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11</a:t>
              </a:r>
            </a:p>
          </p:txBody>
        </p:sp>
        <p:sp>
          <p:nvSpPr>
            <p:cNvPr id="90201" name="Text Box 108"/>
            <p:cNvSpPr txBox="1">
              <a:spLocks noChangeArrowheads="1"/>
            </p:cNvSpPr>
            <p:nvPr/>
          </p:nvSpPr>
          <p:spPr bwMode="auto">
            <a:xfrm>
              <a:off x="1008" y="1918"/>
              <a:ext cx="316"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10</a:t>
              </a:r>
            </a:p>
          </p:txBody>
        </p:sp>
        <p:sp>
          <p:nvSpPr>
            <p:cNvPr id="90202" name="Text Box 109"/>
            <p:cNvSpPr txBox="1">
              <a:spLocks noChangeArrowheads="1"/>
            </p:cNvSpPr>
            <p:nvPr/>
          </p:nvSpPr>
          <p:spPr bwMode="auto">
            <a:xfrm>
              <a:off x="1008" y="2088"/>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9</a:t>
              </a:r>
            </a:p>
          </p:txBody>
        </p:sp>
        <p:sp>
          <p:nvSpPr>
            <p:cNvPr id="90203" name="Text Box 110"/>
            <p:cNvSpPr txBox="1">
              <a:spLocks noChangeArrowheads="1"/>
            </p:cNvSpPr>
            <p:nvPr/>
          </p:nvSpPr>
          <p:spPr bwMode="auto">
            <a:xfrm>
              <a:off x="1008" y="2361"/>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A</a:t>
              </a:r>
              <a:r>
                <a:rPr lang="en-US" altLang="zh-CN" baseline="-25000">
                  <a:latin typeface="Times New Roman" pitchFamily="18" charset="0"/>
                </a:rPr>
                <a:t>0</a:t>
              </a:r>
            </a:p>
          </p:txBody>
        </p:sp>
        <p:sp>
          <p:nvSpPr>
            <p:cNvPr id="90204" name="Text Box 111"/>
            <p:cNvSpPr txBox="1">
              <a:spLocks noChangeArrowheads="1"/>
            </p:cNvSpPr>
            <p:nvPr/>
          </p:nvSpPr>
          <p:spPr bwMode="auto">
            <a:xfrm>
              <a:off x="1030" y="2251"/>
              <a:ext cx="308" cy="218"/>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en-US" altLang="zh-CN" sz="2000">
                  <a:latin typeface="Times New Roman" pitchFamily="18" charset="0"/>
                </a:rPr>
                <a:t>…</a:t>
              </a:r>
            </a:p>
          </p:txBody>
        </p:sp>
        <p:sp>
          <p:nvSpPr>
            <p:cNvPr id="90205" name="Text Box 112"/>
            <p:cNvSpPr txBox="1">
              <a:spLocks noChangeArrowheads="1"/>
            </p:cNvSpPr>
            <p:nvPr/>
          </p:nvSpPr>
          <p:spPr bwMode="auto">
            <a:xfrm>
              <a:off x="1056" y="3000"/>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7</a:t>
              </a:r>
            </a:p>
          </p:txBody>
        </p:sp>
        <p:sp>
          <p:nvSpPr>
            <p:cNvPr id="90206" name="Text Box 113"/>
            <p:cNvSpPr txBox="1">
              <a:spLocks noChangeArrowheads="1"/>
            </p:cNvSpPr>
            <p:nvPr/>
          </p:nvSpPr>
          <p:spPr bwMode="auto">
            <a:xfrm>
              <a:off x="1056" y="3192"/>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4</a:t>
              </a:r>
            </a:p>
          </p:txBody>
        </p:sp>
        <p:sp>
          <p:nvSpPr>
            <p:cNvPr id="90207" name="Text Box 114"/>
            <p:cNvSpPr txBox="1">
              <a:spLocks noChangeArrowheads="1"/>
            </p:cNvSpPr>
            <p:nvPr/>
          </p:nvSpPr>
          <p:spPr bwMode="auto">
            <a:xfrm>
              <a:off x="1056" y="3384"/>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3</a:t>
              </a:r>
            </a:p>
          </p:txBody>
        </p:sp>
        <p:sp>
          <p:nvSpPr>
            <p:cNvPr id="90208" name="Text Box 115"/>
            <p:cNvSpPr txBox="1">
              <a:spLocks noChangeArrowheads="1"/>
            </p:cNvSpPr>
            <p:nvPr/>
          </p:nvSpPr>
          <p:spPr bwMode="auto">
            <a:xfrm>
              <a:off x="1056" y="3576"/>
              <a:ext cx="268"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D</a:t>
              </a:r>
              <a:r>
                <a:rPr lang="en-US" altLang="zh-CN" baseline="-25000">
                  <a:latin typeface="Times New Roman" pitchFamily="18" charset="0"/>
                </a:rPr>
                <a:t>0</a:t>
              </a:r>
            </a:p>
          </p:txBody>
        </p:sp>
        <p:sp>
          <p:nvSpPr>
            <p:cNvPr id="90209" name="Text Box 116"/>
            <p:cNvSpPr txBox="1">
              <a:spLocks noChangeArrowheads="1"/>
            </p:cNvSpPr>
            <p:nvPr/>
          </p:nvSpPr>
          <p:spPr bwMode="auto">
            <a:xfrm>
              <a:off x="1008" y="3792"/>
              <a:ext cx="364" cy="231"/>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WR</a:t>
              </a:r>
            </a:p>
          </p:txBody>
        </p:sp>
        <p:sp>
          <p:nvSpPr>
            <p:cNvPr id="90210" name="Freeform 117"/>
            <p:cNvSpPr>
              <a:spLocks/>
            </p:cNvSpPr>
            <p:nvPr/>
          </p:nvSpPr>
          <p:spPr bwMode="auto">
            <a:xfrm>
              <a:off x="1056" y="3834"/>
              <a:ext cx="243" cy="1"/>
            </a:xfrm>
            <a:custGeom>
              <a:avLst/>
              <a:gdLst>
                <a:gd name="T0" fmla="*/ 0 w 243"/>
                <a:gd name="T1" fmla="*/ 1 h 1"/>
                <a:gd name="T2" fmla="*/ 243 w 243"/>
                <a:gd name="T3" fmla="*/ 0 h 1"/>
                <a:gd name="T4" fmla="*/ 0 60000 65536"/>
                <a:gd name="T5" fmla="*/ 0 60000 65536"/>
                <a:gd name="T6" fmla="*/ 0 w 243"/>
                <a:gd name="T7" fmla="*/ 0 h 1"/>
                <a:gd name="T8" fmla="*/ 243 w 243"/>
                <a:gd name="T9" fmla="*/ 1 h 1"/>
              </a:gdLst>
              <a:ahLst/>
              <a:cxnLst>
                <a:cxn ang="T4">
                  <a:pos x="T0" y="T1"/>
                </a:cxn>
                <a:cxn ang="T5">
                  <a:pos x="T2" y="T3"/>
                </a:cxn>
              </a:cxnLst>
              <a:rect l="T6" t="T7" r="T8" b="T9"/>
              <a:pathLst>
                <a:path w="243" h="1">
                  <a:moveTo>
                    <a:pt x="0" y="1"/>
                  </a:moveTo>
                  <a:lnTo>
                    <a:pt x="243" y="0"/>
                  </a:lnTo>
                </a:path>
              </a:pathLst>
            </a:custGeom>
            <a:noFill/>
            <a:ln w="19050">
              <a:solidFill>
                <a:schemeClr val="tx1"/>
              </a:solidFill>
              <a:round/>
              <a:headEnd/>
              <a:tailEnd/>
            </a:ln>
          </p:spPr>
          <p:txBody>
            <a:bodyPr wrap="none"/>
            <a:lstStyle/>
            <a:p>
              <a:endParaRPr lang="zh-CN" altLang="en-US"/>
            </a:p>
          </p:txBody>
        </p:sp>
      </p:grpSp>
      <p:grpSp>
        <p:nvGrpSpPr>
          <p:cNvPr id="90137" name="Group 118"/>
          <p:cNvGrpSpPr>
            <a:grpSpLocks/>
          </p:cNvGrpSpPr>
          <p:nvPr/>
        </p:nvGrpSpPr>
        <p:grpSpPr bwMode="auto">
          <a:xfrm>
            <a:off x="7643813" y="4752975"/>
            <a:ext cx="739775" cy="1162050"/>
            <a:chOff x="4815" y="2994"/>
            <a:chExt cx="466" cy="732"/>
          </a:xfrm>
        </p:grpSpPr>
        <p:sp>
          <p:nvSpPr>
            <p:cNvPr id="90190" name="Freeform 119"/>
            <p:cNvSpPr>
              <a:spLocks/>
            </p:cNvSpPr>
            <p:nvPr/>
          </p:nvSpPr>
          <p:spPr bwMode="auto">
            <a:xfrm flipH="1">
              <a:off x="4815" y="2994"/>
              <a:ext cx="29" cy="201"/>
            </a:xfrm>
            <a:custGeom>
              <a:avLst/>
              <a:gdLst>
                <a:gd name="T0" fmla="*/ 0 w 1"/>
                <a:gd name="T1" fmla="*/ 0 h 510"/>
                <a:gd name="T2" fmla="*/ 2147483647 w 1"/>
                <a:gd name="T3" fmla="*/ 0 h 510"/>
                <a:gd name="T4" fmla="*/ 0 60000 65536"/>
                <a:gd name="T5" fmla="*/ 0 60000 65536"/>
                <a:gd name="T6" fmla="*/ 0 w 1"/>
                <a:gd name="T7" fmla="*/ 0 h 510"/>
                <a:gd name="T8" fmla="*/ 1 w 1"/>
                <a:gd name="T9" fmla="*/ 510 h 510"/>
              </a:gdLst>
              <a:ahLst/>
              <a:cxnLst>
                <a:cxn ang="T4">
                  <a:pos x="T0" y="T1"/>
                </a:cxn>
                <a:cxn ang="T5">
                  <a:pos x="T2" y="T3"/>
                </a:cxn>
              </a:cxnLst>
              <a:rect l="T6" t="T7" r="T8" b="T9"/>
              <a:pathLst>
                <a:path w="1" h="510">
                  <a:moveTo>
                    <a:pt x="0" y="0"/>
                  </a:moveTo>
                  <a:lnTo>
                    <a:pt x="1" y="510"/>
                  </a:lnTo>
                </a:path>
              </a:pathLst>
            </a:custGeom>
            <a:noFill/>
            <a:ln w="38100">
              <a:solidFill>
                <a:schemeClr val="tx1"/>
              </a:solidFill>
              <a:round/>
              <a:headEnd type="none" w="sm" len="sm"/>
              <a:tailEnd type="oval" w="sm" len="sm"/>
            </a:ln>
          </p:spPr>
          <p:txBody>
            <a:bodyPr wrap="none"/>
            <a:lstStyle/>
            <a:p>
              <a:endParaRPr lang="zh-CN" altLang="en-US"/>
            </a:p>
          </p:txBody>
        </p:sp>
        <p:sp>
          <p:nvSpPr>
            <p:cNvPr id="90191" name="Freeform 120"/>
            <p:cNvSpPr>
              <a:spLocks/>
            </p:cNvSpPr>
            <p:nvPr/>
          </p:nvSpPr>
          <p:spPr bwMode="auto">
            <a:xfrm>
              <a:off x="5280" y="3000"/>
              <a:ext cx="1" cy="726"/>
            </a:xfrm>
            <a:custGeom>
              <a:avLst/>
              <a:gdLst>
                <a:gd name="T0" fmla="*/ 0 w 1"/>
                <a:gd name="T1" fmla="*/ 0 h 726"/>
                <a:gd name="T2" fmla="*/ 0 w 1"/>
                <a:gd name="T3" fmla="*/ 726 h 726"/>
                <a:gd name="T4" fmla="*/ 0 60000 65536"/>
                <a:gd name="T5" fmla="*/ 0 60000 65536"/>
                <a:gd name="T6" fmla="*/ 0 w 1"/>
                <a:gd name="T7" fmla="*/ 0 h 726"/>
                <a:gd name="T8" fmla="*/ 1 w 1"/>
                <a:gd name="T9" fmla="*/ 726 h 726"/>
              </a:gdLst>
              <a:ahLst/>
              <a:cxnLst>
                <a:cxn ang="T4">
                  <a:pos x="T0" y="T1"/>
                </a:cxn>
                <a:cxn ang="T5">
                  <a:pos x="T2" y="T3"/>
                </a:cxn>
              </a:cxnLst>
              <a:rect l="T6" t="T7" r="T8" b="T9"/>
              <a:pathLst>
                <a:path w="1" h="726">
                  <a:moveTo>
                    <a:pt x="0" y="0"/>
                  </a:moveTo>
                  <a:lnTo>
                    <a:pt x="0" y="726"/>
                  </a:lnTo>
                </a:path>
              </a:pathLst>
            </a:custGeom>
            <a:noFill/>
            <a:ln w="38100">
              <a:solidFill>
                <a:schemeClr val="tx1"/>
              </a:solidFill>
              <a:round/>
              <a:headEnd type="none" w="sm" len="sm"/>
              <a:tailEnd type="oval" w="sm" len="sm"/>
            </a:ln>
          </p:spPr>
          <p:txBody>
            <a:bodyPr wrap="none"/>
            <a:lstStyle/>
            <a:p>
              <a:endParaRPr lang="zh-CN" altLang="en-US"/>
            </a:p>
          </p:txBody>
        </p:sp>
        <p:sp>
          <p:nvSpPr>
            <p:cNvPr id="90192" name="Text Box 121"/>
            <p:cNvSpPr txBox="1">
              <a:spLocks noChangeArrowheads="1"/>
            </p:cNvSpPr>
            <p:nvPr/>
          </p:nvSpPr>
          <p:spPr bwMode="auto">
            <a:xfrm>
              <a:off x="4876" y="3069"/>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90138" name="Group 122"/>
          <p:cNvGrpSpPr>
            <a:grpSpLocks/>
          </p:cNvGrpSpPr>
          <p:nvPr/>
        </p:nvGrpSpPr>
        <p:grpSpPr bwMode="auto">
          <a:xfrm>
            <a:off x="5689600" y="4616450"/>
            <a:ext cx="788988" cy="717550"/>
            <a:chOff x="3584" y="2908"/>
            <a:chExt cx="497" cy="452"/>
          </a:xfrm>
        </p:grpSpPr>
        <p:sp>
          <p:nvSpPr>
            <p:cNvPr id="90187" name="Freeform 123"/>
            <p:cNvSpPr>
              <a:spLocks/>
            </p:cNvSpPr>
            <p:nvPr/>
          </p:nvSpPr>
          <p:spPr bwMode="auto">
            <a:xfrm>
              <a:off x="3584" y="2994"/>
              <a:ext cx="1" cy="150"/>
            </a:xfrm>
            <a:custGeom>
              <a:avLst/>
              <a:gdLst>
                <a:gd name="T0" fmla="*/ 0 w 1"/>
                <a:gd name="T1" fmla="*/ 0 h 150"/>
                <a:gd name="T2" fmla="*/ 1 w 1"/>
                <a:gd name="T3" fmla="*/ 150 h 150"/>
                <a:gd name="T4" fmla="*/ 0 60000 65536"/>
                <a:gd name="T5" fmla="*/ 0 60000 65536"/>
                <a:gd name="T6" fmla="*/ 0 w 1"/>
                <a:gd name="T7" fmla="*/ 0 h 150"/>
                <a:gd name="T8" fmla="*/ 1 w 1"/>
                <a:gd name="T9" fmla="*/ 150 h 150"/>
              </a:gdLst>
              <a:ahLst/>
              <a:cxnLst>
                <a:cxn ang="T4">
                  <a:pos x="T0" y="T1"/>
                </a:cxn>
                <a:cxn ang="T5">
                  <a:pos x="T2" y="T3"/>
                </a:cxn>
              </a:cxnLst>
              <a:rect l="T6" t="T7" r="T8" b="T9"/>
              <a:pathLst>
                <a:path w="1" h="150">
                  <a:moveTo>
                    <a:pt x="0" y="0"/>
                  </a:moveTo>
                  <a:lnTo>
                    <a:pt x="1" y="150"/>
                  </a:lnTo>
                </a:path>
              </a:pathLst>
            </a:custGeom>
            <a:noFill/>
            <a:ln w="38100">
              <a:solidFill>
                <a:schemeClr val="tx1"/>
              </a:solidFill>
              <a:round/>
              <a:headEnd/>
              <a:tailEnd type="oval" w="sm" len="sm"/>
            </a:ln>
          </p:spPr>
          <p:txBody>
            <a:bodyPr wrap="none"/>
            <a:lstStyle/>
            <a:p>
              <a:endParaRPr lang="zh-CN" altLang="en-US"/>
            </a:p>
          </p:txBody>
        </p:sp>
        <p:sp>
          <p:nvSpPr>
            <p:cNvPr id="90188" name="Freeform 124"/>
            <p:cNvSpPr>
              <a:spLocks/>
            </p:cNvSpPr>
            <p:nvPr/>
          </p:nvSpPr>
          <p:spPr bwMode="auto">
            <a:xfrm>
              <a:off x="4080" y="2994"/>
              <a:ext cx="1" cy="366"/>
            </a:xfrm>
            <a:custGeom>
              <a:avLst/>
              <a:gdLst>
                <a:gd name="T0" fmla="*/ 0 w 1"/>
                <a:gd name="T1" fmla="*/ 0 h 366"/>
                <a:gd name="T2" fmla="*/ 0 w 1"/>
                <a:gd name="T3" fmla="*/ 366 h 366"/>
                <a:gd name="T4" fmla="*/ 0 60000 65536"/>
                <a:gd name="T5" fmla="*/ 0 60000 65536"/>
                <a:gd name="T6" fmla="*/ 0 w 1"/>
                <a:gd name="T7" fmla="*/ 0 h 366"/>
                <a:gd name="T8" fmla="*/ 1 w 1"/>
                <a:gd name="T9" fmla="*/ 366 h 366"/>
              </a:gdLst>
              <a:ahLst/>
              <a:cxnLst>
                <a:cxn ang="T4">
                  <a:pos x="T0" y="T1"/>
                </a:cxn>
                <a:cxn ang="T5">
                  <a:pos x="T2" y="T3"/>
                </a:cxn>
              </a:cxnLst>
              <a:rect l="T6" t="T7" r="T8" b="T9"/>
              <a:pathLst>
                <a:path w="1" h="366">
                  <a:moveTo>
                    <a:pt x="0" y="0"/>
                  </a:moveTo>
                  <a:lnTo>
                    <a:pt x="0" y="366"/>
                  </a:lnTo>
                </a:path>
              </a:pathLst>
            </a:custGeom>
            <a:noFill/>
            <a:ln w="38100">
              <a:solidFill>
                <a:schemeClr val="tx1"/>
              </a:solidFill>
              <a:round/>
              <a:headEnd/>
              <a:tailEnd type="oval" w="sm" len="sm"/>
            </a:ln>
          </p:spPr>
          <p:txBody>
            <a:bodyPr wrap="none"/>
            <a:lstStyle/>
            <a:p>
              <a:endParaRPr lang="zh-CN" altLang="en-US"/>
            </a:p>
          </p:txBody>
        </p:sp>
        <p:sp>
          <p:nvSpPr>
            <p:cNvPr id="90189" name="Text Box 125"/>
            <p:cNvSpPr txBox="1">
              <a:spLocks noChangeArrowheads="1"/>
            </p:cNvSpPr>
            <p:nvPr/>
          </p:nvSpPr>
          <p:spPr bwMode="auto">
            <a:xfrm>
              <a:off x="3648"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grpSp>
      <p:grpSp>
        <p:nvGrpSpPr>
          <p:cNvPr id="90139" name="Group 126"/>
          <p:cNvGrpSpPr>
            <a:grpSpLocks/>
          </p:cNvGrpSpPr>
          <p:nvPr/>
        </p:nvGrpSpPr>
        <p:grpSpPr bwMode="auto">
          <a:xfrm>
            <a:off x="3657600" y="4616450"/>
            <a:ext cx="844550" cy="1270000"/>
            <a:chOff x="2304" y="2908"/>
            <a:chExt cx="532" cy="800"/>
          </a:xfrm>
        </p:grpSpPr>
        <p:sp>
          <p:nvSpPr>
            <p:cNvPr id="90184" name="Line 127"/>
            <p:cNvSpPr>
              <a:spLocks noChangeShapeType="1"/>
            </p:cNvSpPr>
            <p:nvPr/>
          </p:nvSpPr>
          <p:spPr bwMode="auto">
            <a:xfrm>
              <a:off x="2304" y="2976"/>
              <a:ext cx="0" cy="168"/>
            </a:xfrm>
            <a:prstGeom prst="line">
              <a:avLst/>
            </a:prstGeom>
            <a:noFill/>
            <a:ln w="38100">
              <a:solidFill>
                <a:schemeClr val="tx1"/>
              </a:solidFill>
              <a:round/>
              <a:headEnd/>
              <a:tailEnd type="oval" w="sm" len="sm"/>
            </a:ln>
          </p:spPr>
          <p:txBody>
            <a:bodyPr wrap="none"/>
            <a:lstStyle/>
            <a:p>
              <a:endParaRPr lang="zh-CN" altLang="en-US"/>
            </a:p>
          </p:txBody>
        </p:sp>
        <p:sp>
          <p:nvSpPr>
            <p:cNvPr id="90185" name="Text Box 128"/>
            <p:cNvSpPr txBox="1">
              <a:spLocks noChangeArrowheads="1"/>
            </p:cNvSpPr>
            <p:nvPr/>
          </p:nvSpPr>
          <p:spPr bwMode="auto">
            <a:xfrm>
              <a:off x="2400"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a:t>
              </a:r>
            </a:p>
          </p:txBody>
        </p:sp>
        <p:sp>
          <p:nvSpPr>
            <p:cNvPr id="90186" name="Freeform 129"/>
            <p:cNvSpPr>
              <a:spLocks/>
            </p:cNvSpPr>
            <p:nvPr/>
          </p:nvSpPr>
          <p:spPr bwMode="auto">
            <a:xfrm>
              <a:off x="2835" y="2976"/>
              <a:ext cx="1" cy="732"/>
            </a:xfrm>
            <a:custGeom>
              <a:avLst/>
              <a:gdLst>
                <a:gd name="T0" fmla="*/ 0 w 1"/>
                <a:gd name="T1" fmla="*/ 0 h 732"/>
                <a:gd name="T2" fmla="*/ 0 w 1"/>
                <a:gd name="T3" fmla="*/ 732 h 732"/>
                <a:gd name="T4" fmla="*/ 0 60000 65536"/>
                <a:gd name="T5" fmla="*/ 0 60000 65536"/>
                <a:gd name="T6" fmla="*/ 0 w 1"/>
                <a:gd name="T7" fmla="*/ 0 h 732"/>
                <a:gd name="T8" fmla="*/ 1 w 1"/>
                <a:gd name="T9" fmla="*/ 732 h 732"/>
              </a:gdLst>
              <a:ahLst/>
              <a:cxnLst>
                <a:cxn ang="T4">
                  <a:pos x="T0" y="T1"/>
                </a:cxn>
                <a:cxn ang="T5">
                  <a:pos x="T2" y="T3"/>
                </a:cxn>
              </a:cxnLst>
              <a:rect l="T6" t="T7" r="T8" b="T9"/>
              <a:pathLst>
                <a:path w="1" h="732">
                  <a:moveTo>
                    <a:pt x="0" y="0"/>
                  </a:moveTo>
                  <a:lnTo>
                    <a:pt x="0" y="732"/>
                  </a:lnTo>
                </a:path>
              </a:pathLst>
            </a:custGeom>
            <a:noFill/>
            <a:ln w="38100">
              <a:solidFill>
                <a:schemeClr val="tx1"/>
              </a:solidFill>
              <a:round/>
              <a:headEnd/>
              <a:tailEnd type="oval" w="sm" len="sm"/>
            </a:ln>
          </p:spPr>
          <p:txBody>
            <a:bodyPr wrap="none"/>
            <a:lstStyle/>
            <a:p>
              <a:endParaRPr lang="zh-CN" altLang="en-US"/>
            </a:p>
          </p:txBody>
        </p:sp>
      </p:grpSp>
      <p:grpSp>
        <p:nvGrpSpPr>
          <p:cNvPr id="90140" name="Group 130"/>
          <p:cNvGrpSpPr>
            <a:grpSpLocks/>
          </p:cNvGrpSpPr>
          <p:nvPr/>
        </p:nvGrpSpPr>
        <p:grpSpPr bwMode="auto">
          <a:xfrm>
            <a:off x="2209800" y="3071813"/>
            <a:ext cx="6396038" cy="879475"/>
            <a:chOff x="1392" y="1935"/>
            <a:chExt cx="4029" cy="554"/>
          </a:xfrm>
        </p:grpSpPr>
        <p:sp>
          <p:nvSpPr>
            <p:cNvPr id="90179" name="Freeform 131"/>
            <p:cNvSpPr>
              <a:spLocks/>
            </p:cNvSpPr>
            <p:nvPr/>
          </p:nvSpPr>
          <p:spPr bwMode="auto">
            <a:xfrm flipV="1">
              <a:off x="1392" y="1935"/>
              <a:ext cx="3378" cy="159"/>
            </a:xfrm>
            <a:custGeom>
              <a:avLst/>
              <a:gdLst>
                <a:gd name="T0" fmla="*/ 0 w 2265"/>
                <a:gd name="T1" fmla="*/ 0 h 1"/>
                <a:gd name="T2" fmla="*/ 82684 w 2265"/>
                <a:gd name="T3" fmla="*/ 0 h 1"/>
                <a:gd name="T4" fmla="*/ 0 60000 65536"/>
                <a:gd name="T5" fmla="*/ 0 60000 65536"/>
                <a:gd name="T6" fmla="*/ 0 w 2265"/>
                <a:gd name="T7" fmla="*/ 0 h 1"/>
                <a:gd name="T8" fmla="*/ 2265 w 2265"/>
                <a:gd name="T9" fmla="*/ 1 h 1"/>
              </a:gdLst>
              <a:ahLst/>
              <a:cxnLst>
                <a:cxn ang="T4">
                  <a:pos x="T0" y="T1"/>
                </a:cxn>
                <a:cxn ang="T5">
                  <a:pos x="T2" y="T3"/>
                </a:cxn>
              </a:cxnLst>
              <a:rect l="T6" t="T7" r="T8" b="T9"/>
              <a:pathLst>
                <a:path w="2265" h="1">
                  <a:moveTo>
                    <a:pt x="0" y="0"/>
                  </a:moveTo>
                  <a:lnTo>
                    <a:pt x="2265" y="0"/>
                  </a:lnTo>
                </a:path>
              </a:pathLst>
            </a:custGeom>
            <a:solidFill>
              <a:srgbClr val="FFFFFF"/>
            </a:solidFill>
            <a:ln w="38100">
              <a:solidFill>
                <a:schemeClr val="tx1"/>
              </a:solidFill>
              <a:round/>
              <a:headEnd/>
              <a:tailEnd/>
            </a:ln>
          </p:spPr>
          <p:txBody>
            <a:bodyPr/>
            <a:lstStyle/>
            <a:p>
              <a:endParaRPr lang="zh-CN" altLang="en-US"/>
            </a:p>
          </p:txBody>
        </p:sp>
        <p:grpSp>
          <p:nvGrpSpPr>
            <p:cNvPr id="90180" name="Group 132"/>
            <p:cNvGrpSpPr>
              <a:grpSpLocks/>
            </p:cNvGrpSpPr>
            <p:nvPr/>
          </p:nvGrpSpPr>
          <p:grpSpPr bwMode="auto">
            <a:xfrm>
              <a:off x="1392" y="2229"/>
              <a:ext cx="4029" cy="260"/>
              <a:chOff x="1392" y="2229"/>
              <a:chExt cx="4029" cy="260"/>
            </a:xfrm>
          </p:grpSpPr>
          <p:sp>
            <p:nvSpPr>
              <p:cNvPr id="90181" name="Freeform 133"/>
              <p:cNvSpPr>
                <a:spLocks/>
              </p:cNvSpPr>
              <p:nvPr/>
            </p:nvSpPr>
            <p:spPr bwMode="auto">
              <a:xfrm>
                <a:off x="1395" y="2229"/>
                <a:ext cx="4026" cy="5"/>
              </a:xfrm>
              <a:custGeom>
                <a:avLst/>
                <a:gdLst>
                  <a:gd name="T0" fmla="*/ 0 w 4026"/>
                  <a:gd name="T1" fmla="*/ 0 h 5"/>
                  <a:gd name="T2" fmla="*/ 4026 w 4026"/>
                  <a:gd name="T3" fmla="*/ 5 h 5"/>
                  <a:gd name="T4" fmla="*/ 0 60000 65536"/>
                  <a:gd name="T5" fmla="*/ 0 60000 65536"/>
                  <a:gd name="T6" fmla="*/ 0 w 4026"/>
                  <a:gd name="T7" fmla="*/ 0 h 5"/>
                  <a:gd name="T8" fmla="*/ 4026 w 4026"/>
                  <a:gd name="T9" fmla="*/ 5 h 5"/>
                </a:gdLst>
                <a:ahLst/>
                <a:cxnLst>
                  <a:cxn ang="T4">
                    <a:pos x="T0" y="T1"/>
                  </a:cxn>
                  <a:cxn ang="T5">
                    <a:pos x="T2" y="T3"/>
                  </a:cxn>
                </a:cxnLst>
                <a:rect l="T6" t="T7" r="T8" b="T9"/>
                <a:pathLst>
                  <a:path w="4026" h="5">
                    <a:moveTo>
                      <a:pt x="0" y="0"/>
                    </a:moveTo>
                    <a:lnTo>
                      <a:pt x="4026" y="5"/>
                    </a:lnTo>
                  </a:path>
                </a:pathLst>
              </a:custGeom>
              <a:solidFill>
                <a:srgbClr val="FFFFFF"/>
              </a:solidFill>
              <a:ln w="38100">
                <a:solidFill>
                  <a:schemeClr val="tx1"/>
                </a:solidFill>
                <a:round/>
                <a:headEnd/>
                <a:tailEnd/>
              </a:ln>
            </p:spPr>
            <p:txBody>
              <a:bodyPr/>
              <a:lstStyle/>
              <a:p>
                <a:endParaRPr lang="zh-CN" altLang="en-US"/>
              </a:p>
            </p:txBody>
          </p:sp>
          <p:sp>
            <p:nvSpPr>
              <p:cNvPr id="90182" name="Line 134"/>
              <p:cNvSpPr>
                <a:spLocks noChangeShapeType="1"/>
              </p:cNvSpPr>
              <p:nvPr/>
            </p:nvSpPr>
            <p:spPr bwMode="auto">
              <a:xfrm>
                <a:off x="1392" y="2488"/>
                <a:ext cx="4029" cy="1"/>
              </a:xfrm>
              <a:prstGeom prst="line">
                <a:avLst/>
              </a:prstGeom>
              <a:noFill/>
              <a:ln w="38100">
                <a:solidFill>
                  <a:schemeClr val="tx1"/>
                </a:solidFill>
                <a:round/>
                <a:headEnd/>
                <a:tailEnd/>
              </a:ln>
            </p:spPr>
            <p:txBody>
              <a:bodyPr/>
              <a:lstStyle/>
              <a:p>
                <a:endParaRPr lang="zh-CN" altLang="en-US"/>
              </a:p>
            </p:txBody>
          </p:sp>
          <p:sp>
            <p:nvSpPr>
              <p:cNvPr id="90183" name="Text Box 135"/>
              <p:cNvSpPr txBox="1">
                <a:spLocks noChangeArrowheads="1"/>
              </p:cNvSpPr>
              <p:nvPr/>
            </p:nvSpPr>
            <p:spPr bwMode="auto">
              <a:xfrm>
                <a:off x="1516" y="2276"/>
                <a:ext cx="308" cy="192"/>
              </a:xfrm>
              <a:prstGeom prst="rect">
                <a:avLst/>
              </a:prstGeom>
              <a:noFill/>
              <a:ln w="9525">
                <a:noFill/>
                <a:miter lim="800000"/>
                <a:headEnd/>
                <a:tailEnd/>
              </a:ln>
            </p:spPr>
            <p:txBody>
              <a:bodyPr vert="eaVert">
                <a:spAutoFit/>
              </a:bodyPr>
              <a:lstStyle/>
              <a:p>
                <a:pPr algn="l" eaLnBrk="1" hangingPunct="1">
                  <a:spcBef>
                    <a:spcPct val="50000"/>
                  </a:spcBef>
                  <a:buClrTx/>
                  <a:buSzTx/>
                  <a:buFontTx/>
                  <a:buNone/>
                </a:pPr>
                <a:r>
                  <a:rPr lang="en-US" altLang="zh-CN" sz="2000">
                    <a:latin typeface="Times New Roman" pitchFamily="18" charset="0"/>
                  </a:rPr>
                  <a:t>…</a:t>
                </a:r>
              </a:p>
            </p:txBody>
          </p:sp>
        </p:grpSp>
      </p:grpSp>
      <p:sp>
        <p:nvSpPr>
          <p:cNvPr id="90141" name="Text Box 136"/>
          <p:cNvSpPr txBox="1">
            <a:spLocks noChangeArrowheads="1"/>
          </p:cNvSpPr>
          <p:nvPr/>
        </p:nvSpPr>
        <p:spPr bwMode="auto">
          <a:xfrm>
            <a:off x="533400" y="304800"/>
            <a:ext cx="7924800" cy="6413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600">
                <a:latin typeface="Times New Roman" pitchFamily="18" charset="0"/>
              </a:rPr>
              <a:t>例 </a:t>
            </a:r>
            <a:r>
              <a:rPr lang="en-US" altLang="zh-CN" sz="3600">
                <a:latin typeface="Times New Roman" pitchFamily="18" charset="0"/>
              </a:rPr>
              <a:t>2</a:t>
            </a:r>
            <a:r>
              <a:rPr lang="zh-CN" altLang="en-US" sz="3600">
                <a:latin typeface="Times New Roman" pitchFamily="18" charset="0"/>
              </a:rPr>
              <a:t> </a:t>
            </a:r>
            <a:r>
              <a:rPr lang="zh-CN" altLang="en-US" sz="3200">
                <a:latin typeface="Times New Roman" pitchFamily="18" charset="0"/>
              </a:rPr>
              <a:t> </a:t>
            </a:r>
            <a:r>
              <a:rPr lang="en-US" altLang="zh-CN" sz="3200">
                <a:latin typeface="Times New Roman" pitchFamily="18" charset="0"/>
              </a:rPr>
              <a:t>CPU </a:t>
            </a:r>
            <a:r>
              <a:rPr lang="zh-CN" altLang="en-US" sz="3200">
                <a:latin typeface="Times New Roman" pitchFamily="18" charset="0"/>
              </a:rPr>
              <a:t>与存储器的连接图</a:t>
            </a:r>
          </a:p>
        </p:txBody>
      </p:sp>
      <p:sp>
        <p:nvSpPr>
          <p:cNvPr id="263305" name="Rectangle 13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90143" name="Group 138"/>
          <p:cNvGrpSpPr>
            <a:grpSpLocks/>
          </p:cNvGrpSpPr>
          <p:nvPr/>
        </p:nvGrpSpPr>
        <p:grpSpPr bwMode="auto">
          <a:xfrm>
            <a:off x="3657600" y="4616450"/>
            <a:ext cx="854075" cy="1308100"/>
            <a:chOff x="2304" y="2908"/>
            <a:chExt cx="538" cy="824"/>
          </a:xfrm>
        </p:grpSpPr>
        <p:sp>
          <p:nvSpPr>
            <p:cNvPr id="90176" name="Freeform 139"/>
            <p:cNvSpPr>
              <a:spLocks/>
            </p:cNvSpPr>
            <p:nvPr/>
          </p:nvSpPr>
          <p:spPr bwMode="auto">
            <a:xfrm>
              <a:off x="2304" y="2979"/>
              <a:ext cx="3" cy="195"/>
            </a:xfrm>
            <a:custGeom>
              <a:avLst/>
              <a:gdLst>
                <a:gd name="T0" fmla="*/ 3 w 3"/>
                <a:gd name="T1" fmla="*/ 0 h 195"/>
                <a:gd name="T2" fmla="*/ 0 w 3"/>
                <a:gd name="T3" fmla="*/ 195 h 195"/>
                <a:gd name="T4" fmla="*/ 0 60000 65536"/>
                <a:gd name="T5" fmla="*/ 0 60000 65536"/>
                <a:gd name="T6" fmla="*/ 0 w 3"/>
                <a:gd name="T7" fmla="*/ 0 h 195"/>
                <a:gd name="T8" fmla="*/ 3 w 3"/>
                <a:gd name="T9" fmla="*/ 195 h 195"/>
              </a:gdLst>
              <a:ahLst/>
              <a:cxnLst>
                <a:cxn ang="T4">
                  <a:pos x="T0" y="T1"/>
                </a:cxn>
                <a:cxn ang="T5">
                  <a:pos x="T2" y="T3"/>
                </a:cxn>
              </a:cxnLst>
              <a:rect l="T6" t="T7" r="T8" b="T9"/>
              <a:pathLst>
                <a:path w="3" h="195">
                  <a:moveTo>
                    <a:pt x="3" y="0"/>
                  </a:moveTo>
                  <a:lnTo>
                    <a:pt x="0" y="195"/>
                  </a:lnTo>
                </a:path>
              </a:pathLst>
            </a:custGeom>
            <a:noFill/>
            <a:ln w="57150">
              <a:solidFill>
                <a:schemeClr val="folHlink"/>
              </a:solidFill>
              <a:round/>
              <a:headEnd/>
              <a:tailEnd type="stealth" w="sm" len="sm"/>
            </a:ln>
          </p:spPr>
          <p:txBody>
            <a:bodyPr wrap="none"/>
            <a:lstStyle/>
            <a:p>
              <a:endParaRPr lang="zh-CN" altLang="en-US"/>
            </a:p>
          </p:txBody>
        </p:sp>
        <p:sp>
          <p:nvSpPr>
            <p:cNvPr id="90177" name="Text Box 140"/>
            <p:cNvSpPr txBox="1">
              <a:spLocks noChangeArrowheads="1"/>
            </p:cNvSpPr>
            <p:nvPr/>
          </p:nvSpPr>
          <p:spPr bwMode="auto">
            <a:xfrm>
              <a:off x="2400"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90178" name="Freeform 141"/>
            <p:cNvSpPr>
              <a:spLocks/>
            </p:cNvSpPr>
            <p:nvPr/>
          </p:nvSpPr>
          <p:spPr bwMode="auto">
            <a:xfrm>
              <a:off x="2841" y="2979"/>
              <a:ext cx="1" cy="753"/>
            </a:xfrm>
            <a:custGeom>
              <a:avLst/>
              <a:gdLst>
                <a:gd name="T0" fmla="*/ 0 w 1"/>
                <a:gd name="T1" fmla="*/ 0 h 753"/>
                <a:gd name="T2" fmla="*/ 0 w 1"/>
                <a:gd name="T3" fmla="*/ 753 h 753"/>
                <a:gd name="T4" fmla="*/ 0 60000 65536"/>
                <a:gd name="T5" fmla="*/ 0 60000 65536"/>
                <a:gd name="T6" fmla="*/ 0 w 1"/>
                <a:gd name="T7" fmla="*/ 0 h 753"/>
                <a:gd name="T8" fmla="*/ 1 w 1"/>
                <a:gd name="T9" fmla="*/ 753 h 753"/>
              </a:gdLst>
              <a:ahLst/>
              <a:cxnLst>
                <a:cxn ang="T4">
                  <a:pos x="T0" y="T1"/>
                </a:cxn>
                <a:cxn ang="T5">
                  <a:pos x="T2" y="T3"/>
                </a:cxn>
              </a:cxnLst>
              <a:rect l="T6" t="T7" r="T8" b="T9"/>
              <a:pathLst>
                <a:path w="1" h="753">
                  <a:moveTo>
                    <a:pt x="0" y="0"/>
                  </a:moveTo>
                  <a:lnTo>
                    <a:pt x="0" y="753"/>
                  </a:lnTo>
                </a:path>
              </a:pathLst>
            </a:custGeom>
            <a:noFill/>
            <a:ln w="57150">
              <a:solidFill>
                <a:schemeClr val="folHlink"/>
              </a:solidFill>
              <a:round/>
              <a:headEnd/>
              <a:tailEnd type="stealth" w="sm" len="sm"/>
            </a:ln>
          </p:spPr>
          <p:txBody>
            <a:bodyPr wrap="none"/>
            <a:lstStyle/>
            <a:p>
              <a:endParaRPr lang="zh-CN" altLang="en-US"/>
            </a:p>
          </p:txBody>
        </p:sp>
      </p:grpSp>
      <p:grpSp>
        <p:nvGrpSpPr>
          <p:cNvPr id="90144" name="Group 142"/>
          <p:cNvGrpSpPr>
            <a:grpSpLocks/>
          </p:cNvGrpSpPr>
          <p:nvPr/>
        </p:nvGrpSpPr>
        <p:grpSpPr bwMode="auto">
          <a:xfrm>
            <a:off x="5689600" y="4616450"/>
            <a:ext cx="823913" cy="1241425"/>
            <a:chOff x="3584" y="2908"/>
            <a:chExt cx="519" cy="782"/>
          </a:xfrm>
        </p:grpSpPr>
        <p:sp>
          <p:nvSpPr>
            <p:cNvPr id="90173" name="Freeform 143"/>
            <p:cNvSpPr>
              <a:spLocks/>
            </p:cNvSpPr>
            <p:nvPr/>
          </p:nvSpPr>
          <p:spPr bwMode="auto">
            <a:xfrm>
              <a:off x="3584" y="2988"/>
              <a:ext cx="1" cy="198"/>
            </a:xfrm>
            <a:custGeom>
              <a:avLst/>
              <a:gdLst>
                <a:gd name="T0" fmla="*/ 0 w 1"/>
                <a:gd name="T1" fmla="*/ 0 h 198"/>
                <a:gd name="T2" fmla="*/ 0 w 1"/>
                <a:gd name="T3" fmla="*/ 198 h 198"/>
                <a:gd name="T4" fmla="*/ 0 60000 65536"/>
                <a:gd name="T5" fmla="*/ 0 60000 65536"/>
                <a:gd name="T6" fmla="*/ 0 w 1"/>
                <a:gd name="T7" fmla="*/ 0 h 198"/>
                <a:gd name="T8" fmla="*/ 1 w 1"/>
                <a:gd name="T9" fmla="*/ 198 h 198"/>
              </a:gdLst>
              <a:ahLst/>
              <a:cxnLst>
                <a:cxn ang="T4">
                  <a:pos x="T0" y="T1"/>
                </a:cxn>
                <a:cxn ang="T5">
                  <a:pos x="T2" y="T3"/>
                </a:cxn>
              </a:cxnLst>
              <a:rect l="T6" t="T7" r="T8" b="T9"/>
              <a:pathLst>
                <a:path w="1" h="198">
                  <a:moveTo>
                    <a:pt x="0" y="0"/>
                  </a:moveTo>
                  <a:lnTo>
                    <a:pt x="0" y="198"/>
                  </a:lnTo>
                </a:path>
              </a:pathLst>
            </a:custGeom>
            <a:noFill/>
            <a:ln w="57150">
              <a:solidFill>
                <a:schemeClr val="folHlink"/>
              </a:solidFill>
              <a:round/>
              <a:headEnd type="stealth" w="sm" len="sm"/>
              <a:tailEnd type="stealth" w="sm" len="sm"/>
            </a:ln>
          </p:spPr>
          <p:txBody>
            <a:bodyPr wrap="none"/>
            <a:lstStyle/>
            <a:p>
              <a:endParaRPr lang="zh-CN" altLang="en-US"/>
            </a:p>
          </p:txBody>
        </p:sp>
        <p:sp>
          <p:nvSpPr>
            <p:cNvPr id="90174" name="Text Box 144"/>
            <p:cNvSpPr txBox="1">
              <a:spLocks noChangeArrowheads="1"/>
            </p:cNvSpPr>
            <p:nvPr/>
          </p:nvSpPr>
          <p:spPr bwMode="auto">
            <a:xfrm>
              <a:off x="3648" y="2908"/>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90175" name="Freeform 145"/>
            <p:cNvSpPr>
              <a:spLocks/>
            </p:cNvSpPr>
            <p:nvPr/>
          </p:nvSpPr>
          <p:spPr bwMode="auto">
            <a:xfrm>
              <a:off x="4074" y="2991"/>
              <a:ext cx="29" cy="699"/>
            </a:xfrm>
            <a:custGeom>
              <a:avLst/>
              <a:gdLst>
                <a:gd name="T0" fmla="*/ 2147483647 w 3"/>
                <a:gd name="T1" fmla="*/ 0 h 375"/>
                <a:gd name="T2" fmla="*/ 0 w 3"/>
                <a:gd name="T3" fmla="*/ 101886 h 375"/>
                <a:gd name="T4" fmla="*/ 0 60000 65536"/>
                <a:gd name="T5" fmla="*/ 0 60000 65536"/>
                <a:gd name="T6" fmla="*/ 0 w 3"/>
                <a:gd name="T7" fmla="*/ 0 h 375"/>
                <a:gd name="T8" fmla="*/ 3 w 3"/>
                <a:gd name="T9" fmla="*/ 375 h 375"/>
              </a:gdLst>
              <a:ahLst/>
              <a:cxnLst>
                <a:cxn ang="T4">
                  <a:pos x="T0" y="T1"/>
                </a:cxn>
                <a:cxn ang="T5">
                  <a:pos x="T2" y="T3"/>
                </a:cxn>
              </a:cxnLst>
              <a:rect l="T6" t="T7" r="T8" b="T9"/>
              <a:pathLst>
                <a:path w="3" h="375">
                  <a:moveTo>
                    <a:pt x="3" y="0"/>
                  </a:moveTo>
                  <a:lnTo>
                    <a:pt x="0" y="375"/>
                  </a:lnTo>
                </a:path>
              </a:pathLst>
            </a:custGeom>
            <a:noFill/>
            <a:ln w="57150">
              <a:solidFill>
                <a:schemeClr val="folHlink"/>
              </a:solidFill>
              <a:round/>
              <a:headEnd type="stealth" w="sm" len="sm"/>
              <a:tailEnd type="stealth" w="sm" len="sm"/>
            </a:ln>
          </p:spPr>
          <p:txBody>
            <a:bodyPr wrap="none"/>
            <a:lstStyle/>
            <a:p>
              <a:endParaRPr lang="zh-CN" altLang="en-US"/>
            </a:p>
          </p:txBody>
        </p:sp>
      </p:grpSp>
      <p:grpSp>
        <p:nvGrpSpPr>
          <p:cNvPr id="90145" name="Group 146"/>
          <p:cNvGrpSpPr>
            <a:grpSpLocks/>
          </p:cNvGrpSpPr>
          <p:nvPr/>
        </p:nvGrpSpPr>
        <p:grpSpPr bwMode="auto">
          <a:xfrm>
            <a:off x="7626350" y="4762500"/>
            <a:ext cx="757238" cy="1162050"/>
            <a:chOff x="4804" y="3000"/>
            <a:chExt cx="477" cy="732"/>
          </a:xfrm>
        </p:grpSpPr>
        <p:sp>
          <p:nvSpPr>
            <p:cNvPr id="90170" name="Freeform 147"/>
            <p:cNvSpPr>
              <a:spLocks/>
            </p:cNvSpPr>
            <p:nvPr/>
          </p:nvSpPr>
          <p:spPr bwMode="auto">
            <a:xfrm flipH="1">
              <a:off x="4804" y="3006"/>
              <a:ext cx="29" cy="144"/>
            </a:xfrm>
            <a:custGeom>
              <a:avLst/>
              <a:gdLst>
                <a:gd name="T0" fmla="*/ 0 w 1"/>
                <a:gd name="T1" fmla="*/ 0 h 519"/>
                <a:gd name="T2" fmla="*/ 0 w 1"/>
                <a:gd name="T3" fmla="*/ 0 h 519"/>
                <a:gd name="T4" fmla="*/ 0 60000 65536"/>
                <a:gd name="T5" fmla="*/ 0 60000 65536"/>
                <a:gd name="T6" fmla="*/ 0 w 1"/>
                <a:gd name="T7" fmla="*/ 0 h 519"/>
                <a:gd name="T8" fmla="*/ 1 w 1"/>
                <a:gd name="T9" fmla="*/ 519 h 519"/>
              </a:gdLst>
              <a:ahLst/>
              <a:cxnLst>
                <a:cxn ang="T4">
                  <a:pos x="T0" y="T1"/>
                </a:cxn>
                <a:cxn ang="T5">
                  <a:pos x="T2" y="T3"/>
                </a:cxn>
              </a:cxnLst>
              <a:rect l="T6" t="T7" r="T8" b="T9"/>
              <a:pathLst>
                <a:path w="1" h="519">
                  <a:moveTo>
                    <a:pt x="0" y="0"/>
                  </a:moveTo>
                  <a:lnTo>
                    <a:pt x="0" y="519"/>
                  </a:lnTo>
                </a:path>
              </a:pathLst>
            </a:custGeom>
            <a:noFill/>
            <a:ln w="57150">
              <a:solidFill>
                <a:schemeClr val="folHlink"/>
              </a:solidFill>
              <a:round/>
              <a:headEnd type="stealth" w="sm" len="sm"/>
              <a:tailEnd type="stealth" w="sm" len="sm"/>
            </a:ln>
          </p:spPr>
          <p:txBody>
            <a:bodyPr wrap="none"/>
            <a:lstStyle/>
            <a:p>
              <a:endParaRPr lang="zh-CN" altLang="en-US"/>
            </a:p>
          </p:txBody>
        </p:sp>
        <p:sp>
          <p:nvSpPr>
            <p:cNvPr id="90171" name="Text Box 148"/>
            <p:cNvSpPr txBox="1">
              <a:spLocks noChangeArrowheads="1"/>
            </p:cNvSpPr>
            <p:nvPr/>
          </p:nvSpPr>
          <p:spPr bwMode="auto">
            <a:xfrm>
              <a:off x="4905" y="3240"/>
              <a:ext cx="27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a:t>
              </a:r>
            </a:p>
          </p:txBody>
        </p:sp>
        <p:sp>
          <p:nvSpPr>
            <p:cNvPr id="90172" name="Freeform 149"/>
            <p:cNvSpPr>
              <a:spLocks/>
            </p:cNvSpPr>
            <p:nvPr/>
          </p:nvSpPr>
          <p:spPr bwMode="auto">
            <a:xfrm>
              <a:off x="5280" y="3000"/>
              <a:ext cx="1" cy="732"/>
            </a:xfrm>
            <a:custGeom>
              <a:avLst/>
              <a:gdLst>
                <a:gd name="T0" fmla="*/ 0 w 1"/>
                <a:gd name="T1" fmla="*/ 0 h 732"/>
                <a:gd name="T2" fmla="*/ 0 w 1"/>
                <a:gd name="T3" fmla="*/ 732 h 732"/>
                <a:gd name="T4" fmla="*/ 0 60000 65536"/>
                <a:gd name="T5" fmla="*/ 0 60000 65536"/>
                <a:gd name="T6" fmla="*/ 0 w 1"/>
                <a:gd name="T7" fmla="*/ 0 h 732"/>
                <a:gd name="T8" fmla="*/ 1 w 1"/>
                <a:gd name="T9" fmla="*/ 732 h 732"/>
              </a:gdLst>
              <a:ahLst/>
              <a:cxnLst>
                <a:cxn ang="T4">
                  <a:pos x="T0" y="T1"/>
                </a:cxn>
                <a:cxn ang="T5">
                  <a:pos x="T2" y="T3"/>
                </a:cxn>
              </a:cxnLst>
              <a:rect l="T6" t="T7" r="T8" b="T9"/>
              <a:pathLst>
                <a:path w="1" h="732">
                  <a:moveTo>
                    <a:pt x="0" y="0"/>
                  </a:moveTo>
                  <a:lnTo>
                    <a:pt x="0" y="732"/>
                  </a:lnTo>
                </a:path>
              </a:pathLst>
            </a:custGeom>
            <a:noFill/>
            <a:ln w="57150">
              <a:solidFill>
                <a:schemeClr val="folHlink"/>
              </a:solidFill>
              <a:round/>
              <a:headEnd type="stealth" w="sm" len="sm"/>
              <a:tailEnd type="stealth" w="sm" len="sm"/>
            </a:ln>
          </p:spPr>
          <p:txBody>
            <a:bodyPr wrap="none"/>
            <a:lstStyle/>
            <a:p>
              <a:endParaRPr lang="zh-CN" altLang="en-US"/>
            </a:p>
          </p:txBody>
        </p:sp>
      </p:grpSp>
      <p:sp>
        <p:nvSpPr>
          <p:cNvPr id="90146" name="AutoShape 15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nvGrpSpPr>
          <p:cNvPr id="90147" name="Group 55"/>
          <p:cNvGrpSpPr>
            <a:grpSpLocks/>
          </p:cNvGrpSpPr>
          <p:nvPr/>
        </p:nvGrpSpPr>
        <p:grpSpPr bwMode="auto">
          <a:xfrm>
            <a:off x="2501900" y="1928813"/>
            <a:ext cx="641350" cy="642937"/>
            <a:chOff x="3868" y="1008"/>
            <a:chExt cx="472" cy="480"/>
          </a:xfrm>
        </p:grpSpPr>
        <p:sp>
          <p:nvSpPr>
            <p:cNvPr id="90165" name="Text Box 56"/>
            <p:cNvSpPr txBox="1">
              <a:spLocks noChangeArrowheads="1"/>
            </p:cNvSpPr>
            <p:nvPr/>
          </p:nvSpPr>
          <p:spPr bwMode="auto">
            <a:xfrm>
              <a:off x="3936" y="1065"/>
              <a:ext cx="357" cy="3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&amp;</a:t>
              </a:r>
            </a:p>
          </p:txBody>
        </p:sp>
        <p:sp>
          <p:nvSpPr>
            <p:cNvPr id="90166" name="Rectangle 57"/>
            <p:cNvSpPr>
              <a:spLocks noChangeArrowheads="1"/>
            </p:cNvSpPr>
            <p:nvPr/>
          </p:nvSpPr>
          <p:spPr bwMode="auto">
            <a:xfrm>
              <a:off x="3936" y="1008"/>
              <a:ext cx="336" cy="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167" name="Oval 58"/>
            <p:cNvSpPr>
              <a:spLocks noChangeArrowheads="1"/>
            </p:cNvSpPr>
            <p:nvPr/>
          </p:nvSpPr>
          <p:spPr bwMode="auto">
            <a:xfrm>
              <a:off x="3868" y="1178"/>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168" name="Oval 59"/>
            <p:cNvSpPr>
              <a:spLocks noChangeArrowheads="1"/>
            </p:cNvSpPr>
            <p:nvPr/>
          </p:nvSpPr>
          <p:spPr bwMode="auto">
            <a:xfrm>
              <a:off x="3868" y="131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169" name="Oval 60"/>
            <p:cNvSpPr>
              <a:spLocks noChangeArrowheads="1"/>
            </p:cNvSpPr>
            <p:nvPr/>
          </p:nvSpPr>
          <p:spPr bwMode="auto">
            <a:xfrm>
              <a:off x="4272" y="120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90148" name="Group 64"/>
          <p:cNvGrpSpPr>
            <a:grpSpLocks/>
          </p:cNvGrpSpPr>
          <p:nvPr/>
        </p:nvGrpSpPr>
        <p:grpSpPr bwMode="auto">
          <a:xfrm>
            <a:off x="4357688" y="1476375"/>
            <a:ext cx="3571875" cy="381000"/>
            <a:chOff x="2764" y="981"/>
            <a:chExt cx="1100" cy="240"/>
          </a:xfrm>
        </p:grpSpPr>
        <p:grpSp>
          <p:nvGrpSpPr>
            <p:cNvPr id="90161" name="Group 65"/>
            <p:cNvGrpSpPr>
              <a:grpSpLocks/>
            </p:cNvGrpSpPr>
            <p:nvPr/>
          </p:nvGrpSpPr>
          <p:grpSpPr bwMode="auto">
            <a:xfrm>
              <a:off x="2826" y="981"/>
              <a:ext cx="1038" cy="233"/>
              <a:chOff x="2826" y="981"/>
              <a:chExt cx="1038" cy="233"/>
            </a:xfrm>
          </p:grpSpPr>
          <p:sp>
            <p:nvSpPr>
              <p:cNvPr id="90163" name="Freeform 66"/>
              <p:cNvSpPr>
                <a:spLocks/>
              </p:cNvSpPr>
              <p:nvPr/>
            </p:nvSpPr>
            <p:spPr bwMode="auto">
              <a:xfrm>
                <a:off x="2826" y="1206"/>
                <a:ext cx="1038" cy="1"/>
              </a:xfrm>
              <a:custGeom>
                <a:avLst/>
                <a:gdLst>
                  <a:gd name="T0" fmla="*/ 1038 w 1038"/>
                  <a:gd name="T1" fmla="*/ 0 h 1"/>
                  <a:gd name="T2" fmla="*/ 0 w 1038"/>
                  <a:gd name="T3" fmla="*/ 0 h 1"/>
                  <a:gd name="T4" fmla="*/ 0 60000 65536"/>
                  <a:gd name="T5" fmla="*/ 0 60000 65536"/>
                  <a:gd name="T6" fmla="*/ 0 w 1038"/>
                  <a:gd name="T7" fmla="*/ 0 h 1"/>
                  <a:gd name="T8" fmla="*/ 1038 w 1038"/>
                  <a:gd name="T9" fmla="*/ 1 h 1"/>
                </a:gdLst>
                <a:ahLst/>
                <a:cxnLst>
                  <a:cxn ang="T4">
                    <a:pos x="T0" y="T1"/>
                  </a:cxn>
                  <a:cxn ang="T5">
                    <a:pos x="T2" y="T3"/>
                  </a:cxn>
                </a:cxnLst>
                <a:rect l="T6" t="T7" r="T8" b="T9"/>
                <a:pathLst>
                  <a:path w="1038" h="1">
                    <a:moveTo>
                      <a:pt x="1038" y="0"/>
                    </a:moveTo>
                    <a:lnTo>
                      <a:pt x="0" y="0"/>
                    </a:lnTo>
                  </a:path>
                </a:pathLst>
              </a:custGeom>
              <a:solidFill>
                <a:srgbClr val="FFFFFF"/>
              </a:solidFill>
              <a:ln w="38100">
                <a:solidFill>
                  <a:schemeClr val="tx1"/>
                </a:solidFill>
                <a:round/>
                <a:headEnd/>
                <a:tailEnd/>
              </a:ln>
            </p:spPr>
            <p:txBody>
              <a:bodyPr/>
              <a:lstStyle/>
              <a:p>
                <a:endParaRPr lang="zh-CN" altLang="en-US"/>
              </a:p>
            </p:txBody>
          </p:sp>
          <p:sp>
            <p:nvSpPr>
              <p:cNvPr id="90164" name="Text Box 67"/>
              <p:cNvSpPr txBox="1">
                <a:spLocks noChangeArrowheads="1"/>
              </p:cNvSpPr>
              <p:nvPr/>
            </p:nvSpPr>
            <p:spPr bwMode="auto">
              <a:xfrm>
                <a:off x="2844" y="981"/>
                <a:ext cx="270" cy="2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a:latin typeface="Times New Roman" pitchFamily="18" charset="0"/>
                  </a:rPr>
                  <a:t>Y</a:t>
                </a:r>
                <a:r>
                  <a:rPr lang="en-US" altLang="zh-CN" baseline="-25000">
                    <a:latin typeface="Times New Roman" pitchFamily="18" charset="0"/>
                  </a:rPr>
                  <a:t>2</a:t>
                </a:r>
              </a:p>
            </p:txBody>
          </p:sp>
        </p:grpSp>
        <p:sp>
          <p:nvSpPr>
            <p:cNvPr id="90162" name="Oval 69"/>
            <p:cNvSpPr>
              <a:spLocks noChangeArrowheads="1"/>
            </p:cNvSpPr>
            <p:nvPr/>
          </p:nvSpPr>
          <p:spPr bwMode="auto">
            <a:xfrm>
              <a:off x="2764" y="1131"/>
              <a:ext cx="44" cy="90"/>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90149" name="Group 55"/>
          <p:cNvGrpSpPr>
            <a:grpSpLocks/>
          </p:cNvGrpSpPr>
          <p:nvPr/>
        </p:nvGrpSpPr>
        <p:grpSpPr bwMode="auto">
          <a:xfrm>
            <a:off x="2603500" y="1285875"/>
            <a:ext cx="468313" cy="428625"/>
            <a:chOff x="3936" y="1008"/>
            <a:chExt cx="404" cy="480"/>
          </a:xfrm>
        </p:grpSpPr>
        <p:sp>
          <p:nvSpPr>
            <p:cNvPr id="90159" name="Rectangle 57"/>
            <p:cNvSpPr>
              <a:spLocks noChangeArrowheads="1"/>
            </p:cNvSpPr>
            <p:nvPr/>
          </p:nvSpPr>
          <p:spPr bwMode="auto">
            <a:xfrm>
              <a:off x="3936" y="1008"/>
              <a:ext cx="336" cy="48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0160" name="Oval 60"/>
            <p:cNvSpPr>
              <a:spLocks noChangeArrowheads="1"/>
            </p:cNvSpPr>
            <p:nvPr/>
          </p:nvSpPr>
          <p:spPr bwMode="auto">
            <a:xfrm>
              <a:off x="4272" y="1200"/>
              <a:ext cx="68" cy="68"/>
            </a:xfrm>
            <a:prstGeom prst="ellipse">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cxnSp>
        <p:nvCxnSpPr>
          <p:cNvPr id="182" name="直接连接符 181"/>
          <p:cNvCxnSpPr/>
          <p:nvPr/>
        </p:nvCxnSpPr>
        <p:spPr>
          <a:xfrm>
            <a:off x="3071813" y="1498600"/>
            <a:ext cx="357187" cy="1588"/>
          </a:xfrm>
          <a:prstGeom prst="line">
            <a:avLst/>
          </a:prstGeom>
        </p:spPr>
        <p:style>
          <a:lnRef idx="2">
            <a:schemeClr val="dk1"/>
          </a:lnRef>
          <a:fillRef idx="0">
            <a:schemeClr val="dk1"/>
          </a:fillRef>
          <a:effectRef idx="1">
            <a:schemeClr val="dk1"/>
          </a:effectRef>
          <a:fontRef idx="minor">
            <a:schemeClr val="tx1"/>
          </a:fontRef>
        </p:style>
      </p:cxnSp>
      <p:cxnSp>
        <p:nvCxnSpPr>
          <p:cNvPr id="186" name="直接连接符 185"/>
          <p:cNvCxnSpPr/>
          <p:nvPr/>
        </p:nvCxnSpPr>
        <p:spPr>
          <a:xfrm>
            <a:off x="2214563" y="2357438"/>
            <a:ext cx="357187" cy="1587"/>
          </a:xfrm>
          <a:prstGeom prst="line">
            <a:avLst/>
          </a:prstGeom>
        </p:spPr>
        <p:style>
          <a:lnRef idx="2">
            <a:schemeClr val="dk1"/>
          </a:lnRef>
          <a:fillRef idx="0">
            <a:schemeClr val="dk1"/>
          </a:fillRef>
          <a:effectRef idx="1">
            <a:schemeClr val="dk1"/>
          </a:effectRef>
          <a:fontRef idx="minor">
            <a:schemeClr val="tx1"/>
          </a:fontRef>
        </p:style>
      </p:cxnSp>
      <p:cxnSp>
        <p:nvCxnSpPr>
          <p:cNvPr id="187" name="直接连接符 186"/>
          <p:cNvCxnSpPr/>
          <p:nvPr/>
        </p:nvCxnSpPr>
        <p:spPr>
          <a:xfrm>
            <a:off x="2214563" y="2212975"/>
            <a:ext cx="357187" cy="1588"/>
          </a:xfrm>
          <a:prstGeom prst="line">
            <a:avLst/>
          </a:prstGeom>
        </p:spPr>
        <p:style>
          <a:lnRef idx="2">
            <a:schemeClr val="dk1"/>
          </a:lnRef>
          <a:fillRef idx="0">
            <a:schemeClr val="dk1"/>
          </a:fillRef>
          <a:effectRef idx="1">
            <a:schemeClr val="dk1"/>
          </a:effectRef>
          <a:fontRef idx="minor">
            <a:schemeClr val="tx1"/>
          </a:fontRef>
        </p:style>
      </p:cxnSp>
      <p:cxnSp>
        <p:nvCxnSpPr>
          <p:cNvPr id="188" name="直接连接符 187"/>
          <p:cNvCxnSpPr/>
          <p:nvPr/>
        </p:nvCxnSpPr>
        <p:spPr>
          <a:xfrm>
            <a:off x="3143250" y="2214563"/>
            <a:ext cx="285750" cy="1587"/>
          </a:xfrm>
          <a:prstGeom prst="line">
            <a:avLst/>
          </a:prstGeom>
        </p:spPr>
        <p:style>
          <a:lnRef idx="2">
            <a:schemeClr val="dk1"/>
          </a:lnRef>
          <a:fillRef idx="0">
            <a:schemeClr val="dk1"/>
          </a:fillRef>
          <a:effectRef idx="1">
            <a:schemeClr val="dk1"/>
          </a:effectRef>
          <a:fontRef idx="minor">
            <a:schemeClr val="tx1"/>
          </a:fontRef>
        </p:style>
      </p:cxnSp>
      <p:cxnSp>
        <p:nvCxnSpPr>
          <p:cNvPr id="190" name="直接连接符 189"/>
          <p:cNvCxnSpPr/>
          <p:nvPr/>
        </p:nvCxnSpPr>
        <p:spPr>
          <a:xfrm>
            <a:off x="4714875" y="1500188"/>
            <a:ext cx="214313" cy="1587"/>
          </a:xfrm>
          <a:prstGeom prst="line">
            <a:avLst/>
          </a:prstGeom>
        </p:spPr>
        <p:style>
          <a:lnRef idx="2">
            <a:schemeClr val="dk1"/>
          </a:lnRef>
          <a:fillRef idx="0">
            <a:schemeClr val="dk1"/>
          </a:fillRef>
          <a:effectRef idx="1">
            <a:schemeClr val="dk1"/>
          </a:effectRef>
          <a:fontRef idx="minor">
            <a:schemeClr val="tx1"/>
          </a:fontRef>
        </p:style>
      </p:cxnSp>
      <p:cxnSp>
        <p:nvCxnSpPr>
          <p:cNvPr id="192" name="直接连接符 191"/>
          <p:cNvCxnSpPr/>
          <p:nvPr/>
        </p:nvCxnSpPr>
        <p:spPr>
          <a:xfrm>
            <a:off x="4643438" y="1928813"/>
            <a:ext cx="142875" cy="1587"/>
          </a:xfrm>
          <a:prstGeom prst="line">
            <a:avLst/>
          </a:prstGeom>
        </p:spPr>
        <p:style>
          <a:lnRef idx="2">
            <a:schemeClr val="dk1"/>
          </a:lnRef>
          <a:fillRef idx="0">
            <a:schemeClr val="dk1"/>
          </a:fillRef>
          <a:effectRef idx="1">
            <a:schemeClr val="dk1"/>
          </a:effectRef>
          <a:fontRef idx="minor">
            <a:schemeClr val="tx1"/>
          </a:fontRef>
        </p:style>
      </p:cxnSp>
      <p:cxnSp>
        <p:nvCxnSpPr>
          <p:cNvPr id="194" name="直接连接符 193"/>
          <p:cNvCxnSpPr/>
          <p:nvPr/>
        </p:nvCxnSpPr>
        <p:spPr>
          <a:xfrm>
            <a:off x="8643938" y="4427538"/>
            <a:ext cx="142875" cy="1587"/>
          </a:xfrm>
          <a:prstGeom prst="line">
            <a:avLst/>
          </a:prstGeom>
        </p:spPr>
        <p:style>
          <a:lnRef idx="2">
            <a:schemeClr val="dk1"/>
          </a:lnRef>
          <a:fillRef idx="0">
            <a:schemeClr val="dk1"/>
          </a:fillRef>
          <a:effectRef idx="1">
            <a:schemeClr val="dk1"/>
          </a:effectRef>
          <a:fontRef idx="minor">
            <a:schemeClr val="tx1"/>
          </a:fontRef>
        </p:style>
      </p:cxnSp>
      <p:cxnSp>
        <p:nvCxnSpPr>
          <p:cNvPr id="196" name="直接连接符 195"/>
          <p:cNvCxnSpPr/>
          <p:nvPr/>
        </p:nvCxnSpPr>
        <p:spPr>
          <a:xfrm>
            <a:off x="6643688" y="4427538"/>
            <a:ext cx="357187" cy="1587"/>
          </a:xfrm>
          <a:prstGeom prst="line">
            <a:avLst/>
          </a:prstGeom>
        </p:spPr>
        <p:style>
          <a:lnRef idx="2">
            <a:schemeClr val="dk1"/>
          </a:lnRef>
          <a:fillRef idx="0">
            <a:schemeClr val="dk1"/>
          </a:fillRef>
          <a:effectRef idx="1">
            <a:schemeClr val="dk1"/>
          </a:effectRef>
          <a:fontRef idx="minor">
            <a:schemeClr val="tx1"/>
          </a:fontRef>
        </p:style>
      </p:cxnSp>
      <p:cxnSp>
        <p:nvCxnSpPr>
          <p:cNvPr id="197" name="直接连接符 196"/>
          <p:cNvCxnSpPr/>
          <p:nvPr/>
        </p:nvCxnSpPr>
        <p:spPr>
          <a:xfrm rot="5400000">
            <a:off x="5891213" y="3321050"/>
            <a:ext cx="2217738" cy="1587"/>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灯片编号占位符 3"/>
          <p:cNvSpPr>
            <a:spLocks noGrp="1"/>
          </p:cNvSpPr>
          <p:nvPr>
            <p:ph type="sldNum" sz="quarter" idx="10"/>
          </p:nvPr>
        </p:nvSpPr>
        <p:spPr bwMode="auto">
          <a:noFill/>
          <a:ln>
            <a:miter lim="800000"/>
            <a:headEnd/>
            <a:tailEnd/>
          </a:ln>
        </p:spPr>
        <p:txBody>
          <a:bodyPr/>
          <a:lstStyle/>
          <a:p>
            <a:fld id="{E19AF956-A36D-4704-B0EB-F13000B3C902}" type="slidenum">
              <a:rPr lang="zh-CN" altLang="en-US" smtClean="0"/>
              <a:pPr/>
              <a:t>88</a:t>
            </a:fld>
            <a:endParaRPr lang="en-US" altLang="zh-CN"/>
          </a:p>
        </p:txBody>
      </p:sp>
      <p:sp>
        <p:nvSpPr>
          <p:cNvPr id="91139" name="Rectangle 2"/>
          <p:cNvSpPr>
            <a:spLocks noGrp="1"/>
          </p:cNvSpPr>
          <p:nvPr>
            <p:ph type="title"/>
          </p:nvPr>
        </p:nvSpPr>
        <p:spPr/>
        <p:txBody>
          <a:bodyPr/>
          <a:lstStyle/>
          <a:p>
            <a:r>
              <a:rPr lang="zh-CN" altLang="en-US" sz="3600"/>
              <a:t>本节作业</a:t>
            </a:r>
          </a:p>
        </p:txBody>
      </p:sp>
      <p:sp>
        <p:nvSpPr>
          <p:cNvPr id="91140" name="Rectangle 3"/>
          <p:cNvSpPr>
            <a:spLocks noGrp="1"/>
          </p:cNvSpPr>
          <p:nvPr>
            <p:ph type="body" idx="1"/>
          </p:nvPr>
        </p:nvSpPr>
        <p:spPr/>
        <p:txBody>
          <a:bodyPr/>
          <a:lstStyle/>
          <a:p>
            <a:r>
              <a:rPr lang="en-US" altLang="zh-CN"/>
              <a:t>4.14</a:t>
            </a:r>
          </a:p>
          <a:p>
            <a:r>
              <a:rPr lang="en-US" altLang="zh-CN"/>
              <a:t>4.15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灯片编号占位符 1"/>
          <p:cNvSpPr>
            <a:spLocks noGrp="1"/>
          </p:cNvSpPr>
          <p:nvPr>
            <p:ph type="sldNum" sz="quarter" idx="10"/>
          </p:nvPr>
        </p:nvSpPr>
        <p:spPr bwMode="auto">
          <a:noFill/>
          <a:ln>
            <a:miter lim="800000"/>
            <a:headEnd/>
            <a:tailEnd/>
          </a:ln>
        </p:spPr>
        <p:txBody>
          <a:bodyPr/>
          <a:lstStyle/>
          <a:p>
            <a:fld id="{56985D8E-4C9E-411E-8092-882D20E50EA0}" type="slidenum">
              <a:rPr lang="zh-CN" altLang="en-US" smtClean="0"/>
              <a:pPr/>
              <a:t>89</a:t>
            </a:fld>
            <a:endParaRPr lang="en-US" altLang="zh-CN"/>
          </a:p>
        </p:txBody>
      </p:sp>
      <p:sp>
        <p:nvSpPr>
          <p:cNvPr id="92163" name="Text Box 2"/>
          <p:cNvSpPr txBox="1">
            <a:spLocks noChangeArrowheads="1"/>
          </p:cNvSpPr>
          <p:nvPr/>
        </p:nvSpPr>
        <p:spPr bwMode="auto">
          <a:xfrm>
            <a:off x="212725" y="152400"/>
            <a:ext cx="4435475"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4.2.6 </a:t>
            </a:r>
            <a:r>
              <a:rPr lang="zh-CN" altLang="en-US" sz="3600">
                <a:latin typeface="Times New Roman" pitchFamily="18" charset="0"/>
              </a:rPr>
              <a:t>存储器的校验 </a:t>
            </a:r>
          </a:p>
        </p:txBody>
      </p:sp>
      <p:sp>
        <p:nvSpPr>
          <p:cNvPr id="266243" name="Text Box 3"/>
          <p:cNvSpPr txBox="1">
            <a:spLocks noChangeArrowheads="1"/>
          </p:cNvSpPr>
          <p:nvPr/>
        </p:nvSpPr>
        <p:spPr bwMode="auto">
          <a:xfrm>
            <a:off x="1041400" y="2286000"/>
            <a:ext cx="8102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编码的纠错 </a:t>
            </a:r>
            <a:r>
              <a:rPr lang="zh-CN" altLang="en-US" sz="2800">
                <a:latin typeface="Times New Roman" pitchFamily="18" charset="0"/>
              </a:rPr>
              <a:t>、</a:t>
            </a:r>
            <a:r>
              <a:rPr lang="zh-CN" altLang="en-US" sz="2800">
                <a:solidFill>
                  <a:schemeClr val="folHlink"/>
                </a:solidFill>
                <a:latin typeface="Times New Roman" pitchFamily="18" charset="0"/>
              </a:rPr>
              <a:t>检错能力与编码的最小距离有关 </a:t>
            </a:r>
          </a:p>
        </p:txBody>
      </p:sp>
      <p:sp>
        <p:nvSpPr>
          <p:cNvPr id="266244" name="Text Box 4"/>
          <p:cNvSpPr txBox="1">
            <a:spLocks noChangeArrowheads="1"/>
          </p:cNvSpPr>
          <p:nvPr/>
        </p:nvSpPr>
        <p:spPr bwMode="auto">
          <a:xfrm>
            <a:off x="1689100" y="3810000"/>
            <a:ext cx="54737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Times New Roman" pitchFamily="18" charset="0"/>
              </a:rPr>
              <a:t>L</a:t>
            </a:r>
            <a:r>
              <a:rPr lang="en-US" altLang="zh-CN" sz="2800">
                <a:latin typeface="Times New Roman" pitchFamily="18" charset="0"/>
              </a:rPr>
              <a:t> ——   </a:t>
            </a:r>
            <a:r>
              <a:rPr lang="zh-CN" altLang="en-US" sz="2800">
                <a:latin typeface="Times New Roman" pitchFamily="18" charset="0"/>
              </a:rPr>
              <a:t>编码的最小距离</a:t>
            </a:r>
          </a:p>
        </p:txBody>
      </p:sp>
      <p:sp>
        <p:nvSpPr>
          <p:cNvPr id="266245" name="Text Box 5"/>
          <p:cNvSpPr txBox="1">
            <a:spLocks noChangeArrowheads="1"/>
          </p:cNvSpPr>
          <p:nvPr/>
        </p:nvSpPr>
        <p:spPr bwMode="auto">
          <a:xfrm>
            <a:off x="1689100" y="4572000"/>
            <a:ext cx="4008438"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latin typeface="Times New Roman" pitchFamily="18" charset="0"/>
              </a:rPr>
              <a:t>D</a:t>
            </a:r>
            <a:r>
              <a:rPr lang="en-US" altLang="zh-CN" sz="2800">
                <a:latin typeface="Times New Roman" pitchFamily="18" charset="0"/>
              </a:rPr>
              <a:t> ——   </a:t>
            </a:r>
            <a:r>
              <a:rPr lang="zh-CN" altLang="en-US" sz="2800">
                <a:latin typeface="Times New Roman" pitchFamily="18" charset="0"/>
              </a:rPr>
              <a:t>检测错误的位数</a:t>
            </a:r>
          </a:p>
        </p:txBody>
      </p:sp>
      <p:sp>
        <p:nvSpPr>
          <p:cNvPr id="266246" name="Text Box 6"/>
          <p:cNvSpPr txBox="1">
            <a:spLocks noChangeArrowheads="1"/>
          </p:cNvSpPr>
          <p:nvPr/>
        </p:nvSpPr>
        <p:spPr bwMode="auto">
          <a:xfrm>
            <a:off x="1689100" y="5334000"/>
            <a:ext cx="41783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Times New Roman" pitchFamily="18" charset="0"/>
              </a:rPr>
              <a:t>C</a:t>
            </a:r>
            <a:r>
              <a:rPr lang="en-US" altLang="zh-CN" sz="2800">
                <a:latin typeface="Times New Roman" pitchFamily="18" charset="0"/>
              </a:rPr>
              <a:t> ——   </a:t>
            </a:r>
            <a:r>
              <a:rPr lang="zh-CN" altLang="en-US" sz="2800">
                <a:latin typeface="Times New Roman" pitchFamily="18" charset="0"/>
              </a:rPr>
              <a:t>纠正错误的位数</a:t>
            </a:r>
          </a:p>
        </p:txBody>
      </p:sp>
      <p:sp>
        <p:nvSpPr>
          <p:cNvPr id="266247" name="Text Box 7"/>
          <p:cNvSpPr txBox="1">
            <a:spLocks noChangeArrowheads="1"/>
          </p:cNvSpPr>
          <p:nvPr/>
        </p:nvSpPr>
        <p:spPr bwMode="auto">
          <a:xfrm>
            <a:off x="1041400" y="5957888"/>
            <a:ext cx="65024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汉明码是具有一位纠错能力的编码</a:t>
            </a:r>
          </a:p>
        </p:txBody>
      </p:sp>
      <p:sp>
        <p:nvSpPr>
          <p:cNvPr id="266248" name="Rectangle 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 name="Group 9"/>
          <p:cNvGrpSpPr>
            <a:grpSpLocks/>
          </p:cNvGrpSpPr>
          <p:nvPr/>
        </p:nvGrpSpPr>
        <p:grpSpPr bwMode="auto">
          <a:xfrm>
            <a:off x="1689100" y="3048000"/>
            <a:ext cx="4559300" cy="519113"/>
            <a:chOff x="1256" y="1578"/>
            <a:chExt cx="2872" cy="327"/>
          </a:xfrm>
        </p:grpSpPr>
        <p:sp>
          <p:nvSpPr>
            <p:cNvPr id="92177" name="Text Box 10"/>
            <p:cNvSpPr txBox="1">
              <a:spLocks noChangeArrowheads="1"/>
            </p:cNvSpPr>
            <p:nvPr/>
          </p:nvSpPr>
          <p:spPr bwMode="auto">
            <a:xfrm>
              <a:off x="1256" y="1578"/>
              <a:ext cx="2872"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Times New Roman" pitchFamily="18" charset="0"/>
                </a:rPr>
                <a:t>L</a:t>
              </a:r>
              <a:r>
                <a:rPr lang="en-US" altLang="zh-CN" sz="2800">
                  <a:latin typeface="Times New Roman" pitchFamily="18" charset="0"/>
                </a:rPr>
                <a:t>    1 = </a:t>
              </a:r>
              <a:r>
                <a:rPr lang="en-US" altLang="zh-CN" sz="2800" i="1">
                  <a:latin typeface="Times New Roman" pitchFamily="18" charset="0"/>
                </a:rPr>
                <a:t>D</a:t>
              </a:r>
              <a:r>
                <a:rPr lang="en-US" altLang="zh-CN" sz="2800">
                  <a:latin typeface="Times New Roman" pitchFamily="18" charset="0"/>
                </a:rPr>
                <a:t> + </a:t>
              </a:r>
              <a:r>
                <a:rPr lang="en-US" altLang="zh-CN" sz="2800" i="1">
                  <a:latin typeface="Times New Roman" pitchFamily="18" charset="0"/>
                </a:rPr>
                <a:t>C</a:t>
              </a:r>
              <a:r>
                <a:rPr lang="en-US" altLang="zh-CN" sz="2800">
                  <a:latin typeface="Times New Roman" pitchFamily="18" charset="0"/>
                </a:rPr>
                <a:t> ( </a:t>
              </a:r>
              <a:r>
                <a:rPr lang="en-US" altLang="zh-CN" sz="2800" i="1">
                  <a:latin typeface="Times New Roman" pitchFamily="18" charset="0"/>
                </a:rPr>
                <a:t>D</a:t>
              </a:r>
              <a:r>
                <a:rPr lang="en-US" altLang="zh-CN" sz="2800">
                  <a:latin typeface="Times New Roman" pitchFamily="18" charset="0"/>
                </a:rPr>
                <a:t>≥</a:t>
              </a:r>
              <a:r>
                <a:rPr lang="en-US" altLang="zh-CN" sz="2800" i="1">
                  <a:latin typeface="Times New Roman" pitchFamily="18" charset="0"/>
                </a:rPr>
                <a:t>C</a:t>
              </a:r>
              <a:r>
                <a:rPr lang="en-US" altLang="zh-CN" sz="2800">
                  <a:latin typeface="Times New Roman" pitchFamily="18" charset="0"/>
                </a:rPr>
                <a:t> )</a:t>
              </a:r>
            </a:p>
          </p:txBody>
        </p:sp>
        <p:sp>
          <p:nvSpPr>
            <p:cNvPr id="92178" name="Line 11"/>
            <p:cNvSpPr>
              <a:spLocks noChangeShapeType="1"/>
            </p:cNvSpPr>
            <p:nvPr/>
          </p:nvSpPr>
          <p:spPr bwMode="auto">
            <a:xfrm>
              <a:off x="1507" y="1759"/>
              <a:ext cx="125" cy="0"/>
            </a:xfrm>
            <a:prstGeom prst="line">
              <a:avLst/>
            </a:prstGeom>
            <a:noFill/>
            <a:ln w="28575">
              <a:solidFill>
                <a:schemeClr val="tx1"/>
              </a:solidFill>
              <a:round/>
              <a:headEnd/>
              <a:tailEnd/>
            </a:ln>
          </p:spPr>
          <p:txBody>
            <a:bodyPr wrap="none"/>
            <a:lstStyle/>
            <a:p>
              <a:endParaRPr lang="zh-CN" altLang="en-US"/>
            </a:p>
          </p:txBody>
        </p:sp>
      </p:grpSp>
      <p:sp>
        <p:nvSpPr>
          <p:cNvPr id="266252" name="Text Box 12"/>
          <p:cNvSpPr txBox="1">
            <a:spLocks noChangeArrowheads="1"/>
          </p:cNvSpPr>
          <p:nvPr/>
        </p:nvSpPr>
        <p:spPr bwMode="auto">
          <a:xfrm>
            <a:off x="625475" y="908050"/>
            <a:ext cx="6477000" cy="579438"/>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3200">
                <a:latin typeface="Times New Roman" pitchFamily="18" charset="0"/>
              </a:rPr>
              <a:t>1 . 编码的最小距离</a:t>
            </a:r>
          </a:p>
        </p:txBody>
      </p:sp>
      <p:sp>
        <p:nvSpPr>
          <p:cNvPr id="266253" name="Text Box 13"/>
          <p:cNvSpPr txBox="1">
            <a:spLocks noChangeArrowheads="1"/>
          </p:cNvSpPr>
          <p:nvPr/>
        </p:nvSpPr>
        <p:spPr bwMode="auto">
          <a:xfrm>
            <a:off x="1041400" y="1614488"/>
            <a:ext cx="7923213"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任意两组合法代码之间 </a:t>
            </a:r>
            <a:r>
              <a:rPr lang="zh-CN" altLang="en-US" sz="2800">
                <a:solidFill>
                  <a:schemeClr val="folHlink"/>
                </a:solidFill>
                <a:latin typeface="Times New Roman" pitchFamily="18" charset="0"/>
              </a:rPr>
              <a:t>二进制位数 </a:t>
            </a:r>
            <a:r>
              <a:rPr lang="zh-CN" altLang="en-US" sz="2800">
                <a:latin typeface="Times New Roman" pitchFamily="18" charset="0"/>
              </a:rPr>
              <a:t>的 </a:t>
            </a:r>
            <a:r>
              <a:rPr lang="zh-CN" altLang="en-US" sz="2800">
                <a:solidFill>
                  <a:schemeClr val="folHlink"/>
                </a:solidFill>
                <a:latin typeface="Times New Roman" pitchFamily="18" charset="0"/>
              </a:rPr>
              <a:t>最少差异 </a:t>
            </a:r>
          </a:p>
        </p:txBody>
      </p:sp>
      <p:grpSp>
        <p:nvGrpSpPr>
          <p:cNvPr id="3" name="Group 14"/>
          <p:cNvGrpSpPr>
            <a:grpSpLocks/>
          </p:cNvGrpSpPr>
          <p:nvPr/>
        </p:nvGrpSpPr>
        <p:grpSpPr bwMode="auto">
          <a:xfrm>
            <a:off x="5791200" y="3810000"/>
            <a:ext cx="3657600" cy="1281113"/>
            <a:chOff x="3648" y="2400"/>
            <a:chExt cx="2304" cy="807"/>
          </a:xfrm>
        </p:grpSpPr>
        <p:sp>
          <p:nvSpPr>
            <p:cNvPr id="92175" name="Text Box 15"/>
            <p:cNvSpPr txBox="1">
              <a:spLocks noChangeArrowheads="1"/>
            </p:cNvSpPr>
            <p:nvPr/>
          </p:nvSpPr>
          <p:spPr bwMode="auto">
            <a:xfrm>
              <a:off x="3648" y="2400"/>
              <a:ext cx="2304"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2800" i="1">
                  <a:latin typeface="Times New Roman" pitchFamily="18" charset="0"/>
                </a:rPr>
                <a:t>L</a:t>
              </a:r>
              <a:r>
                <a:rPr lang="en-US" altLang="zh-CN" sz="2800">
                  <a:latin typeface="Times New Roman" pitchFamily="18" charset="0"/>
                </a:rPr>
                <a:t> = 3   </a:t>
              </a:r>
              <a:endParaRPr lang="zh-CN" altLang="en-US" sz="2800">
                <a:latin typeface="Times New Roman" pitchFamily="18" charset="0"/>
              </a:endParaRPr>
            </a:p>
          </p:txBody>
        </p:sp>
        <p:sp>
          <p:nvSpPr>
            <p:cNvPr id="92176" name="Text Box 16"/>
            <p:cNvSpPr txBox="1">
              <a:spLocks noChangeArrowheads="1"/>
            </p:cNvSpPr>
            <p:nvPr/>
          </p:nvSpPr>
          <p:spPr bwMode="auto">
            <a:xfrm>
              <a:off x="3648" y="2880"/>
              <a:ext cx="2256" cy="327"/>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latin typeface="Times New Roman" pitchFamily="18" charset="0"/>
                </a:rPr>
                <a:t>具有 </a:t>
              </a:r>
              <a:r>
                <a:rPr lang="zh-CN" altLang="en-US" sz="2800">
                  <a:solidFill>
                    <a:schemeClr val="folHlink"/>
                  </a:solidFill>
                  <a:latin typeface="Times New Roman" pitchFamily="18" charset="0"/>
                </a:rPr>
                <a:t>一位 </a:t>
              </a:r>
              <a:r>
                <a:rPr lang="zh-CN" altLang="en-US" sz="2800">
                  <a:latin typeface="Times New Roman" pitchFamily="18" charset="0"/>
                </a:rPr>
                <a:t>纠错能力</a:t>
              </a:r>
            </a:p>
          </p:txBody>
        </p:sp>
      </p:grpSp>
      <p:sp>
        <p:nvSpPr>
          <p:cNvPr id="92174" name="AutoShape 1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52"/>
                                        </p:tgtEl>
                                        <p:attrNameLst>
                                          <p:attrName>style.visibility</p:attrName>
                                        </p:attrNameLst>
                                      </p:cBhvr>
                                      <p:to>
                                        <p:strVal val="visible"/>
                                      </p:to>
                                    </p:set>
                                    <p:animEffect transition="in" filter="blinds(horizontal)">
                                      <p:cBhvr>
                                        <p:cTn id="7" dur="500"/>
                                        <p:tgtEl>
                                          <p:spTgt spid="2662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6253"/>
                                        </p:tgtEl>
                                        <p:attrNameLst>
                                          <p:attrName>style.visibility</p:attrName>
                                        </p:attrNameLst>
                                      </p:cBhvr>
                                      <p:to>
                                        <p:strVal val="visible"/>
                                      </p:to>
                                    </p:set>
                                    <p:animEffect transition="in" filter="blinds(horizontal)">
                                      <p:cBhvr>
                                        <p:cTn id="12" dur="500"/>
                                        <p:tgtEl>
                                          <p:spTgt spid="2662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6243"/>
                                        </p:tgtEl>
                                        <p:attrNameLst>
                                          <p:attrName>style.visibility</p:attrName>
                                        </p:attrNameLst>
                                      </p:cBhvr>
                                      <p:to>
                                        <p:strVal val="visible"/>
                                      </p:to>
                                    </p:set>
                                    <p:animEffect transition="in" filter="blinds(horizontal)">
                                      <p:cBhvr>
                                        <p:cTn id="17" dur="500"/>
                                        <p:tgtEl>
                                          <p:spTgt spid="2662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6244"/>
                                        </p:tgtEl>
                                        <p:attrNameLst>
                                          <p:attrName>style.visibility</p:attrName>
                                        </p:attrNameLst>
                                      </p:cBhvr>
                                      <p:to>
                                        <p:strVal val="visible"/>
                                      </p:to>
                                    </p:set>
                                    <p:animEffect transition="in" filter="blinds(horizontal)">
                                      <p:cBhvr>
                                        <p:cTn id="27" dur="500"/>
                                        <p:tgtEl>
                                          <p:spTgt spid="26624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6245"/>
                                        </p:tgtEl>
                                        <p:attrNameLst>
                                          <p:attrName>style.visibility</p:attrName>
                                        </p:attrNameLst>
                                      </p:cBhvr>
                                      <p:to>
                                        <p:strVal val="visible"/>
                                      </p:to>
                                    </p:set>
                                    <p:animEffect transition="in" filter="blinds(horizontal)">
                                      <p:cBhvr>
                                        <p:cTn id="32" dur="500"/>
                                        <p:tgtEl>
                                          <p:spTgt spid="2662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6246"/>
                                        </p:tgtEl>
                                        <p:attrNameLst>
                                          <p:attrName>style.visibility</p:attrName>
                                        </p:attrNameLst>
                                      </p:cBhvr>
                                      <p:to>
                                        <p:strVal val="visible"/>
                                      </p:to>
                                    </p:set>
                                    <p:animEffect transition="in" filter="blinds(horizontal)">
                                      <p:cBhvr>
                                        <p:cTn id="37" dur="500"/>
                                        <p:tgtEl>
                                          <p:spTgt spid="26624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66247"/>
                                        </p:tgtEl>
                                        <p:attrNameLst>
                                          <p:attrName>style.visibility</p:attrName>
                                        </p:attrNameLst>
                                      </p:cBhvr>
                                      <p:to>
                                        <p:strVal val="visible"/>
                                      </p:to>
                                    </p:set>
                                    <p:animEffect transition="in" filter="blinds(horizontal)">
                                      <p:cBhvr>
                                        <p:cTn id="48" dur="500"/>
                                        <p:tgtEl>
                                          <p:spTgt spid="266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autoUpdateAnimBg="0"/>
      <p:bldP spid="266244" grpId="0" autoUpdateAnimBg="0"/>
      <p:bldP spid="266245" grpId="0" autoUpdateAnimBg="0"/>
      <p:bldP spid="266246" grpId="0" autoUpdateAnimBg="0"/>
      <p:bldP spid="266247" grpId="0" autoUpdateAnimBg="0"/>
      <p:bldP spid="266252" grpId="0" autoUpdateAnimBg="0"/>
      <p:bldP spid="266253"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灯片编号占位符 3"/>
          <p:cNvSpPr>
            <a:spLocks noGrp="1"/>
          </p:cNvSpPr>
          <p:nvPr>
            <p:ph type="sldNum" sz="quarter" idx="10"/>
          </p:nvPr>
        </p:nvSpPr>
        <p:spPr bwMode="auto">
          <a:noFill/>
          <a:ln>
            <a:miter lim="800000"/>
            <a:headEnd/>
            <a:tailEnd/>
          </a:ln>
        </p:spPr>
        <p:txBody>
          <a:bodyPr/>
          <a:lstStyle/>
          <a:p>
            <a:fld id="{CD03ECD3-17A9-4BDA-AD7B-2781B464DDAC}" type="slidenum">
              <a:rPr lang="zh-CN" altLang="en-US" smtClean="0"/>
              <a:pPr/>
              <a:t>90</a:t>
            </a:fld>
            <a:endParaRPr lang="en-US" altLang="zh-CN"/>
          </a:p>
        </p:txBody>
      </p:sp>
      <p:sp>
        <p:nvSpPr>
          <p:cNvPr id="93187" name="Rectangle 2"/>
          <p:cNvSpPr>
            <a:spLocks noGrp="1"/>
          </p:cNvSpPr>
          <p:nvPr>
            <p:ph type="title"/>
          </p:nvPr>
        </p:nvSpPr>
        <p:spPr/>
        <p:txBody>
          <a:bodyPr/>
          <a:lstStyle/>
          <a:p>
            <a:r>
              <a:rPr lang="zh-CN" altLang="en-US" sz="3600">
                <a:latin typeface="Times New Roman" pitchFamily="18" charset="0"/>
              </a:rPr>
              <a:t>海明校验</a:t>
            </a:r>
            <a:r>
              <a:rPr lang="en-US" altLang="zh-CN" sz="3600">
                <a:latin typeface="Times New Roman" pitchFamily="18" charset="0"/>
              </a:rPr>
              <a:t>(Hamming)</a:t>
            </a:r>
          </a:p>
        </p:txBody>
      </p:sp>
      <p:sp>
        <p:nvSpPr>
          <p:cNvPr id="93188" name="Rectangle 3"/>
          <p:cNvSpPr>
            <a:spLocks noGrp="1"/>
          </p:cNvSpPr>
          <p:nvPr>
            <p:ph type="body" idx="1"/>
          </p:nvPr>
        </p:nvSpPr>
        <p:spPr>
          <a:xfrm>
            <a:off x="642938" y="1196975"/>
            <a:ext cx="8321675" cy="1584325"/>
          </a:xfrm>
        </p:spPr>
        <p:txBody>
          <a:bodyPr/>
          <a:lstStyle/>
          <a:p>
            <a:r>
              <a:rPr lang="zh-CN" altLang="en-US"/>
              <a:t>海明码也是一种具有纠错能力的多重奇偶校验，它将一个信息代码按一定规律分成若干组，每组配一个奇偶校验位。</a:t>
            </a:r>
          </a:p>
        </p:txBody>
      </p:sp>
      <p:pic>
        <p:nvPicPr>
          <p:cNvPr id="93189" name="Picture 4" descr="File:Hamming.jpg">
            <a:hlinkClick r:id="rId2"/>
          </p:cNvPr>
          <p:cNvPicPr>
            <a:picLocks noChangeAspect="1" noChangeArrowheads="1"/>
          </p:cNvPicPr>
          <p:nvPr/>
        </p:nvPicPr>
        <p:blipFill>
          <a:blip r:embed="rId3" cstate="print"/>
          <a:srcRect/>
          <a:stretch>
            <a:fillRect/>
          </a:stretch>
        </p:blipFill>
        <p:spPr bwMode="auto">
          <a:xfrm>
            <a:off x="7235825" y="2565400"/>
            <a:ext cx="1554163" cy="2093913"/>
          </a:xfrm>
          <a:prstGeom prst="rect">
            <a:avLst/>
          </a:prstGeom>
          <a:noFill/>
          <a:ln w="9525">
            <a:noFill/>
            <a:miter lim="800000"/>
            <a:headEnd/>
            <a:tailEnd/>
          </a:ln>
        </p:spPr>
      </p:pic>
      <p:sp>
        <p:nvSpPr>
          <p:cNvPr id="93190" name="Rectangle 5"/>
          <p:cNvSpPr>
            <a:spLocks noChangeArrowheads="1"/>
          </p:cNvSpPr>
          <p:nvPr/>
        </p:nvSpPr>
        <p:spPr bwMode="auto">
          <a:xfrm>
            <a:off x="7019925" y="4652963"/>
            <a:ext cx="2019300" cy="696912"/>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latin typeface="Times New Roman" pitchFamily="18" charset="0"/>
              </a:rPr>
              <a:t>Richard Hamming</a:t>
            </a:r>
          </a:p>
          <a:p>
            <a:pPr marL="342900" indent="-342900"/>
            <a:r>
              <a:rPr kumimoji="0" lang="zh-CN" altLang="en-US">
                <a:solidFill>
                  <a:srgbClr val="00264C"/>
                </a:solidFill>
                <a:latin typeface="Times New Roman" pitchFamily="18" charset="0"/>
              </a:rPr>
              <a:t>（</a:t>
            </a:r>
            <a:r>
              <a:rPr kumimoji="0" lang="en-US" altLang="zh-CN">
                <a:solidFill>
                  <a:srgbClr val="00264C"/>
                </a:solidFill>
                <a:latin typeface="Times New Roman" pitchFamily="18" charset="0"/>
              </a:rPr>
              <a:t>1915-1998</a:t>
            </a:r>
            <a:r>
              <a:rPr kumimoji="0" lang="zh-CN" altLang="en-US">
                <a:solidFill>
                  <a:srgbClr val="00264C"/>
                </a:solidFill>
                <a:latin typeface="Times New Roman" pitchFamily="18" charset="0"/>
              </a:rPr>
              <a:t>）</a:t>
            </a:r>
          </a:p>
        </p:txBody>
      </p:sp>
      <p:sp>
        <p:nvSpPr>
          <p:cNvPr id="845830" name="Rectangle 6"/>
          <p:cNvSpPr>
            <a:spLocks noChangeArrowheads="1"/>
          </p:cNvSpPr>
          <p:nvPr/>
        </p:nvSpPr>
        <p:spPr bwMode="auto">
          <a:xfrm>
            <a:off x="647700" y="2747963"/>
            <a:ext cx="5364163" cy="2125662"/>
          </a:xfrm>
          <a:prstGeom prst="rect">
            <a:avLst/>
          </a:prstGeom>
          <a:noFill/>
          <a:ln w="9525" algn="ctr">
            <a:noFill/>
            <a:miter lim="800000"/>
            <a:headEnd/>
            <a:tailEnd/>
          </a:ln>
        </p:spPr>
        <p:txBody>
          <a:bodyPr>
            <a:spAutoFit/>
          </a:bodyPr>
          <a:lstStyle/>
          <a:p>
            <a:pPr marL="342900" indent="-342900" algn="l" eaLnBrk="1">
              <a:buFont typeface="Wingdings" pitchFamily="2" charset="2"/>
              <a:buChar char="l"/>
            </a:pPr>
            <a:r>
              <a:rPr kumimoji="0" lang="zh-CN" altLang="en-US" sz="2800">
                <a:solidFill>
                  <a:srgbClr val="00264C"/>
                </a:solidFill>
                <a:ea typeface="黑体" pitchFamily="2" charset="-122"/>
              </a:rPr>
              <a:t>编码方法</a:t>
            </a:r>
          </a:p>
          <a:p>
            <a:pPr lvl="1" algn="l" eaLnBrk="1">
              <a:buClr>
                <a:schemeClr val="accent1"/>
              </a:buClr>
              <a:buFont typeface="Wingdings" pitchFamily="2" charset="2"/>
              <a:buChar char="Ø"/>
            </a:pPr>
            <a:r>
              <a:rPr kumimoji="0" lang="zh-CN" altLang="en-US" sz="2400">
                <a:latin typeface="宋体" pitchFamily="2" charset="-122"/>
              </a:rPr>
              <a:t>在位序是</a:t>
            </a:r>
            <a:r>
              <a:rPr kumimoji="0" lang="en-US" altLang="zh-CN" sz="2400">
                <a:latin typeface="宋体" pitchFamily="2" charset="-122"/>
              </a:rPr>
              <a:t>2</a:t>
            </a:r>
            <a:r>
              <a:rPr kumimoji="0" lang="zh-CN" altLang="en-US" sz="2400">
                <a:latin typeface="宋体" pitchFamily="2" charset="-122"/>
              </a:rPr>
              <a:t>的整数次幂的位置放置校验位，其他位置放置有效信息</a:t>
            </a:r>
          </a:p>
          <a:p>
            <a:pPr lvl="1" algn="l" eaLnBrk="1">
              <a:buClr>
                <a:schemeClr val="accent1"/>
              </a:buClr>
              <a:buFont typeface="Wingdings" pitchFamily="2" charset="2"/>
              <a:buChar char="Ø"/>
            </a:pPr>
            <a:r>
              <a:rPr kumimoji="0" lang="zh-CN" altLang="en-US" sz="2400">
                <a:latin typeface="宋体" pitchFamily="2" charset="-122"/>
              </a:rPr>
              <a:t>每个分组按偶校验规则确定校验位的取值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5830"/>
                                        </p:tgtEl>
                                        <p:attrNameLst>
                                          <p:attrName>style.visibility</p:attrName>
                                        </p:attrNameLst>
                                      </p:cBhvr>
                                      <p:to>
                                        <p:strVal val="visible"/>
                                      </p:to>
                                    </p:set>
                                    <p:animEffect transition="in" filter="blinds(horizontal)">
                                      <p:cBhvr>
                                        <p:cTn id="7" dur="500"/>
                                        <p:tgtEl>
                                          <p:spTgt spid="845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3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灯片编号占位符 1"/>
          <p:cNvSpPr>
            <a:spLocks noGrp="1"/>
          </p:cNvSpPr>
          <p:nvPr>
            <p:ph type="sldNum" sz="quarter" idx="10"/>
          </p:nvPr>
        </p:nvSpPr>
        <p:spPr bwMode="auto">
          <a:noFill/>
          <a:ln>
            <a:miter lim="800000"/>
            <a:headEnd/>
            <a:tailEnd/>
          </a:ln>
        </p:spPr>
        <p:txBody>
          <a:bodyPr/>
          <a:lstStyle/>
          <a:p>
            <a:fld id="{BD2DDD36-1237-4CA6-8CE6-A48435DFF9BE}" type="slidenum">
              <a:rPr lang="zh-CN" altLang="en-US" smtClean="0"/>
              <a:pPr/>
              <a:t>91</a:t>
            </a:fld>
            <a:endParaRPr lang="en-US" altLang="zh-CN"/>
          </a:p>
        </p:txBody>
      </p:sp>
      <p:sp>
        <p:nvSpPr>
          <p:cNvPr id="267266" name="Text Box 2"/>
          <p:cNvSpPr txBox="1">
            <a:spLocks noChangeArrowheads="1"/>
          </p:cNvSpPr>
          <p:nvPr/>
        </p:nvSpPr>
        <p:spPr bwMode="auto">
          <a:xfrm>
            <a:off x="995363" y="1828800"/>
            <a:ext cx="6808787"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Times New Roman" pitchFamily="18" charset="0"/>
              </a:rPr>
              <a:t>n</a:t>
            </a:r>
            <a:r>
              <a:rPr lang="zh-CN" altLang="en-US" sz="2800">
                <a:latin typeface="Times New Roman" pitchFamily="18" charset="0"/>
              </a:rPr>
              <a:t>位代码需增添 </a:t>
            </a:r>
            <a:r>
              <a:rPr lang="zh-CN" altLang="en-US" sz="2800">
                <a:solidFill>
                  <a:schemeClr val="folHlink"/>
                </a:solidFill>
                <a:latin typeface="Times New Roman" pitchFamily="18" charset="0"/>
              </a:rPr>
              <a:t>？</a:t>
            </a:r>
            <a:r>
              <a:rPr lang="zh-CN" altLang="en-US" sz="2800">
                <a:latin typeface="Times New Roman" pitchFamily="18" charset="0"/>
              </a:rPr>
              <a:t>位检测位</a:t>
            </a:r>
          </a:p>
        </p:txBody>
      </p:sp>
      <p:sp>
        <p:nvSpPr>
          <p:cNvPr id="267267" name="Text Box 3"/>
          <p:cNvSpPr txBox="1">
            <a:spLocks noChangeArrowheads="1"/>
          </p:cNvSpPr>
          <p:nvPr/>
        </p:nvSpPr>
        <p:spPr bwMode="auto">
          <a:xfrm>
            <a:off x="995363" y="3238500"/>
            <a:ext cx="6808787"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检测位的位置 </a:t>
            </a:r>
            <a:r>
              <a:rPr lang="zh-CN" altLang="en-US" sz="2800">
                <a:solidFill>
                  <a:schemeClr val="folHlink"/>
                </a:solidFill>
                <a:latin typeface="Times New Roman" pitchFamily="18" charset="0"/>
              </a:rPr>
              <a:t>？</a:t>
            </a:r>
            <a:endParaRPr lang="zh-CN" altLang="en-US" sz="2800">
              <a:latin typeface="Times New Roman" pitchFamily="18" charset="0"/>
            </a:endParaRPr>
          </a:p>
        </p:txBody>
      </p:sp>
      <p:sp>
        <p:nvSpPr>
          <p:cNvPr id="267268" name="Text Box 4"/>
          <p:cNvSpPr txBox="1">
            <a:spLocks noChangeArrowheads="1"/>
          </p:cNvSpPr>
          <p:nvPr/>
        </p:nvSpPr>
        <p:spPr bwMode="auto">
          <a:xfrm>
            <a:off x="995363" y="4648200"/>
            <a:ext cx="6808787"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检测位的取值 </a:t>
            </a:r>
            <a:r>
              <a:rPr lang="zh-CN" altLang="en-US" sz="2800">
                <a:solidFill>
                  <a:schemeClr val="folHlink"/>
                </a:solidFill>
                <a:latin typeface="Times New Roman" pitchFamily="18" charset="0"/>
              </a:rPr>
              <a:t>？</a:t>
            </a:r>
            <a:endParaRPr lang="zh-CN" altLang="en-US" sz="2800">
              <a:latin typeface="Times New Roman" pitchFamily="18" charset="0"/>
            </a:endParaRPr>
          </a:p>
        </p:txBody>
      </p:sp>
      <p:sp>
        <p:nvSpPr>
          <p:cNvPr id="267269" name="Text Box 5"/>
          <p:cNvSpPr txBox="1">
            <a:spLocks noChangeArrowheads="1"/>
          </p:cNvSpPr>
          <p:nvPr/>
        </p:nvSpPr>
        <p:spPr bwMode="auto">
          <a:xfrm>
            <a:off x="1835150" y="2438400"/>
            <a:ext cx="5797550" cy="579438"/>
          </a:xfrm>
          <a:prstGeom prst="rect">
            <a:avLst/>
          </a:prstGeom>
          <a:noFill/>
          <a:ln w="38100">
            <a:noFill/>
            <a:miter lim="800000"/>
            <a:headEnd/>
            <a:tailEnd/>
          </a:ln>
        </p:spPr>
        <p:txBody>
          <a:bodyPr>
            <a:spAutoFit/>
          </a:bodyPr>
          <a:lstStyle/>
          <a:p>
            <a:pPr algn="l" eaLnBrk="1" hangingPunct="1">
              <a:spcBef>
                <a:spcPct val="50000"/>
              </a:spcBef>
              <a:buClrTx/>
              <a:buSzTx/>
              <a:buFontTx/>
              <a:buNone/>
            </a:pPr>
            <a:r>
              <a:rPr lang="zh-CN" altLang="en-US" sz="3200">
                <a:solidFill>
                  <a:schemeClr val="folHlink"/>
                </a:solidFill>
                <a:latin typeface="Times New Roman" pitchFamily="18" charset="0"/>
              </a:rPr>
              <a:t>2</a:t>
            </a:r>
            <a:r>
              <a:rPr lang="en-US" altLang="zh-CN" sz="3200" i="1" baseline="30000">
                <a:solidFill>
                  <a:schemeClr val="folHlink"/>
                </a:solidFill>
                <a:latin typeface="Times New Roman" pitchFamily="18" charset="0"/>
              </a:rPr>
              <a:t>k</a:t>
            </a:r>
            <a:r>
              <a:rPr lang="en-US" altLang="zh-CN" sz="3200" baseline="30000">
                <a:solidFill>
                  <a:schemeClr val="folHlink"/>
                </a:solidFill>
                <a:latin typeface="Times New Roman" pitchFamily="18" charset="0"/>
              </a:rPr>
              <a:t> </a:t>
            </a:r>
            <a:r>
              <a:rPr lang="en-US" altLang="zh-CN" sz="3200">
                <a:solidFill>
                  <a:schemeClr val="folHlink"/>
                </a:solidFill>
                <a:latin typeface="宋体" pitchFamily="2" charset="-122"/>
              </a:rPr>
              <a:t>≥</a:t>
            </a:r>
            <a:r>
              <a:rPr lang="en-US" altLang="zh-CN" sz="3200">
                <a:solidFill>
                  <a:schemeClr val="folHlink"/>
                </a:solidFill>
                <a:latin typeface="Times New Roman" pitchFamily="18" charset="0"/>
              </a:rPr>
              <a:t> </a:t>
            </a:r>
            <a:r>
              <a:rPr lang="en-US" altLang="zh-CN" sz="3200" i="1">
                <a:solidFill>
                  <a:schemeClr val="folHlink"/>
                </a:solidFill>
                <a:latin typeface="Times New Roman" pitchFamily="18" charset="0"/>
              </a:rPr>
              <a:t>n</a:t>
            </a:r>
            <a:r>
              <a:rPr lang="en-US" altLang="zh-CN" sz="3200">
                <a:solidFill>
                  <a:schemeClr val="folHlink"/>
                </a:solidFill>
                <a:latin typeface="Times New Roman" pitchFamily="18" charset="0"/>
              </a:rPr>
              <a:t> + </a:t>
            </a:r>
            <a:r>
              <a:rPr lang="en-US" altLang="zh-CN" sz="3200" i="1">
                <a:solidFill>
                  <a:schemeClr val="folHlink"/>
                </a:solidFill>
                <a:latin typeface="Times New Roman" pitchFamily="18" charset="0"/>
              </a:rPr>
              <a:t>k</a:t>
            </a:r>
            <a:r>
              <a:rPr lang="en-US" altLang="zh-CN" sz="3200">
                <a:solidFill>
                  <a:schemeClr val="folHlink"/>
                </a:solidFill>
                <a:latin typeface="Times New Roman" pitchFamily="18" charset="0"/>
              </a:rPr>
              <a:t> + 1</a:t>
            </a:r>
          </a:p>
        </p:txBody>
      </p:sp>
      <p:sp>
        <p:nvSpPr>
          <p:cNvPr id="267271" name="Text Box 7"/>
          <p:cNvSpPr txBox="1">
            <a:spLocks noChangeArrowheads="1"/>
          </p:cNvSpPr>
          <p:nvPr/>
        </p:nvSpPr>
        <p:spPr bwMode="auto">
          <a:xfrm>
            <a:off x="1752600" y="5337175"/>
            <a:ext cx="7308850" cy="9461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检测位的取值与该位所在的检测“小组” 中</a:t>
            </a:r>
          </a:p>
          <a:p>
            <a:pPr algn="l" eaLnBrk="1" hangingPunct="1">
              <a:spcBef>
                <a:spcPct val="0"/>
              </a:spcBef>
              <a:buClrTx/>
              <a:buSzTx/>
              <a:buFontTx/>
              <a:buNone/>
            </a:pPr>
            <a:r>
              <a:rPr lang="zh-CN" altLang="en-US" sz="2800">
                <a:solidFill>
                  <a:schemeClr val="folHlink"/>
                </a:solidFill>
                <a:latin typeface="Times New Roman" pitchFamily="18" charset="0"/>
              </a:rPr>
              <a:t>承担的奇偶校验任务有关</a:t>
            </a:r>
          </a:p>
        </p:txBody>
      </p:sp>
      <p:sp>
        <p:nvSpPr>
          <p:cNvPr id="267272" name="Text Box 8"/>
          <p:cNvSpPr txBox="1">
            <a:spLocks noChangeArrowheads="1"/>
          </p:cNvSpPr>
          <p:nvPr/>
        </p:nvSpPr>
        <p:spPr bwMode="auto">
          <a:xfrm>
            <a:off x="995363" y="990600"/>
            <a:ext cx="5308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组成汉明码的三要素</a:t>
            </a:r>
          </a:p>
        </p:txBody>
      </p:sp>
      <p:sp>
        <p:nvSpPr>
          <p:cNvPr id="267273" name="Rectangle 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94218" name="Text Box 10"/>
          <p:cNvSpPr txBox="1">
            <a:spLocks noChangeArrowheads="1"/>
          </p:cNvSpPr>
          <p:nvPr/>
        </p:nvSpPr>
        <p:spPr bwMode="auto">
          <a:xfrm>
            <a:off x="457200" y="188913"/>
            <a:ext cx="54102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2 . 汉明码的组成</a:t>
            </a:r>
          </a:p>
        </p:txBody>
      </p:sp>
      <p:sp>
        <p:nvSpPr>
          <p:cNvPr id="94219" name="AutoShape 1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pSp>
        <p:nvGrpSpPr>
          <p:cNvPr id="2" name="Group 14"/>
          <p:cNvGrpSpPr>
            <a:grpSpLocks/>
          </p:cNvGrpSpPr>
          <p:nvPr/>
        </p:nvGrpSpPr>
        <p:grpSpPr bwMode="auto">
          <a:xfrm>
            <a:off x="1835150" y="3786188"/>
            <a:ext cx="5797550" cy="681037"/>
            <a:chOff x="1156" y="2385"/>
            <a:chExt cx="3652" cy="429"/>
          </a:xfrm>
        </p:grpSpPr>
        <p:sp>
          <p:nvSpPr>
            <p:cNvPr id="94221" name="Text Box 6"/>
            <p:cNvSpPr txBox="1">
              <a:spLocks noChangeArrowheads="1"/>
            </p:cNvSpPr>
            <p:nvPr/>
          </p:nvSpPr>
          <p:spPr bwMode="auto">
            <a:xfrm>
              <a:off x="1156" y="2449"/>
              <a:ext cx="3652" cy="365"/>
            </a:xfrm>
            <a:prstGeom prst="rect">
              <a:avLst/>
            </a:prstGeom>
            <a:noFill/>
            <a:ln w="38100">
              <a:noFill/>
              <a:miter lim="800000"/>
              <a:headEnd/>
              <a:tailEnd/>
            </a:ln>
          </p:spPr>
          <p:txBody>
            <a:bodyPr>
              <a:spAutoFit/>
            </a:bodyPr>
            <a:lstStyle/>
            <a:p>
              <a:pPr algn="l" eaLnBrk="1" fontAlgn="ctr" hangingPunct="1">
                <a:spcBef>
                  <a:spcPct val="50000"/>
                </a:spcBef>
                <a:buClrTx/>
                <a:buSzTx/>
                <a:buFontTx/>
                <a:buNone/>
              </a:pPr>
              <a:r>
                <a:rPr lang="zh-CN" altLang="en-US" sz="3200">
                  <a:solidFill>
                    <a:schemeClr val="folHlink"/>
                  </a:solidFill>
                  <a:latin typeface="Times New Roman" pitchFamily="18" charset="0"/>
                </a:rPr>
                <a:t>2</a:t>
              </a:r>
              <a:r>
                <a:rPr lang="en-US" altLang="zh-CN" sz="3200" i="1" baseline="30000">
                  <a:solidFill>
                    <a:schemeClr val="folHlink"/>
                  </a:solidFill>
                  <a:latin typeface="Times New Roman" pitchFamily="18" charset="0"/>
                </a:rPr>
                <a:t>i</a:t>
              </a:r>
              <a:r>
                <a:rPr lang="en-US" altLang="zh-CN" sz="3200" baseline="30000">
                  <a:solidFill>
                    <a:schemeClr val="folHlink"/>
                  </a:solidFill>
                  <a:latin typeface="Times New Roman" pitchFamily="18" charset="0"/>
                </a:rPr>
                <a:t> </a:t>
              </a:r>
              <a:r>
                <a:rPr lang="en-US" altLang="zh-CN" sz="3200">
                  <a:solidFill>
                    <a:schemeClr val="folHlink"/>
                  </a:solidFill>
                  <a:latin typeface="Times New Roman" pitchFamily="18" charset="0"/>
                </a:rPr>
                <a:t> ( </a:t>
              </a:r>
              <a:r>
                <a:rPr lang="en-US" altLang="zh-CN" sz="3200" i="1">
                  <a:solidFill>
                    <a:schemeClr val="folHlink"/>
                  </a:solidFill>
                  <a:latin typeface="Times New Roman" pitchFamily="18" charset="0"/>
                </a:rPr>
                <a:t>i</a:t>
              </a:r>
              <a:r>
                <a:rPr lang="en-US" altLang="zh-CN" sz="3200">
                  <a:solidFill>
                    <a:schemeClr val="folHlink"/>
                  </a:solidFill>
                  <a:latin typeface="Times New Roman" pitchFamily="18" charset="0"/>
                </a:rPr>
                <a:t> = 0</a:t>
              </a:r>
              <a:r>
                <a:rPr lang="zh-CN" altLang="en-US" sz="3200">
                  <a:solidFill>
                    <a:schemeClr val="folHlink"/>
                  </a:solidFill>
                  <a:latin typeface="Times New Roman" pitchFamily="18" charset="0"/>
                </a:rPr>
                <a:t>，</a:t>
              </a:r>
              <a:r>
                <a:rPr lang="en-US" altLang="zh-CN" sz="3200">
                  <a:solidFill>
                    <a:schemeClr val="folHlink"/>
                  </a:solidFill>
                  <a:latin typeface="Times New Roman" pitchFamily="18" charset="0"/>
                </a:rPr>
                <a:t>1</a:t>
              </a:r>
              <a:r>
                <a:rPr lang="zh-CN" altLang="en-US" sz="3200">
                  <a:solidFill>
                    <a:schemeClr val="folHlink"/>
                  </a:solidFill>
                  <a:latin typeface="Times New Roman" pitchFamily="18" charset="0"/>
                </a:rPr>
                <a:t>，</a:t>
              </a:r>
              <a:r>
                <a:rPr lang="en-US" altLang="zh-CN" sz="3200">
                  <a:solidFill>
                    <a:schemeClr val="folHlink"/>
                  </a:solidFill>
                  <a:latin typeface="Times New Roman" pitchFamily="18" charset="0"/>
                </a:rPr>
                <a:t>2 </a:t>
              </a:r>
              <a:r>
                <a:rPr lang="zh-CN" altLang="en-US" sz="3200">
                  <a:solidFill>
                    <a:schemeClr val="folHlink"/>
                  </a:solidFill>
                  <a:latin typeface="Times New Roman" pitchFamily="18" charset="0"/>
                </a:rPr>
                <a:t>，</a:t>
              </a:r>
              <a:r>
                <a:rPr lang="en-US" altLang="zh-CN" sz="3200">
                  <a:solidFill>
                    <a:schemeClr val="folHlink"/>
                  </a:solidFill>
                  <a:latin typeface="Times New Roman" pitchFamily="18" charset="0"/>
                </a:rPr>
                <a:t>3 </a:t>
              </a:r>
              <a:r>
                <a:rPr lang="zh-CN" altLang="en-US" sz="3200">
                  <a:solidFill>
                    <a:schemeClr val="folHlink"/>
                  </a:solidFill>
                  <a:latin typeface="Times New Roman" pitchFamily="18" charset="0"/>
                </a:rPr>
                <a:t>，    </a:t>
              </a:r>
              <a:r>
                <a:rPr lang="en-US" altLang="zh-CN" sz="3200">
                  <a:solidFill>
                    <a:schemeClr val="folHlink"/>
                  </a:solidFill>
                  <a:latin typeface="Times New Roman" pitchFamily="18" charset="0"/>
                </a:rPr>
                <a:t>)</a:t>
              </a:r>
            </a:p>
          </p:txBody>
        </p:sp>
        <p:sp>
          <p:nvSpPr>
            <p:cNvPr id="94222" name="Text Box 13"/>
            <p:cNvSpPr txBox="1">
              <a:spLocks noChangeArrowheads="1"/>
            </p:cNvSpPr>
            <p:nvPr/>
          </p:nvSpPr>
          <p:spPr bwMode="auto">
            <a:xfrm>
              <a:off x="3515" y="2385"/>
              <a:ext cx="635" cy="365"/>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en-US" altLang="zh-CN" sz="3200">
                  <a:solidFill>
                    <a:schemeClr val="folHlink"/>
                  </a:solidFill>
                  <a:latin typeface="Times New Roman" pitchFamily="18" charset="0"/>
                </a:rPr>
                <a:t>…</a:t>
              </a:r>
              <a:endParaRPr lang="zh-CN" altLang="en-US" sz="3200">
                <a:solidFill>
                  <a:schemeClr val="folHlink"/>
                </a:solidFill>
                <a:latin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7272"/>
                                        </p:tgtEl>
                                        <p:attrNameLst>
                                          <p:attrName>style.visibility</p:attrName>
                                        </p:attrNameLst>
                                      </p:cBhvr>
                                      <p:to>
                                        <p:strVal val="visible"/>
                                      </p:to>
                                    </p:set>
                                    <p:animEffect transition="in" filter="blinds(horizontal)">
                                      <p:cBhvr>
                                        <p:cTn id="7" dur="500"/>
                                        <p:tgtEl>
                                          <p:spTgt spid="26727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7266"/>
                                        </p:tgtEl>
                                        <p:attrNameLst>
                                          <p:attrName>style.visibility</p:attrName>
                                        </p:attrNameLst>
                                      </p:cBhvr>
                                      <p:to>
                                        <p:strVal val="visible"/>
                                      </p:to>
                                    </p:set>
                                    <p:animEffect transition="in" filter="blinds(horizontal)">
                                      <p:cBhvr>
                                        <p:cTn id="12" dur="500"/>
                                        <p:tgtEl>
                                          <p:spTgt spid="26726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7267"/>
                                        </p:tgtEl>
                                        <p:attrNameLst>
                                          <p:attrName>style.visibility</p:attrName>
                                        </p:attrNameLst>
                                      </p:cBhvr>
                                      <p:to>
                                        <p:strVal val="visible"/>
                                      </p:to>
                                    </p:set>
                                    <p:animEffect transition="in" filter="blinds(horizontal)">
                                      <p:cBhvr>
                                        <p:cTn id="17" dur="500"/>
                                        <p:tgtEl>
                                          <p:spTgt spid="26726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7268"/>
                                        </p:tgtEl>
                                        <p:attrNameLst>
                                          <p:attrName>style.visibility</p:attrName>
                                        </p:attrNameLst>
                                      </p:cBhvr>
                                      <p:to>
                                        <p:strVal val="visible"/>
                                      </p:to>
                                    </p:set>
                                    <p:animEffect transition="in" filter="blinds(horizontal)">
                                      <p:cBhvr>
                                        <p:cTn id="22" dur="500"/>
                                        <p:tgtEl>
                                          <p:spTgt spid="26726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67269"/>
                                        </p:tgtEl>
                                        <p:attrNameLst>
                                          <p:attrName>style.visibility</p:attrName>
                                        </p:attrNameLst>
                                      </p:cBhvr>
                                      <p:to>
                                        <p:strVal val="visible"/>
                                      </p:to>
                                    </p:set>
                                    <p:anim calcmode="lin" valueType="num">
                                      <p:cBhvr additive="base">
                                        <p:cTn id="27" dur="500" fill="hold"/>
                                        <p:tgtEl>
                                          <p:spTgt spid="267269"/>
                                        </p:tgtEl>
                                        <p:attrNameLst>
                                          <p:attrName>ppt_x</p:attrName>
                                        </p:attrNameLst>
                                      </p:cBhvr>
                                      <p:tavLst>
                                        <p:tav tm="0">
                                          <p:val>
                                            <p:strVal val="1+#ppt_w/2"/>
                                          </p:val>
                                        </p:tav>
                                        <p:tav tm="100000">
                                          <p:val>
                                            <p:strVal val="#ppt_x"/>
                                          </p:val>
                                        </p:tav>
                                      </p:tavLst>
                                    </p:anim>
                                    <p:anim calcmode="lin" valueType="num">
                                      <p:cBhvr additive="base">
                                        <p:cTn id="28" dur="500" fill="hold"/>
                                        <p:tgtEl>
                                          <p:spTgt spid="26726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1+#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2" presetClass="entr" presetSubtype="2" fill="hold" grpId="0" nodeType="clickEffect">
                                  <p:stCondLst>
                                    <p:cond delay="0"/>
                                  </p:stCondLst>
                                  <p:childTnLst>
                                    <p:set>
                                      <p:cBhvr>
                                        <p:cTn id="38" dur="1" fill="hold">
                                          <p:stCondLst>
                                            <p:cond delay="0"/>
                                          </p:stCondLst>
                                        </p:cTn>
                                        <p:tgtEl>
                                          <p:spTgt spid="267271"/>
                                        </p:tgtEl>
                                        <p:attrNameLst>
                                          <p:attrName>style.visibility</p:attrName>
                                        </p:attrNameLst>
                                      </p:cBhvr>
                                      <p:to>
                                        <p:strVal val="visible"/>
                                      </p:to>
                                    </p:set>
                                    <p:animEffect transition="in" filter="slide(fromRight)">
                                      <p:cBhvr>
                                        <p:cTn id="39" dur="500"/>
                                        <p:tgtEl>
                                          <p:spTgt spid="267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6" grpId="0" autoUpdateAnimBg="0"/>
      <p:bldP spid="267267" grpId="0" autoUpdateAnimBg="0"/>
      <p:bldP spid="267268" grpId="0" autoUpdateAnimBg="0"/>
      <p:bldP spid="267269" grpId="0" autoUpdateAnimBg="0"/>
      <p:bldP spid="267271" grpId="0" autoUpdateAnimBg="0"/>
      <p:bldP spid="267272"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灯片编号占位符 3"/>
          <p:cNvSpPr>
            <a:spLocks noGrp="1"/>
          </p:cNvSpPr>
          <p:nvPr>
            <p:ph type="sldNum" sz="quarter" idx="10"/>
          </p:nvPr>
        </p:nvSpPr>
        <p:spPr bwMode="auto">
          <a:noFill/>
          <a:ln>
            <a:miter lim="800000"/>
            <a:headEnd/>
            <a:tailEnd/>
          </a:ln>
        </p:spPr>
        <p:txBody>
          <a:bodyPr/>
          <a:lstStyle/>
          <a:p>
            <a:fld id="{6D5ED4A2-E660-4940-8B4D-6237CB294D38}" type="slidenum">
              <a:rPr lang="zh-CN" altLang="en-US" smtClean="0"/>
              <a:pPr/>
              <a:t>92</a:t>
            </a:fld>
            <a:endParaRPr lang="en-US" altLang="zh-CN"/>
          </a:p>
        </p:txBody>
      </p:sp>
      <p:sp>
        <p:nvSpPr>
          <p:cNvPr id="95235" name="Rectangle 2"/>
          <p:cNvSpPr>
            <a:spLocks noGrp="1"/>
          </p:cNvSpPr>
          <p:nvPr>
            <p:ph type="title"/>
          </p:nvPr>
        </p:nvSpPr>
        <p:spPr>
          <a:xfrm>
            <a:off x="395288" y="115888"/>
            <a:ext cx="6624637" cy="644525"/>
          </a:xfrm>
        </p:spPr>
        <p:txBody>
          <a:bodyPr/>
          <a:lstStyle/>
          <a:p>
            <a:r>
              <a:rPr lang="zh-CN" altLang="en-US"/>
              <a:t>编码方法及示例</a:t>
            </a:r>
          </a:p>
        </p:txBody>
      </p:sp>
      <p:sp>
        <p:nvSpPr>
          <p:cNvPr id="846851" name="Rectangle 3"/>
          <p:cNvSpPr>
            <a:spLocks noGrp="1"/>
          </p:cNvSpPr>
          <p:nvPr>
            <p:ph type="body" idx="1"/>
          </p:nvPr>
        </p:nvSpPr>
        <p:spPr>
          <a:xfrm>
            <a:off x="539750" y="4005263"/>
            <a:ext cx="3960813" cy="1943100"/>
          </a:xfrm>
        </p:spPr>
        <p:txBody>
          <a:bodyPr/>
          <a:lstStyle/>
          <a:p>
            <a:r>
              <a:rPr lang="zh-CN" altLang="en-US"/>
              <a:t>海明</a:t>
            </a:r>
            <a:r>
              <a:rPr lang="en-US" altLang="zh-CN"/>
              <a:t>(7,4)</a:t>
            </a:r>
            <a:r>
              <a:rPr lang="zh-CN" altLang="en-US"/>
              <a:t>码</a:t>
            </a:r>
          </a:p>
          <a:p>
            <a:pPr lvl="1"/>
            <a:r>
              <a:rPr lang="zh-CN" altLang="en-US"/>
              <a:t>有效信息</a:t>
            </a:r>
            <a:r>
              <a:rPr lang="en-US" altLang="zh-CN"/>
              <a:t>a1 a2 a3 a4</a:t>
            </a:r>
          </a:p>
          <a:p>
            <a:pPr lvl="1"/>
            <a:r>
              <a:rPr lang="zh-CN" altLang="en-US"/>
              <a:t>校验信息</a:t>
            </a:r>
            <a:r>
              <a:rPr lang="en-US" altLang="zh-CN"/>
              <a:t>p1 p2 p3</a:t>
            </a:r>
          </a:p>
          <a:p>
            <a:r>
              <a:rPr lang="zh-CN" altLang="en-US"/>
              <a:t>关键问题：如何分组</a:t>
            </a:r>
          </a:p>
        </p:txBody>
      </p:sp>
      <p:graphicFrame>
        <p:nvGraphicFramePr>
          <p:cNvPr id="846852" name="Group 4"/>
          <p:cNvGraphicFramePr>
            <a:graphicFrameLocks noGrp="1"/>
          </p:cNvGraphicFramePr>
          <p:nvPr/>
        </p:nvGraphicFramePr>
        <p:xfrm>
          <a:off x="1763713" y="1196975"/>
          <a:ext cx="5903912" cy="2471739"/>
        </p:xfrm>
        <a:graphic>
          <a:graphicData uri="http://schemas.openxmlformats.org/drawingml/2006/table">
            <a:tbl>
              <a:tblPr/>
              <a:tblGrid>
                <a:gridCol w="1008062">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576263">
                  <a:extLst>
                    <a:ext uri="{9D8B030D-6E8A-4147-A177-3AD203B41FA5}">
                      <a16:colId xmlns:a16="http://schemas.microsoft.com/office/drawing/2014/main" val="20002"/>
                    </a:ext>
                  </a:extLst>
                </a:gridCol>
                <a:gridCol w="576262">
                  <a:extLst>
                    <a:ext uri="{9D8B030D-6E8A-4147-A177-3AD203B41FA5}">
                      <a16:colId xmlns:a16="http://schemas.microsoft.com/office/drawing/2014/main" val="20003"/>
                    </a:ext>
                  </a:extLst>
                </a:gridCol>
                <a:gridCol w="576263">
                  <a:extLst>
                    <a:ext uri="{9D8B030D-6E8A-4147-A177-3AD203B41FA5}">
                      <a16:colId xmlns:a16="http://schemas.microsoft.com/office/drawing/2014/main" val="20004"/>
                    </a:ext>
                  </a:extLst>
                </a:gridCol>
                <a:gridCol w="576262">
                  <a:extLst>
                    <a:ext uri="{9D8B030D-6E8A-4147-A177-3AD203B41FA5}">
                      <a16:colId xmlns:a16="http://schemas.microsoft.com/office/drawing/2014/main" val="20005"/>
                    </a:ext>
                  </a:extLst>
                </a:gridCol>
                <a:gridCol w="576263">
                  <a:extLst>
                    <a:ext uri="{9D8B030D-6E8A-4147-A177-3AD203B41FA5}">
                      <a16:colId xmlns:a16="http://schemas.microsoft.com/office/drawing/2014/main" val="20006"/>
                    </a:ext>
                  </a:extLst>
                </a:gridCol>
                <a:gridCol w="574675">
                  <a:extLst>
                    <a:ext uri="{9D8B030D-6E8A-4147-A177-3AD203B41FA5}">
                      <a16:colId xmlns:a16="http://schemas.microsoft.com/office/drawing/2014/main" val="20007"/>
                    </a:ext>
                  </a:extLst>
                </a:gridCol>
                <a:gridCol w="576262">
                  <a:extLst>
                    <a:ext uri="{9D8B030D-6E8A-4147-A177-3AD203B41FA5}">
                      <a16:colId xmlns:a16="http://schemas.microsoft.com/office/drawing/2014/main" val="20008"/>
                    </a:ext>
                  </a:extLst>
                </a:gridCol>
              </a:tblGrid>
              <a:tr h="366713">
                <a:tc gridSpan="2">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tx1"/>
                          </a:solidFill>
                          <a:effectLst/>
                          <a:latin typeface="Arial" charset="0"/>
                          <a:ea typeface="宋体" pitchFamily="2" charset="-122"/>
                        </a:rPr>
                        <a:t>校验码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p1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p2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a1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a3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6713">
                <a:tc gridSpan="2">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tx1"/>
                          </a:solidFill>
                          <a:effectLst/>
                          <a:latin typeface="Arial" charset="0"/>
                          <a:ea typeface="宋体" pitchFamily="2" charset="-122"/>
                        </a:rPr>
                        <a:t>位序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6713">
                <a:tc gridSpan="2">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tx1"/>
                          </a:solidFill>
                          <a:effectLst/>
                          <a:latin typeface="黑体" pitchFamily="2" charset="-122"/>
                          <a:ea typeface="宋体" pitchFamily="2" charset="-122"/>
                        </a:rPr>
                        <a:t>二进制位序码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13">
                <a:tc rowSpan="3">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tx1"/>
                          </a:solidFill>
                          <a:effectLst/>
                          <a:latin typeface="Arial" charset="0"/>
                          <a:ea typeface="宋体" pitchFamily="2" charset="-122"/>
                        </a:rPr>
                        <a:t>分组</a:t>
                      </a:r>
                    </a:p>
                    <a:p>
                      <a:pPr marL="0" marR="0" lvl="0" indent="0" algn="ctr" defTabSz="914400" rtl="0" eaLnBrk="0" fontAlgn="t"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tx1"/>
                          </a:solidFill>
                          <a:effectLst/>
                          <a:latin typeface="Arial" charset="0"/>
                          <a:ea typeface="宋体" pitchFamily="2" charset="-122"/>
                        </a:rPr>
                        <a:t>覆盖</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G1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6713">
                <a:tc vMerge="1">
                  <a:txBody>
                    <a:bodyPr/>
                    <a:lstStyle/>
                    <a:p>
                      <a:endParaRPr lang="zh-CN" altLang="en-US"/>
                    </a:p>
                  </a:txBody>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G2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6713">
                <a:tc vMerge="1">
                  <a:txBody>
                    <a:bodyPr/>
                    <a:lstStyle/>
                    <a:p>
                      <a:endParaRPr lang="zh-CN" altLang="en-US"/>
                    </a:p>
                  </a:txBody>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G3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FF90"/>
                    </a:solid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846928" name="Rectangle 80"/>
          <p:cNvSpPr>
            <a:spLocks noChangeArrowheads="1"/>
          </p:cNvSpPr>
          <p:nvPr/>
        </p:nvSpPr>
        <p:spPr bwMode="auto">
          <a:xfrm>
            <a:off x="5003800" y="4005263"/>
            <a:ext cx="3816350" cy="2739211"/>
          </a:xfrm>
          <a:prstGeom prst="rect">
            <a:avLst/>
          </a:prstGeom>
          <a:noFill/>
          <a:ln w="9525" algn="ctr">
            <a:noFill/>
            <a:miter lim="800000"/>
            <a:headEnd/>
            <a:tailEnd/>
          </a:ln>
        </p:spPr>
        <p:txBody>
          <a:bodyPr>
            <a:spAutoFit/>
          </a:bodyPr>
          <a:lstStyle/>
          <a:p>
            <a:pPr marL="342900" indent="-342900" algn="l" eaLnBrk="1">
              <a:buFont typeface="Wingdings" pitchFamily="2" charset="2"/>
              <a:buChar char="l"/>
            </a:pPr>
            <a:r>
              <a:rPr kumimoji="0" lang="zh-CN" altLang="en-US" sz="2800" dirty="0">
                <a:solidFill>
                  <a:srgbClr val="00264C"/>
                </a:solidFill>
                <a:latin typeface="Times New Roman" pitchFamily="18" charset="0"/>
                <a:ea typeface="黑体" pitchFamily="2" charset="-122"/>
              </a:rPr>
              <a:t>示例</a:t>
            </a:r>
          </a:p>
          <a:p>
            <a:pPr marL="342900" indent="-342900" algn="l" eaLnBrk="1"/>
            <a:r>
              <a:rPr kumimoji="0" lang="zh-CN" altLang="en-US" sz="2000" dirty="0">
                <a:solidFill>
                  <a:srgbClr val="00264C"/>
                </a:solidFill>
                <a:latin typeface="Times New Roman" pitchFamily="18" charset="0"/>
                <a:ea typeface="黑体" pitchFamily="2" charset="-122"/>
              </a:rPr>
              <a:t>      有效信息</a:t>
            </a:r>
            <a:r>
              <a:rPr kumimoji="0" lang="en-US" altLang="zh-CN" sz="2000" dirty="0">
                <a:solidFill>
                  <a:srgbClr val="00264C"/>
                </a:solidFill>
                <a:latin typeface="Times New Roman" pitchFamily="18" charset="0"/>
                <a:ea typeface="黑体" pitchFamily="2" charset="-122"/>
              </a:rPr>
              <a:t>1001</a:t>
            </a:r>
          </a:p>
          <a:p>
            <a:pPr marL="342900" indent="-342900" algn="l" eaLnBrk="1"/>
            <a:r>
              <a:rPr kumimoji="0" lang="en-US" altLang="zh-CN" sz="2000" dirty="0">
                <a:solidFill>
                  <a:srgbClr val="00264C"/>
                </a:solidFill>
                <a:latin typeface="Times New Roman" pitchFamily="18" charset="0"/>
                <a:ea typeface="黑体" pitchFamily="2" charset="-122"/>
              </a:rPr>
              <a:t>       </a:t>
            </a:r>
            <a:r>
              <a:rPr kumimoji="0" lang="en-US" altLang="zh-CN" sz="2000" dirty="0">
                <a:latin typeface="Times New Roman" pitchFamily="18" charset="0"/>
                <a:ea typeface="黑体" pitchFamily="2" charset="-122"/>
              </a:rPr>
              <a:t>p1=a1</a:t>
            </a:r>
            <a:r>
              <a:rPr kumimoji="0" lang="zh-CN" altLang="en-US" sz="2000" dirty="0">
                <a:latin typeface="Times New Roman" pitchFamily="18" charset="0"/>
              </a:rPr>
              <a:t>⊕</a:t>
            </a:r>
            <a:r>
              <a:rPr kumimoji="0" lang="en-US" altLang="zh-CN" sz="2000" dirty="0">
                <a:latin typeface="Times New Roman" pitchFamily="18" charset="0"/>
              </a:rPr>
              <a:t>a2</a:t>
            </a:r>
            <a:r>
              <a:rPr kumimoji="0" lang="zh-CN" altLang="en-US" sz="2000" dirty="0">
                <a:latin typeface="Times New Roman" pitchFamily="18" charset="0"/>
              </a:rPr>
              <a:t>⊕</a:t>
            </a:r>
            <a:r>
              <a:rPr kumimoji="0" lang="en-US" altLang="zh-CN" sz="2000" dirty="0">
                <a:latin typeface="Times New Roman" pitchFamily="18" charset="0"/>
              </a:rPr>
              <a:t>a4=1</a:t>
            </a:r>
            <a:r>
              <a:rPr kumimoji="0" lang="zh-CN" altLang="en-US" dirty="0">
                <a:latin typeface="Times New Roman" pitchFamily="18" charset="0"/>
              </a:rPr>
              <a:t>⊕</a:t>
            </a:r>
            <a:r>
              <a:rPr kumimoji="0" lang="en-US" altLang="zh-CN" dirty="0">
                <a:latin typeface="Times New Roman" pitchFamily="18" charset="0"/>
              </a:rPr>
              <a:t>0</a:t>
            </a:r>
            <a:r>
              <a:rPr kumimoji="0" lang="zh-CN" altLang="en-US" dirty="0">
                <a:latin typeface="Times New Roman" pitchFamily="18" charset="0"/>
              </a:rPr>
              <a:t>⊕</a:t>
            </a:r>
            <a:r>
              <a:rPr kumimoji="0" lang="en-US" altLang="zh-CN" dirty="0">
                <a:latin typeface="Times New Roman" pitchFamily="18" charset="0"/>
              </a:rPr>
              <a:t>1=</a:t>
            </a:r>
            <a:r>
              <a:rPr kumimoji="0" lang="en-US" altLang="zh-CN" sz="2000" dirty="0">
                <a:latin typeface="Times New Roman" pitchFamily="18" charset="0"/>
              </a:rPr>
              <a:t>0</a:t>
            </a:r>
          </a:p>
          <a:p>
            <a:pPr marL="342900" indent="-342900" algn="l" eaLnBrk="1"/>
            <a:r>
              <a:rPr kumimoji="0" lang="zh-CN" altLang="en-US" sz="2000" dirty="0">
                <a:latin typeface="Times New Roman" pitchFamily="18" charset="0"/>
              </a:rPr>
              <a:t>       </a:t>
            </a:r>
            <a:r>
              <a:rPr kumimoji="0" lang="en-US" altLang="zh-CN" sz="2000" dirty="0">
                <a:latin typeface="Times New Roman" pitchFamily="18" charset="0"/>
              </a:rPr>
              <a:t>p2=a1⊕a3⊕a4=0</a:t>
            </a:r>
          </a:p>
          <a:p>
            <a:pPr marL="342900" indent="-342900" algn="l" eaLnBrk="1"/>
            <a:r>
              <a:rPr kumimoji="0" lang="en-US" altLang="zh-CN" sz="2000" dirty="0">
                <a:latin typeface="Times New Roman" pitchFamily="18" charset="0"/>
              </a:rPr>
              <a:t>       p3=a2⊕a3⊕a4=1</a:t>
            </a:r>
          </a:p>
          <a:p>
            <a:pPr marL="342900" indent="-342900" algn="l" eaLnBrk="1"/>
            <a:r>
              <a:rPr kumimoji="0" lang="en-US" altLang="zh-CN" sz="2000" dirty="0">
                <a:latin typeface="Times New Roman" pitchFamily="18" charset="0"/>
              </a:rPr>
              <a:t> a2=0,a3=0,a4=1,p3=1</a:t>
            </a:r>
          </a:p>
          <a:p>
            <a:pPr marL="342900" indent="-342900" algn="l" eaLnBrk="1"/>
            <a:r>
              <a:rPr kumimoji="0" lang="en-US" altLang="zh-CN" sz="2000" dirty="0">
                <a:latin typeface="Times New Roman" pitchFamily="18" charset="0"/>
              </a:rPr>
              <a:t>   </a:t>
            </a:r>
            <a:r>
              <a:rPr kumimoji="0" lang="zh-CN" altLang="en-US" sz="2000" dirty="0">
                <a:ea typeface="黑体" pitchFamily="2" charset="-122"/>
              </a:rPr>
              <a:t>所以海明码为</a:t>
            </a:r>
            <a:r>
              <a:rPr kumimoji="0" lang="en-US" altLang="zh-CN" sz="2000" dirty="0">
                <a:solidFill>
                  <a:schemeClr val="accent2"/>
                </a:solidFill>
                <a:ea typeface="黑体" pitchFamily="2" charset="-122"/>
              </a:rPr>
              <a:t>00</a:t>
            </a:r>
            <a:r>
              <a:rPr kumimoji="0" lang="en-US" altLang="zh-CN" sz="2000" dirty="0">
                <a:ea typeface="黑体" pitchFamily="2" charset="-122"/>
              </a:rPr>
              <a:t>1</a:t>
            </a:r>
            <a:r>
              <a:rPr kumimoji="0" lang="en-US" altLang="zh-CN" sz="2000" dirty="0">
                <a:solidFill>
                  <a:schemeClr val="accent2"/>
                </a:solidFill>
                <a:ea typeface="黑体" pitchFamily="2" charset="-122"/>
              </a:rPr>
              <a:t>1</a:t>
            </a:r>
            <a:r>
              <a:rPr kumimoji="0" lang="en-US" altLang="zh-CN" sz="2000" dirty="0">
                <a:ea typeface="黑体" pitchFamily="2" charset="-122"/>
              </a:rPr>
              <a:t>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68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846852"/>
                                        </p:tgtEl>
                                        <p:attrNameLst>
                                          <p:attrName>style.visibility</p:attrName>
                                        </p:attrNameLst>
                                      </p:cBhvr>
                                      <p:to>
                                        <p:strVal val="visible"/>
                                      </p:to>
                                    </p:set>
                                    <p:animEffect transition="in" filter="blinds(horizontal)">
                                      <p:cBhvr>
                                        <p:cTn id="11" dur="500"/>
                                        <p:tgtEl>
                                          <p:spTgt spid="84685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46928">
                                            <p:txEl>
                                              <p:pRg st="0" end="0"/>
                                            </p:txEl>
                                          </p:spTgt>
                                        </p:tgtEl>
                                        <p:attrNameLst>
                                          <p:attrName>style.visibility</p:attrName>
                                        </p:attrNameLst>
                                      </p:cBhvr>
                                      <p:to>
                                        <p:strVal val="visible"/>
                                      </p:to>
                                    </p:set>
                                    <p:animEffect transition="in" filter="blinds(horizontal)">
                                      <p:cBhvr>
                                        <p:cTn id="16" dur="500"/>
                                        <p:tgtEl>
                                          <p:spTgt spid="846928">
                                            <p:txEl>
                                              <p:pRg st="0" end="0"/>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46928">
                                            <p:txEl>
                                              <p:pRg st="1" end="1"/>
                                            </p:txEl>
                                          </p:spTgt>
                                        </p:tgtEl>
                                        <p:attrNameLst>
                                          <p:attrName>style.visibility</p:attrName>
                                        </p:attrNameLst>
                                      </p:cBhvr>
                                      <p:to>
                                        <p:strVal val="visible"/>
                                      </p:to>
                                    </p:set>
                                    <p:animEffect transition="in" filter="blinds(horizontal)">
                                      <p:cBhvr>
                                        <p:cTn id="19" dur="500"/>
                                        <p:tgtEl>
                                          <p:spTgt spid="84692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846928">
                                            <p:txEl>
                                              <p:pRg st="2" end="2"/>
                                            </p:txEl>
                                          </p:spTgt>
                                        </p:tgtEl>
                                        <p:attrNameLst>
                                          <p:attrName>style.visibility</p:attrName>
                                        </p:attrNameLst>
                                      </p:cBhvr>
                                      <p:to>
                                        <p:strVal val="visible"/>
                                      </p:to>
                                    </p:set>
                                    <p:animEffect transition="in" filter="blinds(horizontal)">
                                      <p:cBhvr>
                                        <p:cTn id="24" dur="500"/>
                                        <p:tgtEl>
                                          <p:spTgt spid="84692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46928">
                                            <p:txEl>
                                              <p:pRg st="3" end="3"/>
                                            </p:txEl>
                                          </p:spTgt>
                                        </p:tgtEl>
                                        <p:attrNameLst>
                                          <p:attrName>style.visibility</p:attrName>
                                        </p:attrNameLst>
                                      </p:cBhvr>
                                      <p:to>
                                        <p:strVal val="visible"/>
                                      </p:to>
                                    </p:set>
                                    <p:animEffect transition="in" filter="blinds(horizontal)">
                                      <p:cBhvr>
                                        <p:cTn id="29" dur="500"/>
                                        <p:tgtEl>
                                          <p:spTgt spid="846928">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46928">
                                            <p:txEl>
                                              <p:pRg st="4" end="4"/>
                                            </p:txEl>
                                          </p:spTgt>
                                        </p:tgtEl>
                                        <p:attrNameLst>
                                          <p:attrName>style.visibility</p:attrName>
                                        </p:attrNameLst>
                                      </p:cBhvr>
                                      <p:to>
                                        <p:strVal val="visible"/>
                                      </p:to>
                                    </p:set>
                                    <p:animEffect transition="in" filter="blinds(horizontal)">
                                      <p:cBhvr>
                                        <p:cTn id="34" dur="500"/>
                                        <p:tgtEl>
                                          <p:spTgt spid="846928">
                                            <p:txEl>
                                              <p:pRg st="4" end="4"/>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846928">
                                            <p:txEl>
                                              <p:pRg st="5" end="5"/>
                                            </p:txEl>
                                          </p:spTgt>
                                        </p:tgtEl>
                                        <p:attrNameLst>
                                          <p:attrName>style.visibility</p:attrName>
                                        </p:attrNameLst>
                                      </p:cBhvr>
                                      <p:to>
                                        <p:strVal val="visible"/>
                                      </p:to>
                                    </p:set>
                                    <p:animEffect transition="in" filter="blinds(horizontal)">
                                      <p:cBhvr>
                                        <p:cTn id="37" dur="500"/>
                                        <p:tgtEl>
                                          <p:spTgt spid="84692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46928">
                                            <p:txEl>
                                              <p:pRg st="6" end="6"/>
                                            </p:txEl>
                                          </p:spTgt>
                                        </p:tgtEl>
                                        <p:attrNameLst>
                                          <p:attrName>style.visibility</p:attrName>
                                        </p:attrNameLst>
                                      </p:cBhvr>
                                      <p:to>
                                        <p:strVal val="visible"/>
                                      </p:to>
                                    </p:set>
                                    <p:animEffect transition="in" filter="blinds(horizontal)">
                                      <p:cBhvr>
                                        <p:cTn id="42" dur="500"/>
                                        <p:tgtEl>
                                          <p:spTgt spid="84692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928" grpId="0" build="allAtOnce"/>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灯片编号占位符 3"/>
          <p:cNvSpPr>
            <a:spLocks noGrp="1"/>
          </p:cNvSpPr>
          <p:nvPr>
            <p:ph type="sldNum" sz="quarter" idx="10"/>
          </p:nvPr>
        </p:nvSpPr>
        <p:spPr bwMode="auto">
          <a:noFill/>
          <a:ln>
            <a:miter lim="800000"/>
            <a:headEnd/>
            <a:tailEnd/>
          </a:ln>
        </p:spPr>
        <p:txBody>
          <a:bodyPr/>
          <a:lstStyle/>
          <a:p>
            <a:fld id="{AD4FDD5D-22C5-4916-8383-250D23913901}" type="slidenum">
              <a:rPr lang="zh-CN" altLang="en-US" smtClean="0"/>
              <a:pPr/>
              <a:t>93</a:t>
            </a:fld>
            <a:endParaRPr lang="en-US" altLang="zh-CN"/>
          </a:p>
        </p:txBody>
      </p:sp>
      <p:sp>
        <p:nvSpPr>
          <p:cNvPr id="96259" name="Rectangle 2"/>
          <p:cNvSpPr>
            <a:spLocks noGrp="1"/>
          </p:cNvSpPr>
          <p:nvPr>
            <p:ph type="title"/>
          </p:nvPr>
        </p:nvSpPr>
        <p:spPr/>
        <p:txBody>
          <a:bodyPr/>
          <a:lstStyle/>
          <a:p>
            <a:r>
              <a:rPr lang="zh-CN" altLang="en-US" sz="3600"/>
              <a:t>校验方法</a:t>
            </a:r>
          </a:p>
        </p:txBody>
      </p:sp>
      <p:sp>
        <p:nvSpPr>
          <p:cNvPr id="96260" name="Rectangle 3"/>
          <p:cNvSpPr>
            <a:spLocks noGrp="1"/>
          </p:cNvSpPr>
          <p:nvPr>
            <p:ph type="body" idx="1"/>
          </p:nvPr>
        </p:nvSpPr>
        <p:spPr>
          <a:xfrm>
            <a:off x="642938" y="981075"/>
            <a:ext cx="7929562" cy="2016125"/>
          </a:xfrm>
        </p:spPr>
        <p:txBody>
          <a:bodyPr/>
          <a:lstStyle/>
          <a:p>
            <a:r>
              <a:rPr lang="zh-CN" altLang="en-US" sz="2400"/>
              <a:t>分别检查各分组中</a:t>
            </a:r>
            <a:r>
              <a:rPr lang="en-US" altLang="zh-CN" sz="2400"/>
              <a:t>1</a:t>
            </a:r>
            <a:r>
              <a:rPr lang="zh-CN" altLang="en-US" sz="2400"/>
              <a:t>的个数是否为偶数</a:t>
            </a:r>
          </a:p>
          <a:p>
            <a:pPr lvl="1"/>
            <a:r>
              <a:rPr lang="zh-CN" altLang="en-US" sz="2000"/>
              <a:t>当第</a:t>
            </a:r>
            <a:r>
              <a:rPr lang="en-US" altLang="zh-CN" sz="2000"/>
              <a:t>i</a:t>
            </a:r>
            <a:r>
              <a:rPr lang="zh-CN" altLang="en-US" sz="2000"/>
              <a:t>组中</a:t>
            </a:r>
            <a:r>
              <a:rPr lang="en-US" altLang="zh-CN" sz="2000"/>
              <a:t>1</a:t>
            </a:r>
            <a:r>
              <a:rPr lang="zh-CN" altLang="en-US" sz="2000"/>
              <a:t>的个数为偶数时，</a:t>
            </a:r>
            <a:r>
              <a:rPr lang="en-US" altLang="zh-CN" sz="2000"/>
              <a:t>g</a:t>
            </a:r>
            <a:r>
              <a:rPr lang="en-US" altLang="zh-CN" sz="2000" baseline="-25000"/>
              <a:t>i</a:t>
            </a:r>
            <a:r>
              <a:rPr lang="en-US" altLang="zh-CN" sz="2000"/>
              <a:t>=0;</a:t>
            </a:r>
            <a:r>
              <a:rPr lang="zh-CN" altLang="en-US" sz="2000"/>
              <a:t>否则</a:t>
            </a:r>
            <a:r>
              <a:rPr lang="en-US" altLang="zh-CN" sz="2000"/>
              <a:t>g</a:t>
            </a:r>
            <a:r>
              <a:rPr lang="en-US" altLang="zh-CN" sz="2000" baseline="-25000"/>
              <a:t>i</a:t>
            </a:r>
            <a:r>
              <a:rPr lang="en-US" altLang="zh-CN" sz="2000"/>
              <a:t>=1</a:t>
            </a:r>
          </a:p>
          <a:p>
            <a:pPr lvl="1"/>
            <a:r>
              <a:rPr lang="zh-CN" altLang="en-US" sz="2000"/>
              <a:t>错误字</a:t>
            </a:r>
            <a:r>
              <a:rPr lang="en-US" altLang="zh-CN" sz="2000"/>
              <a:t>G(=g</a:t>
            </a:r>
            <a:r>
              <a:rPr lang="en-US" altLang="zh-CN" sz="2000" baseline="-25000"/>
              <a:t>r</a:t>
            </a:r>
            <a:r>
              <a:rPr lang="en-US" altLang="zh-CN" sz="2000"/>
              <a:t>...g</a:t>
            </a:r>
            <a:r>
              <a:rPr lang="en-US" altLang="zh-CN" sz="2000" baseline="-25000"/>
              <a:t>2</a:t>
            </a:r>
            <a:r>
              <a:rPr lang="en-US" altLang="zh-CN" sz="2000"/>
              <a:t>g</a:t>
            </a:r>
            <a:r>
              <a:rPr lang="en-US" altLang="zh-CN" sz="2000" baseline="-25000"/>
              <a:t>1</a:t>
            </a:r>
            <a:r>
              <a:rPr lang="en-US" altLang="zh-CN" sz="2000"/>
              <a:t>)</a:t>
            </a:r>
            <a:r>
              <a:rPr lang="zh-CN" altLang="en-US" sz="2000"/>
              <a:t>指明是否出错以及错误位置</a:t>
            </a:r>
          </a:p>
          <a:p>
            <a:pPr lvl="2"/>
            <a:r>
              <a:rPr lang="zh-CN" altLang="en-US" sz="2000"/>
              <a:t>当</a:t>
            </a:r>
            <a:r>
              <a:rPr lang="en-US" altLang="zh-CN" sz="2000"/>
              <a:t>G</a:t>
            </a:r>
            <a:r>
              <a:rPr lang="zh-CN" altLang="en-US" sz="2000"/>
              <a:t>等于全</a:t>
            </a:r>
            <a:r>
              <a:rPr lang="en-US" altLang="zh-CN" sz="2000"/>
              <a:t>0</a:t>
            </a:r>
            <a:r>
              <a:rPr lang="zh-CN" altLang="en-US" sz="2000"/>
              <a:t>时，代码无错误</a:t>
            </a:r>
          </a:p>
          <a:p>
            <a:pPr lvl="2"/>
            <a:r>
              <a:rPr lang="zh-CN" altLang="en-US" sz="2000"/>
              <a:t>当</a:t>
            </a:r>
            <a:r>
              <a:rPr lang="en-US" altLang="zh-CN" sz="2000"/>
              <a:t>G</a:t>
            </a:r>
            <a:r>
              <a:rPr lang="zh-CN" altLang="en-US" sz="2000"/>
              <a:t>不等于</a:t>
            </a:r>
            <a:r>
              <a:rPr lang="en-US" altLang="zh-CN" sz="2000"/>
              <a:t>0</a:t>
            </a:r>
            <a:r>
              <a:rPr lang="zh-CN" altLang="en-US" sz="2000"/>
              <a:t>时，代码有错，</a:t>
            </a:r>
            <a:r>
              <a:rPr lang="en-US" altLang="zh-CN" sz="2000"/>
              <a:t>G</a:t>
            </a:r>
            <a:r>
              <a:rPr lang="zh-CN" altLang="en-US" sz="2000"/>
              <a:t>指明了出错位置</a:t>
            </a:r>
          </a:p>
        </p:txBody>
      </p:sp>
      <p:sp>
        <p:nvSpPr>
          <p:cNvPr id="847876" name="Rectangle 4"/>
          <p:cNvSpPr>
            <a:spLocks noChangeArrowheads="1"/>
          </p:cNvSpPr>
          <p:nvPr/>
        </p:nvSpPr>
        <p:spPr bwMode="auto">
          <a:xfrm>
            <a:off x="611188" y="2781300"/>
            <a:ext cx="6192837" cy="1249363"/>
          </a:xfrm>
          <a:prstGeom prst="rect">
            <a:avLst/>
          </a:prstGeom>
          <a:noFill/>
          <a:ln w="9525" algn="ctr">
            <a:noFill/>
            <a:miter lim="800000"/>
            <a:headEnd/>
            <a:tailEnd/>
          </a:ln>
        </p:spPr>
        <p:txBody>
          <a:bodyPr>
            <a:spAutoFit/>
          </a:bodyPr>
          <a:lstStyle/>
          <a:p>
            <a:pPr marL="342900" indent="-342900" algn="l" eaLnBrk="1">
              <a:buFont typeface="Wingdings" pitchFamily="2" charset="2"/>
              <a:buChar char="l"/>
            </a:pPr>
            <a:r>
              <a:rPr kumimoji="0" lang="zh-CN" altLang="en-US" sz="2800">
                <a:solidFill>
                  <a:srgbClr val="00264C"/>
                </a:solidFill>
                <a:latin typeface="Times New Roman" pitchFamily="18" charset="0"/>
                <a:ea typeface="黑体" pitchFamily="2" charset="-122"/>
              </a:rPr>
              <a:t>示例</a:t>
            </a:r>
            <a:r>
              <a:rPr kumimoji="0" lang="en-US" altLang="zh-CN" sz="2800">
                <a:solidFill>
                  <a:srgbClr val="00264C"/>
                </a:solidFill>
                <a:latin typeface="Times New Roman" pitchFamily="18" charset="0"/>
                <a:ea typeface="黑体" pitchFamily="2" charset="-122"/>
              </a:rPr>
              <a:t>1</a:t>
            </a:r>
          </a:p>
          <a:p>
            <a:pPr marL="342900" indent="-342900" algn="l" eaLnBrk="1"/>
            <a:r>
              <a:rPr kumimoji="0" lang="zh-CN" altLang="en-US" sz="2000">
                <a:solidFill>
                  <a:srgbClr val="00264C"/>
                </a:solidFill>
                <a:latin typeface="Times New Roman" pitchFamily="18" charset="0"/>
                <a:ea typeface="黑体" pitchFamily="2" charset="-122"/>
              </a:rPr>
              <a:t>      有效信息</a:t>
            </a:r>
            <a:r>
              <a:rPr kumimoji="0" lang="en-US" altLang="zh-CN" sz="2000">
                <a:solidFill>
                  <a:srgbClr val="00264C"/>
                </a:solidFill>
                <a:latin typeface="Times New Roman" pitchFamily="18" charset="0"/>
                <a:ea typeface="黑体" pitchFamily="2" charset="-122"/>
              </a:rPr>
              <a:t>1001</a:t>
            </a:r>
            <a:r>
              <a:rPr kumimoji="0" lang="zh-CN" altLang="en-US" sz="2000">
                <a:solidFill>
                  <a:srgbClr val="00264C"/>
                </a:solidFill>
                <a:latin typeface="Times New Roman" pitchFamily="18" charset="0"/>
                <a:ea typeface="黑体" pitchFamily="2" charset="-122"/>
              </a:rPr>
              <a:t>的海明校验码</a:t>
            </a:r>
            <a:r>
              <a:rPr kumimoji="0" lang="en-US" altLang="zh-CN" sz="2000">
                <a:solidFill>
                  <a:srgbClr val="00264C"/>
                </a:solidFill>
                <a:latin typeface="Times New Roman" pitchFamily="18" charset="0"/>
                <a:ea typeface="黑体" pitchFamily="2" charset="-122"/>
              </a:rPr>
              <a:t>0011001</a:t>
            </a:r>
          </a:p>
          <a:p>
            <a:pPr marL="342900" indent="-342900" algn="l" eaLnBrk="1"/>
            <a:r>
              <a:rPr kumimoji="0" lang="zh-CN" altLang="en-US" sz="2000">
                <a:latin typeface="Times New Roman" pitchFamily="18" charset="0"/>
              </a:rPr>
              <a:t>      若接收到的代码为</a:t>
            </a:r>
            <a:r>
              <a:rPr kumimoji="0" lang="en-US" altLang="zh-CN" sz="2000">
                <a:latin typeface="Times New Roman" pitchFamily="18" charset="0"/>
              </a:rPr>
              <a:t>0011001</a:t>
            </a:r>
          </a:p>
        </p:txBody>
      </p:sp>
      <p:graphicFrame>
        <p:nvGraphicFramePr>
          <p:cNvPr id="848001" name="Group 129"/>
          <p:cNvGraphicFramePr>
            <a:graphicFrameLocks noGrp="1"/>
          </p:cNvGraphicFramePr>
          <p:nvPr/>
        </p:nvGraphicFramePr>
        <p:xfrm>
          <a:off x="755650" y="4149725"/>
          <a:ext cx="6048375" cy="2651760"/>
        </p:xfrm>
        <a:graphic>
          <a:graphicData uri="http://schemas.openxmlformats.org/drawingml/2006/table">
            <a:tbl>
              <a:tblPr/>
              <a:tblGrid>
                <a:gridCol w="603250">
                  <a:extLst>
                    <a:ext uri="{9D8B030D-6E8A-4147-A177-3AD203B41FA5}">
                      <a16:colId xmlns:a16="http://schemas.microsoft.com/office/drawing/2014/main" val="20000"/>
                    </a:ext>
                  </a:extLst>
                </a:gridCol>
                <a:gridCol w="606425">
                  <a:extLst>
                    <a:ext uri="{9D8B030D-6E8A-4147-A177-3AD203B41FA5}">
                      <a16:colId xmlns:a16="http://schemas.microsoft.com/office/drawing/2014/main" val="20001"/>
                    </a:ext>
                  </a:extLst>
                </a:gridCol>
                <a:gridCol w="604838">
                  <a:extLst>
                    <a:ext uri="{9D8B030D-6E8A-4147-A177-3AD203B41FA5}">
                      <a16:colId xmlns:a16="http://schemas.microsoft.com/office/drawing/2014/main" val="20002"/>
                    </a:ext>
                  </a:extLst>
                </a:gridCol>
                <a:gridCol w="606425">
                  <a:extLst>
                    <a:ext uri="{9D8B030D-6E8A-4147-A177-3AD203B41FA5}">
                      <a16:colId xmlns:a16="http://schemas.microsoft.com/office/drawing/2014/main" val="20003"/>
                    </a:ext>
                  </a:extLst>
                </a:gridCol>
                <a:gridCol w="606425">
                  <a:extLst>
                    <a:ext uri="{9D8B030D-6E8A-4147-A177-3AD203B41FA5}">
                      <a16:colId xmlns:a16="http://schemas.microsoft.com/office/drawing/2014/main" val="20004"/>
                    </a:ext>
                  </a:extLst>
                </a:gridCol>
                <a:gridCol w="603250">
                  <a:extLst>
                    <a:ext uri="{9D8B030D-6E8A-4147-A177-3AD203B41FA5}">
                      <a16:colId xmlns:a16="http://schemas.microsoft.com/office/drawing/2014/main" val="20005"/>
                    </a:ext>
                  </a:extLst>
                </a:gridCol>
                <a:gridCol w="604837">
                  <a:extLst>
                    <a:ext uri="{9D8B030D-6E8A-4147-A177-3AD203B41FA5}">
                      <a16:colId xmlns:a16="http://schemas.microsoft.com/office/drawing/2014/main" val="20006"/>
                    </a:ext>
                  </a:extLst>
                </a:gridCol>
                <a:gridCol w="603250">
                  <a:extLst>
                    <a:ext uri="{9D8B030D-6E8A-4147-A177-3AD203B41FA5}">
                      <a16:colId xmlns:a16="http://schemas.microsoft.com/office/drawing/2014/main" val="20007"/>
                    </a:ext>
                  </a:extLst>
                </a:gridCol>
                <a:gridCol w="606425">
                  <a:extLst>
                    <a:ext uri="{9D8B030D-6E8A-4147-A177-3AD203B41FA5}">
                      <a16:colId xmlns:a16="http://schemas.microsoft.com/office/drawing/2014/main" val="20008"/>
                    </a:ext>
                  </a:extLst>
                </a:gridCol>
                <a:gridCol w="603250">
                  <a:extLst>
                    <a:ext uri="{9D8B030D-6E8A-4147-A177-3AD203B41FA5}">
                      <a16:colId xmlns:a16="http://schemas.microsoft.com/office/drawing/2014/main" val="20009"/>
                    </a:ext>
                  </a:extLst>
                </a:gridCol>
              </a:tblGrid>
              <a:tr h="317500">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Arial" charset="0"/>
                          <a:ea typeface="宋体" pitchFamily="2" charset="-122"/>
                        </a:rPr>
                        <a:t>011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875">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875">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847953" name="Rectangle 81"/>
          <p:cNvSpPr>
            <a:spLocks noChangeArrowheads="1"/>
          </p:cNvSpPr>
          <p:nvPr/>
        </p:nvSpPr>
        <p:spPr bwMode="auto">
          <a:xfrm>
            <a:off x="7000875" y="5734050"/>
            <a:ext cx="2143125" cy="366713"/>
          </a:xfrm>
          <a:prstGeom prst="rect">
            <a:avLst/>
          </a:prstGeom>
          <a:noFill/>
          <a:ln w="9525" algn="ctr">
            <a:noFill/>
            <a:miter lim="800000"/>
            <a:headEnd/>
            <a:tailEnd/>
          </a:ln>
        </p:spPr>
        <p:txBody>
          <a:bodyPr wrap="none">
            <a:spAutoFit/>
          </a:bodyPr>
          <a:lstStyle/>
          <a:p>
            <a:pPr marL="342900" indent="-342900"/>
            <a:r>
              <a:rPr kumimoji="0" lang="en-US" altLang="zh-CN">
                <a:solidFill>
                  <a:srgbClr val="FF0000"/>
                </a:solidFill>
              </a:rPr>
              <a:t>G=0</a:t>
            </a:r>
            <a:r>
              <a:rPr kumimoji="0" lang="zh-CN" altLang="en-US">
                <a:solidFill>
                  <a:srgbClr val="FF0000"/>
                </a:solidFill>
              </a:rPr>
              <a:t>，所以没有错误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7876">
                                            <p:txEl>
                                              <p:pRg st="0" end="0"/>
                                            </p:txEl>
                                          </p:spTgt>
                                        </p:tgtEl>
                                        <p:attrNameLst>
                                          <p:attrName>style.visibility</p:attrName>
                                        </p:attrNameLst>
                                      </p:cBhvr>
                                      <p:to>
                                        <p:strVal val="visible"/>
                                      </p:to>
                                    </p:set>
                                    <p:animEffect transition="in" filter="blinds(horizontal)">
                                      <p:cBhvr>
                                        <p:cTn id="7" dur="500"/>
                                        <p:tgtEl>
                                          <p:spTgt spid="847876">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47876">
                                            <p:txEl>
                                              <p:pRg st="1" end="1"/>
                                            </p:txEl>
                                          </p:spTgt>
                                        </p:tgtEl>
                                        <p:attrNameLst>
                                          <p:attrName>style.visibility</p:attrName>
                                        </p:attrNameLst>
                                      </p:cBhvr>
                                      <p:to>
                                        <p:strVal val="visible"/>
                                      </p:to>
                                    </p:set>
                                    <p:animEffect transition="in" filter="blinds(horizontal)">
                                      <p:cBhvr>
                                        <p:cTn id="10" dur="500"/>
                                        <p:tgtEl>
                                          <p:spTgt spid="847876">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47876">
                                            <p:txEl>
                                              <p:pRg st="2" end="2"/>
                                            </p:txEl>
                                          </p:spTgt>
                                        </p:tgtEl>
                                        <p:attrNameLst>
                                          <p:attrName>style.visibility</p:attrName>
                                        </p:attrNameLst>
                                      </p:cBhvr>
                                      <p:to>
                                        <p:strVal val="visible"/>
                                      </p:to>
                                    </p:set>
                                    <p:animEffect transition="in" filter="blinds(horizontal)">
                                      <p:cBhvr>
                                        <p:cTn id="13" dur="500"/>
                                        <p:tgtEl>
                                          <p:spTgt spid="84787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48001"/>
                                        </p:tgtEl>
                                        <p:attrNameLst>
                                          <p:attrName>style.visibility</p:attrName>
                                        </p:attrNameLst>
                                      </p:cBhvr>
                                      <p:to>
                                        <p:strVal val="visible"/>
                                      </p:to>
                                    </p:set>
                                    <p:animEffect transition="in" filter="blinds(horizontal)">
                                      <p:cBhvr>
                                        <p:cTn id="18" dur="500"/>
                                        <p:tgtEl>
                                          <p:spTgt spid="84800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47953"/>
                                        </p:tgtEl>
                                        <p:attrNameLst>
                                          <p:attrName>style.visibility</p:attrName>
                                        </p:attrNameLst>
                                      </p:cBhvr>
                                      <p:to>
                                        <p:strVal val="visible"/>
                                      </p:to>
                                    </p:set>
                                    <p:animEffect transition="in" filter="blinds(horizontal)">
                                      <p:cBhvr>
                                        <p:cTn id="23" dur="500"/>
                                        <p:tgtEl>
                                          <p:spTgt spid="847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876" grpId="0" build="allAtOnce"/>
      <p:bldP spid="84795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灯片编号占位符 3"/>
          <p:cNvSpPr>
            <a:spLocks noGrp="1"/>
          </p:cNvSpPr>
          <p:nvPr>
            <p:ph type="sldNum" sz="quarter" idx="10"/>
          </p:nvPr>
        </p:nvSpPr>
        <p:spPr bwMode="auto">
          <a:noFill/>
          <a:ln>
            <a:miter lim="800000"/>
            <a:headEnd/>
            <a:tailEnd/>
          </a:ln>
        </p:spPr>
        <p:txBody>
          <a:bodyPr/>
          <a:lstStyle/>
          <a:p>
            <a:fld id="{0211B17B-3DDE-45E3-84F9-94E2609D0AEB}" type="slidenum">
              <a:rPr lang="zh-CN" altLang="en-US" smtClean="0"/>
              <a:pPr/>
              <a:t>94</a:t>
            </a:fld>
            <a:endParaRPr lang="en-US" altLang="zh-CN"/>
          </a:p>
        </p:txBody>
      </p:sp>
      <p:sp>
        <p:nvSpPr>
          <p:cNvPr id="97283" name="Rectangle 2"/>
          <p:cNvSpPr>
            <a:spLocks noGrp="1"/>
          </p:cNvSpPr>
          <p:nvPr>
            <p:ph type="title"/>
          </p:nvPr>
        </p:nvSpPr>
        <p:spPr/>
        <p:txBody>
          <a:bodyPr/>
          <a:lstStyle/>
          <a:p>
            <a:r>
              <a:rPr lang="zh-CN" altLang="en-US" sz="3600"/>
              <a:t>校验方法</a:t>
            </a:r>
          </a:p>
        </p:txBody>
      </p:sp>
      <p:sp>
        <p:nvSpPr>
          <p:cNvPr id="848899" name="Rectangle 3"/>
          <p:cNvSpPr>
            <a:spLocks noChangeArrowheads="1"/>
          </p:cNvSpPr>
          <p:nvPr/>
        </p:nvSpPr>
        <p:spPr bwMode="auto">
          <a:xfrm>
            <a:off x="827088" y="981075"/>
            <a:ext cx="6192837" cy="1249363"/>
          </a:xfrm>
          <a:prstGeom prst="rect">
            <a:avLst/>
          </a:prstGeom>
          <a:noFill/>
          <a:ln w="9525" algn="ctr">
            <a:noFill/>
            <a:miter lim="800000"/>
            <a:headEnd/>
            <a:tailEnd/>
          </a:ln>
        </p:spPr>
        <p:txBody>
          <a:bodyPr>
            <a:spAutoFit/>
          </a:bodyPr>
          <a:lstStyle/>
          <a:p>
            <a:pPr marL="342900" indent="-342900" algn="l" eaLnBrk="1">
              <a:buFont typeface="Wingdings" pitchFamily="2" charset="2"/>
              <a:buChar char="l"/>
            </a:pPr>
            <a:r>
              <a:rPr kumimoji="0" lang="zh-CN" altLang="en-US" sz="2800">
                <a:solidFill>
                  <a:srgbClr val="00264C"/>
                </a:solidFill>
                <a:latin typeface="Times New Roman" pitchFamily="18" charset="0"/>
                <a:ea typeface="黑体" pitchFamily="2" charset="-122"/>
              </a:rPr>
              <a:t>示例</a:t>
            </a:r>
            <a:r>
              <a:rPr kumimoji="0" lang="en-US" altLang="zh-CN" sz="2800">
                <a:solidFill>
                  <a:srgbClr val="00264C"/>
                </a:solidFill>
                <a:latin typeface="Times New Roman" pitchFamily="18" charset="0"/>
                <a:ea typeface="黑体" pitchFamily="2" charset="-122"/>
              </a:rPr>
              <a:t>2</a:t>
            </a:r>
          </a:p>
          <a:p>
            <a:pPr marL="342900" indent="-342900" algn="l" eaLnBrk="1"/>
            <a:r>
              <a:rPr kumimoji="0" lang="zh-CN" altLang="en-US" sz="2000">
                <a:solidFill>
                  <a:srgbClr val="00264C"/>
                </a:solidFill>
                <a:latin typeface="Times New Roman" pitchFamily="18" charset="0"/>
                <a:ea typeface="黑体" pitchFamily="2" charset="-122"/>
              </a:rPr>
              <a:t>      有效信息</a:t>
            </a:r>
            <a:r>
              <a:rPr kumimoji="0" lang="en-US" altLang="zh-CN" sz="2000">
                <a:solidFill>
                  <a:srgbClr val="00264C"/>
                </a:solidFill>
                <a:latin typeface="Times New Roman" pitchFamily="18" charset="0"/>
                <a:ea typeface="黑体" pitchFamily="2" charset="-122"/>
              </a:rPr>
              <a:t>1001</a:t>
            </a:r>
            <a:r>
              <a:rPr kumimoji="0" lang="zh-CN" altLang="en-US" sz="2000">
                <a:solidFill>
                  <a:srgbClr val="00264C"/>
                </a:solidFill>
                <a:latin typeface="Times New Roman" pitchFamily="18" charset="0"/>
                <a:ea typeface="黑体" pitchFamily="2" charset="-122"/>
              </a:rPr>
              <a:t>的海明校验码</a:t>
            </a:r>
            <a:r>
              <a:rPr kumimoji="0" lang="en-US" altLang="zh-CN" sz="2000">
                <a:solidFill>
                  <a:srgbClr val="00264C"/>
                </a:solidFill>
                <a:latin typeface="Times New Roman" pitchFamily="18" charset="0"/>
                <a:ea typeface="黑体" pitchFamily="2" charset="-122"/>
              </a:rPr>
              <a:t>0011001</a:t>
            </a:r>
          </a:p>
          <a:p>
            <a:pPr marL="342900" indent="-342900" algn="l" eaLnBrk="1"/>
            <a:r>
              <a:rPr kumimoji="0" lang="zh-CN" altLang="en-US" sz="2000">
                <a:latin typeface="Times New Roman" pitchFamily="18" charset="0"/>
              </a:rPr>
              <a:t>      若接收到的代码为</a:t>
            </a:r>
            <a:r>
              <a:rPr kumimoji="0" lang="en-US" altLang="zh-CN" sz="2000">
                <a:latin typeface="Times New Roman" pitchFamily="18" charset="0"/>
              </a:rPr>
              <a:t>00</a:t>
            </a:r>
            <a:r>
              <a:rPr kumimoji="0" lang="en-US" altLang="zh-CN" sz="2000">
                <a:solidFill>
                  <a:srgbClr val="FF0000"/>
                </a:solidFill>
                <a:latin typeface="Times New Roman" pitchFamily="18" charset="0"/>
              </a:rPr>
              <a:t>0</a:t>
            </a:r>
            <a:r>
              <a:rPr kumimoji="0" lang="en-US" altLang="zh-CN" sz="2000">
                <a:latin typeface="Times New Roman" pitchFamily="18" charset="0"/>
              </a:rPr>
              <a:t>1001</a:t>
            </a:r>
          </a:p>
        </p:txBody>
      </p:sp>
      <p:graphicFrame>
        <p:nvGraphicFramePr>
          <p:cNvPr id="848900" name="Group 4"/>
          <p:cNvGraphicFramePr>
            <a:graphicFrameLocks noGrp="1"/>
          </p:cNvGraphicFramePr>
          <p:nvPr/>
        </p:nvGraphicFramePr>
        <p:xfrm>
          <a:off x="2411413" y="2349500"/>
          <a:ext cx="5329237" cy="2286000"/>
        </p:xfrm>
        <a:graphic>
          <a:graphicData uri="http://schemas.openxmlformats.org/drawingml/2006/table">
            <a:tbl>
              <a:tblPr/>
              <a:tblGrid>
                <a:gridCol w="531812">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4988">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1812">
                  <a:extLst>
                    <a:ext uri="{9D8B030D-6E8A-4147-A177-3AD203B41FA5}">
                      <a16:colId xmlns:a16="http://schemas.microsoft.com/office/drawing/2014/main" val="20005"/>
                    </a:ext>
                  </a:extLst>
                </a:gridCol>
                <a:gridCol w="533400">
                  <a:extLst>
                    <a:ext uri="{9D8B030D-6E8A-4147-A177-3AD203B41FA5}">
                      <a16:colId xmlns:a16="http://schemas.microsoft.com/office/drawing/2014/main" val="20006"/>
                    </a:ext>
                  </a:extLst>
                </a:gridCol>
                <a:gridCol w="531813">
                  <a:extLst>
                    <a:ext uri="{9D8B030D-6E8A-4147-A177-3AD203B41FA5}">
                      <a16:colId xmlns:a16="http://schemas.microsoft.com/office/drawing/2014/main" val="20007"/>
                    </a:ext>
                  </a:extLst>
                </a:gridCol>
                <a:gridCol w="533400">
                  <a:extLst>
                    <a:ext uri="{9D8B030D-6E8A-4147-A177-3AD203B41FA5}">
                      <a16:colId xmlns:a16="http://schemas.microsoft.com/office/drawing/2014/main" val="20008"/>
                    </a:ext>
                  </a:extLst>
                </a:gridCol>
                <a:gridCol w="531812">
                  <a:extLst>
                    <a:ext uri="{9D8B030D-6E8A-4147-A177-3AD203B41FA5}">
                      <a16:colId xmlns:a16="http://schemas.microsoft.com/office/drawing/2014/main" val="20009"/>
                    </a:ext>
                  </a:extLst>
                </a:gridCol>
              </a:tblGrid>
              <a:tr h="396875">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g1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alpha val="50195"/>
                      </a:srgbClr>
                    </a:solid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875">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288">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r>
                        <a:rPr kumimoji="0" lang="en-US" altLang="zh-CN" sz="2400" b="1" i="0" u="none" strike="noStrike" cap="none" normalizeH="0" baseline="0">
                          <a:ln>
                            <a:noFill/>
                          </a:ln>
                          <a:solidFill>
                            <a:srgbClr val="00264C"/>
                          </a:solidFill>
                          <a:effectLst/>
                          <a:latin typeface="黑体" pitchFamily="2" charset="-122"/>
                          <a:ea typeface="黑体" pitchFamily="2" charset="-122"/>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en-US" altLang="zh-CN"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66"/>
                        </a:buClr>
                        <a:buSzPct val="80000"/>
                        <a:buFont typeface="Wingdings" pitchFamily="2" charset="2"/>
                        <a:buNone/>
                        <a:tabLst/>
                      </a:pPr>
                      <a:endParaRPr kumimoji="0" lang="zh-CN" altLang="en-US" sz="2400" b="1" i="0" u="none" strike="noStrike" cap="none" normalizeH="0" baseline="0">
                        <a:ln>
                          <a:noFill/>
                        </a:ln>
                        <a:solidFill>
                          <a:srgbClr val="00264C"/>
                        </a:solidFill>
                        <a:effectLst/>
                        <a:latin typeface="黑体" pitchFamily="2" charset="-122"/>
                        <a:ea typeface="黑体"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48976" name="Rectangle 80"/>
          <p:cNvSpPr>
            <a:spLocks noChangeArrowheads="1"/>
          </p:cNvSpPr>
          <p:nvPr/>
        </p:nvSpPr>
        <p:spPr bwMode="auto">
          <a:xfrm>
            <a:off x="971550" y="4941888"/>
            <a:ext cx="5976938" cy="895350"/>
          </a:xfrm>
          <a:prstGeom prst="rect">
            <a:avLst/>
          </a:prstGeom>
          <a:noFill/>
          <a:ln w="9525" algn="ctr">
            <a:noFill/>
            <a:miter lim="800000"/>
            <a:headEnd/>
            <a:tailEnd/>
          </a:ln>
        </p:spPr>
        <p:txBody>
          <a:bodyPr>
            <a:spAutoFit/>
          </a:bodyPr>
          <a:lstStyle/>
          <a:p>
            <a:pPr marL="342900" indent="-342900" algn="l"/>
            <a:r>
              <a:rPr kumimoji="0" lang="en-US" altLang="zh-CN" sz="2400">
                <a:latin typeface="Times New Roman" pitchFamily="18" charset="0"/>
              </a:rPr>
              <a:t>G=g</a:t>
            </a:r>
            <a:r>
              <a:rPr kumimoji="0" lang="en-US" altLang="zh-CN" sz="2400" baseline="-25000">
                <a:latin typeface="Times New Roman" pitchFamily="18" charset="0"/>
              </a:rPr>
              <a:t>3</a:t>
            </a:r>
            <a:r>
              <a:rPr kumimoji="0" lang="en-US" altLang="zh-CN" sz="2400">
                <a:latin typeface="Times New Roman" pitchFamily="18" charset="0"/>
              </a:rPr>
              <a:t>g</a:t>
            </a:r>
            <a:r>
              <a:rPr kumimoji="0" lang="en-US" altLang="zh-CN" sz="2400" baseline="-25000">
                <a:latin typeface="Times New Roman" pitchFamily="18" charset="0"/>
              </a:rPr>
              <a:t>2</a:t>
            </a:r>
            <a:r>
              <a:rPr kumimoji="0" lang="en-US" altLang="zh-CN" sz="2400">
                <a:latin typeface="Times New Roman" pitchFamily="18" charset="0"/>
              </a:rPr>
              <a:t>g</a:t>
            </a:r>
            <a:r>
              <a:rPr kumimoji="0" lang="en-US" altLang="zh-CN" sz="2400" baseline="-25000">
                <a:latin typeface="Times New Roman" pitchFamily="18" charset="0"/>
              </a:rPr>
              <a:t>1</a:t>
            </a:r>
            <a:r>
              <a:rPr kumimoji="0" lang="en-US" altLang="zh-CN" sz="2400">
                <a:latin typeface="Times New Roman" pitchFamily="18" charset="0"/>
              </a:rPr>
              <a:t>=011</a:t>
            </a:r>
            <a:r>
              <a:rPr kumimoji="0" lang="zh-CN" altLang="en-US" sz="2400">
                <a:latin typeface="Times New Roman" pitchFamily="18" charset="0"/>
              </a:rPr>
              <a:t>，所以第三位</a:t>
            </a:r>
            <a:r>
              <a:rPr kumimoji="0" lang="en-US" altLang="zh-CN" sz="2400">
                <a:latin typeface="Times New Roman" pitchFamily="18" charset="0"/>
              </a:rPr>
              <a:t>(</a:t>
            </a:r>
            <a:r>
              <a:rPr kumimoji="0" lang="zh-CN" altLang="en-US" sz="2400">
                <a:latin typeface="Times New Roman" pitchFamily="18" charset="0"/>
              </a:rPr>
              <a:t>即</a:t>
            </a:r>
            <a:r>
              <a:rPr kumimoji="0" lang="en-US" altLang="zh-CN" sz="2400">
                <a:latin typeface="Times New Roman" pitchFamily="18" charset="0"/>
              </a:rPr>
              <a:t>a1)</a:t>
            </a:r>
            <a:r>
              <a:rPr kumimoji="0" lang="zh-CN" altLang="en-US" sz="2400">
                <a:latin typeface="Times New Roman" pitchFamily="18" charset="0"/>
              </a:rPr>
              <a:t>出错</a:t>
            </a:r>
          </a:p>
          <a:p>
            <a:pPr marL="342900" indent="-342900" algn="l"/>
            <a:r>
              <a:rPr kumimoji="0" lang="zh-CN" altLang="en-US" sz="2400">
                <a:latin typeface="Times New Roman" pitchFamily="18" charset="0"/>
              </a:rPr>
              <a:t>代码的正确值为</a:t>
            </a:r>
            <a:r>
              <a:rPr kumimoji="0" lang="en-US" altLang="zh-CN" sz="2400">
                <a:latin typeface="Times New Roman" pitchFamily="18" charset="0"/>
              </a:rPr>
              <a:t>00</a:t>
            </a:r>
            <a:r>
              <a:rPr kumimoji="0" lang="en-US" altLang="zh-CN" sz="2400">
                <a:solidFill>
                  <a:srgbClr val="FF0066"/>
                </a:solidFill>
                <a:latin typeface="Times New Roman" pitchFamily="18" charset="0"/>
              </a:rPr>
              <a:t>1</a:t>
            </a:r>
            <a:r>
              <a:rPr kumimoji="0" lang="en-US" altLang="zh-CN" sz="2400">
                <a:latin typeface="Times New Roman" pitchFamily="18" charset="0"/>
              </a:rPr>
              <a:t>1001</a:t>
            </a:r>
          </a:p>
        </p:txBody>
      </p:sp>
      <p:sp>
        <p:nvSpPr>
          <p:cNvPr id="848977" name="Rectangle 81"/>
          <p:cNvSpPr>
            <a:spLocks noChangeArrowheads="1"/>
          </p:cNvSpPr>
          <p:nvPr/>
        </p:nvSpPr>
        <p:spPr bwMode="auto">
          <a:xfrm>
            <a:off x="395288" y="6021388"/>
            <a:ext cx="8385175" cy="476250"/>
          </a:xfrm>
          <a:prstGeom prst="rect">
            <a:avLst/>
          </a:prstGeom>
          <a:noFill/>
          <a:ln w="9525" algn="ctr">
            <a:noFill/>
            <a:miter lim="800000"/>
            <a:headEnd/>
            <a:tailEnd/>
          </a:ln>
        </p:spPr>
        <p:txBody>
          <a:bodyPr wrap="none">
            <a:spAutoFit/>
          </a:bodyPr>
          <a:lstStyle/>
          <a:p>
            <a:pPr marL="342900" indent="-342900">
              <a:lnSpc>
                <a:spcPct val="90000"/>
              </a:lnSpc>
              <a:buFont typeface="Wingdings" pitchFamily="2" charset="2"/>
              <a:buChar char="l"/>
            </a:pPr>
            <a:r>
              <a:rPr kumimoji="0" lang="zh-CN" altLang="en-US" sz="2800" u="sng">
                <a:solidFill>
                  <a:srgbClr val="00264C"/>
                </a:solidFill>
                <a:ea typeface="黑体" pitchFamily="2" charset="-122"/>
              </a:rPr>
              <a:t>性能：能发现并纠正一位错误，不能识别多位错误</a:t>
            </a:r>
          </a:p>
        </p:txBody>
      </p:sp>
      <p:sp>
        <p:nvSpPr>
          <p:cNvPr id="848978" name="Rectangle 82"/>
          <p:cNvSpPr>
            <a:spLocks noChangeArrowheads="1"/>
          </p:cNvSpPr>
          <p:nvPr/>
        </p:nvSpPr>
        <p:spPr bwMode="auto">
          <a:xfrm>
            <a:off x="6227763" y="3213100"/>
            <a:ext cx="336550" cy="457200"/>
          </a:xfrm>
          <a:prstGeom prst="rect">
            <a:avLst/>
          </a:prstGeom>
          <a:noFill/>
          <a:ln w="9525" algn="ctr">
            <a:noFill/>
            <a:miter lim="800000"/>
            <a:headEnd/>
            <a:tailEnd/>
          </a:ln>
        </p:spPr>
        <p:txBody>
          <a:bodyPr wrap="none">
            <a:spAutoFit/>
          </a:bodyPr>
          <a:lstStyle/>
          <a:p>
            <a:pPr marL="342900" indent="-342900"/>
            <a:r>
              <a:rPr kumimoji="0" lang="en-US" altLang="zh-CN" sz="2400">
                <a:solidFill>
                  <a:srgbClr val="00264C"/>
                </a:solidFill>
                <a:ea typeface="黑体" pitchFamily="2" charset="-122"/>
              </a:rPr>
              <a:t>0</a:t>
            </a:r>
            <a:endParaRPr kumimoji="0" lang="zh-CN" altLang="en-US" sz="2400">
              <a:solidFill>
                <a:srgbClr val="00264C"/>
              </a:solidFill>
              <a:ea typeface="黑体" pitchFamily="2" charset="-122"/>
            </a:endParaRPr>
          </a:p>
        </p:txBody>
      </p:sp>
      <p:sp>
        <p:nvSpPr>
          <p:cNvPr id="848979" name="Rectangle 83"/>
          <p:cNvSpPr>
            <a:spLocks noChangeArrowheads="1"/>
          </p:cNvSpPr>
          <p:nvPr/>
        </p:nvSpPr>
        <p:spPr bwMode="auto">
          <a:xfrm>
            <a:off x="6732588" y="3716338"/>
            <a:ext cx="336550" cy="457200"/>
          </a:xfrm>
          <a:prstGeom prst="rect">
            <a:avLst/>
          </a:prstGeom>
          <a:noFill/>
          <a:ln w="9525" algn="ctr">
            <a:noFill/>
            <a:miter lim="800000"/>
            <a:headEnd/>
            <a:tailEnd/>
          </a:ln>
        </p:spPr>
        <p:txBody>
          <a:bodyPr wrap="none">
            <a:spAutoFit/>
          </a:bodyPr>
          <a:lstStyle/>
          <a:p>
            <a:pPr marL="342900" indent="-342900"/>
            <a:r>
              <a:rPr kumimoji="0" lang="en-US" altLang="zh-CN" sz="2400">
                <a:solidFill>
                  <a:srgbClr val="00264C"/>
                </a:solidFill>
                <a:ea typeface="黑体" pitchFamily="2" charset="-122"/>
              </a:rPr>
              <a:t>1</a:t>
            </a:r>
            <a:endParaRPr kumimoji="0" lang="zh-CN" altLang="en-US" sz="2400">
              <a:solidFill>
                <a:srgbClr val="00264C"/>
              </a:solidFill>
              <a:ea typeface="黑体" pitchFamily="2" charset="-122"/>
            </a:endParaRPr>
          </a:p>
        </p:txBody>
      </p:sp>
      <p:sp>
        <p:nvSpPr>
          <p:cNvPr id="848980" name="Rectangle 84"/>
          <p:cNvSpPr>
            <a:spLocks noChangeArrowheads="1"/>
          </p:cNvSpPr>
          <p:nvPr/>
        </p:nvSpPr>
        <p:spPr bwMode="auto">
          <a:xfrm>
            <a:off x="7259638" y="4149725"/>
            <a:ext cx="336550" cy="457200"/>
          </a:xfrm>
          <a:prstGeom prst="rect">
            <a:avLst/>
          </a:prstGeom>
          <a:noFill/>
          <a:ln w="9525" algn="ctr">
            <a:noFill/>
            <a:miter lim="800000"/>
            <a:headEnd/>
            <a:tailEnd/>
          </a:ln>
        </p:spPr>
        <p:txBody>
          <a:bodyPr wrap="none">
            <a:spAutoFit/>
          </a:bodyPr>
          <a:lstStyle/>
          <a:p>
            <a:pPr marL="342900" indent="-342900"/>
            <a:r>
              <a:rPr kumimoji="0" lang="en-US" altLang="zh-CN" sz="2400">
                <a:solidFill>
                  <a:srgbClr val="00264C"/>
                </a:solidFill>
                <a:ea typeface="黑体" pitchFamily="2" charset="-122"/>
              </a:rPr>
              <a:t>1</a:t>
            </a:r>
            <a:endParaRPr kumimoji="0" lang="zh-CN" altLang="en-US" sz="2400">
              <a:solidFill>
                <a:srgbClr val="00264C"/>
              </a:solidFill>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48899">
                                            <p:txEl>
                                              <p:pRg st="0" end="0"/>
                                            </p:txEl>
                                          </p:spTgt>
                                        </p:tgtEl>
                                        <p:attrNameLst>
                                          <p:attrName>style.visibility</p:attrName>
                                        </p:attrNameLst>
                                      </p:cBhvr>
                                      <p:to>
                                        <p:strVal val="visible"/>
                                      </p:to>
                                    </p:set>
                                    <p:animEffect transition="in" filter="blinds(horizontal)">
                                      <p:cBhvr>
                                        <p:cTn id="7" dur="500"/>
                                        <p:tgtEl>
                                          <p:spTgt spid="84889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48899">
                                            <p:txEl>
                                              <p:pRg st="1" end="1"/>
                                            </p:txEl>
                                          </p:spTgt>
                                        </p:tgtEl>
                                        <p:attrNameLst>
                                          <p:attrName>style.visibility</p:attrName>
                                        </p:attrNameLst>
                                      </p:cBhvr>
                                      <p:to>
                                        <p:strVal val="visible"/>
                                      </p:to>
                                    </p:set>
                                    <p:animEffect transition="in" filter="blinds(horizontal)">
                                      <p:cBhvr>
                                        <p:cTn id="10" dur="500"/>
                                        <p:tgtEl>
                                          <p:spTgt spid="84889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48899">
                                            <p:txEl>
                                              <p:pRg st="2" end="2"/>
                                            </p:txEl>
                                          </p:spTgt>
                                        </p:tgtEl>
                                        <p:attrNameLst>
                                          <p:attrName>style.visibility</p:attrName>
                                        </p:attrNameLst>
                                      </p:cBhvr>
                                      <p:to>
                                        <p:strVal val="visible"/>
                                      </p:to>
                                    </p:set>
                                    <p:animEffect transition="in" filter="blinds(horizontal)">
                                      <p:cBhvr>
                                        <p:cTn id="13" dur="500"/>
                                        <p:tgtEl>
                                          <p:spTgt spid="84889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48900"/>
                                        </p:tgtEl>
                                        <p:attrNameLst>
                                          <p:attrName>style.visibility</p:attrName>
                                        </p:attrNameLst>
                                      </p:cBhvr>
                                      <p:to>
                                        <p:strVal val="visible"/>
                                      </p:to>
                                    </p:set>
                                    <p:animEffect transition="in" filter="blinds(horizontal)">
                                      <p:cBhvr>
                                        <p:cTn id="18" dur="500"/>
                                        <p:tgtEl>
                                          <p:spTgt spid="84890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48978"/>
                                        </p:tgtEl>
                                        <p:attrNameLst>
                                          <p:attrName>style.visibility</p:attrName>
                                        </p:attrNameLst>
                                      </p:cBhvr>
                                      <p:to>
                                        <p:strVal val="visible"/>
                                      </p:to>
                                    </p:set>
                                    <p:animEffect transition="in" filter="blinds(horizontal)">
                                      <p:cBhvr>
                                        <p:cTn id="23" dur="500"/>
                                        <p:tgtEl>
                                          <p:spTgt spid="84897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48979"/>
                                        </p:tgtEl>
                                        <p:attrNameLst>
                                          <p:attrName>style.visibility</p:attrName>
                                        </p:attrNameLst>
                                      </p:cBhvr>
                                      <p:to>
                                        <p:strVal val="visible"/>
                                      </p:to>
                                    </p:set>
                                    <p:animEffect transition="in" filter="blinds(horizontal)">
                                      <p:cBhvr>
                                        <p:cTn id="28" dur="500"/>
                                        <p:tgtEl>
                                          <p:spTgt spid="84897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48980"/>
                                        </p:tgtEl>
                                        <p:attrNameLst>
                                          <p:attrName>style.visibility</p:attrName>
                                        </p:attrNameLst>
                                      </p:cBhvr>
                                      <p:to>
                                        <p:strVal val="visible"/>
                                      </p:to>
                                    </p:set>
                                    <p:animEffect transition="in" filter="blinds(horizontal)">
                                      <p:cBhvr>
                                        <p:cTn id="33" dur="500"/>
                                        <p:tgtEl>
                                          <p:spTgt spid="84898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48976"/>
                                        </p:tgtEl>
                                        <p:attrNameLst>
                                          <p:attrName>style.visibility</p:attrName>
                                        </p:attrNameLst>
                                      </p:cBhvr>
                                      <p:to>
                                        <p:strVal val="visible"/>
                                      </p:to>
                                    </p:set>
                                    <p:animEffect transition="in" filter="blinds(horizontal)">
                                      <p:cBhvr>
                                        <p:cTn id="38" dur="500"/>
                                        <p:tgtEl>
                                          <p:spTgt spid="84897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48977"/>
                                        </p:tgtEl>
                                        <p:attrNameLst>
                                          <p:attrName>style.visibility</p:attrName>
                                        </p:attrNameLst>
                                      </p:cBhvr>
                                      <p:to>
                                        <p:strVal val="visible"/>
                                      </p:to>
                                    </p:set>
                                    <p:animEffect transition="in" filter="blinds(horizontal)">
                                      <p:cBhvr>
                                        <p:cTn id="43" dur="500"/>
                                        <p:tgtEl>
                                          <p:spTgt spid="848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899" grpId="0" build="allAtOnce"/>
      <p:bldP spid="848976" grpId="0"/>
      <p:bldP spid="848977" grpId="0"/>
      <p:bldP spid="848978" grpId="0"/>
      <p:bldP spid="848979" grpId="0"/>
      <p:bldP spid="84898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灯片编号占位符 1"/>
          <p:cNvSpPr>
            <a:spLocks noGrp="1"/>
          </p:cNvSpPr>
          <p:nvPr>
            <p:ph type="sldNum" sz="quarter" idx="10"/>
          </p:nvPr>
        </p:nvSpPr>
        <p:spPr bwMode="auto">
          <a:noFill/>
          <a:ln>
            <a:miter lim="800000"/>
            <a:headEnd/>
            <a:tailEnd/>
          </a:ln>
        </p:spPr>
        <p:txBody>
          <a:bodyPr/>
          <a:lstStyle/>
          <a:p>
            <a:fld id="{7CF8624C-83CD-4175-A364-28BA500BEBE3}" type="slidenum">
              <a:rPr lang="zh-CN" altLang="en-US" smtClean="0"/>
              <a:pPr/>
              <a:t>95</a:t>
            </a:fld>
            <a:endParaRPr lang="en-US" altLang="zh-CN"/>
          </a:p>
        </p:txBody>
      </p:sp>
      <p:sp>
        <p:nvSpPr>
          <p:cNvPr id="98307" name="Text Box 2"/>
          <p:cNvSpPr txBox="1">
            <a:spLocks noChangeArrowheads="1"/>
          </p:cNvSpPr>
          <p:nvPr/>
        </p:nvSpPr>
        <p:spPr bwMode="auto">
          <a:xfrm>
            <a:off x="323850" y="115888"/>
            <a:ext cx="132715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练习2</a:t>
            </a:r>
          </a:p>
        </p:txBody>
      </p:sp>
      <p:grpSp>
        <p:nvGrpSpPr>
          <p:cNvPr id="2" name="Group 3"/>
          <p:cNvGrpSpPr>
            <a:grpSpLocks/>
          </p:cNvGrpSpPr>
          <p:nvPr/>
        </p:nvGrpSpPr>
        <p:grpSpPr bwMode="auto">
          <a:xfrm>
            <a:off x="1524000" y="1858963"/>
            <a:ext cx="4041775" cy="579437"/>
            <a:chOff x="960" y="1104"/>
            <a:chExt cx="2546" cy="365"/>
          </a:xfrm>
        </p:grpSpPr>
        <p:sp>
          <p:nvSpPr>
            <p:cNvPr id="98326" name="Text Box 4"/>
            <p:cNvSpPr txBox="1">
              <a:spLocks noChangeArrowheads="1"/>
            </p:cNvSpPr>
            <p:nvPr/>
          </p:nvSpPr>
          <p:spPr bwMode="auto">
            <a:xfrm>
              <a:off x="960" y="1104"/>
              <a:ext cx="2546"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200">
                  <a:latin typeface="Times New Roman" pitchFamily="18" charset="0"/>
                </a:rPr>
                <a:t>P</a:t>
              </a:r>
              <a:r>
                <a:rPr lang="en-US" altLang="zh-CN" sz="3200" baseline="-25000">
                  <a:latin typeface="Times New Roman" pitchFamily="18" charset="0"/>
                </a:rPr>
                <a:t>4 </a:t>
              </a:r>
              <a:r>
                <a:rPr lang="en-US" altLang="zh-CN" sz="3200">
                  <a:latin typeface="Times New Roman" pitchFamily="18" charset="0"/>
                </a:rPr>
                <a:t>= 4     5      6     7 = 1</a:t>
              </a:r>
            </a:p>
          </p:txBody>
        </p:sp>
        <p:sp>
          <p:nvSpPr>
            <p:cNvPr id="98327" name="AutoShape 5"/>
            <p:cNvSpPr>
              <a:spLocks noChangeArrowheads="1"/>
            </p:cNvSpPr>
            <p:nvPr/>
          </p:nvSpPr>
          <p:spPr bwMode="auto">
            <a:xfrm>
              <a:off x="1680" y="1188"/>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8" name="AutoShape 6"/>
            <p:cNvSpPr>
              <a:spLocks noChangeArrowheads="1"/>
            </p:cNvSpPr>
            <p:nvPr/>
          </p:nvSpPr>
          <p:spPr bwMode="auto">
            <a:xfrm>
              <a:off x="2160" y="1188"/>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9" name="AutoShape 7"/>
            <p:cNvSpPr>
              <a:spLocks noChangeArrowheads="1"/>
            </p:cNvSpPr>
            <p:nvPr/>
          </p:nvSpPr>
          <p:spPr bwMode="auto">
            <a:xfrm>
              <a:off x="2640" y="1188"/>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3" name="Group 8"/>
          <p:cNvGrpSpPr>
            <a:grpSpLocks/>
          </p:cNvGrpSpPr>
          <p:nvPr/>
        </p:nvGrpSpPr>
        <p:grpSpPr bwMode="auto">
          <a:xfrm>
            <a:off x="1524000" y="2544763"/>
            <a:ext cx="4041775" cy="579437"/>
            <a:chOff x="960" y="1536"/>
            <a:chExt cx="2546" cy="365"/>
          </a:xfrm>
        </p:grpSpPr>
        <p:sp>
          <p:nvSpPr>
            <p:cNvPr id="98322" name="Text Box 9"/>
            <p:cNvSpPr txBox="1">
              <a:spLocks noChangeArrowheads="1"/>
            </p:cNvSpPr>
            <p:nvPr/>
          </p:nvSpPr>
          <p:spPr bwMode="auto">
            <a:xfrm>
              <a:off x="960" y="1536"/>
              <a:ext cx="2546"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200">
                  <a:latin typeface="Times New Roman" pitchFamily="18" charset="0"/>
                </a:rPr>
                <a:t>P</a:t>
              </a:r>
              <a:r>
                <a:rPr lang="en-US" altLang="zh-CN" sz="3200" baseline="-25000">
                  <a:latin typeface="Times New Roman" pitchFamily="18" charset="0"/>
                </a:rPr>
                <a:t>2 </a:t>
              </a:r>
              <a:r>
                <a:rPr lang="en-US" altLang="zh-CN" sz="3200">
                  <a:latin typeface="Times New Roman" pitchFamily="18" charset="0"/>
                </a:rPr>
                <a:t>= 2     3      6     7 = 0</a:t>
              </a:r>
            </a:p>
          </p:txBody>
        </p:sp>
        <p:sp>
          <p:nvSpPr>
            <p:cNvPr id="98323" name="AutoShape 10"/>
            <p:cNvSpPr>
              <a:spLocks noChangeArrowheads="1"/>
            </p:cNvSpPr>
            <p:nvPr/>
          </p:nvSpPr>
          <p:spPr bwMode="auto">
            <a:xfrm>
              <a:off x="1680" y="1620"/>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4" name="AutoShape 11"/>
            <p:cNvSpPr>
              <a:spLocks noChangeArrowheads="1"/>
            </p:cNvSpPr>
            <p:nvPr/>
          </p:nvSpPr>
          <p:spPr bwMode="auto">
            <a:xfrm>
              <a:off x="2160" y="1620"/>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5" name="AutoShape 12"/>
            <p:cNvSpPr>
              <a:spLocks noChangeArrowheads="1"/>
            </p:cNvSpPr>
            <p:nvPr/>
          </p:nvSpPr>
          <p:spPr bwMode="auto">
            <a:xfrm>
              <a:off x="2640" y="1620"/>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4" name="Group 13"/>
          <p:cNvGrpSpPr>
            <a:grpSpLocks/>
          </p:cNvGrpSpPr>
          <p:nvPr/>
        </p:nvGrpSpPr>
        <p:grpSpPr bwMode="auto">
          <a:xfrm>
            <a:off x="1524000" y="3230563"/>
            <a:ext cx="4041775" cy="579437"/>
            <a:chOff x="960" y="1968"/>
            <a:chExt cx="2546" cy="365"/>
          </a:xfrm>
        </p:grpSpPr>
        <p:sp>
          <p:nvSpPr>
            <p:cNvPr id="98318" name="Text Box 14"/>
            <p:cNvSpPr txBox="1">
              <a:spLocks noChangeArrowheads="1"/>
            </p:cNvSpPr>
            <p:nvPr/>
          </p:nvSpPr>
          <p:spPr bwMode="auto">
            <a:xfrm>
              <a:off x="960" y="1968"/>
              <a:ext cx="2546"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200">
                  <a:latin typeface="Times New Roman" pitchFamily="18" charset="0"/>
                </a:rPr>
                <a:t>P</a:t>
              </a:r>
              <a:r>
                <a:rPr lang="en-US" altLang="zh-CN" sz="3200" baseline="-25000">
                  <a:latin typeface="Times New Roman" pitchFamily="18" charset="0"/>
                </a:rPr>
                <a:t>1 </a:t>
              </a:r>
              <a:r>
                <a:rPr lang="en-US" altLang="zh-CN" sz="3200">
                  <a:latin typeface="Times New Roman" pitchFamily="18" charset="0"/>
                </a:rPr>
                <a:t>= 1     3      5     7 = 0</a:t>
              </a:r>
            </a:p>
          </p:txBody>
        </p:sp>
        <p:sp>
          <p:nvSpPr>
            <p:cNvPr id="98319" name="AutoShape 15"/>
            <p:cNvSpPr>
              <a:spLocks noChangeArrowheads="1"/>
            </p:cNvSpPr>
            <p:nvPr/>
          </p:nvSpPr>
          <p:spPr bwMode="auto">
            <a:xfrm>
              <a:off x="1680" y="2052"/>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0" name="AutoShape 16"/>
            <p:cNvSpPr>
              <a:spLocks noChangeArrowheads="1"/>
            </p:cNvSpPr>
            <p:nvPr/>
          </p:nvSpPr>
          <p:spPr bwMode="auto">
            <a:xfrm>
              <a:off x="2160" y="2052"/>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98321" name="AutoShape 17"/>
            <p:cNvSpPr>
              <a:spLocks noChangeArrowheads="1"/>
            </p:cNvSpPr>
            <p:nvPr/>
          </p:nvSpPr>
          <p:spPr bwMode="auto">
            <a:xfrm>
              <a:off x="2640" y="2052"/>
              <a:ext cx="192" cy="192"/>
            </a:xfrm>
            <a:prstGeom prst="flowChartOr">
              <a:avLst/>
            </a:prstGeom>
            <a:noFill/>
            <a:ln w="952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802834" name="Text Box 18"/>
          <p:cNvSpPr txBox="1">
            <a:spLocks noChangeArrowheads="1"/>
          </p:cNvSpPr>
          <p:nvPr/>
        </p:nvSpPr>
        <p:spPr bwMode="auto">
          <a:xfrm>
            <a:off x="914400" y="3886200"/>
            <a:ext cx="3116263"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a:t>
            </a:r>
            <a:r>
              <a:rPr lang="en-US" altLang="zh-CN" sz="3200">
                <a:latin typeface="Times New Roman" pitchFamily="18" charset="0"/>
              </a:rPr>
              <a:t>P</a:t>
            </a:r>
            <a:r>
              <a:rPr lang="en-US" altLang="zh-CN" sz="3200" baseline="-25000">
                <a:latin typeface="Times New Roman" pitchFamily="18" charset="0"/>
              </a:rPr>
              <a:t>4 </a:t>
            </a:r>
            <a:r>
              <a:rPr lang="en-US" altLang="zh-CN" sz="3200">
                <a:latin typeface="Times New Roman" pitchFamily="18" charset="0"/>
              </a:rPr>
              <a:t>P</a:t>
            </a:r>
            <a:r>
              <a:rPr lang="en-US" altLang="zh-CN" sz="3200" baseline="-25000">
                <a:latin typeface="Times New Roman" pitchFamily="18" charset="0"/>
              </a:rPr>
              <a:t>2 </a:t>
            </a:r>
            <a:r>
              <a:rPr lang="en-US" altLang="zh-CN" sz="3200">
                <a:latin typeface="Times New Roman" pitchFamily="18" charset="0"/>
              </a:rPr>
              <a:t>P</a:t>
            </a:r>
            <a:r>
              <a:rPr lang="en-US" altLang="zh-CN" sz="3200" baseline="-25000">
                <a:latin typeface="Times New Roman" pitchFamily="18" charset="0"/>
              </a:rPr>
              <a:t>1</a:t>
            </a:r>
            <a:r>
              <a:rPr lang="en-US" altLang="zh-CN" sz="3200">
                <a:latin typeface="Times New Roman" pitchFamily="18" charset="0"/>
              </a:rPr>
              <a:t> = 100</a:t>
            </a:r>
          </a:p>
        </p:txBody>
      </p:sp>
      <p:sp>
        <p:nvSpPr>
          <p:cNvPr id="802835" name="Text Box 19"/>
          <p:cNvSpPr txBox="1">
            <a:spLocks noChangeArrowheads="1"/>
          </p:cNvSpPr>
          <p:nvPr/>
        </p:nvSpPr>
        <p:spPr bwMode="auto">
          <a:xfrm>
            <a:off x="4495800" y="3835400"/>
            <a:ext cx="3471863"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第 </a:t>
            </a:r>
            <a:r>
              <a:rPr lang="zh-CN" altLang="en-US" sz="3600">
                <a:solidFill>
                  <a:schemeClr val="folHlink"/>
                </a:solidFill>
                <a:latin typeface="Times New Roman" pitchFamily="18" charset="0"/>
              </a:rPr>
              <a:t>4</a:t>
            </a:r>
            <a:r>
              <a:rPr lang="zh-CN" altLang="en-US" sz="3200">
                <a:solidFill>
                  <a:schemeClr val="folHlink"/>
                </a:solidFill>
                <a:latin typeface="Times New Roman" pitchFamily="18" charset="0"/>
              </a:rPr>
              <a:t> 位错，可不纠</a:t>
            </a:r>
          </a:p>
        </p:txBody>
      </p:sp>
      <p:grpSp>
        <p:nvGrpSpPr>
          <p:cNvPr id="5" name="Group 20"/>
          <p:cNvGrpSpPr>
            <a:grpSpLocks/>
          </p:cNvGrpSpPr>
          <p:nvPr/>
        </p:nvGrpSpPr>
        <p:grpSpPr bwMode="auto">
          <a:xfrm>
            <a:off x="1905000" y="268288"/>
            <a:ext cx="5060950" cy="1289050"/>
            <a:chOff x="1200" y="321"/>
            <a:chExt cx="3188" cy="812"/>
          </a:xfrm>
        </p:grpSpPr>
        <p:sp>
          <p:nvSpPr>
            <p:cNvPr id="98316" name="Text Box 21"/>
            <p:cNvSpPr txBox="1">
              <a:spLocks noChangeArrowheads="1"/>
            </p:cNvSpPr>
            <p:nvPr/>
          </p:nvSpPr>
          <p:spPr bwMode="auto">
            <a:xfrm>
              <a:off x="1200" y="321"/>
              <a:ext cx="3188"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写出按偶校验配置的汉明码</a:t>
              </a:r>
            </a:p>
          </p:txBody>
        </p:sp>
        <p:sp>
          <p:nvSpPr>
            <p:cNvPr id="98317" name="Text Box 22"/>
            <p:cNvSpPr txBox="1">
              <a:spLocks noChangeArrowheads="1"/>
            </p:cNvSpPr>
            <p:nvPr/>
          </p:nvSpPr>
          <p:spPr bwMode="auto">
            <a:xfrm>
              <a:off x="1287" y="768"/>
              <a:ext cx="2356"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0101101 的纠错过程</a:t>
              </a:r>
            </a:p>
          </p:txBody>
        </p:sp>
      </p:grpSp>
      <p:sp>
        <p:nvSpPr>
          <p:cNvPr id="802843" name="Rectangle 2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98315" name="AutoShape 2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02834"/>
                                        </p:tgtEl>
                                        <p:attrNameLst>
                                          <p:attrName>style.visibility</p:attrName>
                                        </p:attrNameLst>
                                      </p:cBhvr>
                                      <p:to>
                                        <p:strVal val="visible"/>
                                      </p:to>
                                    </p:set>
                                    <p:animEffect transition="in" filter="blinds(horizontal)">
                                      <p:cBhvr>
                                        <p:cTn id="27" dur="500"/>
                                        <p:tgtEl>
                                          <p:spTgt spid="80283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02835"/>
                                        </p:tgtEl>
                                        <p:attrNameLst>
                                          <p:attrName>style.visibility</p:attrName>
                                        </p:attrNameLst>
                                      </p:cBhvr>
                                      <p:to>
                                        <p:strVal val="visible"/>
                                      </p:to>
                                    </p:set>
                                    <p:animEffect transition="in" filter="blinds(horizontal)">
                                      <p:cBhvr>
                                        <p:cTn id="32" dur="500"/>
                                        <p:tgtEl>
                                          <p:spTgt spid="802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34" grpId="0" autoUpdateAnimBg="0"/>
      <p:bldP spid="802835"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灯片编号占位符 3"/>
          <p:cNvSpPr>
            <a:spLocks noGrp="1"/>
          </p:cNvSpPr>
          <p:nvPr>
            <p:ph type="sldNum" sz="quarter" idx="10"/>
          </p:nvPr>
        </p:nvSpPr>
        <p:spPr bwMode="auto">
          <a:noFill/>
          <a:ln>
            <a:miter lim="800000"/>
            <a:headEnd/>
            <a:tailEnd/>
          </a:ln>
        </p:spPr>
        <p:txBody>
          <a:bodyPr/>
          <a:lstStyle/>
          <a:p>
            <a:fld id="{3FBC9A15-19D3-4701-83F6-0AC968FE0AF7}" type="slidenum">
              <a:rPr lang="zh-CN" altLang="en-US" smtClean="0"/>
              <a:pPr/>
              <a:t>96</a:t>
            </a:fld>
            <a:endParaRPr lang="en-US" altLang="zh-CN"/>
          </a:p>
        </p:txBody>
      </p:sp>
      <p:sp>
        <p:nvSpPr>
          <p:cNvPr id="99331" name="Rectangle 2"/>
          <p:cNvSpPr>
            <a:spLocks noGrp="1"/>
          </p:cNvSpPr>
          <p:nvPr>
            <p:ph type="title"/>
          </p:nvPr>
        </p:nvSpPr>
        <p:spPr/>
        <p:txBody>
          <a:bodyPr/>
          <a:lstStyle/>
          <a:p>
            <a:r>
              <a:rPr lang="zh-CN" altLang="en-US" sz="3600"/>
              <a:t>本节作业</a:t>
            </a:r>
          </a:p>
        </p:txBody>
      </p:sp>
      <p:sp>
        <p:nvSpPr>
          <p:cNvPr id="99332" name="Rectangle 3"/>
          <p:cNvSpPr>
            <a:spLocks noGrp="1"/>
          </p:cNvSpPr>
          <p:nvPr>
            <p:ph type="body" idx="1"/>
          </p:nvPr>
        </p:nvSpPr>
        <p:spPr/>
        <p:txBody>
          <a:bodyPr/>
          <a:lstStyle/>
          <a:p>
            <a:r>
              <a:rPr lang="en-US" altLang="zh-CN"/>
              <a:t>4.17   (1)(2)</a:t>
            </a:r>
          </a:p>
          <a:p>
            <a:r>
              <a:rPr lang="en-US" altLang="zh-CN"/>
              <a:t>4.18   (1)(2)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灯片编号占位符 1"/>
          <p:cNvSpPr>
            <a:spLocks noGrp="1"/>
          </p:cNvSpPr>
          <p:nvPr>
            <p:ph type="sldNum" sz="quarter" idx="10"/>
          </p:nvPr>
        </p:nvSpPr>
        <p:spPr bwMode="auto">
          <a:noFill/>
          <a:ln>
            <a:miter lim="800000"/>
            <a:headEnd/>
            <a:tailEnd/>
          </a:ln>
        </p:spPr>
        <p:txBody>
          <a:bodyPr/>
          <a:lstStyle/>
          <a:p>
            <a:fld id="{77046904-EFBF-4CCF-B334-AF8137832245}" type="slidenum">
              <a:rPr lang="zh-CN" altLang="en-US" smtClean="0"/>
              <a:pPr/>
              <a:t>97</a:t>
            </a:fld>
            <a:endParaRPr lang="en-US" altLang="zh-CN"/>
          </a:p>
        </p:txBody>
      </p:sp>
      <p:sp>
        <p:nvSpPr>
          <p:cNvPr id="100355" name="Text Box 2"/>
          <p:cNvSpPr txBox="1">
            <a:spLocks noChangeArrowheads="1"/>
          </p:cNvSpPr>
          <p:nvPr/>
        </p:nvSpPr>
        <p:spPr bwMode="auto">
          <a:xfrm>
            <a:off x="533400" y="115888"/>
            <a:ext cx="54102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4.2.7 </a:t>
            </a:r>
            <a:r>
              <a:rPr lang="zh-CN" altLang="en-US" sz="3600">
                <a:latin typeface="Times New Roman" pitchFamily="18" charset="0"/>
              </a:rPr>
              <a:t>提高访存速度的措施 </a:t>
            </a:r>
          </a:p>
        </p:txBody>
      </p:sp>
      <p:sp>
        <p:nvSpPr>
          <p:cNvPr id="274435" name="Text Box 3"/>
          <p:cNvSpPr txBox="1">
            <a:spLocks noChangeArrowheads="1"/>
          </p:cNvSpPr>
          <p:nvPr/>
        </p:nvSpPr>
        <p:spPr bwMode="auto">
          <a:xfrm>
            <a:off x="1293813" y="927100"/>
            <a:ext cx="3049587" cy="519113"/>
          </a:xfrm>
          <a:prstGeom prst="rect">
            <a:avLst/>
          </a:prstGeom>
          <a:noFill/>
          <a:ln w="9525">
            <a:noFill/>
            <a:miter lim="800000"/>
            <a:headEnd/>
            <a:tailEnd/>
          </a:ln>
        </p:spPr>
        <p:txBody>
          <a:bodyPr>
            <a:spAutoFit/>
          </a:bodyPr>
          <a:lstStyle/>
          <a:p>
            <a:pPr algn="l" eaLnBrk="1" hangingPunct="1">
              <a:spcBef>
                <a:spcPct val="0"/>
              </a:spcBef>
              <a:buClrTx/>
              <a:buSzTx/>
              <a:buFontTx/>
              <a:buChar char="•"/>
            </a:pPr>
            <a:r>
              <a:rPr lang="zh-CN" altLang="en-US" sz="2800">
                <a:latin typeface="Times New Roman" pitchFamily="18" charset="0"/>
              </a:rPr>
              <a:t> 采用高速器件</a:t>
            </a:r>
          </a:p>
        </p:txBody>
      </p:sp>
      <p:sp>
        <p:nvSpPr>
          <p:cNvPr id="274436" name="Text Box 4"/>
          <p:cNvSpPr txBox="1">
            <a:spLocks noChangeArrowheads="1"/>
          </p:cNvSpPr>
          <p:nvPr/>
        </p:nvSpPr>
        <p:spPr bwMode="auto">
          <a:xfrm>
            <a:off x="1293813" y="2071688"/>
            <a:ext cx="2897187" cy="519112"/>
          </a:xfrm>
          <a:prstGeom prst="rect">
            <a:avLst/>
          </a:prstGeom>
          <a:noFill/>
          <a:ln w="9525">
            <a:noFill/>
            <a:miter lim="800000"/>
            <a:headEnd/>
            <a:tailEnd/>
          </a:ln>
        </p:spPr>
        <p:txBody>
          <a:bodyPr>
            <a:spAutoFit/>
          </a:bodyPr>
          <a:lstStyle/>
          <a:p>
            <a:pPr algn="l" eaLnBrk="1" hangingPunct="1">
              <a:spcBef>
                <a:spcPct val="0"/>
              </a:spcBef>
              <a:buClrTx/>
              <a:buSzTx/>
              <a:buFontTx/>
              <a:buChar char="•"/>
            </a:pPr>
            <a:r>
              <a:rPr lang="zh-CN" altLang="en-US" sz="2800">
                <a:latin typeface="Times New Roman" pitchFamily="18" charset="0"/>
              </a:rPr>
              <a:t> 调整主存结构</a:t>
            </a:r>
          </a:p>
        </p:txBody>
      </p:sp>
      <p:sp>
        <p:nvSpPr>
          <p:cNvPr id="274437" name="Text Box 5"/>
          <p:cNvSpPr txBox="1">
            <a:spLocks noChangeArrowheads="1"/>
          </p:cNvSpPr>
          <p:nvPr/>
        </p:nvSpPr>
        <p:spPr bwMode="auto">
          <a:xfrm>
            <a:off x="1066800" y="2743200"/>
            <a:ext cx="32004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单体多字系统  </a:t>
            </a:r>
          </a:p>
        </p:txBody>
      </p:sp>
      <p:grpSp>
        <p:nvGrpSpPr>
          <p:cNvPr id="2" name="Group 53"/>
          <p:cNvGrpSpPr>
            <a:grpSpLocks/>
          </p:cNvGrpSpPr>
          <p:nvPr/>
        </p:nvGrpSpPr>
        <p:grpSpPr bwMode="auto">
          <a:xfrm>
            <a:off x="1271588" y="3365500"/>
            <a:ext cx="7110412" cy="3302000"/>
            <a:chOff x="801" y="2120"/>
            <a:chExt cx="4479" cy="2080"/>
          </a:xfrm>
        </p:grpSpPr>
        <p:sp>
          <p:nvSpPr>
            <p:cNvPr id="100364" name="Rectangle 7"/>
            <p:cNvSpPr>
              <a:spLocks noChangeArrowheads="1"/>
            </p:cNvSpPr>
            <p:nvPr/>
          </p:nvSpPr>
          <p:spPr bwMode="auto">
            <a:xfrm>
              <a:off x="822" y="2491"/>
              <a:ext cx="290" cy="1363"/>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65" name="Rectangle 8"/>
            <p:cNvSpPr>
              <a:spLocks noChangeArrowheads="1"/>
            </p:cNvSpPr>
            <p:nvPr/>
          </p:nvSpPr>
          <p:spPr bwMode="auto">
            <a:xfrm>
              <a:off x="1546" y="2780"/>
              <a:ext cx="627"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66" name="Text Box 9"/>
            <p:cNvSpPr txBox="1">
              <a:spLocks noChangeArrowheads="1"/>
            </p:cNvSpPr>
            <p:nvPr/>
          </p:nvSpPr>
          <p:spPr bwMode="auto">
            <a:xfrm>
              <a:off x="1594" y="2774"/>
              <a:ext cx="48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W</a:t>
              </a:r>
              <a:r>
                <a:rPr lang="zh-CN" altLang="en-US" sz="2400">
                  <a:latin typeface="Times New Roman" pitchFamily="18" charset="0"/>
                </a:rPr>
                <a:t>位</a:t>
              </a:r>
              <a:endParaRPr lang="zh-CN" altLang="en-US" sz="2400" i="1">
                <a:latin typeface="Times New Roman" pitchFamily="18" charset="0"/>
              </a:endParaRPr>
            </a:p>
          </p:txBody>
        </p:sp>
        <p:sp>
          <p:nvSpPr>
            <p:cNvPr id="100367" name="Rectangle 10"/>
            <p:cNvSpPr>
              <a:spLocks noChangeArrowheads="1"/>
            </p:cNvSpPr>
            <p:nvPr/>
          </p:nvSpPr>
          <p:spPr bwMode="auto">
            <a:xfrm>
              <a:off x="2173" y="2780"/>
              <a:ext cx="628"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68" name="Text Box 11"/>
            <p:cNvSpPr txBox="1">
              <a:spLocks noChangeArrowheads="1"/>
            </p:cNvSpPr>
            <p:nvPr/>
          </p:nvSpPr>
          <p:spPr bwMode="auto">
            <a:xfrm>
              <a:off x="2221" y="2774"/>
              <a:ext cx="48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W</a:t>
              </a:r>
              <a:r>
                <a:rPr lang="zh-CN" altLang="en-US" sz="2400">
                  <a:latin typeface="Times New Roman" pitchFamily="18" charset="0"/>
                </a:rPr>
                <a:t>位</a:t>
              </a:r>
              <a:endParaRPr lang="zh-CN" altLang="en-US" sz="2400" i="1">
                <a:latin typeface="Times New Roman" pitchFamily="18" charset="0"/>
              </a:endParaRPr>
            </a:p>
          </p:txBody>
        </p:sp>
        <p:sp>
          <p:nvSpPr>
            <p:cNvPr id="100369" name="Rectangle 12"/>
            <p:cNvSpPr>
              <a:spLocks noChangeArrowheads="1"/>
            </p:cNvSpPr>
            <p:nvPr/>
          </p:nvSpPr>
          <p:spPr bwMode="auto">
            <a:xfrm>
              <a:off x="2801" y="2780"/>
              <a:ext cx="627"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0" name="Text Box 13"/>
            <p:cNvSpPr txBox="1">
              <a:spLocks noChangeArrowheads="1"/>
            </p:cNvSpPr>
            <p:nvPr/>
          </p:nvSpPr>
          <p:spPr bwMode="auto">
            <a:xfrm>
              <a:off x="2849" y="2774"/>
              <a:ext cx="48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W</a:t>
              </a:r>
              <a:r>
                <a:rPr lang="zh-CN" altLang="en-US" sz="2400">
                  <a:latin typeface="Times New Roman" pitchFamily="18" charset="0"/>
                </a:rPr>
                <a:t>位</a:t>
              </a:r>
              <a:endParaRPr lang="zh-CN" altLang="en-US" sz="2400" i="1">
                <a:latin typeface="Times New Roman" pitchFamily="18" charset="0"/>
              </a:endParaRPr>
            </a:p>
          </p:txBody>
        </p:sp>
        <p:sp>
          <p:nvSpPr>
            <p:cNvPr id="100371" name="Rectangle 14"/>
            <p:cNvSpPr>
              <a:spLocks noChangeArrowheads="1"/>
            </p:cNvSpPr>
            <p:nvPr/>
          </p:nvSpPr>
          <p:spPr bwMode="auto">
            <a:xfrm>
              <a:off x="3428" y="2780"/>
              <a:ext cx="627"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2" name="Text Box 15"/>
            <p:cNvSpPr txBox="1">
              <a:spLocks noChangeArrowheads="1"/>
            </p:cNvSpPr>
            <p:nvPr/>
          </p:nvSpPr>
          <p:spPr bwMode="auto">
            <a:xfrm>
              <a:off x="3476" y="2774"/>
              <a:ext cx="48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W</a:t>
              </a:r>
              <a:r>
                <a:rPr lang="zh-CN" altLang="en-US" sz="2400">
                  <a:latin typeface="Times New Roman" pitchFamily="18" charset="0"/>
                </a:rPr>
                <a:t>位</a:t>
              </a:r>
            </a:p>
          </p:txBody>
        </p:sp>
        <p:sp>
          <p:nvSpPr>
            <p:cNvPr id="100373" name="Rectangle 16"/>
            <p:cNvSpPr>
              <a:spLocks noChangeArrowheads="1"/>
            </p:cNvSpPr>
            <p:nvPr/>
          </p:nvSpPr>
          <p:spPr bwMode="auto">
            <a:xfrm>
              <a:off x="2511" y="2120"/>
              <a:ext cx="627"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4" name="Text Box 17"/>
            <p:cNvSpPr txBox="1">
              <a:spLocks noChangeArrowheads="1"/>
            </p:cNvSpPr>
            <p:nvPr/>
          </p:nvSpPr>
          <p:spPr bwMode="auto">
            <a:xfrm>
              <a:off x="2559" y="2137"/>
              <a:ext cx="48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W</a:t>
              </a:r>
              <a:r>
                <a:rPr lang="zh-CN" altLang="en-US" sz="2400">
                  <a:latin typeface="Times New Roman" pitchFamily="18" charset="0"/>
                </a:rPr>
                <a:t>位</a:t>
              </a:r>
              <a:endParaRPr lang="zh-CN" altLang="en-US" sz="2400" i="1">
                <a:latin typeface="Times New Roman" pitchFamily="18" charset="0"/>
              </a:endParaRPr>
            </a:p>
          </p:txBody>
        </p:sp>
        <p:grpSp>
          <p:nvGrpSpPr>
            <p:cNvPr id="100375" name="Group 52"/>
            <p:cNvGrpSpPr>
              <a:grpSpLocks/>
            </p:cNvGrpSpPr>
            <p:nvPr/>
          </p:nvGrpSpPr>
          <p:grpSpPr bwMode="auto">
            <a:xfrm>
              <a:off x="1546" y="3358"/>
              <a:ext cx="2509" cy="289"/>
              <a:chOff x="1546" y="3358"/>
              <a:chExt cx="2509" cy="289"/>
            </a:xfrm>
          </p:grpSpPr>
          <p:sp>
            <p:nvSpPr>
              <p:cNvPr id="100398" name="Rectangle 19"/>
              <p:cNvSpPr>
                <a:spLocks noChangeArrowheads="1"/>
              </p:cNvSpPr>
              <p:nvPr/>
            </p:nvSpPr>
            <p:spPr bwMode="auto">
              <a:xfrm>
                <a:off x="1546" y="3358"/>
                <a:ext cx="2509" cy="28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99" name="Line 20"/>
              <p:cNvSpPr>
                <a:spLocks noChangeShapeType="1"/>
              </p:cNvSpPr>
              <p:nvPr/>
            </p:nvSpPr>
            <p:spPr bwMode="auto">
              <a:xfrm>
                <a:off x="2173" y="3358"/>
                <a:ext cx="0" cy="289"/>
              </a:xfrm>
              <a:prstGeom prst="line">
                <a:avLst/>
              </a:prstGeom>
              <a:noFill/>
              <a:ln w="12700">
                <a:solidFill>
                  <a:schemeClr val="tx1"/>
                </a:solidFill>
                <a:prstDash val="dash"/>
                <a:round/>
                <a:headEnd/>
                <a:tailEnd/>
              </a:ln>
            </p:spPr>
            <p:txBody>
              <a:bodyPr wrap="none"/>
              <a:lstStyle/>
              <a:p>
                <a:endParaRPr lang="zh-CN" altLang="en-US"/>
              </a:p>
            </p:txBody>
          </p:sp>
          <p:sp>
            <p:nvSpPr>
              <p:cNvPr id="100400" name="Line 21"/>
              <p:cNvSpPr>
                <a:spLocks noChangeShapeType="1"/>
              </p:cNvSpPr>
              <p:nvPr/>
            </p:nvSpPr>
            <p:spPr bwMode="auto">
              <a:xfrm>
                <a:off x="2801" y="3358"/>
                <a:ext cx="0" cy="289"/>
              </a:xfrm>
              <a:prstGeom prst="line">
                <a:avLst/>
              </a:prstGeom>
              <a:noFill/>
              <a:ln w="12700">
                <a:solidFill>
                  <a:schemeClr val="tx1"/>
                </a:solidFill>
                <a:prstDash val="dash"/>
                <a:round/>
                <a:headEnd/>
                <a:tailEnd/>
              </a:ln>
            </p:spPr>
            <p:txBody>
              <a:bodyPr wrap="none"/>
              <a:lstStyle/>
              <a:p>
                <a:endParaRPr lang="zh-CN" altLang="en-US"/>
              </a:p>
            </p:txBody>
          </p:sp>
          <p:sp>
            <p:nvSpPr>
              <p:cNvPr id="100401" name="Line 22"/>
              <p:cNvSpPr>
                <a:spLocks noChangeShapeType="1"/>
              </p:cNvSpPr>
              <p:nvPr/>
            </p:nvSpPr>
            <p:spPr bwMode="auto">
              <a:xfrm>
                <a:off x="3428" y="3358"/>
                <a:ext cx="0" cy="289"/>
              </a:xfrm>
              <a:prstGeom prst="line">
                <a:avLst/>
              </a:prstGeom>
              <a:noFill/>
              <a:ln w="12700">
                <a:solidFill>
                  <a:schemeClr val="tx1"/>
                </a:solidFill>
                <a:prstDash val="dash"/>
                <a:round/>
                <a:headEnd/>
                <a:tailEnd/>
              </a:ln>
            </p:spPr>
            <p:txBody>
              <a:bodyPr wrap="none"/>
              <a:lstStyle/>
              <a:p>
                <a:endParaRPr lang="zh-CN" altLang="en-US"/>
              </a:p>
            </p:txBody>
          </p:sp>
        </p:grpSp>
        <p:sp>
          <p:nvSpPr>
            <p:cNvPr id="100376" name="AutoShape 23"/>
            <p:cNvSpPr>
              <a:spLocks/>
            </p:cNvSpPr>
            <p:nvPr/>
          </p:nvSpPr>
          <p:spPr bwMode="auto">
            <a:xfrm rot="5400000">
              <a:off x="1777" y="2385"/>
              <a:ext cx="166" cy="626"/>
            </a:xfrm>
            <a:prstGeom prst="leftBrace">
              <a:avLst>
                <a:gd name="adj1" fmla="val 31426"/>
                <a:gd name="adj2" fmla="val 50157"/>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7" name="AutoShape 24"/>
            <p:cNvSpPr>
              <a:spLocks/>
            </p:cNvSpPr>
            <p:nvPr/>
          </p:nvSpPr>
          <p:spPr bwMode="auto">
            <a:xfrm rot="5400000">
              <a:off x="2404" y="2385"/>
              <a:ext cx="166" cy="626"/>
            </a:xfrm>
            <a:prstGeom prst="leftBrace">
              <a:avLst>
                <a:gd name="adj1" fmla="val 31426"/>
                <a:gd name="adj2" fmla="val 50157"/>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8" name="AutoShape 25"/>
            <p:cNvSpPr>
              <a:spLocks/>
            </p:cNvSpPr>
            <p:nvPr/>
          </p:nvSpPr>
          <p:spPr bwMode="auto">
            <a:xfrm rot="5400000">
              <a:off x="3032" y="2384"/>
              <a:ext cx="166" cy="627"/>
            </a:xfrm>
            <a:prstGeom prst="leftBrace">
              <a:avLst>
                <a:gd name="adj1" fmla="val 31476"/>
                <a:gd name="adj2" fmla="val 50157"/>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79" name="AutoShape 26"/>
            <p:cNvSpPr>
              <a:spLocks/>
            </p:cNvSpPr>
            <p:nvPr/>
          </p:nvSpPr>
          <p:spPr bwMode="auto">
            <a:xfrm rot="5400000">
              <a:off x="3659" y="2384"/>
              <a:ext cx="166" cy="626"/>
            </a:xfrm>
            <a:prstGeom prst="leftBrace">
              <a:avLst>
                <a:gd name="adj1" fmla="val 31426"/>
                <a:gd name="adj2" fmla="val 50157"/>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80" name="Line 27"/>
            <p:cNvSpPr>
              <a:spLocks noChangeShapeType="1"/>
            </p:cNvSpPr>
            <p:nvPr/>
          </p:nvSpPr>
          <p:spPr bwMode="auto">
            <a:xfrm flipV="1">
              <a:off x="1835" y="2409"/>
              <a:ext cx="676" cy="206"/>
            </a:xfrm>
            <a:prstGeom prst="line">
              <a:avLst/>
            </a:prstGeom>
            <a:noFill/>
            <a:ln w="38100">
              <a:solidFill>
                <a:schemeClr val="tx1"/>
              </a:solidFill>
              <a:round/>
              <a:headEnd/>
              <a:tailEnd type="stealth" w="med" len="med"/>
            </a:ln>
          </p:spPr>
          <p:txBody>
            <a:bodyPr wrap="none"/>
            <a:lstStyle/>
            <a:p>
              <a:endParaRPr lang="zh-CN" altLang="en-US"/>
            </a:p>
          </p:txBody>
        </p:sp>
        <p:sp>
          <p:nvSpPr>
            <p:cNvPr id="100381" name="Line 28"/>
            <p:cNvSpPr>
              <a:spLocks noChangeShapeType="1"/>
            </p:cNvSpPr>
            <p:nvPr/>
          </p:nvSpPr>
          <p:spPr bwMode="auto">
            <a:xfrm flipH="1" flipV="1">
              <a:off x="3138" y="2409"/>
              <a:ext cx="627" cy="165"/>
            </a:xfrm>
            <a:prstGeom prst="line">
              <a:avLst/>
            </a:prstGeom>
            <a:noFill/>
            <a:ln w="38100">
              <a:solidFill>
                <a:schemeClr val="tx1"/>
              </a:solidFill>
              <a:round/>
              <a:headEnd/>
              <a:tailEnd type="stealth" w="med" len="med"/>
            </a:ln>
          </p:spPr>
          <p:txBody>
            <a:bodyPr wrap="none"/>
            <a:lstStyle/>
            <a:p>
              <a:endParaRPr lang="zh-CN" altLang="en-US"/>
            </a:p>
          </p:txBody>
        </p:sp>
        <p:sp>
          <p:nvSpPr>
            <p:cNvPr id="100382" name="Line 29"/>
            <p:cNvSpPr>
              <a:spLocks noChangeShapeType="1"/>
            </p:cNvSpPr>
            <p:nvPr/>
          </p:nvSpPr>
          <p:spPr bwMode="auto">
            <a:xfrm flipV="1">
              <a:off x="2463" y="2409"/>
              <a:ext cx="289" cy="206"/>
            </a:xfrm>
            <a:prstGeom prst="line">
              <a:avLst/>
            </a:prstGeom>
            <a:noFill/>
            <a:ln w="38100">
              <a:solidFill>
                <a:schemeClr val="tx1"/>
              </a:solidFill>
              <a:round/>
              <a:headEnd/>
              <a:tailEnd type="stealth" w="med" len="med"/>
            </a:ln>
          </p:spPr>
          <p:txBody>
            <a:bodyPr wrap="none"/>
            <a:lstStyle/>
            <a:p>
              <a:endParaRPr lang="zh-CN" altLang="en-US"/>
            </a:p>
          </p:txBody>
        </p:sp>
        <p:sp>
          <p:nvSpPr>
            <p:cNvPr id="100383" name="Line 30"/>
            <p:cNvSpPr>
              <a:spLocks noChangeShapeType="1"/>
            </p:cNvSpPr>
            <p:nvPr/>
          </p:nvSpPr>
          <p:spPr bwMode="auto">
            <a:xfrm flipH="1" flipV="1">
              <a:off x="2897" y="2409"/>
              <a:ext cx="193" cy="206"/>
            </a:xfrm>
            <a:prstGeom prst="line">
              <a:avLst/>
            </a:prstGeom>
            <a:noFill/>
            <a:ln w="38100">
              <a:solidFill>
                <a:schemeClr val="tx1"/>
              </a:solidFill>
              <a:round/>
              <a:headEnd/>
              <a:tailEnd type="stealth" w="med" len="med"/>
            </a:ln>
          </p:spPr>
          <p:txBody>
            <a:bodyPr wrap="none"/>
            <a:lstStyle/>
            <a:p>
              <a:endParaRPr lang="zh-CN" altLang="en-US"/>
            </a:p>
          </p:txBody>
        </p:sp>
        <p:sp>
          <p:nvSpPr>
            <p:cNvPr id="100384" name="Rectangle 31"/>
            <p:cNvSpPr>
              <a:spLocks noChangeArrowheads="1"/>
            </p:cNvSpPr>
            <p:nvPr/>
          </p:nvSpPr>
          <p:spPr bwMode="auto">
            <a:xfrm>
              <a:off x="2028" y="3936"/>
              <a:ext cx="1593" cy="24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0385" name="Text Box 32"/>
            <p:cNvSpPr txBox="1">
              <a:spLocks noChangeArrowheads="1"/>
            </p:cNvSpPr>
            <p:nvPr/>
          </p:nvSpPr>
          <p:spPr bwMode="auto">
            <a:xfrm>
              <a:off x="2268" y="3912"/>
              <a:ext cx="110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000">
                  <a:latin typeface="Times New Roman" pitchFamily="18" charset="0"/>
                </a:rPr>
                <a:t> </a:t>
              </a:r>
              <a:r>
                <a:rPr lang="zh-CN" altLang="en-US" sz="2400">
                  <a:latin typeface="Times New Roman" pitchFamily="18" charset="0"/>
                </a:rPr>
                <a:t>地址寄存器</a:t>
              </a:r>
            </a:p>
          </p:txBody>
        </p:sp>
        <p:sp>
          <p:nvSpPr>
            <p:cNvPr id="100386" name="Text Box 33"/>
            <p:cNvSpPr txBox="1">
              <a:spLocks noChangeArrowheads="1"/>
            </p:cNvSpPr>
            <p:nvPr/>
          </p:nvSpPr>
          <p:spPr bwMode="auto">
            <a:xfrm>
              <a:off x="801" y="2544"/>
              <a:ext cx="346" cy="111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800">
                  <a:latin typeface="Times New Roman" pitchFamily="18" charset="0"/>
                </a:rPr>
                <a:t> </a:t>
              </a:r>
              <a:r>
                <a:rPr lang="zh-CN" altLang="en-US" sz="2400">
                  <a:latin typeface="Times New Roman" pitchFamily="18" charset="0"/>
                </a:rPr>
                <a:t>主存控制器</a:t>
              </a:r>
            </a:p>
          </p:txBody>
        </p:sp>
        <p:sp>
          <p:nvSpPr>
            <p:cNvPr id="100387" name="Line 34"/>
            <p:cNvSpPr>
              <a:spLocks noChangeShapeType="1"/>
            </p:cNvSpPr>
            <p:nvPr/>
          </p:nvSpPr>
          <p:spPr bwMode="auto">
            <a:xfrm>
              <a:off x="1112" y="2904"/>
              <a:ext cx="434" cy="0"/>
            </a:xfrm>
            <a:prstGeom prst="line">
              <a:avLst/>
            </a:prstGeom>
            <a:noFill/>
            <a:ln w="38100">
              <a:solidFill>
                <a:schemeClr val="tx1"/>
              </a:solidFill>
              <a:round/>
              <a:headEnd/>
              <a:tailEnd type="stealth" w="med" len="med"/>
            </a:ln>
          </p:spPr>
          <p:txBody>
            <a:bodyPr wrap="none"/>
            <a:lstStyle/>
            <a:p>
              <a:endParaRPr lang="zh-CN" altLang="en-US"/>
            </a:p>
          </p:txBody>
        </p:sp>
        <p:sp>
          <p:nvSpPr>
            <p:cNvPr id="100388" name="Line 35"/>
            <p:cNvSpPr>
              <a:spLocks noChangeShapeType="1"/>
            </p:cNvSpPr>
            <p:nvPr/>
          </p:nvSpPr>
          <p:spPr bwMode="auto">
            <a:xfrm flipV="1">
              <a:off x="2270" y="3647"/>
              <a:ext cx="0" cy="289"/>
            </a:xfrm>
            <a:prstGeom prst="line">
              <a:avLst/>
            </a:prstGeom>
            <a:noFill/>
            <a:ln w="38100">
              <a:solidFill>
                <a:schemeClr val="tx1"/>
              </a:solidFill>
              <a:round/>
              <a:headEnd/>
              <a:tailEnd type="stealth" w="med" len="med"/>
            </a:ln>
          </p:spPr>
          <p:txBody>
            <a:bodyPr wrap="none"/>
            <a:lstStyle/>
            <a:p>
              <a:endParaRPr lang="zh-CN" altLang="en-US"/>
            </a:p>
          </p:txBody>
        </p:sp>
        <p:sp>
          <p:nvSpPr>
            <p:cNvPr id="100389" name="Line 36"/>
            <p:cNvSpPr>
              <a:spLocks noChangeShapeType="1"/>
            </p:cNvSpPr>
            <p:nvPr/>
          </p:nvSpPr>
          <p:spPr bwMode="auto">
            <a:xfrm flipV="1">
              <a:off x="1787" y="3069"/>
              <a:ext cx="0" cy="289"/>
            </a:xfrm>
            <a:prstGeom prst="line">
              <a:avLst/>
            </a:prstGeom>
            <a:noFill/>
            <a:ln w="38100">
              <a:solidFill>
                <a:schemeClr val="tx1"/>
              </a:solidFill>
              <a:round/>
              <a:headEnd/>
              <a:tailEnd type="stealth" w="med" len="med"/>
            </a:ln>
          </p:spPr>
          <p:txBody>
            <a:bodyPr wrap="none"/>
            <a:lstStyle/>
            <a:p>
              <a:endParaRPr lang="zh-CN" altLang="en-US"/>
            </a:p>
          </p:txBody>
        </p:sp>
        <p:sp>
          <p:nvSpPr>
            <p:cNvPr id="100390" name="Line 37"/>
            <p:cNvSpPr>
              <a:spLocks noChangeShapeType="1"/>
            </p:cNvSpPr>
            <p:nvPr/>
          </p:nvSpPr>
          <p:spPr bwMode="auto">
            <a:xfrm flipV="1">
              <a:off x="3717" y="3069"/>
              <a:ext cx="0" cy="289"/>
            </a:xfrm>
            <a:prstGeom prst="line">
              <a:avLst/>
            </a:prstGeom>
            <a:noFill/>
            <a:ln w="38100">
              <a:solidFill>
                <a:schemeClr val="tx1"/>
              </a:solidFill>
              <a:round/>
              <a:headEnd/>
              <a:tailEnd type="stealth" w="med" len="med"/>
            </a:ln>
          </p:spPr>
          <p:txBody>
            <a:bodyPr wrap="none"/>
            <a:lstStyle/>
            <a:p>
              <a:endParaRPr lang="zh-CN" altLang="en-US"/>
            </a:p>
          </p:txBody>
        </p:sp>
        <p:sp>
          <p:nvSpPr>
            <p:cNvPr id="100391" name="Line 38"/>
            <p:cNvSpPr>
              <a:spLocks noChangeShapeType="1"/>
            </p:cNvSpPr>
            <p:nvPr/>
          </p:nvSpPr>
          <p:spPr bwMode="auto">
            <a:xfrm flipV="1">
              <a:off x="3283" y="3647"/>
              <a:ext cx="0" cy="289"/>
            </a:xfrm>
            <a:prstGeom prst="line">
              <a:avLst/>
            </a:prstGeom>
            <a:noFill/>
            <a:ln w="38100">
              <a:solidFill>
                <a:schemeClr val="tx1"/>
              </a:solidFill>
              <a:round/>
              <a:headEnd/>
              <a:tailEnd type="stealth" w="med" len="med"/>
            </a:ln>
          </p:spPr>
          <p:txBody>
            <a:bodyPr wrap="none"/>
            <a:lstStyle/>
            <a:p>
              <a:endParaRPr lang="zh-CN" altLang="en-US"/>
            </a:p>
          </p:txBody>
        </p:sp>
        <p:sp>
          <p:nvSpPr>
            <p:cNvPr id="100392" name="Text Box 39"/>
            <p:cNvSpPr txBox="1">
              <a:spLocks noChangeArrowheads="1"/>
            </p:cNvSpPr>
            <p:nvPr/>
          </p:nvSpPr>
          <p:spPr bwMode="auto">
            <a:xfrm>
              <a:off x="2582" y="3554"/>
              <a:ext cx="500"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 . </a:t>
              </a:r>
            </a:p>
          </p:txBody>
        </p:sp>
        <p:sp>
          <p:nvSpPr>
            <p:cNvPr id="100393" name="Text Box 40"/>
            <p:cNvSpPr txBox="1">
              <a:spLocks noChangeArrowheads="1"/>
            </p:cNvSpPr>
            <p:nvPr/>
          </p:nvSpPr>
          <p:spPr bwMode="auto">
            <a:xfrm>
              <a:off x="2582" y="2976"/>
              <a:ext cx="500"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 . . </a:t>
              </a:r>
            </a:p>
          </p:txBody>
        </p:sp>
        <p:sp>
          <p:nvSpPr>
            <p:cNvPr id="100394" name="Freeform 41"/>
            <p:cNvSpPr>
              <a:spLocks/>
            </p:cNvSpPr>
            <p:nvPr/>
          </p:nvSpPr>
          <p:spPr bwMode="auto">
            <a:xfrm>
              <a:off x="967" y="3853"/>
              <a:ext cx="1061" cy="207"/>
            </a:xfrm>
            <a:custGeom>
              <a:avLst/>
              <a:gdLst>
                <a:gd name="T0" fmla="*/ 0 w 1056"/>
                <a:gd name="T1" fmla="*/ 0 h 240"/>
                <a:gd name="T2" fmla="*/ 0 w 1056"/>
                <a:gd name="T3" fmla="*/ 63 h 240"/>
                <a:gd name="T4" fmla="*/ 1101 w 1056"/>
                <a:gd name="T5" fmla="*/ 63 h 240"/>
                <a:gd name="T6" fmla="*/ 0 60000 65536"/>
                <a:gd name="T7" fmla="*/ 0 60000 65536"/>
                <a:gd name="T8" fmla="*/ 0 60000 65536"/>
                <a:gd name="T9" fmla="*/ 0 w 1056"/>
                <a:gd name="T10" fmla="*/ 0 h 240"/>
                <a:gd name="T11" fmla="*/ 1056 w 1056"/>
                <a:gd name="T12" fmla="*/ 240 h 240"/>
              </a:gdLst>
              <a:ahLst/>
              <a:cxnLst>
                <a:cxn ang="T6">
                  <a:pos x="T0" y="T1"/>
                </a:cxn>
                <a:cxn ang="T7">
                  <a:pos x="T2" y="T3"/>
                </a:cxn>
                <a:cxn ang="T8">
                  <a:pos x="T4" y="T5"/>
                </a:cxn>
              </a:cxnLst>
              <a:rect l="T9" t="T10" r="T11" b="T12"/>
              <a:pathLst>
                <a:path w="1056" h="240">
                  <a:moveTo>
                    <a:pt x="0" y="0"/>
                  </a:moveTo>
                  <a:lnTo>
                    <a:pt x="0" y="240"/>
                  </a:lnTo>
                  <a:lnTo>
                    <a:pt x="1056" y="240"/>
                  </a:lnTo>
                </a:path>
              </a:pathLst>
            </a:custGeom>
            <a:noFill/>
            <a:ln w="38100">
              <a:solidFill>
                <a:schemeClr val="tx1"/>
              </a:solidFill>
              <a:round/>
              <a:headEnd/>
              <a:tailEnd type="stealth" w="med" len="med"/>
            </a:ln>
          </p:spPr>
          <p:txBody>
            <a:bodyPr wrap="none"/>
            <a:lstStyle/>
            <a:p>
              <a:endParaRPr lang="zh-CN" altLang="en-US"/>
            </a:p>
          </p:txBody>
        </p:sp>
        <p:sp>
          <p:nvSpPr>
            <p:cNvPr id="100395" name="Text Box 42"/>
            <p:cNvSpPr txBox="1">
              <a:spLocks noChangeArrowheads="1"/>
            </p:cNvSpPr>
            <p:nvPr/>
          </p:nvSpPr>
          <p:spPr bwMode="auto">
            <a:xfrm>
              <a:off x="3504" y="2173"/>
              <a:ext cx="132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单字长寄存器 </a:t>
              </a:r>
            </a:p>
          </p:txBody>
        </p:sp>
        <p:sp>
          <p:nvSpPr>
            <p:cNvPr id="100396" name="Text Box 43"/>
            <p:cNvSpPr txBox="1">
              <a:spLocks noChangeArrowheads="1"/>
            </p:cNvSpPr>
            <p:nvPr/>
          </p:nvSpPr>
          <p:spPr bwMode="auto">
            <a:xfrm>
              <a:off x="4151" y="2792"/>
              <a:ext cx="1129"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数据寄存器 </a:t>
              </a:r>
            </a:p>
          </p:txBody>
        </p:sp>
        <p:sp>
          <p:nvSpPr>
            <p:cNvPr id="100397" name="Text Box 44"/>
            <p:cNvSpPr txBox="1">
              <a:spLocks noChangeArrowheads="1"/>
            </p:cNvSpPr>
            <p:nvPr/>
          </p:nvSpPr>
          <p:spPr bwMode="auto">
            <a:xfrm>
              <a:off x="4151" y="3412"/>
              <a:ext cx="74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存储体 </a:t>
              </a:r>
            </a:p>
          </p:txBody>
        </p:sp>
      </p:grpSp>
      <p:sp>
        <p:nvSpPr>
          <p:cNvPr id="274478" name="Text Box 46"/>
          <p:cNvSpPr txBox="1">
            <a:spLocks noChangeArrowheads="1"/>
          </p:cNvSpPr>
          <p:nvPr/>
        </p:nvSpPr>
        <p:spPr bwMode="auto">
          <a:xfrm>
            <a:off x="1293813" y="1524000"/>
            <a:ext cx="4913312" cy="519113"/>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采用层次结构  </a:t>
            </a:r>
            <a:r>
              <a:rPr lang="en-US" altLang="zh-CN" sz="2800">
                <a:latin typeface="Times New Roman" pitchFamily="18" charset="0"/>
              </a:rPr>
              <a:t>Cache </a:t>
            </a:r>
            <a:r>
              <a:rPr lang="en-US" altLang="en-US" sz="2800">
                <a:latin typeface="Times New Roman" pitchFamily="18" charset="0"/>
              </a:rPr>
              <a:t>–</a:t>
            </a:r>
            <a:r>
              <a:rPr lang="zh-CN" altLang="en-US" sz="2800">
                <a:latin typeface="Times New Roman" pitchFamily="18" charset="0"/>
              </a:rPr>
              <a:t>主存   </a:t>
            </a:r>
          </a:p>
        </p:txBody>
      </p:sp>
      <p:sp>
        <p:nvSpPr>
          <p:cNvPr id="274480" name="AutoShape 48"/>
          <p:cNvSpPr>
            <a:spLocks noChangeArrowheads="1"/>
          </p:cNvSpPr>
          <p:nvPr/>
        </p:nvSpPr>
        <p:spPr bwMode="auto">
          <a:xfrm>
            <a:off x="5410200" y="2790825"/>
            <a:ext cx="3460750" cy="554038"/>
          </a:xfrm>
          <a:prstGeom prst="wedgeRoundRectCallout">
            <a:avLst>
              <a:gd name="adj1" fmla="val -89352"/>
              <a:gd name="adj2" fmla="val 33097"/>
              <a:gd name="adj3" fmla="val 16667"/>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增加存储器的带宽  </a:t>
            </a:r>
          </a:p>
        </p:txBody>
      </p:sp>
      <p:sp>
        <p:nvSpPr>
          <p:cNvPr id="274481" name="Rectangle 4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100363" name="AutoShape 5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4435"/>
                                        </p:tgtEl>
                                        <p:attrNameLst>
                                          <p:attrName>style.visibility</p:attrName>
                                        </p:attrNameLst>
                                      </p:cBhvr>
                                      <p:to>
                                        <p:strVal val="visible"/>
                                      </p:to>
                                    </p:set>
                                    <p:animEffect transition="in" filter="blinds(horizontal)">
                                      <p:cBhvr>
                                        <p:cTn id="7" dur="500"/>
                                        <p:tgtEl>
                                          <p:spTgt spid="2744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4478"/>
                                        </p:tgtEl>
                                        <p:attrNameLst>
                                          <p:attrName>style.visibility</p:attrName>
                                        </p:attrNameLst>
                                      </p:cBhvr>
                                      <p:to>
                                        <p:strVal val="visible"/>
                                      </p:to>
                                    </p:set>
                                    <p:animEffect transition="in" filter="blinds(horizontal)">
                                      <p:cBhvr>
                                        <p:cTn id="12" dur="500"/>
                                        <p:tgtEl>
                                          <p:spTgt spid="27447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4436"/>
                                        </p:tgtEl>
                                        <p:attrNameLst>
                                          <p:attrName>style.visibility</p:attrName>
                                        </p:attrNameLst>
                                      </p:cBhvr>
                                      <p:to>
                                        <p:strVal val="visible"/>
                                      </p:to>
                                    </p:set>
                                    <p:animEffect transition="in" filter="blinds(horizontal)">
                                      <p:cBhvr>
                                        <p:cTn id="17" dur="500"/>
                                        <p:tgtEl>
                                          <p:spTgt spid="2744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4437"/>
                                        </p:tgtEl>
                                        <p:attrNameLst>
                                          <p:attrName>style.visibility</p:attrName>
                                        </p:attrNameLst>
                                      </p:cBhvr>
                                      <p:to>
                                        <p:strVal val="visible"/>
                                      </p:to>
                                    </p:set>
                                    <p:animEffect transition="in" filter="blinds(horizontal)">
                                      <p:cBhvr>
                                        <p:cTn id="22" dur="500"/>
                                        <p:tgtEl>
                                          <p:spTgt spid="27443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274480"/>
                                        </p:tgtEl>
                                        <p:attrNameLst>
                                          <p:attrName>style.visibility</p:attrName>
                                        </p:attrNameLst>
                                      </p:cBhvr>
                                      <p:to>
                                        <p:strVal val="visible"/>
                                      </p:to>
                                    </p:set>
                                    <p:anim calcmode="lin" valueType="num">
                                      <p:cBhvr additive="base">
                                        <p:cTn id="32" dur="500" fill="hold"/>
                                        <p:tgtEl>
                                          <p:spTgt spid="274480"/>
                                        </p:tgtEl>
                                        <p:attrNameLst>
                                          <p:attrName>ppt_x</p:attrName>
                                        </p:attrNameLst>
                                      </p:cBhvr>
                                      <p:tavLst>
                                        <p:tav tm="0">
                                          <p:val>
                                            <p:strVal val="1+#ppt_w/2"/>
                                          </p:val>
                                        </p:tav>
                                        <p:tav tm="100000">
                                          <p:val>
                                            <p:strVal val="#ppt_x"/>
                                          </p:val>
                                        </p:tav>
                                      </p:tavLst>
                                    </p:anim>
                                    <p:anim calcmode="lin" valueType="num">
                                      <p:cBhvr additive="base">
                                        <p:cTn id="33" dur="500" fill="hold"/>
                                        <p:tgtEl>
                                          <p:spTgt spid="2744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autoUpdateAnimBg="0"/>
      <p:bldP spid="274436" grpId="0" autoUpdateAnimBg="0"/>
      <p:bldP spid="274437" grpId="0" autoUpdateAnimBg="0"/>
      <p:bldP spid="274478" grpId="0"/>
      <p:bldP spid="274480"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灯片编号占位符 1"/>
          <p:cNvSpPr>
            <a:spLocks noGrp="1"/>
          </p:cNvSpPr>
          <p:nvPr>
            <p:ph type="sldNum" sz="quarter" idx="10"/>
          </p:nvPr>
        </p:nvSpPr>
        <p:spPr bwMode="auto">
          <a:noFill/>
          <a:ln>
            <a:miter lim="800000"/>
            <a:headEnd/>
            <a:tailEnd/>
          </a:ln>
        </p:spPr>
        <p:txBody>
          <a:bodyPr/>
          <a:lstStyle/>
          <a:p>
            <a:fld id="{8A38397B-9783-4E32-AD9A-F10B5ACF10DC}" type="slidenum">
              <a:rPr lang="zh-CN" altLang="en-US" smtClean="0"/>
              <a:pPr/>
              <a:t>98</a:t>
            </a:fld>
            <a:endParaRPr lang="en-US" altLang="zh-CN"/>
          </a:p>
        </p:txBody>
      </p:sp>
      <p:sp>
        <p:nvSpPr>
          <p:cNvPr id="101379" name="Text Box 2"/>
          <p:cNvSpPr txBox="1">
            <a:spLocks noChangeArrowheads="1"/>
          </p:cNvSpPr>
          <p:nvPr/>
        </p:nvSpPr>
        <p:spPr bwMode="auto">
          <a:xfrm>
            <a:off x="685800" y="152400"/>
            <a:ext cx="36576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2. 多体并行系统</a:t>
            </a:r>
          </a:p>
        </p:txBody>
      </p:sp>
      <p:sp>
        <p:nvSpPr>
          <p:cNvPr id="275459" name="Text Box 3"/>
          <p:cNvSpPr txBox="1">
            <a:spLocks noChangeArrowheads="1"/>
          </p:cNvSpPr>
          <p:nvPr/>
        </p:nvSpPr>
        <p:spPr bwMode="auto">
          <a:xfrm>
            <a:off x="898525" y="977900"/>
            <a:ext cx="5402263"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高位交叉 </a:t>
            </a:r>
          </a:p>
        </p:txBody>
      </p:sp>
      <p:grpSp>
        <p:nvGrpSpPr>
          <p:cNvPr id="2" name="Group 4"/>
          <p:cNvGrpSpPr>
            <a:grpSpLocks/>
          </p:cNvGrpSpPr>
          <p:nvPr/>
        </p:nvGrpSpPr>
        <p:grpSpPr bwMode="auto">
          <a:xfrm>
            <a:off x="1447800" y="1603375"/>
            <a:ext cx="7227888" cy="3195638"/>
            <a:chOff x="912" y="1010"/>
            <a:chExt cx="4553" cy="2013"/>
          </a:xfrm>
        </p:grpSpPr>
        <p:sp>
          <p:nvSpPr>
            <p:cNvPr id="101424" name="Text Box 5"/>
            <p:cNvSpPr txBox="1">
              <a:spLocks noChangeArrowheads="1"/>
            </p:cNvSpPr>
            <p:nvPr/>
          </p:nvSpPr>
          <p:spPr bwMode="auto">
            <a:xfrm>
              <a:off x="1008"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0</a:t>
              </a:r>
            </a:p>
          </p:txBody>
        </p:sp>
        <p:grpSp>
          <p:nvGrpSpPr>
            <p:cNvPr id="101425" name="Group 6"/>
            <p:cNvGrpSpPr>
              <a:grpSpLocks/>
            </p:cNvGrpSpPr>
            <p:nvPr/>
          </p:nvGrpSpPr>
          <p:grpSpPr bwMode="auto">
            <a:xfrm>
              <a:off x="912" y="1387"/>
              <a:ext cx="567" cy="1636"/>
              <a:chOff x="624" y="1104"/>
              <a:chExt cx="567" cy="1636"/>
            </a:xfrm>
          </p:grpSpPr>
          <p:sp>
            <p:nvSpPr>
              <p:cNvPr id="101483" name="Rectangle 7"/>
              <p:cNvSpPr>
                <a:spLocks noChangeArrowheads="1"/>
              </p:cNvSpPr>
              <p:nvPr/>
            </p:nvSpPr>
            <p:spPr bwMode="auto">
              <a:xfrm>
                <a:off x="624"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84" name="Rectangle 8"/>
              <p:cNvSpPr>
                <a:spLocks noChangeArrowheads="1"/>
              </p:cNvSpPr>
              <p:nvPr/>
            </p:nvSpPr>
            <p:spPr bwMode="auto">
              <a:xfrm>
                <a:off x="624"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85" name="Rectangle 9"/>
              <p:cNvSpPr>
                <a:spLocks noChangeArrowheads="1"/>
              </p:cNvSpPr>
              <p:nvPr/>
            </p:nvSpPr>
            <p:spPr bwMode="auto">
              <a:xfrm>
                <a:off x="624"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86" name="Rectangle 10"/>
              <p:cNvSpPr>
                <a:spLocks noChangeArrowheads="1"/>
              </p:cNvSpPr>
              <p:nvPr/>
            </p:nvSpPr>
            <p:spPr bwMode="auto">
              <a:xfrm>
                <a:off x="624"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87" name="Rectangle 11"/>
              <p:cNvSpPr>
                <a:spLocks noChangeArrowheads="1"/>
              </p:cNvSpPr>
              <p:nvPr/>
            </p:nvSpPr>
            <p:spPr bwMode="auto">
              <a:xfrm>
                <a:off x="624"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88" name="Rectangle 12"/>
              <p:cNvSpPr>
                <a:spLocks noChangeArrowheads="1"/>
              </p:cNvSpPr>
              <p:nvPr/>
            </p:nvSpPr>
            <p:spPr bwMode="auto">
              <a:xfrm>
                <a:off x="624"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89" name="Line 13"/>
              <p:cNvSpPr>
                <a:spLocks noChangeShapeType="1"/>
              </p:cNvSpPr>
              <p:nvPr/>
            </p:nvSpPr>
            <p:spPr bwMode="auto">
              <a:xfrm>
                <a:off x="624" y="1104"/>
                <a:ext cx="528" cy="0"/>
              </a:xfrm>
              <a:prstGeom prst="line">
                <a:avLst/>
              </a:prstGeom>
              <a:noFill/>
              <a:ln w="38100" cap="sq">
                <a:solidFill>
                  <a:schemeClr val="tx1"/>
                </a:solidFill>
                <a:round/>
                <a:headEnd/>
                <a:tailEnd/>
              </a:ln>
            </p:spPr>
            <p:txBody>
              <a:bodyPr wrap="none"/>
              <a:lstStyle/>
              <a:p>
                <a:endParaRPr lang="zh-CN" altLang="en-US"/>
              </a:p>
            </p:txBody>
          </p:sp>
          <p:sp>
            <p:nvSpPr>
              <p:cNvPr id="101490" name="Line 14"/>
              <p:cNvSpPr>
                <a:spLocks noChangeShapeType="1"/>
              </p:cNvSpPr>
              <p:nvPr/>
            </p:nvSpPr>
            <p:spPr bwMode="auto">
              <a:xfrm>
                <a:off x="624" y="1315"/>
                <a:ext cx="528" cy="0"/>
              </a:xfrm>
              <a:prstGeom prst="line">
                <a:avLst/>
              </a:prstGeom>
              <a:noFill/>
              <a:ln w="38100">
                <a:solidFill>
                  <a:schemeClr val="tx1"/>
                </a:solidFill>
                <a:round/>
                <a:headEnd/>
                <a:tailEnd/>
              </a:ln>
            </p:spPr>
            <p:txBody>
              <a:bodyPr wrap="none"/>
              <a:lstStyle/>
              <a:p>
                <a:endParaRPr lang="zh-CN" altLang="en-US"/>
              </a:p>
            </p:txBody>
          </p:sp>
          <p:sp>
            <p:nvSpPr>
              <p:cNvPr id="101491" name="Line 15"/>
              <p:cNvSpPr>
                <a:spLocks noChangeShapeType="1"/>
              </p:cNvSpPr>
              <p:nvPr/>
            </p:nvSpPr>
            <p:spPr bwMode="auto">
              <a:xfrm>
                <a:off x="624" y="1526"/>
                <a:ext cx="528" cy="0"/>
              </a:xfrm>
              <a:prstGeom prst="line">
                <a:avLst/>
              </a:prstGeom>
              <a:noFill/>
              <a:ln w="38100">
                <a:solidFill>
                  <a:schemeClr val="tx1"/>
                </a:solidFill>
                <a:round/>
                <a:headEnd/>
                <a:tailEnd/>
              </a:ln>
            </p:spPr>
            <p:txBody>
              <a:bodyPr wrap="none"/>
              <a:lstStyle/>
              <a:p>
                <a:endParaRPr lang="zh-CN" altLang="en-US"/>
              </a:p>
            </p:txBody>
          </p:sp>
          <p:sp>
            <p:nvSpPr>
              <p:cNvPr id="101492" name="Line 16"/>
              <p:cNvSpPr>
                <a:spLocks noChangeShapeType="1"/>
              </p:cNvSpPr>
              <p:nvPr/>
            </p:nvSpPr>
            <p:spPr bwMode="auto">
              <a:xfrm>
                <a:off x="624" y="1922"/>
                <a:ext cx="528" cy="0"/>
              </a:xfrm>
              <a:prstGeom prst="line">
                <a:avLst/>
              </a:prstGeom>
              <a:noFill/>
              <a:ln w="38100">
                <a:solidFill>
                  <a:schemeClr val="tx1"/>
                </a:solidFill>
                <a:round/>
                <a:headEnd/>
                <a:tailEnd/>
              </a:ln>
            </p:spPr>
            <p:txBody>
              <a:bodyPr wrap="none"/>
              <a:lstStyle/>
              <a:p>
                <a:endParaRPr lang="zh-CN" altLang="en-US"/>
              </a:p>
            </p:txBody>
          </p:sp>
          <p:sp>
            <p:nvSpPr>
              <p:cNvPr id="101493" name="Line 17"/>
              <p:cNvSpPr>
                <a:spLocks noChangeShapeType="1"/>
              </p:cNvSpPr>
              <p:nvPr/>
            </p:nvSpPr>
            <p:spPr bwMode="auto">
              <a:xfrm>
                <a:off x="624" y="2133"/>
                <a:ext cx="528" cy="0"/>
              </a:xfrm>
              <a:prstGeom prst="line">
                <a:avLst/>
              </a:prstGeom>
              <a:noFill/>
              <a:ln w="38100">
                <a:solidFill>
                  <a:schemeClr val="tx1"/>
                </a:solidFill>
                <a:round/>
                <a:headEnd/>
                <a:tailEnd/>
              </a:ln>
            </p:spPr>
            <p:txBody>
              <a:bodyPr wrap="none"/>
              <a:lstStyle/>
              <a:p>
                <a:endParaRPr lang="zh-CN" altLang="en-US"/>
              </a:p>
            </p:txBody>
          </p:sp>
          <p:sp>
            <p:nvSpPr>
              <p:cNvPr id="101494" name="Line 18"/>
              <p:cNvSpPr>
                <a:spLocks noChangeShapeType="1"/>
              </p:cNvSpPr>
              <p:nvPr/>
            </p:nvSpPr>
            <p:spPr bwMode="auto">
              <a:xfrm>
                <a:off x="624" y="2529"/>
                <a:ext cx="528" cy="0"/>
              </a:xfrm>
              <a:prstGeom prst="line">
                <a:avLst/>
              </a:prstGeom>
              <a:noFill/>
              <a:ln w="38100">
                <a:solidFill>
                  <a:schemeClr val="tx1"/>
                </a:solidFill>
                <a:round/>
                <a:headEnd/>
                <a:tailEnd/>
              </a:ln>
            </p:spPr>
            <p:txBody>
              <a:bodyPr wrap="none"/>
              <a:lstStyle/>
              <a:p>
                <a:endParaRPr lang="zh-CN" altLang="en-US"/>
              </a:p>
            </p:txBody>
          </p:sp>
          <p:sp>
            <p:nvSpPr>
              <p:cNvPr id="101495" name="Line 19"/>
              <p:cNvSpPr>
                <a:spLocks noChangeShapeType="1"/>
              </p:cNvSpPr>
              <p:nvPr/>
            </p:nvSpPr>
            <p:spPr bwMode="auto">
              <a:xfrm>
                <a:off x="624" y="2740"/>
                <a:ext cx="528" cy="0"/>
              </a:xfrm>
              <a:prstGeom prst="line">
                <a:avLst/>
              </a:prstGeom>
              <a:noFill/>
              <a:ln w="38100" cap="sq">
                <a:solidFill>
                  <a:schemeClr val="tx1"/>
                </a:solidFill>
                <a:round/>
                <a:headEnd/>
                <a:tailEnd/>
              </a:ln>
            </p:spPr>
            <p:txBody>
              <a:bodyPr wrap="none"/>
              <a:lstStyle/>
              <a:p>
                <a:endParaRPr lang="zh-CN" altLang="en-US"/>
              </a:p>
            </p:txBody>
          </p:sp>
          <p:sp>
            <p:nvSpPr>
              <p:cNvPr id="101496" name="Line 20"/>
              <p:cNvSpPr>
                <a:spLocks noChangeShapeType="1"/>
              </p:cNvSpPr>
              <p:nvPr/>
            </p:nvSpPr>
            <p:spPr bwMode="auto">
              <a:xfrm>
                <a:off x="624" y="1104"/>
                <a:ext cx="0" cy="1636"/>
              </a:xfrm>
              <a:prstGeom prst="line">
                <a:avLst/>
              </a:prstGeom>
              <a:noFill/>
              <a:ln w="38100" cap="sq">
                <a:solidFill>
                  <a:schemeClr val="tx1"/>
                </a:solidFill>
                <a:round/>
                <a:headEnd/>
                <a:tailEnd/>
              </a:ln>
            </p:spPr>
            <p:txBody>
              <a:bodyPr wrap="none"/>
              <a:lstStyle/>
              <a:p>
                <a:endParaRPr lang="zh-CN" altLang="en-US"/>
              </a:p>
            </p:txBody>
          </p:sp>
          <p:sp>
            <p:nvSpPr>
              <p:cNvPr id="101497" name="Line 21"/>
              <p:cNvSpPr>
                <a:spLocks noChangeShapeType="1"/>
              </p:cNvSpPr>
              <p:nvPr/>
            </p:nvSpPr>
            <p:spPr bwMode="auto">
              <a:xfrm>
                <a:off x="1152" y="1104"/>
                <a:ext cx="0" cy="1636"/>
              </a:xfrm>
              <a:prstGeom prst="line">
                <a:avLst/>
              </a:prstGeom>
              <a:noFill/>
              <a:ln w="38100" cap="sq">
                <a:solidFill>
                  <a:schemeClr val="tx1"/>
                </a:solidFill>
                <a:round/>
                <a:headEnd/>
                <a:tailEnd/>
              </a:ln>
            </p:spPr>
            <p:txBody>
              <a:bodyPr wrap="none"/>
              <a:lstStyle/>
              <a:p>
                <a:endParaRPr lang="zh-CN" altLang="en-US"/>
              </a:p>
            </p:txBody>
          </p:sp>
          <p:sp>
            <p:nvSpPr>
              <p:cNvPr id="101498" name="Text Box 22"/>
              <p:cNvSpPr txBox="1">
                <a:spLocks noChangeArrowheads="1"/>
              </p:cNvSpPr>
              <p:nvPr/>
            </p:nvSpPr>
            <p:spPr bwMode="auto">
              <a:xfrm>
                <a:off x="768"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1499" name="Text Box 23"/>
              <p:cNvSpPr txBox="1">
                <a:spLocks noChangeArrowheads="1"/>
              </p:cNvSpPr>
              <p:nvPr/>
            </p:nvSpPr>
            <p:spPr bwMode="auto">
              <a:xfrm>
                <a:off x="7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1426" name="Text Box 24"/>
            <p:cNvSpPr txBox="1">
              <a:spLocks noChangeArrowheads="1"/>
            </p:cNvSpPr>
            <p:nvPr/>
          </p:nvSpPr>
          <p:spPr bwMode="auto">
            <a:xfrm>
              <a:off x="2296"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1</a:t>
              </a:r>
            </a:p>
          </p:txBody>
        </p:sp>
        <p:grpSp>
          <p:nvGrpSpPr>
            <p:cNvPr id="101427" name="Group 25"/>
            <p:cNvGrpSpPr>
              <a:grpSpLocks/>
            </p:cNvGrpSpPr>
            <p:nvPr/>
          </p:nvGrpSpPr>
          <p:grpSpPr bwMode="auto">
            <a:xfrm>
              <a:off x="2222" y="1387"/>
              <a:ext cx="567" cy="1636"/>
              <a:chOff x="1807" y="1104"/>
              <a:chExt cx="567" cy="1636"/>
            </a:xfrm>
          </p:grpSpPr>
          <p:sp>
            <p:nvSpPr>
              <p:cNvPr id="101466" name="Rectangle 26"/>
              <p:cNvSpPr>
                <a:spLocks noChangeArrowheads="1"/>
              </p:cNvSpPr>
              <p:nvPr/>
            </p:nvSpPr>
            <p:spPr bwMode="auto">
              <a:xfrm>
                <a:off x="1807"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67" name="Rectangle 27"/>
              <p:cNvSpPr>
                <a:spLocks noChangeArrowheads="1"/>
              </p:cNvSpPr>
              <p:nvPr/>
            </p:nvSpPr>
            <p:spPr bwMode="auto">
              <a:xfrm>
                <a:off x="1807"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68" name="Rectangle 28"/>
              <p:cNvSpPr>
                <a:spLocks noChangeArrowheads="1"/>
              </p:cNvSpPr>
              <p:nvPr/>
            </p:nvSpPr>
            <p:spPr bwMode="auto">
              <a:xfrm>
                <a:off x="1807"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69" name="Rectangle 29"/>
              <p:cNvSpPr>
                <a:spLocks noChangeArrowheads="1"/>
              </p:cNvSpPr>
              <p:nvPr/>
            </p:nvSpPr>
            <p:spPr bwMode="auto">
              <a:xfrm>
                <a:off x="1807"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70" name="Rectangle 30"/>
              <p:cNvSpPr>
                <a:spLocks noChangeArrowheads="1"/>
              </p:cNvSpPr>
              <p:nvPr/>
            </p:nvSpPr>
            <p:spPr bwMode="auto">
              <a:xfrm>
                <a:off x="1807"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71" name="Rectangle 31"/>
              <p:cNvSpPr>
                <a:spLocks noChangeArrowheads="1"/>
              </p:cNvSpPr>
              <p:nvPr/>
            </p:nvSpPr>
            <p:spPr bwMode="auto">
              <a:xfrm>
                <a:off x="1807"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72" name="Line 32"/>
              <p:cNvSpPr>
                <a:spLocks noChangeShapeType="1"/>
              </p:cNvSpPr>
              <p:nvPr/>
            </p:nvSpPr>
            <p:spPr bwMode="auto">
              <a:xfrm>
                <a:off x="1807" y="1104"/>
                <a:ext cx="528" cy="0"/>
              </a:xfrm>
              <a:prstGeom prst="line">
                <a:avLst/>
              </a:prstGeom>
              <a:noFill/>
              <a:ln w="38100" cap="sq">
                <a:solidFill>
                  <a:schemeClr val="tx1"/>
                </a:solidFill>
                <a:round/>
                <a:headEnd/>
                <a:tailEnd/>
              </a:ln>
            </p:spPr>
            <p:txBody>
              <a:bodyPr wrap="none"/>
              <a:lstStyle/>
              <a:p>
                <a:endParaRPr lang="zh-CN" altLang="en-US"/>
              </a:p>
            </p:txBody>
          </p:sp>
          <p:sp>
            <p:nvSpPr>
              <p:cNvPr id="101473" name="Line 33"/>
              <p:cNvSpPr>
                <a:spLocks noChangeShapeType="1"/>
              </p:cNvSpPr>
              <p:nvPr/>
            </p:nvSpPr>
            <p:spPr bwMode="auto">
              <a:xfrm>
                <a:off x="1807" y="1315"/>
                <a:ext cx="528" cy="0"/>
              </a:xfrm>
              <a:prstGeom prst="line">
                <a:avLst/>
              </a:prstGeom>
              <a:noFill/>
              <a:ln w="38100">
                <a:solidFill>
                  <a:schemeClr val="tx1"/>
                </a:solidFill>
                <a:round/>
                <a:headEnd/>
                <a:tailEnd/>
              </a:ln>
            </p:spPr>
            <p:txBody>
              <a:bodyPr wrap="none"/>
              <a:lstStyle/>
              <a:p>
                <a:endParaRPr lang="zh-CN" altLang="en-US"/>
              </a:p>
            </p:txBody>
          </p:sp>
          <p:sp>
            <p:nvSpPr>
              <p:cNvPr id="101474" name="Line 34"/>
              <p:cNvSpPr>
                <a:spLocks noChangeShapeType="1"/>
              </p:cNvSpPr>
              <p:nvPr/>
            </p:nvSpPr>
            <p:spPr bwMode="auto">
              <a:xfrm>
                <a:off x="1807" y="1526"/>
                <a:ext cx="528" cy="0"/>
              </a:xfrm>
              <a:prstGeom prst="line">
                <a:avLst/>
              </a:prstGeom>
              <a:noFill/>
              <a:ln w="38100">
                <a:solidFill>
                  <a:schemeClr val="tx1"/>
                </a:solidFill>
                <a:round/>
                <a:headEnd/>
                <a:tailEnd/>
              </a:ln>
            </p:spPr>
            <p:txBody>
              <a:bodyPr wrap="none"/>
              <a:lstStyle/>
              <a:p>
                <a:endParaRPr lang="zh-CN" altLang="en-US"/>
              </a:p>
            </p:txBody>
          </p:sp>
          <p:sp>
            <p:nvSpPr>
              <p:cNvPr id="101475" name="Line 35"/>
              <p:cNvSpPr>
                <a:spLocks noChangeShapeType="1"/>
              </p:cNvSpPr>
              <p:nvPr/>
            </p:nvSpPr>
            <p:spPr bwMode="auto">
              <a:xfrm>
                <a:off x="1807" y="1922"/>
                <a:ext cx="528" cy="0"/>
              </a:xfrm>
              <a:prstGeom prst="line">
                <a:avLst/>
              </a:prstGeom>
              <a:noFill/>
              <a:ln w="38100">
                <a:solidFill>
                  <a:schemeClr val="tx1"/>
                </a:solidFill>
                <a:round/>
                <a:headEnd/>
                <a:tailEnd/>
              </a:ln>
            </p:spPr>
            <p:txBody>
              <a:bodyPr wrap="none"/>
              <a:lstStyle/>
              <a:p>
                <a:endParaRPr lang="zh-CN" altLang="en-US"/>
              </a:p>
            </p:txBody>
          </p:sp>
          <p:sp>
            <p:nvSpPr>
              <p:cNvPr id="101476" name="Line 36"/>
              <p:cNvSpPr>
                <a:spLocks noChangeShapeType="1"/>
              </p:cNvSpPr>
              <p:nvPr/>
            </p:nvSpPr>
            <p:spPr bwMode="auto">
              <a:xfrm>
                <a:off x="1807" y="2133"/>
                <a:ext cx="528" cy="0"/>
              </a:xfrm>
              <a:prstGeom prst="line">
                <a:avLst/>
              </a:prstGeom>
              <a:noFill/>
              <a:ln w="38100">
                <a:solidFill>
                  <a:schemeClr val="tx1"/>
                </a:solidFill>
                <a:round/>
                <a:headEnd/>
                <a:tailEnd/>
              </a:ln>
            </p:spPr>
            <p:txBody>
              <a:bodyPr wrap="none"/>
              <a:lstStyle/>
              <a:p>
                <a:endParaRPr lang="zh-CN" altLang="en-US"/>
              </a:p>
            </p:txBody>
          </p:sp>
          <p:sp>
            <p:nvSpPr>
              <p:cNvPr id="101477" name="Line 37"/>
              <p:cNvSpPr>
                <a:spLocks noChangeShapeType="1"/>
              </p:cNvSpPr>
              <p:nvPr/>
            </p:nvSpPr>
            <p:spPr bwMode="auto">
              <a:xfrm>
                <a:off x="1807" y="2529"/>
                <a:ext cx="528" cy="0"/>
              </a:xfrm>
              <a:prstGeom prst="line">
                <a:avLst/>
              </a:prstGeom>
              <a:noFill/>
              <a:ln w="38100">
                <a:solidFill>
                  <a:schemeClr val="tx1"/>
                </a:solidFill>
                <a:round/>
                <a:headEnd/>
                <a:tailEnd/>
              </a:ln>
            </p:spPr>
            <p:txBody>
              <a:bodyPr wrap="none"/>
              <a:lstStyle/>
              <a:p>
                <a:endParaRPr lang="zh-CN" altLang="en-US"/>
              </a:p>
            </p:txBody>
          </p:sp>
          <p:sp>
            <p:nvSpPr>
              <p:cNvPr id="101478" name="Line 38"/>
              <p:cNvSpPr>
                <a:spLocks noChangeShapeType="1"/>
              </p:cNvSpPr>
              <p:nvPr/>
            </p:nvSpPr>
            <p:spPr bwMode="auto">
              <a:xfrm>
                <a:off x="1807" y="2740"/>
                <a:ext cx="528" cy="0"/>
              </a:xfrm>
              <a:prstGeom prst="line">
                <a:avLst/>
              </a:prstGeom>
              <a:noFill/>
              <a:ln w="38100" cap="sq">
                <a:solidFill>
                  <a:schemeClr val="tx1"/>
                </a:solidFill>
                <a:round/>
                <a:headEnd/>
                <a:tailEnd/>
              </a:ln>
            </p:spPr>
            <p:txBody>
              <a:bodyPr wrap="none"/>
              <a:lstStyle/>
              <a:p>
                <a:endParaRPr lang="zh-CN" altLang="en-US"/>
              </a:p>
            </p:txBody>
          </p:sp>
          <p:sp>
            <p:nvSpPr>
              <p:cNvPr id="101479" name="Line 39"/>
              <p:cNvSpPr>
                <a:spLocks noChangeShapeType="1"/>
              </p:cNvSpPr>
              <p:nvPr/>
            </p:nvSpPr>
            <p:spPr bwMode="auto">
              <a:xfrm>
                <a:off x="1807" y="1104"/>
                <a:ext cx="0" cy="1636"/>
              </a:xfrm>
              <a:prstGeom prst="line">
                <a:avLst/>
              </a:prstGeom>
              <a:noFill/>
              <a:ln w="38100" cap="sq">
                <a:solidFill>
                  <a:schemeClr val="tx1"/>
                </a:solidFill>
                <a:round/>
                <a:headEnd/>
                <a:tailEnd/>
              </a:ln>
            </p:spPr>
            <p:txBody>
              <a:bodyPr wrap="none"/>
              <a:lstStyle/>
              <a:p>
                <a:endParaRPr lang="zh-CN" altLang="en-US"/>
              </a:p>
            </p:txBody>
          </p:sp>
          <p:sp>
            <p:nvSpPr>
              <p:cNvPr id="101480" name="Line 40"/>
              <p:cNvSpPr>
                <a:spLocks noChangeShapeType="1"/>
              </p:cNvSpPr>
              <p:nvPr/>
            </p:nvSpPr>
            <p:spPr bwMode="auto">
              <a:xfrm>
                <a:off x="2335" y="1104"/>
                <a:ext cx="0" cy="1636"/>
              </a:xfrm>
              <a:prstGeom prst="line">
                <a:avLst/>
              </a:prstGeom>
              <a:noFill/>
              <a:ln w="38100" cap="sq">
                <a:solidFill>
                  <a:schemeClr val="tx1"/>
                </a:solidFill>
                <a:round/>
                <a:headEnd/>
                <a:tailEnd/>
              </a:ln>
            </p:spPr>
            <p:txBody>
              <a:bodyPr wrap="none"/>
              <a:lstStyle/>
              <a:p>
                <a:endParaRPr lang="zh-CN" altLang="en-US"/>
              </a:p>
            </p:txBody>
          </p:sp>
          <p:sp>
            <p:nvSpPr>
              <p:cNvPr id="101481" name="Text Box 41"/>
              <p:cNvSpPr txBox="1">
                <a:spLocks noChangeArrowheads="1"/>
              </p:cNvSpPr>
              <p:nvPr/>
            </p:nvSpPr>
            <p:spPr bwMode="auto">
              <a:xfrm>
                <a:off x="1951"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1482" name="Text Box 42"/>
              <p:cNvSpPr txBox="1">
                <a:spLocks noChangeArrowheads="1"/>
              </p:cNvSpPr>
              <p:nvPr/>
            </p:nvSpPr>
            <p:spPr bwMode="auto">
              <a:xfrm>
                <a:off x="1920"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1428" name="Text Box 43"/>
            <p:cNvSpPr txBox="1">
              <a:spLocks noChangeArrowheads="1"/>
            </p:cNvSpPr>
            <p:nvPr/>
          </p:nvSpPr>
          <p:spPr bwMode="auto">
            <a:xfrm>
              <a:off x="3634"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2</a:t>
              </a:r>
            </a:p>
          </p:txBody>
        </p:sp>
        <p:sp>
          <p:nvSpPr>
            <p:cNvPr id="101429" name="Text Box 44"/>
            <p:cNvSpPr txBox="1">
              <a:spLocks noChangeArrowheads="1"/>
            </p:cNvSpPr>
            <p:nvPr/>
          </p:nvSpPr>
          <p:spPr bwMode="auto">
            <a:xfrm>
              <a:off x="4984"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3</a:t>
              </a:r>
            </a:p>
          </p:txBody>
        </p:sp>
        <p:grpSp>
          <p:nvGrpSpPr>
            <p:cNvPr id="101430" name="Group 45"/>
            <p:cNvGrpSpPr>
              <a:grpSpLocks/>
            </p:cNvGrpSpPr>
            <p:nvPr/>
          </p:nvGrpSpPr>
          <p:grpSpPr bwMode="auto">
            <a:xfrm>
              <a:off x="4888" y="1387"/>
              <a:ext cx="577" cy="1636"/>
              <a:chOff x="4271" y="1104"/>
              <a:chExt cx="577" cy="1636"/>
            </a:xfrm>
          </p:grpSpPr>
          <p:sp>
            <p:nvSpPr>
              <p:cNvPr id="101449" name="Rectangle 46"/>
              <p:cNvSpPr>
                <a:spLocks noChangeArrowheads="1"/>
              </p:cNvSpPr>
              <p:nvPr/>
            </p:nvSpPr>
            <p:spPr bwMode="auto">
              <a:xfrm>
                <a:off x="4271"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50" name="Rectangle 47"/>
              <p:cNvSpPr>
                <a:spLocks noChangeArrowheads="1"/>
              </p:cNvSpPr>
              <p:nvPr/>
            </p:nvSpPr>
            <p:spPr bwMode="auto">
              <a:xfrm>
                <a:off x="4271"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51" name="Rectangle 48"/>
              <p:cNvSpPr>
                <a:spLocks noChangeArrowheads="1"/>
              </p:cNvSpPr>
              <p:nvPr/>
            </p:nvSpPr>
            <p:spPr bwMode="auto">
              <a:xfrm>
                <a:off x="4271"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52" name="Rectangle 49"/>
              <p:cNvSpPr>
                <a:spLocks noChangeArrowheads="1"/>
              </p:cNvSpPr>
              <p:nvPr/>
            </p:nvSpPr>
            <p:spPr bwMode="auto">
              <a:xfrm>
                <a:off x="4271"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53" name="Rectangle 50"/>
              <p:cNvSpPr>
                <a:spLocks noChangeArrowheads="1"/>
              </p:cNvSpPr>
              <p:nvPr/>
            </p:nvSpPr>
            <p:spPr bwMode="auto">
              <a:xfrm>
                <a:off x="4271"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54" name="Rectangle 51"/>
              <p:cNvSpPr>
                <a:spLocks noChangeArrowheads="1"/>
              </p:cNvSpPr>
              <p:nvPr/>
            </p:nvSpPr>
            <p:spPr bwMode="auto">
              <a:xfrm>
                <a:off x="4271"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55" name="Line 52"/>
              <p:cNvSpPr>
                <a:spLocks noChangeShapeType="1"/>
              </p:cNvSpPr>
              <p:nvPr/>
            </p:nvSpPr>
            <p:spPr bwMode="auto">
              <a:xfrm>
                <a:off x="4271" y="1104"/>
                <a:ext cx="528" cy="0"/>
              </a:xfrm>
              <a:prstGeom prst="line">
                <a:avLst/>
              </a:prstGeom>
              <a:noFill/>
              <a:ln w="38100" cap="sq">
                <a:solidFill>
                  <a:schemeClr val="tx1"/>
                </a:solidFill>
                <a:round/>
                <a:headEnd/>
                <a:tailEnd/>
              </a:ln>
            </p:spPr>
            <p:txBody>
              <a:bodyPr wrap="none"/>
              <a:lstStyle/>
              <a:p>
                <a:endParaRPr lang="zh-CN" altLang="en-US"/>
              </a:p>
            </p:txBody>
          </p:sp>
          <p:sp>
            <p:nvSpPr>
              <p:cNvPr id="101456" name="Line 53"/>
              <p:cNvSpPr>
                <a:spLocks noChangeShapeType="1"/>
              </p:cNvSpPr>
              <p:nvPr/>
            </p:nvSpPr>
            <p:spPr bwMode="auto">
              <a:xfrm>
                <a:off x="4271" y="1315"/>
                <a:ext cx="528" cy="0"/>
              </a:xfrm>
              <a:prstGeom prst="line">
                <a:avLst/>
              </a:prstGeom>
              <a:noFill/>
              <a:ln w="38100">
                <a:solidFill>
                  <a:schemeClr val="tx1"/>
                </a:solidFill>
                <a:round/>
                <a:headEnd/>
                <a:tailEnd/>
              </a:ln>
            </p:spPr>
            <p:txBody>
              <a:bodyPr wrap="none"/>
              <a:lstStyle/>
              <a:p>
                <a:endParaRPr lang="zh-CN" altLang="en-US"/>
              </a:p>
            </p:txBody>
          </p:sp>
          <p:sp>
            <p:nvSpPr>
              <p:cNvPr id="101457" name="Line 54"/>
              <p:cNvSpPr>
                <a:spLocks noChangeShapeType="1"/>
              </p:cNvSpPr>
              <p:nvPr/>
            </p:nvSpPr>
            <p:spPr bwMode="auto">
              <a:xfrm>
                <a:off x="4271" y="1526"/>
                <a:ext cx="528" cy="0"/>
              </a:xfrm>
              <a:prstGeom prst="line">
                <a:avLst/>
              </a:prstGeom>
              <a:noFill/>
              <a:ln w="38100">
                <a:solidFill>
                  <a:schemeClr val="tx1"/>
                </a:solidFill>
                <a:round/>
                <a:headEnd/>
                <a:tailEnd/>
              </a:ln>
            </p:spPr>
            <p:txBody>
              <a:bodyPr wrap="none"/>
              <a:lstStyle/>
              <a:p>
                <a:endParaRPr lang="zh-CN" altLang="en-US"/>
              </a:p>
            </p:txBody>
          </p:sp>
          <p:sp>
            <p:nvSpPr>
              <p:cNvPr id="101458" name="Line 55"/>
              <p:cNvSpPr>
                <a:spLocks noChangeShapeType="1"/>
              </p:cNvSpPr>
              <p:nvPr/>
            </p:nvSpPr>
            <p:spPr bwMode="auto">
              <a:xfrm>
                <a:off x="4271" y="1922"/>
                <a:ext cx="528" cy="0"/>
              </a:xfrm>
              <a:prstGeom prst="line">
                <a:avLst/>
              </a:prstGeom>
              <a:noFill/>
              <a:ln w="38100">
                <a:solidFill>
                  <a:schemeClr val="tx1"/>
                </a:solidFill>
                <a:round/>
                <a:headEnd/>
                <a:tailEnd/>
              </a:ln>
            </p:spPr>
            <p:txBody>
              <a:bodyPr wrap="none"/>
              <a:lstStyle/>
              <a:p>
                <a:endParaRPr lang="zh-CN" altLang="en-US"/>
              </a:p>
            </p:txBody>
          </p:sp>
          <p:sp>
            <p:nvSpPr>
              <p:cNvPr id="101459" name="Line 56"/>
              <p:cNvSpPr>
                <a:spLocks noChangeShapeType="1"/>
              </p:cNvSpPr>
              <p:nvPr/>
            </p:nvSpPr>
            <p:spPr bwMode="auto">
              <a:xfrm>
                <a:off x="4271" y="2133"/>
                <a:ext cx="528" cy="0"/>
              </a:xfrm>
              <a:prstGeom prst="line">
                <a:avLst/>
              </a:prstGeom>
              <a:noFill/>
              <a:ln w="38100">
                <a:solidFill>
                  <a:schemeClr val="tx1"/>
                </a:solidFill>
                <a:round/>
                <a:headEnd/>
                <a:tailEnd/>
              </a:ln>
            </p:spPr>
            <p:txBody>
              <a:bodyPr wrap="none"/>
              <a:lstStyle/>
              <a:p>
                <a:endParaRPr lang="zh-CN" altLang="en-US"/>
              </a:p>
            </p:txBody>
          </p:sp>
          <p:sp>
            <p:nvSpPr>
              <p:cNvPr id="101460" name="Line 57"/>
              <p:cNvSpPr>
                <a:spLocks noChangeShapeType="1"/>
              </p:cNvSpPr>
              <p:nvPr/>
            </p:nvSpPr>
            <p:spPr bwMode="auto">
              <a:xfrm>
                <a:off x="4271" y="2529"/>
                <a:ext cx="528" cy="0"/>
              </a:xfrm>
              <a:prstGeom prst="line">
                <a:avLst/>
              </a:prstGeom>
              <a:noFill/>
              <a:ln w="38100">
                <a:solidFill>
                  <a:schemeClr val="tx1"/>
                </a:solidFill>
                <a:round/>
                <a:headEnd/>
                <a:tailEnd/>
              </a:ln>
            </p:spPr>
            <p:txBody>
              <a:bodyPr wrap="none"/>
              <a:lstStyle/>
              <a:p>
                <a:endParaRPr lang="zh-CN" altLang="en-US"/>
              </a:p>
            </p:txBody>
          </p:sp>
          <p:sp>
            <p:nvSpPr>
              <p:cNvPr id="101461" name="Line 58"/>
              <p:cNvSpPr>
                <a:spLocks noChangeShapeType="1"/>
              </p:cNvSpPr>
              <p:nvPr/>
            </p:nvSpPr>
            <p:spPr bwMode="auto">
              <a:xfrm>
                <a:off x="4271" y="2740"/>
                <a:ext cx="528" cy="0"/>
              </a:xfrm>
              <a:prstGeom prst="line">
                <a:avLst/>
              </a:prstGeom>
              <a:noFill/>
              <a:ln w="38100" cap="sq">
                <a:solidFill>
                  <a:schemeClr val="tx1"/>
                </a:solidFill>
                <a:round/>
                <a:headEnd/>
                <a:tailEnd/>
              </a:ln>
            </p:spPr>
            <p:txBody>
              <a:bodyPr wrap="none"/>
              <a:lstStyle/>
              <a:p>
                <a:endParaRPr lang="zh-CN" altLang="en-US"/>
              </a:p>
            </p:txBody>
          </p:sp>
          <p:sp>
            <p:nvSpPr>
              <p:cNvPr id="101462" name="Line 59"/>
              <p:cNvSpPr>
                <a:spLocks noChangeShapeType="1"/>
              </p:cNvSpPr>
              <p:nvPr/>
            </p:nvSpPr>
            <p:spPr bwMode="auto">
              <a:xfrm>
                <a:off x="4271" y="1104"/>
                <a:ext cx="0" cy="1636"/>
              </a:xfrm>
              <a:prstGeom prst="line">
                <a:avLst/>
              </a:prstGeom>
              <a:noFill/>
              <a:ln w="38100" cap="sq">
                <a:solidFill>
                  <a:schemeClr val="tx1"/>
                </a:solidFill>
                <a:round/>
                <a:headEnd/>
                <a:tailEnd/>
              </a:ln>
            </p:spPr>
            <p:txBody>
              <a:bodyPr wrap="none"/>
              <a:lstStyle/>
              <a:p>
                <a:endParaRPr lang="zh-CN" altLang="en-US"/>
              </a:p>
            </p:txBody>
          </p:sp>
          <p:sp>
            <p:nvSpPr>
              <p:cNvPr id="101463" name="Line 60"/>
              <p:cNvSpPr>
                <a:spLocks noChangeShapeType="1"/>
              </p:cNvSpPr>
              <p:nvPr/>
            </p:nvSpPr>
            <p:spPr bwMode="auto">
              <a:xfrm>
                <a:off x="4799" y="1104"/>
                <a:ext cx="0" cy="1636"/>
              </a:xfrm>
              <a:prstGeom prst="line">
                <a:avLst/>
              </a:prstGeom>
              <a:noFill/>
              <a:ln w="38100" cap="sq">
                <a:solidFill>
                  <a:schemeClr val="tx1"/>
                </a:solidFill>
                <a:round/>
                <a:headEnd/>
                <a:tailEnd/>
              </a:ln>
            </p:spPr>
            <p:txBody>
              <a:bodyPr wrap="none"/>
              <a:lstStyle/>
              <a:p>
                <a:endParaRPr lang="zh-CN" altLang="en-US"/>
              </a:p>
            </p:txBody>
          </p:sp>
          <p:sp>
            <p:nvSpPr>
              <p:cNvPr id="101464" name="Text Box 61"/>
              <p:cNvSpPr txBox="1">
                <a:spLocks noChangeArrowheads="1"/>
              </p:cNvSpPr>
              <p:nvPr/>
            </p:nvSpPr>
            <p:spPr bwMode="auto">
              <a:xfrm>
                <a:off x="4425"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1465" name="Text Box 62"/>
              <p:cNvSpPr txBox="1">
                <a:spLocks noChangeArrowheads="1"/>
              </p:cNvSpPr>
              <p:nvPr/>
            </p:nvSpPr>
            <p:spPr bwMode="auto">
              <a:xfrm>
                <a:off x="4425"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nvGrpSpPr>
            <p:cNvPr id="101431" name="Group 63"/>
            <p:cNvGrpSpPr>
              <a:grpSpLocks/>
            </p:cNvGrpSpPr>
            <p:nvPr/>
          </p:nvGrpSpPr>
          <p:grpSpPr bwMode="auto">
            <a:xfrm>
              <a:off x="3563" y="1387"/>
              <a:ext cx="542" cy="1636"/>
              <a:chOff x="3049" y="1104"/>
              <a:chExt cx="542" cy="1636"/>
            </a:xfrm>
          </p:grpSpPr>
          <p:sp>
            <p:nvSpPr>
              <p:cNvPr id="101432" name="Rectangle 64"/>
              <p:cNvSpPr>
                <a:spLocks noChangeArrowheads="1"/>
              </p:cNvSpPr>
              <p:nvPr/>
            </p:nvSpPr>
            <p:spPr bwMode="auto">
              <a:xfrm>
                <a:off x="3049"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33" name="Rectangle 65"/>
              <p:cNvSpPr>
                <a:spLocks noChangeArrowheads="1"/>
              </p:cNvSpPr>
              <p:nvPr/>
            </p:nvSpPr>
            <p:spPr bwMode="auto">
              <a:xfrm>
                <a:off x="3049"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34" name="Rectangle 66"/>
              <p:cNvSpPr>
                <a:spLocks noChangeArrowheads="1"/>
              </p:cNvSpPr>
              <p:nvPr/>
            </p:nvSpPr>
            <p:spPr bwMode="auto">
              <a:xfrm>
                <a:off x="3049"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35" name="Rectangle 67"/>
              <p:cNvSpPr>
                <a:spLocks noChangeArrowheads="1"/>
              </p:cNvSpPr>
              <p:nvPr/>
            </p:nvSpPr>
            <p:spPr bwMode="auto">
              <a:xfrm>
                <a:off x="3049"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1436" name="Rectangle 68"/>
              <p:cNvSpPr>
                <a:spLocks noChangeArrowheads="1"/>
              </p:cNvSpPr>
              <p:nvPr/>
            </p:nvSpPr>
            <p:spPr bwMode="auto">
              <a:xfrm>
                <a:off x="3049"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37" name="Rectangle 69"/>
              <p:cNvSpPr>
                <a:spLocks noChangeArrowheads="1"/>
              </p:cNvSpPr>
              <p:nvPr/>
            </p:nvSpPr>
            <p:spPr bwMode="auto">
              <a:xfrm>
                <a:off x="3049"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1438" name="Line 70"/>
              <p:cNvSpPr>
                <a:spLocks noChangeShapeType="1"/>
              </p:cNvSpPr>
              <p:nvPr/>
            </p:nvSpPr>
            <p:spPr bwMode="auto">
              <a:xfrm>
                <a:off x="3049" y="1104"/>
                <a:ext cx="528" cy="0"/>
              </a:xfrm>
              <a:prstGeom prst="line">
                <a:avLst/>
              </a:prstGeom>
              <a:noFill/>
              <a:ln w="38100" cap="sq">
                <a:solidFill>
                  <a:schemeClr val="tx1"/>
                </a:solidFill>
                <a:round/>
                <a:headEnd/>
                <a:tailEnd/>
              </a:ln>
            </p:spPr>
            <p:txBody>
              <a:bodyPr wrap="none"/>
              <a:lstStyle/>
              <a:p>
                <a:endParaRPr lang="zh-CN" altLang="en-US"/>
              </a:p>
            </p:txBody>
          </p:sp>
          <p:sp>
            <p:nvSpPr>
              <p:cNvPr id="101439" name="Line 71"/>
              <p:cNvSpPr>
                <a:spLocks noChangeShapeType="1"/>
              </p:cNvSpPr>
              <p:nvPr/>
            </p:nvSpPr>
            <p:spPr bwMode="auto">
              <a:xfrm>
                <a:off x="3049" y="1315"/>
                <a:ext cx="528" cy="0"/>
              </a:xfrm>
              <a:prstGeom prst="line">
                <a:avLst/>
              </a:prstGeom>
              <a:noFill/>
              <a:ln w="38100">
                <a:solidFill>
                  <a:schemeClr val="tx1"/>
                </a:solidFill>
                <a:round/>
                <a:headEnd/>
                <a:tailEnd/>
              </a:ln>
            </p:spPr>
            <p:txBody>
              <a:bodyPr wrap="none"/>
              <a:lstStyle/>
              <a:p>
                <a:endParaRPr lang="zh-CN" altLang="en-US"/>
              </a:p>
            </p:txBody>
          </p:sp>
          <p:sp>
            <p:nvSpPr>
              <p:cNvPr id="101440" name="Line 72"/>
              <p:cNvSpPr>
                <a:spLocks noChangeShapeType="1"/>
              </p:cNvSpPr>
              <p:nvPr/>
            </p:nvSpPr>
            <p:spPr bwMode="auto">
              <a:xfrm>
                <a:off x="3049" y="1526"/>
                <a:ext cx="528" cy="0"/>
              </a:xfrm>
              <a:prstGeom prst="line">
                <a:avLst/>
              </a:prstGeom>
              <a:noFill/>
              <a:ln w="38100">
                <a:solidFill>
                  <a:schemeClr val="tx1"/>
                </a:solidFill>
                <a:round/>
                <a:headEnd/>
                <a:tailEnd/>
              </a:ln>
            </p:spPr>
            <p:txBody>
              <a:bodyPr wrap="none"/>
              <a:lstStyle/>
              <a:p>
                <a:endParaRPr lang="zh-CN" altLang="en-US"/>
              </a:p>
            </p:txBody>
          </p:sp>
          <p:sp>
            <p:nvSpPr>
              <p:cNvPr id="101441" name="Line 73"/>
              <p:cNvSpPr>
                <a:spLocks noChangeShapeType="1"/>
              </p:cNvSpPr>
              <p:nvPr/>
            </p:nvSpPr>
            <p:spPr bwMode="auto">
              <a:xfrm>
                <a:off x="3049" y="1922"/>
                <a:ext cx="528" cy="0"/>
              </a:xfrm>
              <a:prstGeom prst="line">
                <a:avLst/>
              </a:prstGeom>
              <a:noFill/>
              <a:ln w="38100">
                <a:solidFill>
                  <a:schemeClr val="tx1"/>
                </a:solidFill>
                <a:round/>
                <a:headEnd/>
                <a:tailEnd/>
              </a:ln>
            </p:spPr>
            <p:txBody>
              <a:bodyPr wrap="none"/>
              <a:lstStyle/>
              <a:p>
                <a:endParaRPr lang="zh-CN" altLang="en-US"/>
              </a:p>
            </p:txBody>
          </p:sp>
          <p:sp>
            <p:nvSpPr>
              <p:cNvPr id="101442" name="Line 74"/>
              <p:cNvSpPr>
                <a:spLocks noChangeShapeType="1"/>
              </p:cNvSpPr>
              <p:nvPr/>
            </p:nvSpPr>
            <p:spPr bwMode="auto">
              <a:xfrm>
                <a:off x="3049" y="2133"/>
                <a:ext cx="528" cy="0"/>
              </a:xfrm>
              <a:prstGeom prst="line">
                <a:avLst/>
              </a:prstGeom>
              <a:noFill/>
              <a:ln w="38100">
                <a:solidFill>
                  <a:schemeClr val="tx1"/>
                </a:solidFill>
                <a:round/>
                <a:headEnd/>
                <a:tailEnd/>
              </a:ln>
            </p:spPr>
            <p:txBody>
              <a:bodyPr wrap="none"/>
              <a:lstStyle/>
              <a:p>
                <a:endParaRPr lang="zh-CN" altLang="en-US"/>
              </a:p>
            </p:txBody>
          </p:sp>
          <p:sp>
            <p:nvSpPr>
              <p:cNvPr id="101443" name="Line 75"/>
              <p:cNvSpPr>
                <a:spLocks noChangeShapeType="1"/>
              </p:cNvSpPr>
              <p:nvPr/>
            </p:nvSpPr>
            <p:spPr bwMode="auto">
              <a:xfrm>
                <a:off x="3049" y="2529"/>
                <a:ext cx="528" cy="0"/>
              </a:xfrm>
              <a:prstGeom prst="line">
                <a:avLst/>
              </a:prstGeom>
              <a:noFill/>
              <a:ln w="38100">
                <a:solidFill>
                  <a:schemeClr val="tx1"/>
                </a:solidFill>
                <a:round/>
                <a:headEnd/>
                <a:tailEnd/>
              </a:ln>
            </p:spPr>
            <p:txBody>
              <a:bodyPr wrap="none"/>
              <a:lstStyle/>
              <a:p>
                <a:endParaRPr lang="zh-CN" altLang="en-US"/>
              </a:p>
            </p:txBody>
          </p:sp>
          <p:sp>
            <p:nvSpPr>
              <p:cNvPr id="101444" name="Line 76"/>
              <p:cNvSpPr>
                <a:spLocks noChangeShapeType="1"/>
              </p:cNvSpPr>
              <p:nvPr/>
            </p:nvSpPr>
            <p:spPr bwMode="auto">
              <a:xfrm>
                <a:off x="3049" y="2740"/>
                <a:ext cx="528" cy="0"/>
              </a:xfrm>
              <a:prstGeom prst="line">
                <a:avLst/>
              </a:prstGeom>
              <a:noFill/>
              <a:ln w="38100" cap="sq">
                <a:solidFill>
                  <a:schemeClr val="tx1"/>
                </a:solidFill>
                <a:round/>
                <a:headEnd/>
                <a:tailEnd/>
              </a:ln>
            </p:spPr>
            <p:txBody>
              <a:bodyPr wrap="none"/>
              <a:lstStyle/>
              <a:p>
                <a:endParaRPr lang="zh-CN" altLang="en-US"/>
              </a:p>
            </p:txBody>
          </p:sp>
          <p:sp>
            <p:nvSpPr>
              <p:cNvPr id="101445" name="Line 77"/>
              <p:cNvSpPr>
                <a:spLocks noChangeShapeType="1"/>
              </p:cNvSpPr>
              <p:nvPr/>
            </p:nvSpPr>
            <p:spPr bwMode="auto">
              <a:xfrm>
                <a:off x="3049" y="1104"/>
                <a:ext cx="0" cy="1636"/>
              </a:xfrm>
              <a:prstGeom prst="line">
                <a:avLst/>
              </a:prstGeom>
              <a:noFill/>
              <a:ln w="38100" cap="sq">
                <a:solidFill>
                  <a:schemeClr val="tx1"/>
                </a:solidFill>
                <a:round/>
                <a:headEnd/>
                <a:tailEnd/>
              </a:ln>
            </p:spPr>
            <p:txBody>
              <a:bodyPr wrap="none"/>
              <a:lstStyle/>
              <a:p>
                <a:endParaRPr lang="zh-CN" altLang="en-US"/>
              </a:p>
            </p:txBody>
          </p:sp>
          <p:sp>
            <p:nvSpPr>
              <p:cNvPr id="101446" name="Line 78"/>
              <p:cNvSpPr>
                <a:spLocks noChangeShapeType="1"/>
              </p:cNvSpPr>
              <p:nvPr/>
            </p:nvSpPr>
            <p:spPr bwMode="auto">
              <a:xfrm>
                <a:off x="3577" y="1104"/>
                <a:ext cx="0" cy="1636"/>
              </a:xfrm>
              <a:prstGeom prst="line">
                <a:avLst/>
              </a:prstGeom>
              <a:noFill/>
              <a:ln w="38100" cap="sq">
                <a:solidFill>
                  <a:schemeClr val="tx1"/>
                </a:solidFill>
                <a:round/>
                <a:headEnd/>
                <a:tailEnd/>
              </a:ln>
            </p:spPr>
            <p:txBody>
              <a:bodyPr wrap="none"/>
              <a:lstStyle/>
              <a:p>
                <a:endParaRPr lang="zh-CN" altLang="en-US"/>
              </a:p>
            </p:txBody>
          </p:sp>
          <p:sp>
            <p:nvSpPr>
              <p:cNvPr id="101447" name="Text Box 79"/>
              <p:cNvSpPr txBox="1">
                <a:spLocks noChangeArrowheads="1"/>
              </p:cNvSpPr>
              <p:nvPr/>
            </p:nvSpPr>
            <p:spPr bwMode="auto">
              <a:xfrm>
                <a:off x="3154"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1448" name="Text Box 80"/>
              <p:cNvSpPr txBox="1">
                <a:spLocks noChangeArrowheads="1"/>
              </p:cNvSpPr>
              <p:nvPr/>
            </p:nvSpPr>
            <p:spPr bwMode="auto">
              <a:xfrm>
                <a:off x="31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sp>
        <p:nvSpPr>
          <p:cNvPr id="275537" name="Rectangle 8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7" name="Group 82"/>
          <p:cNvGrpSpPr>
            <a:grpSpLocks/>
          </p:cNvGrpSpPr>
          <p:nvPr/>
        </p:nvGrpSpPr>
        <p:grpSpPr bwMode="auto">
          <a:xfrm>
            <a:off x="3027363" y="6096000"/>
            <a:ext cx="3273425" cy="454025"/>
            <a:chOff x="1907" y="3840"/>
            <a:chExt cx="2062" cy="286"/>
          </a:xfrm>
        </p:grpSpPr>
        <p:grpSp>
          <p:nvGrpSpPr>
            <p:cNvPr id="101418" name="Group 83"/>
            <p:cNvGrpSpPr>
              <a:grpSpLocks/>
            </p:cNvGrpSpPr>
            <p:nvPr/>
          </p:nvGrpSpPr>
          <p:grpSpPr bwMode="auto">
            <a:xfrm>
              <a:off x="1907" y="3840"/>
              <a:ext cx="2062" cy="286"/>
              <a:chOff x="1488" y="3840"/>
              <a:chExt cx="2062" cy="286"/>
            </a:xfrm>
          </p:grpSpPr>
          <p:sp>
            <p:nvSpPr>
              <p:cNvPr id="101420" name="Rectangle 84"/>
              <p:cNvSpPr>
                <a:spLocks noChangeArrowheads="1"/>
              </p:cNvSpPr>
              <p:nvPr/>
            </p:nvSpPr>
            <p:spPr bwMode="auto">
              <a:xfrm>
                <a:off x="2519"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1421" name="Text Box 85"/>
              <p:cNvSpPr txBox="1">
                <a:spLocks noChangeArrowheads="1"/>
              </p:cNvSpPr>
              <p:nvPr/>
            </p:nvSpPr>
            <p:spPr bwMode="auto">
              <a:xfrm>
                <a:off x="2648" y="3851"/>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体内地址</a:t>
                </a:r>
              </a:p>
            </p:txBody>
          </p:sp>
          <p:sp>
            <p:nvSpPr>
              <p:cNvPr id="101422" name="Rectangle 86"/>
              <p:cNvSpPr>
                <a:spLocks noChangeArrowheads="1"/>
              </p:cNvSpPr>
              <p:nvPr/>
            </p:nvSpPr>
            <p:spPr bwMode="auto">
              <a:xfrm>
                <a:off x="1488"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1423" name="Text Box 87"/>
              <p:cNvSpPr txBox="1">
                <a:spLocks noChangeArrowheads="1"/>
              </p:cNvSpPr>
              <p:nvPr/>
            </p:nvSpPr>
            <p:spPr bwMode="auto">
              <a:xfrm>
                <a:off x="1770" y="3851"/>
                <a:ext cx="43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体号</a:t>
                </a:r>
              </a:p>
            </p:txBody>
          </p:sp>
        </p:grpSp>
        <p:sp>
          <p:nvSpPr>
            <p:cNvPr id="101419" name="Text Box 88"/>
            <p:cNvSpPr txBox="1">
              <a:spLocks noChangeArrowheads="1"/>
            </p:cNvSpPr>
            <p:nvPr/>
          </p:nvSpPr>
          <p:spPr bwMode="auto">
            <a:xfrm>
              <a:off x="2189" y="3851"/>
              <a:ext cx="43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体号</a:t>
              </a:r>
            </a:p>
          </p:txBody>
        </p:sp>
      </p:grpSp>
      <p:grpSp>
        <p:nvGrpSpPr>
          <p:cNvPr id="9" name="Group 89"/>
          <p:cNvGrpSpPr>
            <a:grpSpLocks/>
          </p:cNvGrpSpPr>
          <p:nvPr/>
        </p:nvGrpSpPr>
        <p:grpSpPr bwMode="auto">
          <a:xfrm>
            <a:off x="250825" y="1603375"/>
            <a:ext cx="1127125" cy="3265488"/>
            <a:chOff x="158" y="1010"/>
            <a:chExt cx="710" cy="2057"/>
          </a:xfrm>
        </p:grpSpPr>
        <p:sp>
          <p:nvSpPr>
            <p:cNvPr id="101413" name="Text Box 90"/>
            <p:cNvSpPr txBox="1">
              <a:spLocks noChangeArrowheads="1"/>
            </p:cNvSpPr>
            <p:nvPr/>
          </p:nvSpPr>
          <p:spPr bwMode="auto">
            <a:xfrm>
              <a:off x="295" y="1010"/>
              <a:ext cx="50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地址</a:t>
              </a:r>
            </a:p>
          </p:txBody>
        </p:sp>
        <p:grpSp>
          <p:nvGrpSpPr>
            <p:cNvPr id="101414" name="Group 91"/>
            <p:cNvGrpSpPr>
              <a:grpSpLocks/>
            </p:cNvGrpSpPr>
            <p:nvPr/>
          </p:nvGrpSpPr>
          <p:grpSpPr bwMode="auto">
            <a:xfrm>
              <a:off x="158" y="1339"/>
              <a:ext cx="710" cy="1728"/>
              <a:chOff x="158" y="1339"/>
              <a:chExt cx="710" cy="1728"/>
            </a:xfrm>
          </p:grpSpPr>
          <p:sp>
            <p:nvSpPr>
              <p:cNvPr id="101415" name="Text Box 92"/>
              <p:cNvSpPr txBox="1">
                <a:spLocks noChangeArrowheads="1"/>
              </p:cNvSpPr>
              <p:nvPr/>
            </p:nvSpPr>
            <p:spPr bwMode="auto">
              <a:xfrm>
                <a:off x="204"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solidFill>
                      <a:schemeClr val="folHlink"/>
                    </a:solidFill>
                    <a:latin typeface="Times New Roman" pitchFamily="18" charset="0"/>
                  </a:rPr>
                  <a:t>0</a:t>
                </a:r>
                <a:r>
                  <a:rPr lang="en-US" altLang="zh-CN" sz="2000">
                    <a:solidFill>
                      <a:schemeClr val="folHlink"/>
                    </a:solidFill>
                    <a:latin typeface="Times New Roman" pitchFamily="18" charset="0"/>
                  </a:rPr>
                  <a:t>0</a:t>
                </a:r>
                <a:r>
                  <a:rPr lang="en-US" altLang="zh-CN" sz="2000">
                    <a:latin typeface="Times New Roman" pitchFamily="18" charset="0"/>
                  </a:rPr>
                  <a:t> 0000</a:t>
                </a:r>
              </a:p>
            </p:txBody>
          </p:sp>
          <p:sp>
            <p:nvSpPr>
              <p:cNvPr id="101416" name="Text Box 93"/>
              <p:cNvSpPr txBox="1">
                <a:spLocks noChangeArrowheads="1"/>
              </p:cNvSpPr>
              <p:nvPr/>
            </p:nvSpPr>
            <p:spPr bwMode="auto">
              <a:xfrm>
                <a:off x="204"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00</a:t>
                </a:r>
                <a:r>
                  <a:rPr lang="en-US" altLang="zh-CN" sz="2000">
                    <a:latin typeface="Times New Roman" pitchFamily="18" charset="0"/>
                  </a:rPr>
                  <a:t> 0001</a:t>
                </a:r>
              </a:p>
            </p:txBody>
          </p:sp>
          <p:sp>
            <p:nvSpPr>
              <p:cNvPr id="101417" name="Text Box 94"/>
              <p:cNvSpPr txBox="1">
                <a:spLocks noChangeArrowheads="1"/>
              </p:cNvSpPr>
              <p:nvPr/>
            </p:nvSpPr>
            <p:spPr bwMode="auto">
              <a:xfrm>
                <a:off x="158"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00</a:t>
                </a:r>
                <a:r>
                  <a:rPr lang="en-US" altLang="zh-CN" sz="2000">
                    <a:latin typeface="Times New Roman" pitchFamily="18" charset="0"/>
                  </a:rPr>
                  <a:t> 1111</a:t>
                </a:r>
              </a:p>
            </p:txBody>
          </p:sp>
        </p:grpSp>
      </p:grpSp>
      <p:grpSp>
        <p:nvGrpSpPr>
          <p:cNvPr id="11" name="Group 95"/>
          <p:cNvGrpSpPr>
            <a:grpSpLocks/>
          </p:cNvGrpSpPr>
          <p:nvPr/>
        </p:nvGrpSpPr>
        <p:grpSpPr bwMode="auto">
          <a:xfrm>
            <a:off x="2509838" y="2125663"/>
            <a:ext cx="1054100" cy="2743200"/>
            <a:chOff x="1581" y="1339"/>
            <a:chExt cx="664" cy="1728"/>
          </a:xfrm>
        </p:grpSpPr>
        <p:sp>
          <p:nvSpPr>
            <p:cNvPr id="101410" name="Text Box 96"/>
            <p:cNvSpPr txBox="1">
              <a:spLocks noChangeArrowheads="1"/>
            </p:cNvSpPr>
            <p:nvPr/>
          </p:nvSpPr>
          <p:spPr bwMode="auto">
            <a:xfrm>
              <a:off x="1581"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solidFill>
                    <a:schemeClr val="folHlink"/>
                  </a:solidFill>
                  <a:latin typeface="Times New Roman" pitchFamily="18" charset="0"/>
                </a:rPr>
                <a:t>0</a:t>
              </a:r>
              <a:r>
                <a:rPr lang="en-US" altLang="zh-CN" sz="2000">
                  <a:solidFill>
                    <a:schemeClr val="folHlink"/>
                  </a:solidFill>
                  <a:latin typeface="Times New Roman" pitchFamily="18" charset="0"/>
                </a:rPr>
                <a:t>1</a:t>
              </a:r>
              <a:r>
                <a:rPr lang="en-US" altLang="zh-CN" sz="2000">
                  <a:latin typeface="Times New Roman" pitchFamily="18" charset="0"/>
                </a:rPr>
                <a:t> 0000</a:t>
              </a:r>
            </a:p>
          </p:txBody>
        </p:sp>
        <p:sp>
          <p:nvSpPr>
            <p:cNvPr id="101411" name="Text Box 97"/>
            <p:cNvSpPr txBox="1">
              <a:spLocks noChangeArrowheads="1"/>
            </p:cNvSpPr>
            <p:nvPr/>
          </p:nvSpPr>
          <p:spPr bwMode="auto">
            <a:xfrm>
              <a:off x="1581"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01</a:t>
              </a:r>
              <a:r>
                <a:rPr lang="en-US" altLang="zh-CN" sz="2000">
                  <a:latin typeface="Times New Roman" pitchFamily="18" charset="0"/>
                </a:rPr>
                <a:t> 0001</a:t>
              </a:r>
            </a:p>
          </p:txBody>
        </p:sp>
        <p:sp>
          <p:nvSpPr>
            <p:cNvPr id="101412" name="Text Box 98"/>
            <p:cNvSpPr txBox="1">
              <a:spLocks noChangeArrowheads="1"/>
            </p:cNvSpPr>
            <p:nvPr/>
          </p:nvSpPr>
          <p:spPr bwMode="auto">
            <a:xfrm>
              <a:off x="1581"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01</a:t>
              </a:r>
              <a:r>
                <a:rPr lang="en-US" altLang="zh-CN" sz="2000">
                  <a:latin typeface="Times New Roman" pitchFamily="18" charset="0"/>
                </a:rPr>
                <a:t> 1111</a:t>
              </a:r>
            </a:p>
          </p:txBody>
        </p:sp>
      </p:grpSp>
      <p:grpSp>
        <p:nvGrpSpPr>
          <p:cNvPr id="12" name="Group 99"/>
          <p:cNvGrpSpPr>
            <a:grpSpLocks/>
          </p:cNvGrpSpPr>
          <p:nvPr/>
        </p:nvGrpSpPr>
        <p:grpSpPr bwMode="auto">
          <a:xfrm>
            <a:off x="4597400" y="2125663"/>
            <a:ext cx="1054100" cy="2743200"/>
            <a:chOff x="2896" y="1339"/>
            <a:chExt cx="664" cy="1728"/>
          </a:xfrm>
        </p:grpSpPr>
        <p:sp>
          <p:nvSpPr>
            <p:cNvPr id="101407" name="Text Box 100"/>
            <p:cNvSpPr txBox="1">
              <a:spLocks noChangeArrowheads="1"/>
            </p:cNvSpPr>
            <p:nvPr/>
          </p:nvSpPr>
          <p:spPr bwMode="auto">
            <a:xfrm>
              <a:off x="2896"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10</a:t>
              </a:r>
              <a:r>
                <a:rPr lang="en-US" altLang="zh-CN" sz="2000">
                  <a:latin typeface="Times New Roman" pitchFamily="18" charset="0"/>
                </a:rPr>
                <a:t> 0000</a:t>
              </a:r>
            </a:p>
          </p:txBody>
        </p:sp>
        <p:sp>
          <p:nvSpPr>
            <p:cNvPr id="101408" name="Text Box 101"/>
            <p:cNvSpPr txBox="1">
              <a:spLocks noChangeArrowheads="1"/>
            </p:cNvSpPr>
            <p:nvPr/>
          </p:nvSpPr>
          <p:spPr bwMode="auto">
            <a:xfrm>
              <a:off x="2896"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10</a:t>
              </a:r>
              <a:r>
                <a:rPr lang="en-US" altLang="zh-CN" sz="2000">
                  <a:latin typeface="Times New Roman" pitchFamily="18" charset="0"/>
                </a:rPr>
                <a:t> 0001</a:t>
              </a:r>
            </a:p>
          </p:txBody>
        </p:sp>
        <p:sp>
          <p:nvSpPr>
            <p:cNvPr id="101409" name="Text Box 102"/>
            <p:cNvSpPr txBox="1">
              <a:spLocks noChangeArrowheads="1"/>
            </p:cNvSpPr>
            <p:nvPr/>
          </p:nvSpPr>
          <p:spPr bwMode="auto">
            <a:xfrm>
              <a:off x="2896"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10</a:t>
              </a:r>
              <a:r>
                <a:rPr lang="en-US" altLang="zh-CN" sz="2000">
                  <a:latin typeface="Times New Roman" pitchFamily="18" charset="0"/>
                </a:rPr>
                <a:t> 1111</a:t>
              </a:r>
            </a:p>
          </p:txBody>
        </p:sp>
      </p:grpSp>
      <p:grpSp>
        <p:nvGrpSpPr>
          <p:cNvPr id="13" name="Group 103"/>
          <p:cNvGrpSpPr>
            <a:grpSpLocks/>
          </p:cNvGrpSpPr>
          <p:nvPr/>
        </p:nvGrpSpPr>
        <p:grpSpPr bwMode="auto">
          <a:xfrm>
            <a:off x="6659563" y="2125663"/>
            <a:ext cx="1054100" cy="2743200"/>
            <a:chOff x="4195" y="1339"/>
            <a:chExt cx="664" cy="1728"/>
          </a:xfrm>
        </p:grpSpPr>
        <p:sp>
          <p:nvSpPr>
            <p:cNvPr id="101404" name="Text Box 104"/>
            <p:cNvSpPr txBox="1">
              <a:spLocks noChangeArrowheads="1"/>
            </p:cNvSpPr>
            <p:nvPr/>
          </p:nvSpPr>
          <p:spPr bwMode="auto">
            <a:xfrm>
              <a:off x="4195"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11</a:t>
              </a:r>
              <a:r>
                <a:rPr lang="en-US" altLang="zh-CN" sz="2000">
                  <a:latin typeface="Times New Roman" pitchFamily="18" charset="0"/>
                </a:rPr>
                <a:t> 0000</a:t>
              </a:r>
            </a:p>
          </p:txBody>
        </p:sp>
        <p:sp>
          <p:nvSpPr>
            <p:cNvPr id="101405" name="Text Box 105"/>
            <p:cNvSpPr txBox="1">
              <a:spLocks noChangeArrowheads="1"/>
            </p:cNvSpPr>
            <p:nvPr/>
          </p:nvSpPr>
          <p:spPr bwMode="auto">
            <a:xfrm>
              <a:off x="4195"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11</a:t>
              </a:r>
              <a:r>
                <a:rPr lang="en-US" altLang="zh-CN" sz="2000">
                  <a:latin typeface="Times New Roman" pitchFamily="18" charset="0"/>
                </a:rPr>
                <a:t> 0001</a:t>
              </a:r>
            </a:p>
          </p:txBody>
        </p:sp>
        <p:sp>
          <p:nvSpPr>
            <p:cNvPr id="101406" name="Text Box 106"/>
            <p:cNvSpPr txBox="1">
              <a:spLocks noChangeArrowheads="1"/>
            </p:cNvSpPr>
            <p:nvPr/>
          </p:nvSpPr>
          <p:spPr bwMode="auto">
            <a:xfrm>
              <a:off x="4195"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solidFill>
                    <a:schemeClr val="folHlink"/>
                  </a:solidFill>
                  <a:latin typeface="Times New Roman" pitchFamily="18" charset="0"/>
                </a:rPr>
                <a:t>11</a:t>
              </a:r>
              <a:r>
                <a:rPr lang="en-US" altLang="zh-CN" sz="2000">
                  <a:latin typeface="Times New Roman" pitchFamily="18" charset="0"/>
                </a:rPr>
                <a:t> 1111</a:t>
              </a:r>
            </a:p>
          </p:txBody>
        </p:sp>
      </p:grpSp>
      <p:grpSp>
        <p:nvGrpSpPr>
          <p:cNvPr id="14" name="Group 107"/>
          <p:cNvGrpSpPr>
            <a:grpSpLocks/>
          </p:cNvGrpSpPr>
          <p:nvPr/>
        </p:nvGrpSpPr>
        <p:grpSpPr bwMode="auto">
          <a:xfrm>
            <a:off x="449263" y="4926013"/>
            <a:ext cx="6408737" cy="447675"/>
            <a:chOff x="283" y="3103"/>
            <a:chExt cx="4037" cy="282"/>
          </a:xfrm>
        </p:grpSpPr>
        <p:sp>
          <p:nvSpPr>
            <p:cNvPr id="101399" name="Line 108"/>
            <p:cNvSpPr>
              <a:spLocks noChangeShapeType="1"/>
            </p:cNvSpPr>
            <p:nvPr/>
          </p:nvSpPr>
          <p:spPr bwMode="auto">
            <a:xfrm>
              <a:off x="283" y="3385"/>
              <a:ext cx="4037" cy="0"/>
            </a:xfrm>
            <a:prstGeom prst="line">
              <a:avLst/>
            </a:prstGeom>
            <a:noFill/>
            <a:ln w="57150">
              <a:solidFill>
                <a:schemeClr val="folHlink"/>
              </a:solidFill>
              <a:round/>
              <a:headEnd/>
              <a:tailEnd/>
            </a:ln>
          </p:spPr>
          <p:txBody>
            <a:bodyPr wrap="none"/>
            <a:lstStyle/>
            <a:p>
              <a:endParaRPr lang="zh-CN" altLang="en-US"/>
            </a:p>
          </p:txBody>
        </p:sp>
        <p:sp>
          <p:nvSpPr>
            <p:cNvPr id="101400" name="Line 109"/>
            <p:cNvSpPr>
              <a:spLocks noChangeShapeType="1"/>
            </p:cNvSpPr>
            <p:nvPr/>
          </p:nvSpPr>
          <p:spPr bwMode="auto">
            <a:xfrm>
              <a:off x="295" y="311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1401" name="Line 110"/>
            <p:cNvSpPr>
              <a:spLocks noChangeShapeType="1"/>
            </p:cNvSpPr>
            <p:nvPr/>
          </p:nvSpPr>
          <p:spPr bwMode="auto">
            <a:xfrm>
              <a:off x="1701" y="310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1402" name="Line 111"/>
            <p:cNvSpPr>
              <a:spLocks noChangeShapeType="1"/>
            </p:cNvSpPr>
            <p:nvPr/>
          </p:nvSpPr>
          <p:spPr bwMode="auto">
            <a:xfrm>
              <a:off x="3016" y="311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1403" name="Line 112"/>
            <p:cNvSpPr>
              <a:spLocks noChangeShapeType="1"/>
            </p:cNvSpPr>
            <p:nvPr/>
          </p:nvSpPr>
          <p:spPr bwMode="auto">
            <a:xfrm>
              <a:off x="4298" y="3113"/>
              <a:ext cx="0" cy="272"/>
            </a:xfrm>
            <a:prstGeom prst="line">
              <a:avLst/>
            </a:prstGeom>
            <a:noFill/>
            <a:ln w="57150">
              <a:solidFill>
                <a:schemeClr val="folHlink"/>
              </a:solidFill>
              <a:round/>
              <a:headEnd type="stealth" w="med" len="med"/>
              <a:tailEnd/>
            </a:ln>
          </p:spPr>
          <p:txBody>
            <a:bodyPr wrap="none"/>
            <a:lstStyle/>
            <a:p>
              <a:endParaRPr lang="zh-CN" altLang="en-US"/>
            </a:p>
          </p:txBody>
        </p:sp>
      </p:grpSp>
      <p:sp>
        <p:nvSpPr>
          <p:cNvPr id="275569" name="Line 113"/>
          <p:cNvSpPr>
            <a:spLocks noChangeShapeType="1"/>
          </p:cNvSpPr>
          <p:nvPr/>
        </p:nvSpPr>
        <p:spPr bwMode="auto">
          <a:xfrm>
            <a:off x="3797300" y="5373688"/>
            <a:ext cx="0" cy="719137"/>
          </a:xfrm>
          <a:prstGeom prst="line">
            <a:avLst/>
          </a:prstGeom>
          <a:noFill/>
          <a:ln w="57150">
            <a:solidFill>
              <a:schemeClr val="folHlink"/>
            </a:solidFill>
            <a:round/>
            <a:headEnd type="stealth" w="med" len="med"/>
            <a:tailEnd/>
          </a:ln>
        </p:spPr>
        <p:txBody>
          <a:bodyPr wrap="none"/>
          <a:lstStyle/>
          <a:p>
            <a:endParaRPr lang="zh-CN" altLang="en-US"/>
          </a:p>
        </p:txBody>
      </p:sp>
      <p:grpSp>
        <p:nvGrpSpPr>
          <p:cNvPr id="15" name="Group 114"/>
          <p:cNvGrpSpPr>
            <a:grpSpLocks/>
          </p:cNvGrpSpPr>
          <p:nvPr/>
        </p:nvGrpSpPr>
        <p:grpSpPr bwMode="auto">
          <a:xfrm>
            <a:off x="876300" y="4941888"/>
            <a:ext cx="6424613" cy="719137"/>
            <a:chOff x="552" y="3113"/>
            <a:chExt cx="4047" cy="453"/>
          </a:xfrm>
        </p:grpSpPr>
        <p:sp>
          <p:nvSpPr>
            <p:cNvPr id="101394" name="Line 115"/>
            <p:cNvSpPr>
              <a:spLocks noChangeShapeType="1"/>
            </p:cNvSpPr>
            <p:nvPr/>
          </p:nvSpPr>
          <p:spPr bwMode="auto">
            <a:xfrm>
              <a:off x="552" y="3566"/>
              <a:ext cx="4047" cy="0"/>
            </a:xfrm>
            <a:prstGeom prst="line">
              <a:avLst/>
            </a:prstGeom>
            <a:noFill/>
            <a:ln w="57150">
              <a:solidFill>
                <a:schemeClr val="tx1"/>
              </a:solidFill>
              <a:round/>
              <a:headEnd/>
              <a:tailEnd/>
            </a:ln>
          </p:spPr>
          <p:txBody>
            <a:bodyPr wrap="none"/>
            <a:lstStyle/>
            <a:p>
              <a:endParaRPr lang="zh-CN" altLang="en-US"/>
            </a:p>
          </p:txBody>
        </p:sp>
        <p:sp>
          <p:nvSpPr>
            <p:cNvPr id="101395" name="Line 116"/>
            <p:cNvSpPr>
              <a:spLocks noChangeShapeType="1"/>
            </p:cNvSpPr>
            <p:nvPr/>
          </p:nvSpPr>
          <p:spPr bwMode="auto">
            <a:xfrm>
              <a:off x="567"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1396" name="Line 117"/>
            <p:cNvSpPr>
              <a:spLocks noChangeShapeType="1"/>
            </p:cNvSpPr>
            <p:nvPr/>
          </p:nvSpPr>
          <p:spPr bwMode="auto">
            <a:xfrm>
              <a:off x="1973"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1397" name="Line 118"/>
            <p:cNvSpPr>
              <a:spLocks noChangeShapeType="1"/>
            </p:cNvSpPr>
            <p:nvPr/>
          </p:nvSpPr>
          <p:spPr bwMode="auto">
            <a:xfrm>
              <a:off x="3288"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1398" name="Line 119"/>
            <p:cNvSpPr>
              <a:spLocks noChangeShapeType="1"/>
            </p:cNvSpPr>
            <p:nvPr/>
          </p:nvSpPr>
          <p:spPr bwMode="auto">
            <a:xfrm>
              <a:off x="4582" y="3113"/>
              <a:ext cx="0" cy="453"/>
            </a:xfrm>
            <a:prstGeom prst="line">
              <a:avLst/>
            </a:prstGeom>
            <a:noFill/>
            <a:ln w="57150">
              <a:solidFill>
                <a:schemeClr val="tx1"/>
              </a:solidFill>
              <a:round/>
              <a:headEnd type="stealth" w="med" len="med"/>
              <a:tailEnd/>
            </a:ln>
          </p:spPr>
          <p:txBody>
            <a:bodyPr wrap="none"/>
            <a:lstStyle/>
            <a:p>
              <a:endParaRPr lang="zh-CN" altLang="en-US"/>
            </a:p>
          </p:txBody>
        </p:sp>
      </p:grpSp>
      <p:sp>
        <p:nvSpPr>
          <p:cNvPr id="275576" name="Line 120"/>
          <p:cNvSpPr>
            <a:spLocks noChangeShapeType="1"/>
          </p:cNvSpPr>
          <p:nvPr/>
        </p:nvSpPr>
        <p:spPr bwMode="auto">
          <a:xfrm>
            <a:off x="5435600" y="5661025"/>
            <a:ext cx="0" cy="431800"/>
          </a:xfrm>
          <a:prstGeom prst="line">
            <a:avLst/>
          </a:prstGeom>
          <a:noFill/>
          <a:ln w="57150">
            <a:solidFill>
              <a:schemeClr val="tx1"/>
            </a:solidFill>
            <a:round/>
            <a:headEnd type="stealth" w="med" len="med"/>
            <a:tailEnd/>
          </a:ln>
        </p:spPr>
        <p:txBody>
          <a:bodyPr wrap="none"/>
          <a:lstStyle/>
          <a:p>
            <a:endParaRPr lang="zh-CN" altLang="en-US"/>
          </a:p>
        </p:txBody>
      </p:sp>
      <p:sp>
        <p:nvSpPr>
          <p:cNvPr id="275577" name="Text Box 121"/>
          <p:cNvSpPr txBox="1">
            <a:spLocks noChangeArrowheads="1"/>
          </p:cNvSpPr>
          <p:nvPr/>
        </p:nvSpPr>
        <p:spPr bwMode="auto">
          <a:xfrm>
            <a:off x="3924300" y="836613"/>
            <a:ext cx="5402263"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顺序编址 </a:t>
            </a:r>
          </a:p>
        </p:txBody>
      </p:sp>
      <p:sp>
        <p:nvSpPr>
          <p:cNvPr id="101393" name="AutoShape 12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5459"/>
                                        </p:tgtEl>
                                        <p:attrNameLst>
                                          <p:attrName>style.visibility</p:attrName>
                                        </p:attrNameLst>
                                      </p:cBhvr>
                                      <p:to>
                                        <p:strVal val="visible"/>
                                      </p:to>
                                    </p:set>
                                    <p:animEffect transition="in" filter="blinds(horizontal)">
                                      <p:cBhvr>
                                        <p:cTn id="7" dur="500"/>
                                        <p:tgtEl>
                                          <p:spTgt spid="27545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5577"/>
                                        </p:tgtEl>
                                        <p:attrNameLst>
                                          <p:attrName>style.visibility</p:attrName>
                                        </p:attrNameLst>
                                      </p:cBhvr>
                                      <p:to>
                                        <p:strVal val="visible"/>
                                      </p:to>
                                    </p:set>
                                    <p:animEffect transition="in" filter="blinds(horizontal)">
                                      <p:cBhvr>
                                        <p:cTn id="12" dur="500"/>
                                        <p:tgtEl>
                                          <p:spTgt spid="27557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out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linds(horizont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75569"/>
                                        </p:tgtEl>
                                        <p:attrNameLst>
                                          <p:attrName>style.visibility</p:attrName>
                                        </p:attrNameLst>
                                      </p:cBhvr>
                                      <p:to>
                                        <p:strVal val="visible"/>
                                      </p:to>
                                    </p:set>
                                    <p:animEffect transition="in" filter="slide(fromBottom)">
                                      <p:cBhvr>
                                        <p:cTn id="47" dur="500"/>
                                        <p:tgtEl>
                                          <p:spTgt spid="275569"/>
                                        </p:tgtEl>
                                      </p:cBhvr>
                                    </p:animEffect>
                                  </p:childTnLst>
                                </p:cTn>
                              </p:par>
                            </p:childTnLst>
                          </p:cTn>
                        </p:par>
                        <p:par>
                          <p:cTn id="48" fill="hold">
                            <p:stCondLst>
                              <p:cond delay="500"/>
                            </p:stCondLst>
                            <p:childTnLst>
                              <p:par>
                                <p:cTn id="49" presetID="12" presetClass="entr" presetSubtype="4"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slide(fromBottom)">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275576"/>
                                        </p:tgtEl>
                                        <p:attrNameLst>
                                          <p:attrName>style.visibility</p:attrName>
                                        </p:attrNameLst>
                                      </p:cBhvr>
                                      <p:to>
                                        <p:strVal val="visible"/>
                                      </p:to>
                                    </p:set>
                                    <p:animEffect transition="in" filter="slide(fromBottom)">
                                      <p:cBhvr>
                                        <p:cTn id="56" dur="500"/>
                                        <p:tgtEl>
                                          <p:spTgt spid="275576"/>
                                        </p:tgtEl>
                                      </p:cBhvr>
                                    </p:animEffect>
                                  </p:childTnLst>
                                </p:cTn>
                              </p:par>
                            </p:childTnLst>
                          </p:cTn>
                        </p:par>
                        <p:par>
                          <p:cTn id="57" fill="hold">
                            <p:stCondLst>
                              <p:cond delay="500"/>
                            </p:stCondLst>
                            <p:childTnLst>
                              <p:par>
                                <p:cTn id="58" presetID="12" presetClass="entr" presetSubtype="4"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slide(fromBottom)">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autoUpdateAnimBg="0"/>
      <p:bldP spid="275569" grpId="0" animBg="1"/>
      <p:bldP spid="275576" grpId="0" animBg="1"/>
      <p:bldP spid="275577"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灯片编号占位符 1"/>
          <p:cNvSpPr>
            <a:spLocks noGrp="1"/>
          </p:cNvSpPr>
          <p:nvPr>
            <p:ph type="sldNum" sz="quarter" idx="10"/>
          </p:nvPr>
        </p:nvSpPr>
        <p:spPr bwMode="auto">
          <a:noFill/>
          <a:ln>
            <a:miter lim="800000"/>
            <a:headEnd/>
            <a:tailEnd/>
          </a:ln>
        </p:spPr>
        <p:txBody>
          <a:bodyPr/>
          <a:lstStyle/>
          <a:p>
            <a:fld id="{E8A607DB-F4AC-4EED-AA4F-2ED16FE4A7CD}" type="slidenum">
              <a:rPr lang="zh-CN" altLang="en-US" smtClean="0"/>
              <a:pPr/>
              <a:t>99</a:t>
            </a:fld>
            <a:endParaRPr lang="en-US" altLang="zh-CN"/>
          </a:p>
        </p:txBody>
      </p:sp>
      <p:sp>
        <p:nvSpPr>
          <p:cNvPr id="276482" name="Text Box 2"/>
          <p:cNvSpPr txBox="1">
            <a:spLocks noChangeArrowheads="1"/>
          </p:cNvSpPr>
          <p:nvPr/>
        </p:nvSpPr>
        <p:spPr bwMode="auto">
          <a:xfrm>
            <a:off x="3297238" y="260350"/>
            <a:ext cx="3290887"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Times New Roman" pitchFamily="18" charset="0"/>
              </a:rPr>
              <a:t>各个体并行工作</a:t>
            </a:r>
          </a:p>
        </p:txBody>
      </p:sp>
      <p:sp>
        <p:nvSpPr>
          <p:cNvPr id="276483" name="Rectangle 3"/>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 name="Group 4"/>
          <p:cNvGrpSpPr>
            <a:grpSpLocks/>
          </p:cNvGrpSpPr>
          <p:nvPr/>
        </p:nvGrpSpPr>
        <p:grpSpPr bwMode="auto">
          <a:xfrm>
            <a:off x="609600" y="1274763"/>
            <a:ext cx="7543800" cy="5178425"/>
            <a:chOff x="384" y="864"/>
            <a:chExt cx="4752" cy="3262"/>
          </a:xfrm>
        </p:grpSpPr>
        <p:sp>
          <p:nvSpPr>
            <p:cNvPr id="102416" name="Text Box 5"/>
            <p:cNvSpPr txBox="1">
              <a:spLocks noChangeArrowheads="1"/>
            </p:cNvSpPr>
            <p:nvPr/>
          </p:nvSpPr>
          <p:spPr bwMode="auto">
            <a:xfrm>
              <a:off x="1008" y="864"/>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0</a:t>
              </a:r>
            </a:p>
          </p:txBody>
        </p:sp>
        <p:sp>
          <p:nvSpPr>
            <p:cNvPr id="102417" name="Text Box 6"/>
            <p:cNvSpPr txBox="1">
              <a:spLocks noChangeArrowheads="1"/>
            </p:cNvSpPr>
            <p:nvPr/>
          </p:nvSpPr>
          <p:spPr bwMode="auto">
            <a:xfrm>
              <a:off x="432" y="864"/>
              <a:ext cx="50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地址</a:t>
              </a:r>
            </a:p>
          </p:txBody>
        </p:sp>
        <p:sp>
          <p:nvSpPr>
            <p:cNvPr id="102418" name="Text Box 7"/>
            <p:cNvSpPr txBox="1">
              <a:spLocks noChangeArrowheads="1"/>
            </p:cNvSpPr>
            <p:nvPr/>
          </p:nvSpPr>
          <p:spPr bwMode="auto">
            <a:xfrm>
              <a:off x="672" y="1135"/>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0</a:t>
              </a:r>
            </a:p>
          </p:txBody>
        </p:sp>
        <p:sp>
          <p:nvSpPr>
            <p:cNvPr id="102419" name="Text Box 8"/>
            <p:cNvSpPr txBox="1">
              <a:spLocks noChangeArrowheads="1"/>
            </p:cNvSpPr>
            <p:nvPr/>
          </p:nvSpPr>
          <p:spPr bwMode="auto">
            <a:xfrm>
              <a:off x="672" y="1382"/>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1</a:t>
              </a:r>
            </a:p>
          </p:txBody>
        </p:sp>
        <p:grpSp>
          <p:nvGrpSpPr>
            <p:cNvPr id="102420" name="Group 9"/>
            <p:cNvGrpSpPr>
              <a:grpSpLocks/>
            </p:cNvGrpSpPr>
            <p:nvPr/>
          </p:nvGrpSpPr>
          <p:grpSpPr bwMode="auto">
            <a:xfrm>
              <a:off x="912" y="1152"/>
              <a:ext cx="567" cy="1636"/>
              <a:chOff x="624" y="1104"/>
              <a:chExt cx="567" cy="1636"/>
            </a:xfrm>
          </p:grpSpPr>
          <p:sp>
            <p:nvSpPr>
              <p:cNvPr id="102508" name="Rectangle 10"/>
              <p:cNvSpPr>
                <a:spLocks noChangeArrowheads="1"/>
              </p:cNvSpPr>
              <p:nvPr/>
            </p:nvSpPr>
            <p:spPr bwMode="auto">
              <a:xfrm>
                <a:off x="624"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509" name="Rectangle 11"/>
              <p:cNvSpPr>
                <a:spLocks noChangeArrowheads="1"/>
              </p:cNvSpPr>
              <p:nvPr/>
            </p:nvSpPr>
            <p:spPr bwMode="auto">
              <a:xfrm>
                <a:off x="624"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510" name="Rectangle 12"/>
              <p:cNvSpPr>
                <a:spLocks noChangeArrowheads="1"/>
              </p:cNvSpPr>
              <p:nvPr/>
            </p:nvSpPr>
            <p:spPr bwMode="auto">
              <a:xfrm>
                <a:off x="624"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511" name="Rectangle 13"/>
              <p:cNvSpPr>
                <a:spLocks noChangeArrowheads="1"/>
              </p:cNvSpPr>
              <p:nvPr/>
            </p:nvSpPr>
            <p:spPr bwMode="auto">
              <a:xfrm>
                <a:off x="624"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512" name="Rectangle 14"/>
              <p:cNvSpPr>
                <a:spLocks noChangeArrowheads="1"/>
              </p:cNvSpPr>
              <p:nvPr/>
            </p:nvSpPr>
            <p:spPr bwMode="auto">
              <a:xfrm>
                <a:off x="624"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513" name="Rectangle 15"/>
              <p:cNvSpPr>
                <a:spLocks noChangeArrowheads="1"/>
              </p:cNvSpPr>
              <p:nvPr/>
            </p:nvSpPr>
            <p:spPr bwMode="auto">
              <a:xfrm>
                <a:off x="624"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514" name="Line 16"/>
              <p:cNvSpPr>
                <a:spLocks noChangeShapeType="1"/>
              </p:cNvSpPr>
              <p:nvPr/>
            </p:nvSpPr>
            <p:spPr bwMode="auto">
              <a:xfrm>
                <a:off x="624" y="1104"/>
                <a:ext cx="528" cy="0"/>
              </a:xfrm>
              <a:prstGeom prst="line">
                <a:avLst/>
              </a:prstGeom>
              <a:noFill/>
              <a:ln w="38100" cap="sq">
                <a:solidFill>
                  <a:schemeClr val="tx1"/>
                </a:solidFill>
                <a:round/>
                <a:headEnd/>
                <a:tailEnd/>
              </a:ln>
            </p:spPr>
            <p:txBody>
              <a:bodyPr wrap="none"/>
              <a:lstStyle/>
              <a:p>
                <a:endParaRPr lang="zh-CN" altLang="en-US"/>
              </a:p>
            </p:txBody>
          </p:sp>
          <p:sp>
            <p:nvSpPr>
              <p:cNvPr id="102515" name="Line 17"/>
              <p:cNvSpPr>
                <a:spLocks noChangeShapeType="1"/>
              </p:cNvSpPr>
              <p:nvPr/>
            </p:nvSpPr>
            <p:spPr bwMode="auto">
              <a:xfrm>
                <a:off x="624" y="1315"/>
                <a:ext cx="528" cy="0"/>
              </a:xfrm>
              <a:prstGeom prst="line">
                <a:avLst/>
              </a:prstGeom>
              <a:noFill/>
              <a:ln w="38100">
                <a:solidFill>
                  <a:schemeClr val="tx1"/>
                </a:solidFill>
                <a:round/>
                <a:headEnd/>
                <a:tailEnd/>
              </a:ln>
            </p:spPr>
            <p:txBody>
              <a:bodyPr wrap="none"/>
              <a:lstStyle/>
              <a:p>
                <a:endParaRPr lang="zh-CN" altLang="en-US"/>
              </a:p>
            </p:txBody>
          </p:sp>
          <p:sp>
            <p:nvSpPr>
              <p:cNvPr id="102516" name="Line 18"/>
              <p:cNvSpPr>
                <a:spLocks noChangeShapeType="1"/>
              </p:cNvSpPr>
              <p:nvPr/>
            </p:nvSpPr>
            <p:spPr bwMode="auto">
              <a:xfrm>
                <a:off x="624" y="1526"/>
                <a:ext cx="528" cy="0"/>
              </a:xfrm>
              <a:prstGeom prst="line">
                <a:avLst/>
              </a:prstGeom>
              <a:noFill/>
              <a:ln w="38100">
                <a:solidFill>
                  <a:schemeClr val="tx1"/>
                </a:solidFill>
                <a:round/>
                <a:headEnd/>
                <a:tailEnd/>
              </a:ln>
            </p:spPr>
            <p:txBody>
              <a:bodyPr wrap="none"/>
              <a:lstStyle/>
              <a:p>
                <a:endParaRPr lang="zh-CN" altLang="en-US"/>
              </a:p>
            </p:txBody>
          </p:sp>
          <p:sp>
            <p:nvSpPr>
              <p:cNvPr id="102517" name="Line 19"/>
              <p:cNvSpPr>
                <a:spLocks noChangeShapeType="1"/>
              </p:cNvSpPr>
              <p:nvPr/>
            </p:nvSpPr>
            <p:spPr bwMode="auto">
              <a:xfrm>
                <a:off x="624" y="1922"/>
                <a:ext cx="528" cy="0"/>
              </a:xfrm>
              <a:prstGeom prst="line">
                <a:avLst/>
              </a:prstGeom>
              <a:noFill/>
              <a:ln w="38100">
                <a:solidFill>
                  <a:schemeClr val="tx1"/>
                </a:solidFill>
                <a:round/>
                <a:headEnd/>
                <a:tailEnd/>
              </a:ln>
            </p:spPr>
            <p:txBody>
              <a:bodyPr wrap="none"/>
              <a:lstStyle/>
              <a:p>
                <a:endParaRPr lang="zh-CN" altLang="en-US"/>
              </a:p>
            </p:txBody>
          </p:sp>
          <p:sp>
            <p:nvSpPr>
              <p:cNvPr id="102518" name="Line 20"/>
              <p:cNvSpPr>
                <a:spLocks noChangeShapeType="1"/>
              </p:cNvSpPr>
              <p:nvPr/>
            </p:nvSpPr>
            <p:spPr bwMode="auto">
              <a:xfrm>
                <a:off x="624" y="2133"/>
                <a:ext cx="528" cy="0"/>
              </a:xfrm>
              <a:prstGeom prst="line">
                <a:avLst/>
              </a:prstGeom>
              <a:noFill/>
              <a:ln w="38100">
                <a:solidFill>
                  <a:schemeClr val="tx1"/>
                </a:solidFill>
                <a:round/>
                <a:headEnd/>
                <a:tailEnd/>
              </a:ln>
            </p:spPr>
            <p:txBody>
              <a:bodyPr wrap="none"/>
              <a:lstStyle/>
              <a:p>
                <a:endParaRPr lang="zh-CN" altLang="en-US"/>
              </a:p>
            </p:txBody>
          </p:sp>
          <p:sp>
            <p:nvSpPr>
              <p:cNvPr id="102519" name="Line 21"/>
              <p:cNvSpPr>
                <a:spLocks noChangeShapeType="1"/>
              </p:cNvSpPr>
              <p:nvPr/>
            </p:nvSpPr>
            <p:spPr bwMode="auto">
              <a:xfrm>
                <a:off x="624" y="2529"/>
                <a:ext cx="528" cy="0"/>
              </a:xfrm>
              <a:prstGeom prst="line">
                <a:avLst/>
              </a:prstGeom>
              <a:noFill/>
              <a:ln w="38100">
                <a:solidFill>
                  <a:schemeClr val="tx1"/>
                </a:solidFill>
                <a:round/>
                <a:headEnd/>
                <a:tailEnd/>
              </a:ln>
            </p:spPr>
            <p:txBody>
              <a:bodyPr wrap="none"/>
              <a:lstStyle/>
              <a:p>
                <a:endParaRPr lang="zh-CN" altLang="en-US"/>
              </a:p>
            </p:txBody>
          </p:sp>
          <p:sp>
            <p:nvSpPr>
              <p:cNvPr id="102520" name="Line 22"/>
              <p:cNvSpPr>
                <a:spLocks noChangeShapeType="1"/>
              </p:cNvSpPr>
              <p:nvPr/>
            </p:nvSpPr>
            <p:spPr bwMode="auto">
              <a:xfrm>
                <a:off x="624" y="2740"/>
                <a:ext cx="528" cy="0"/>
              </a:xfrm>
              <a:prstGeom prst="line">
                <a:avLst/>
              </a:prstGeom>
              <a:noFill/>
              <a:ln w="38100" cap="sq">
                <a:solidFill>
                  <a:schemeClr val="tx1"/>
                </a:solidFill>
                <a:round/>
                <a:headEnd/>
                <a:tailEnd/>
              </a:ln>
            </p:spPr>
            <p:txBody>
              <a:bodyPr wrap="none"/>
              <a:lstStyle/>
              <a:p>
                <a:endParaRPr lang="zh-CN" altLang="en-US"/>
              </a:p>
            </p:txBody>
          </p:sp>
          <p:sp>
            <p:nvSpPr>
              <p:cNvPr id="102521" name="Line 23"/>
              <p:cNvSpPr>
                <a:spLocks noChangeShapeType="1"/>
              </p:cNvSpPr>
              <p:nvPr/>
            </p:nvSpPr>
            <p:spPr bwMode="auto">
              <a:xfrm>
                <a:off x="624" y="1104"/>
                <a:ext cx="0" cy="1636"/>
              </a:xfrm>
              <a:prstGeom prst="line">
                <a:avLst/>
              </a:prstGeom>
              <a:noFill/>
              <a:ln w="38100" cap="sq">
                <a:solidFill>
                  <a:schemeClr val="tx1"/>
                </a:solidFill>
                <a:round/>
                <a:headEnd/>
                <a:tailEnd/>
              </a:ln>
            </p:spPr>
            <p:txBody>
              <a:bodyPr wrap="none"/>
              <a:lstStyle/>
              <a:p>
                <a:endParaRPr lang="zh-CN" altLang="en-US"/>
              </a:p>
            </p:txBody>
          </p:sp>
          <p:sp>
            <p:nvSpPr>
              <p:cNvPr id="102522" name="Line 24"/>
              <p:cNvSpPr>
                <a:spLocks noChangeShapeType="1"/>
              </p:cNvSpPr>
              <p:nvPr/>
            </p:nvSpPr>
            <p:spPr bwMode="auto">
              <a:xfrm>
                <a:off x="1152" y="1104"/>
                <a:ext cx="0" cy="1636"/>
              </a:xfrm>
              <a:prstGeom prst="line">
                <a:avLst/>
              </a:prstGeom>
              <a:noFill/>
              <a:ln w="38100" cap="sq">
                <a:solidFill>
                  <a:schemeClr val="tx1"/>
                </a:solidFill>
                <a:round/>
                <a:headEnd/>
                <a:tailEnd/>
              </a:ln>
            </p:spPr>
            <p:txBody>
              <a:bodyPr wrap="none"/>
              <a:lstStyle/>
              <a:p>
                <a:endParaRPr lang="zh-CN" altLang="en-US"/>
              </a:p>
            </p:txBody>
          </p:sp>
          <p:sp>
            <p:nvSpPr>
              <p:cNvPr id="102523" name="Text Box 25"/>
              <p:cNvSpPr txBox="1">
                <a:spLocks noChangeArrowheads="1"/>
              </p:cNvSpPr>
              <p:nvPr/>
            </p:nvSpPr>
            <p:spPr bwMode="auto">
              <a:xfrm>
                <a:off x="768"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2524" name="Text Box 26"/>
              <p:cNvSpPr txBox="1">
                <a:spLocks noChangeArrowheads="1"/>
              </p:cNvSpPr>
              <p:nvPr/>
            </p:nvSpPr>
            <p:spPr bwMode="auto">
              <a:xfrm>
                <a:off x="7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2421" name="Text Box 27"/>
            <p:cNvSpPr txBox="1">
              <a:spLocks noChangeArrowheads="1"/>
            </p:cNvSpPr>
            <p:nvPr/>
          </p:nvSpPr>
          <p:spPr bwMode="auto">
            <a:xfrm>
              <a:off x="432" y="2544"/>
              <a:ext cx="44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1</a:t>
              </a:r>
            </a:p>
          </p:txBody>
        </p:sp>
        <p:sp>
          <p:nvSpPr>
            <p:cNvPr id="102422" name="Text Box 28"/>
            <p:cNvSpPr txBox="1">
              <a:spLocks noChangeArrowheads="1"/>
            </p:cNvSpPr>
            <p:nvPr/>
          </p:nvSpPr>
          <p:spPr bwMode="auto">
            <a:xfrm>
              <a:off x="2169" y="864"/>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1</a:t>
              </a:r>
            </a:p>
          </p:txBody>
        </p:sp>
        <p:sp>
          <p:nvSpPr>
            <p:cNvPr id="102423" name="Text Box 29"/>
            <p:cNvSpPr txBox="1">
              <a:spLocks noChangeArrowheads="1"/>
            </p:cNvSpPr>
            <p:nvPr/>
          </p:nvSpPr>
          <p:spPr bwMode="auto">
            <a:xfrm>
              <a:off x="1728" y="1104"/>
              <a:ext cx="22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n</a:t>
              </a:r>
            </a:p>
          </p:txBody>
        </p:sp>
        <p:sp>
          <p:nvSpPr>
            <p:cNvPr id="102424" name="Text Box 30"/>
            <p:cNvSpPr txBox="1">
              <a:spLocks noChangeArrowheads="1"/>
            </p:cNvSpPr>
            <p:nvPr/>
          </p:nvSpPr>
          <p:spPr bwMode="auto">
            <a:xfrm>
              <a:off x="1728" y="1313"/>
              <a:ext cx="39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n</a:t>
              </a:r>
              <a:r>
                <a:rPr lang="en-US" altLang="zh-CN" sz="2000">
                  <a:latin typeface="Times New Roman" pitchFamily="18" charset="0"/>
                </a:rPr>
                <a:t>+1</a:t>
              </a:r>
            </a:p>
          </p:txBody>
        </p:sp>
        <p:grpSp>
          <p:nvGrpSpPr>
            <p:cNvPr id="102425" name="Group 31"/>
            <p:cNvGrpSpPr>
              <a:grpSpLocks/>
            </p:cNvGrpSpPr>
            <p:nvPr/>
          </p:nvGrpSpPr>
          <p:grpSpPr bwMode="auto">
            <a:xfrm>
              <a:off x="2095" y="1152"/>
              <a:ext cx="567" cy="1636"/>
              <a:chOff x="1807" y="1104"/>
              <a:chExt cx="567" cy="1636"/>
            </a:xfrm>
          </p:grpSpPr>
          <p:sp>
            <p:nvSpPr>
              <p:cNvPr id="102491" name="Rectangle 32"/>
              <p:cNvSpPr>
                <a:spLocks noChangeArrowheads="1"/>
              </p:cNvSpPr>
              <p:nvPr/>
            </p:nvSpPr>
            <p:spPr bwMode="auto">
              <a:xfrm>
                <a:off x="1807"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92" name="Rectangle 33"/>
              <p:cNvSpPr>
                <a:spLocks noChangeArrowheads="1"/>
              </p:cNvSpPr>
              <p:nvPr/>
            </p:nvSpPr>
            <p:spPr bwMode="auto">
              <a:xfrm>
                <a:off x="1807"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93" name="Rectangle 34"/>
              <p:cNvSpPr>
                <a:spLocks noChangeArrowheads="1"/>
              </p:cNvSpPr>
              <p:nvPr/>
            </p:nvSpPr>
            <p:spPr bwMode="auto">
              <a:xfrm>
                <a:off x="1807"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94" name="Rectangle 35"/>
              <p:cNvSpPr>
                <a:spLocks noChangeArrowheads="1"/>
              </p:cNvSpPr>
              <p:nvPr/>
            </p:nvSpPr>
            <p:spPr bwMode="auto">
              <a:xfrm>
                <a:off x="1807"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95" name="Rectangle 36"/>
              <p:cNvSpPr>
                <a:spLocks noChangeArrowheads="1"/>
              </p:cNvSpPr>
              <p:nvPr/>
            </p:nvSpPr>
            <p:spPr bwMode="auto">
              <a:xfrm>
                <a:off x="1807"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96" name="Rectangle 37"/>
              <p:cNvSpPr>
                <a:spLocks noChangeArrowheads="1"/>
              </p:cNvSpPr>
              <p:nvPr/>
            </p:nvSpPr>
            <p:spPr bwMode="auto">
              <a:xfrm>
                <a:off x="1807"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97" name="Line 38"/>
              <p:cNvSpPr>
                <a:spLocks noChangeShapeType="1"/>
              </p:cNvSpPr>
              <p:nvPr/>
            </p:nvSpPr>
            <p:spPr bwMode="auto">
              <a:xfrm>
                <a:off x="1807" y="1104"/>
                <a:ext cx="528" cy="0"/>
              </a:xfrm>
              <a:prstGeom prst="line">
                <a:avLst/>
              </a:prstGeom>
              <a:noFill/>
              <a:ln w="38100" cap="sq">
                <a:solidFill>
                  <a:schemeClr val="tx1"/>
                </a:solidFill>
                <a:round/>
                <a:headEnd/>
                <a:tailEnd/>
              </a:ln>
            </p:spPr>
            <p:txBody>
              <a:bodyPr wrap="none"/>
              <a:lstStyle/>
              <a:p>
                <a:endParaRPr lang="zh-CN" altLang="en-US"/>
              </a:p>
            </p:txBody>
          </p:sp>
          <p:sp>
            <p:nvSpPr>
              <p:cNvPr id="102498" name="Line 39"/>
              <p:cNvSpPr>
                <a:spLocks noChangeShapeType="1"/>
              </p:cNvSpPr>
              <p:nvPr/>
            </p:nvSpPr>
            <p:spPr bwMode="auto">
              <a:xfrm>
                <a:off x="1807" y="1315"/>
                <a:ext cx="528" cy="0"/>
              </a:xfrm>
              <a:prstGeom prst="line">
                <a:avLst/>
              </a:prstGeom>
              <a:noFill/>
              <a:ln w="38100">
                <a:solidFill>
                  <a:schemeClr val="tx1"/>
                </a:solidFill>
                <a:round/>
                <a:headEnd/>
                <a:tailEnd/>
              </a:ln>
            </p:spPr>
            <p:txBody>
              <a:bodyPr wrap="none"/>
              <a:lstStyle/>
              <a:p>
                <a:endParaRPr lang="zh-CN" altLang="en-US"/>
              </a:p>
            </p:txBody>
          </p:sp>
          <p:sp>
            <p:nvSpPr>
              <p:cNvPr id="102499" name="Line 40"/>
              <p:cNvSpPr>
                <a:spLocks noChangeShapeType="1"/>
              </p:cNvSpPr>
              <p:nvPr/>
            </p:nvSpPr>
            <p:spPr bwMode="auto">
              <a:xfrm>
                <a:off x="1807" y="1526"/>
                <a:ext cx="528" cy="0"/>
              </a:xfrm>
              <a:prstGeom prst="line">
                <a:avLst/>
              </a:prstGeom>
              <a:noFill/>
              <a:ln w="38100">
                <a:solidFill>
                  <a:schemeClr val="tx1"/>
                </a:solidFill>
                <a:round/>
                <a:headEnd/>
                <a:tailEnd/>
              </a:ln>
            </p:spPr>
            <p:txBody>
              <a:bodyPr wrap="none"/>
              <a:lstStyle/>
              <a:p>
                <a:endParaRPr lang="zh-CN" altLang="en-US"/>
              </a:p>
            </p:txBody>
          </p:sp>
          <p:sp>
            <p:nvSpPr>
              <p:cNvPr id="102500" name="Line 41"/>
              <p:cNvSpPr>
                <a:spLocks noChangeShapeType="1"/>
              </p:cNvSpPr>
              <p:nvPr/>
            </p:nvSpPr>
            <p:spPr bwMode="auto">
              <a:xfrm>
                <a:off x="1807" y="1922"/>
                <a:ext cx="528" cy="0"/>
              </a:xfrm>
              <a:prstGeom prst="line">
                <a:avLst/>
              </a:prstGeom>
              <a:noFill/>
              <a:ln w="38100">
                <a:solidFill>
                  <a:schemeClr val="tx1"/>
                </a:solidFill>
                <a:round/>
                <a:headEnd/>
                <a:tailEnd/>
              </a:ln>
            </p:spPr>
            <p:txBody>
              <a:bodyPr wrap="none"/>
              <a:lstStyle/>
              <a:p>
                <a:endParaRPr lang="zh-CN" altLang="en-US"/>
              </a:p>
            </p:txBody>
          </p:sp>
          <p:sp>
            <p:nvSpPr>
              <p:cNvPr id="102501" name="Line 42"/>
              <p:cNvSpPr>
                <a:spLocks noChangeShapeType="1"/>
              </p:cNvSpPr>
              <p:nvPr/>
            </p:nvSpPr>
            <p:spPr bwMode="auto">
              <a:xfrm>
                <a:off x="1807" y="2133"/>
                <a:ext cx="528" cy="0"/>
              </a:xfrm>
              <a:prstGeom prst="line">
                <a:avLst/>
              </a:prstGeom>
              <a:noFill/>
              <a:ln w="38100">
                <a:solidFill>
                  <a:schemeClr val="tx1"/>
                </a:solidFill>
                <a:round/>
                <a:headEnd/>
                <a:tailEnd/>
              </a:ln>
            </p:spPr>
            <p:txBody>
              <a:bodyPr wrap="none"/>
              <a:lstStyle/>
              <a:p>
                <a:endParaRPr lang="zh-CN" altLang="en-US"/>
              </a:p>
            </p:txBody>
          </p:sp>
          <p:sp>
            <p:nvSpPr>
              <p:cNvPr id="102502" name="Line 43"/>
              <p:cNvSpPr>
                <a:spLocks noChangeShapeType="1"/>
              </p:cNvSpPr>
              <p:nvPr/>
            </p:nvSpPr>
            <p:spPr bwMode="auto">
              <a:xfrm>
                <a:off x="1807" y="2529"/>
                <a:ext cx="528" cy="0"/>
              </a:xfrm>
              <a:prstGeom prst="line">
                <a:avLst/>
              </a:prstGeom>
              <a:noFill/>
              <a:ln w="38100">
                <a:solidFill>
                  <a:schemeClr val="tx1"/>
                </a:solidFill>
                <a:round/>
                <a:headEnd/>
                <a:tailEnd/>
              </a:ln>
            </p:spPr>
            <p:txBody>
              <a:bodyPr wrap="none"/>
              <a:lstStyle/>
              <a:p>
                <a:endParaRPr lang="zh-CN" altLang="en-US"/>
              </a:p>
            </p:txBody>
          </p:sp>
          <p:sp>
            <p:nvSpPr>
              <p:cNvPr id="102503" name="Line 44"/>
              <p:cNvSpPr>
                <a:spLocks noChangeShapeType="1"/>
              </p:cNvSpPr>
              <p:nvPr/>
            </p:nvSpPr>
            <p:spPr bwMode="auto">
              <a:xfrm>
                <a:off x="1807" y="2740"/>
                <a:ext cx="528" cy="0"/>
              </a:xfrm>
              <a:prstGeom prst="line">
                <a:avLst/>
              </a:prstGeom>
              <a:noFill/>
              <a:ln w="38100" cap="sq">
                <a:solidFill>
                  <a:schemeClr val="tx1"/>
                </a:solidFill>
                <a:round/>
                <a:headEnd/>
                <a:tailEnd/>
              </a:ln>
            </p:spPr>
            <p:txBody>
              <a:bodyPr wrap="none"/>
              <a:lstStyle/>
              <a:p>
                <a:endParaRPr lang="zh-CN" altLang="en-US"/>
              </a:p>
            </p:txBody>
          </p:sp>
          <p:sp>
            <p:nvSpPr>
              <p:cNvPr id="102504" name="Line 45"/>
              <p:cNvSpPr>
                <a:spLocks noChangeShapeType="1"/>
              </p:cNvSpPr>
              <p:nvPr/>
            </p:nvSpPr>
            <p:spPr bwMode="auto">
              <a:xfrm>
                <a:off x="1807" y="1104"/>
                <a:ext cx="0" cy="1636"/>
              </a:xfrm>
              <a:prstGeom prst="line">
                <a:avLst/>
              </a:prstGeom>
              <a:noFill/>
              <a:ln w="38100" cap="sq">
                <a:solidFill>
                  <a:schemeClr val="tx1"/>
                </a:solidFill>
                <a:round/>
                <a:headEnd/>
                <a:tailEnd/>
              </a:ln>
            </p:spPr>
            <p:txBody>
              <a:bodyPr wrap="none"/>
              <a:lstStyle/>
              <a:p>
                <a:endParaRPr lang="zh-CN" altLang="en-US"/>
              </a:p>
            </p:txBody>
          </p:sp>
          <p:sp>
            <p:nvSpPr>
              <p:cNvPr id="102505" name="Line 46"/>
              <p:cNvSpPr>
                <a:spLocks noChangeShapeType="1"/>
              </p:cNvSpPr>
              <p:nvPr/>
            </p:nvSpPr>
            <p:spPr bwMode="auto">
              <a:xfrm>
                <a:off x="2335" y="1104"/>
                <a:ext cx="0" cy="1636"/>
              </a:xfrm>
              <a:prstGeom prst="line">
                <a:avLst/>
              </a:prstGeom>
              <a:noFill/>
              <a:ln w="38100" cap="sq">
                <a:solidFill>
                  <a:schemeClr val="tx1"/>
                </a:solidFill>
                <a:round/>
                <a:headEnd/>
                <a:tailEnd/>
              </a:ln>
            </p:spPr>
            <p:txBody>
              <a:bodyPr wrap="none"/>
              <a:lstStyle/>
              <a:p>
                <a:endParaRPr lang="zh-CN" altLang="en-US"/>
              </a:p>
            </p:txBody>
          </p:sp>
          <p:sp>
            <p:nvSpPr>
              <p:cNvPr id="102506" name="Text Box 47"/>
              <p:cNvSpPr txBox="1">
                <a:spLocks noChangeArrowheads="1"/>
              </p:cNvSpPr>
              <p:nvPr/>
            </p:nvSpPr>
            <p:spPr bwMode="auto">
              <a:xfrm>
                <a:off x="1951"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2507" name="Text Box 48"/>
              <p:cNvSpPr txBox="1">
                <a:spLocks noChangeArrowheads="1"/>
              </p:cNvSpPr>
              <p:nvPr/>
            </p:nvSpPr>
            <p:spPr bwMode="auto">
              <a:xfrm>
                <a:off x="1920"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2426" name="Text Box 49"/>
            <p:cNvSpPr txBox="1">
              <a:spLocks noChangeArrowheads="1"/>
            </p:cNvSpPr>
            <p:nvPr/>
          </p:nvSpPr>
          <p:spPr bwMode="auto">
            <a:xfrm>
              <a:off x="1594" y="2544"/>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2</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1</a:t>
              </a:r>
            </a:p>
          </p:txBody>
        </p:sp>
        <p:sp>
          <p:nvSpPr>
            <p:cNvPr id="102427" name="Text Box 50"/>
            <p:cNvSpPr txBox="1">
              <a:spLocks noChangeArrowheads="1"/>
            </p:cNvSpPr>
            <p:nvPr/>
          </p:nvSpPr>
          <p:spPr bwMode="auto">
            <a:xfrm>
              <a:off x="3408" y="864"/>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2</a:t>
              </a:r>
            </a:p>
          </p:txBody>
        </p:sp>
        <p:sp>
          <p:nvSpPr>
            <p:cNvPr id="102428" name="Text Box 51"/>
            <p:cNvSpPr txBox="1">
              <a:spLocks noChangeArrowheads="1"/>
            </p:cNvSpPr>
            <p:nvPr/>
          </p:nvSpPr>
          <p:spPr bwMode="auto">
            <a:xfrm>
              <a:off x="2886" y="1104"/>
              <a:ext cx="30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2</a:t>
              </a:r>
              <a:r>
                <a:rPr lang="en-US" altLang="zh-CN" sz="2400" i="1">
                  <a:latin typeface="Times New Roman" pitchFamily="18" charset="0"/>
                </a:rPr>
                <a:t>n</a:t>
              </a:r>
            </a:p>
          </p:txBody>
        </p:sp>
        <p:sp>
          <p:nvSpPr>
            <p:cNvPr id="102429" name="Text Box 52"/>
            <p:cNvSpPr txBox="1">
              <a:spLocks noChangeArrowheads="1"/>
            </p:cNvSpPr>
            <p:nvPr/>
          </p:nvSpPr>
          <p:spPr bwMode="auto">
            <a:xfrm>
              <a:off x="2886" y="1313"/>
              <a:ext cx="47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2</a:t>
              </a:r>
              <a:r>
                <a:rPr lang="en-US" altLang="zh-CN" sz="2400" i="1">
                  <a:latin typeface="Times New Roman" pitchFamily="18" charset="0"/>
                </a:rPr>
                <a:t>n</a:t>
              </a:r>
              <a:r>
                <a:rPr lang="en-US" altLang="zh-CN" sz="2000">
                  <a:latin typeface="Times New Roman" pitchFamily="18" charset="0"/>
                </a:rPr>
                <a:t>+1</a:t>
              </a:r>
            </a:p>
          </p:txBody>
        </p:sp>
        <p:sp>
          <p:nvSpPr>
            <p:cNvPr id="102430" name="Text Box 53"/>
            <p:cNvSpPr txBox="1">
              <a:spLocks noChangeArrowheads="1"/>
            </p:cNvSpPr>
            <p:nvPr/>
          </p:nvSpPr>
          <p:spPr bwMode="auto">
            <a:xfrm>
              <a:off x="2833" y="2544"/>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3</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1</a:t>
              </a:r>
            </a:p>
          </p:txBody>
        </p:sp>
        <p:sp>
          <p:nvSpPr>
            <p:cNvPr id="102431" name="Text Box 54"/>
            <p:cNvSpPr txBox="1">
              <a:spLocks noChangeArrowheads="1"/>
            </p:cNvSpPr>
            <p:nvPr/>
          </p:nvSpPr>
          <p:spPr bwMode="auto">
            <a:xfrm>
              <a:off x="4655" y="864"/>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3</a:t>
              </a:r>
            </a:p>
          </p:txBody>
        </p:sp>
        <p:sp>
          <p:nvSpPr>
            <p:cNvPr id="102432" name="Text Box 55"/>
            <p:cNvSpPr txBox="1">
              <a:spLocks noChangeArrowheads="1"/>
            </p:cNvSpPr>
            <p:nvPr/>
          </p:nvSpPr>
          <p:spPr bwMode="auto">
            <a:xfrm>
              <a:off x="4086" y="1104"/>
              <a:ext cx="30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3</a:t>
              </a:r>
              <a:r>
                <a:rPr lang="en-US" altLang="zh-CN" sz="2400" i="1">
                  <a:latin typeface="Times New Roman" pitchFamily="18" charset="0"/>
                </a:rPr>
                <a:t>n</a:t>
              </a:r>
            </a:p>
          </p:txBody>
        </p:sp>
        <p:sp>
          <p:nvSpPr>
            <p:cNvPr id="102433" name="Text Box 56"/>
            <p:cNvSpPr txBox="1">
              <a:spLocks noChangeArrowheads="1"/>
            </p:cNvSpPr>
            <p:nvPr/>
          </p:nvSpPr>
          <p:spPr bwMode="auto">
            <a:xfrm>
              <a:off x="4086" y="1313"/>
              <a:ext cx="47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3</a:t>
              </a:r>
              <a:r>
                <a:rPr lang="en-US" altLang="zh-CN" sz="2400" i="1">
                  <a:latin typeface="Times New Roman" pitchFamily="18" charset="0"/>
                </a:rPr>
                <a:t>n</a:t>
              </a:r>
              <a:r>
                <a:rPr lang="en-US" altLang="zh-CN" sz="2000">
                  <a:latin typeface="Times New Roman" pitchFamily="18" charset="0"/>
                </a:rPr>
                <a:t>+1</a:t>
              </a:r>
            </a:p>
          </p:txBody>
        </p:sp>
        <p:sp>
          <p:nvSpPr>
            <p:cNvPr id="102434" name="Text Box 57"/>
            <p:cNvSpPr txBox="1">
              <a:spLocks noChangeArrowheads="1"/>
            </p:cNvSpPr>
            <p:nvPr/>
          </p:nvSpPr>
          <p:spPr bwMode="auto">
            <a:xfrm>
              <a:off x="4032" y="2544"/>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4</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1</a:t>
              </a:r>
            </a:p>
          </p:txBody>
        </p:sp>
        <p:grpSp>
          <p:nvGrpSpPr>
            <p:cNvPr id="102435" name="Group 58"/>
            <p:cNvGrpSpPr>
              <a:grpSpLocks/>
            </p:cNvGrpSpPr>
            <p:nvPr/>
          </p:nvGrpSpPr>
          <p:grpSpPr bwMode="auto">
            <a:xfrm>
              <a:off x="4559" y="1152"/>
              <a:ext cx="577" cy="1636"/>
              <a:chOff x="4271" y="1104"/>
              <a:chExt cx="577" cy="1636"/>
            </a:xfrm>
          </p:grpSpPr>
          <p:sp>
            <p:nvSpPr>
              <p:cNvPr id="102474" name="Rectangle 59"/>
              <p:cNvSpPr>
                <a:spLocks noChangeArrowheads="1"/>
              </p:cNvSpPr>
              <p:nvPr/>
            </p:nvSpPr>
            <p:spPr bwMode="auto">
              <a:xfrm>
                <a:off x="4271"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75" name="Rectangle 60"/>
              <p:cNvSpPr>
                <a:spLocks noChangeArrowheads="1"/>
              </p:cNvSpPr>
              <p:nvPr/>
            </p:nvSpPr>
            <p:spPr bwMode="auto">
              <a:xfrm>
                <a:off x="4271"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76" name="Rectangle 61"/>
              <p:cNvSpPr>
                <a:spLocks noChangeArrowheads="1"/>
              </p:cNvSpPr>
              <p:nvPr/>
            </p:nvSpPr>
            <p:spPr bwMode="auto">
              <a:xfrm>
                <a:off x="4271"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77" name="Rectangle 62"/>
              <p:cNvSpPr>
                <a:spLocks noChangeArrowheads="1"/>
              </p:cNvSpPr>
              <p:nvPr/>
            </p:nvSpPr>
            <p:spPr bwMode="auto">
              <a:xfrm>
                <a:off x="4271"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78" name="Rectangle 63"/>
              <p:cNvSpPr>
                <a:spLocks noChangeArrowheads="1"/>
              </p:cNvSpPr>
              <p:nvPr/>
            </p:nvSpPr>
            <p:spPr bwMode="auto">
              <a:xfrm>
                <a:off x="4271"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79" name="Rectangle 64"/>
              <p:cNvSpPr>
                <a:spLocks noChangeArrowheads="1"/>
              </p:cNvSpPr>
              <p:nvPr/>
            </p:nvSpPr>
            <p:spPr bwMode="auto">
              <a:xfrm>
                <a:off x="4271"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80" name="Line 65"/>
              <p:cNvSpPr>
                <a:spLocks noChangeShapeType="1"/>
              </p:cNvSpPr>
              <p:nvPr/>
            </p:nvSpPr>
            <p:spPr bwMode="auto">
              <a:xfrm>
                <a:off x="4271" y="1104"/>
                <a:ext cx="528" cy="0"/>
              </a:xfrm>
              <a:prstGeom prst="line">
                <a:avLst/>
              </a:prstGeom>
              <a:noFill/>
              <a:ln w="38100" cap="sq">
                <a:solidFill>
                  <a:schemeClr val="tx1"/>
                </a:solidFill>
                <a:round/>
                <a:headEnd/>
                <a:tailEnd/>
              </a:ln>
            </p:spPr>
            <p:txBody>
              <a:bodyPr wrap="none"/>
              <a:lstStyle/>
              <a:p>
                <a:endParaRPr lang="zh-CN" altLang="en-US"/>
              </a:p>
            </p:txBody>
          </p:sp>
          <p:sp>
            <p:nvSpPr>
              <p:cNvPr id="102481" name="Line 66"/>
              <p:cNvSpPr>
                <a:spLocks noChangeShapeType="1"/>
              </p:cNvSpPr>
              <p:nvPr/>
            </p:nvSpPr>
            <p:spPr bwMode="auto">
              <a:xfrm>
                <a:off x="4271" y="1315"/>
                <a:ext cx="528" cy="0"/>
              </a:xfrm>
              <a:prstGeom prst="line">
                <a:avLst/>
              </a:prstGeom>
              <a:noFill/>
              <a:ln w="38100">
                <a:solidFill>
                  <a:schemeClr val="tx1"/>
                </a:solidFill>
                <a:round/>
                <a:headEnd/>
                <a:tailEnd/>
              </a:ln>
            </p:spPr>
            <p:txBody>
              <a:bodyPr wrap="none"/>
              <a:lstStyle/>
              <a:p>
                <a:endParaRPr lang="zh-CN" altLang="en-US"/>
              </a:p>
            </p:txBody>
          </p:sp>
          <p:sp>
            <p:nvSpPr>
              <p:cNvPr id="102482" name="Line 67"/>
              <p:cNvSpPr>
                <a:spLocks noChangeShapeType="1"/>
              </p:cNvSpPr>
              <p:nvPr/>
            </p:nvSpPr>
            <p:spPr bwMode="auto">
              <a:xfrm>
                <a:off x="4271" y="1526"/>
                <a:ext cx="528" cy="0"/>
              </a:xfrm>
              <a:prstGeom prst="line">
                <a:avLst/>
              </a:prstGeom>
              <a:noFill/>
              <a:ln w="38100">
                <a:solidFill>
                  <a:schemeClr val="tx1"/>
                </a:solidFill>
                <a:round/>
                <a:headEnd/>
                <a:tailEnd/>
              </a:ln>
            </p:spPr>
            <p:txBody>
              <a:bodyPr wrap="none"/>
              <a:lstStyle/>
              <a:p>
                <a:endParaRPr lang="zh-CN" altLang="en-US"/>
              </a:p>
            </p:txBody>
          </p:sp>
          <p:sp>
            <p:nvSpPr>
              <p:cNvPr id="102483" name="Line 68"/>
              <p:cNvSpPr>
                <a:spLocks noChangeShapeType="1"/>
              </p:cNvSpPr>
              <p:nvPr/>
            </p:nvSpPr>
            <p:spPr bwMode="auto">
              <a:xfrm>
                <a:off x="4271" y="1922"/>
                <a:ext cx="528" cy="0"/>
              </a:xfrm>
              <a:prstGeom prst="line">
                <a:avLst/>
              </a:prstGeom>
              <a:noFill/>
              <a:ln w="38100">
                <a:solidFill>
                  <a:schemeClr val="tx1"/>
                </a:solidFill>
                <a:round/>
                <a:headEnd/>
                <a:tailEnd/>
              </a:ln>
            </p:spPr>
            <p:txBody>
              <a:bodyPr wrap="none"/>
              <a:lstStyle/>
              <a:p>
                <a:endParaRPr lang="zh-CN" altLang="en-US"/>
              </a:p>
            </p:txBody>
          </p:sp>
          <p:sp>
            <p:nvSpPr>
              <p:cNvPr id="102484" name="Line 69"/>
              <p:cNvSpPr>
                <a:spLocks noChangeShapeType="1"/>
              </p:cNvSpPr>
              <p:nvPr/>
            </p:nvSpPr>
            <p:spPr bwMode="auto">
              <a:xfrm>
                <a:off x="4271" y="2133"/>
                <a:ext cx="528" cy="0"/>
              </a:xfrm>
              <a:prstGeom prst="line">
                <a:avLst/>
              </a:prstGeom>
              <a:noFill/>
              <a:ln w="38100">
                <a:solidFill>
                  <a:schemeClr val="tx1"/>
                </a:solidFill>
                <a:round/>
                <a:headEnd/>
                <a:tailEnd/>
              </a:ln>
            </p:spPr>
            <p:txBody>
              <a:bodyPr wrap="none"/>
              <a:lstStyle/>
              <a:p>
                <a:endParaRPr lang="zh-CN" altLang="en-US"/>
              </a:p>
            </p:txBody>
          </p:sp>
          <p:sp>
            <p:nvSpPr>
              <p:cNvPr id="102485" name="Line 70"/>
              <p:cNvSpPr>
                <a:spLocks noChangeShapeType="1"/>
              </p:cNvSpPr>
              <p:nvPr/>
            </p:nvSpPr>
            <p:spPr bwMode="auto">
              <a:xfrm>
                <a:off x="4271" y="2529"/>
                <a:ext cx="528" cy="0"/>
              </a:xfrm>
              <a:prstGeom prst="line">
                <a:avLst/>
              </a:prstGeom>
              <a:noFill/>
              <a:ln w="38100">
                <a:solidFill>
                  <a:schemeClr val="tx1"/>
                </a:solidFill>
                <a:round/>
                <a:headEnd/>
                <a:tailEnd/>
              </a:ln>
            </p:spPr>
            <p:txBody>
              <a:bodyPr wrap="none"/>
              <a:lstStyle/>
              <a:p>
                <a:endParaRPr lang="zh-CN" altLang="en-US"/>
              </a:p>
            </p:txBody>
          </p:sp>
          <p:sp>
            <p:nvSpPr>
              <p:cNvPr id="102486" name="Line 71"/>
              <p:cNvSpPr>
                <a:spLocks noChangeShapeType="1"/>
              </p:cNvSpPr>
              <p:nvPr/>
            </p:nvSpPr>
            <p:spPr bwMode="auto">
              <a:xfrm>
                <a:off x="4271" y="2740"/>
                <a:ext cx="528" cy="0"/>
              </a:xfrm>
              <a:prstGeom prst="line">
                <a:avLst/>
              </a:prstGeom>
              <a:noFill/>
              <a:ln w="38100" cap="sq">
                <a:solidFill>
                  <a:schemeClr val="tx1"/>
                </a:solidFill>
                <a:round/>
                <a:headEnd/>
                <a:tailEnd/>
              </a:ln>
            </p:spPr>
            <p:txBody>
              <a:bodyPr wrap="none"/>
              <a:lstStyle/>
              <a:p>
                <a:endParaRPr lang="zh-CN" altLang="en-US"/>
              </a:p>
            </p:txBody>
          </p:sp>
          <p:sp>
            <p:nvSpPr>
              <p:cNvPr id="102487" name="Line 72"/>
              <p:cNvSpPr>
                <a:spLocks noChangeShapeType="1"/>
              </p:cNvSpPr>
              <p:nvPr/>
            </p:nvSpPr>
            <p:spPr bwMode="auto">
              <a:xfrm>
                <a:off x="4271" y="1104"/>
                <a:ext cx="0" cy="1636"/>
              </a:xfrm>
              <a:prstGeom prst="line">
                <a:avLst/>
              </a:prstGeom>
              <a:noFill/>
              <a:ln w="38100" cap="sq">
                <a:solidFill>
                  <a:schemeClr val="tx1"/>
                </a:solidFill>
                <a:round/>
                <a:headEnd/>
                <a:tailEnd/>
              </a:ln>
            </p:spPr>
            <p:txBody>
              <a:bodyPr wrap="none"/>
              <a:lstStyle/>
              <a:p>
                <a:endParaRPr lang="zh-CN" altLang="en-US"/>
              </a:p>
            </p:txBody>
          </p:sp>
          <p:sp>
            <p:nvSpPr>
              <p:cNvPr id="102488" name="Line 73"/>
              <p:cNvSpPr>
                <a:spLocks noChangeShapeType="1"/>
              </p:cNvSpPr>
              <p:nvPr/>
            </p:nvSpPr>
            <p:spPr bwMode="auto">
              <a:xfrm>
                <a:off x="4799" y="1104"/>
                <a:ext cx="0" cy="1636"/>
              </a:xfrm>
              <a:prstGeom prst="line">
                <a:avLst/>
              </a:prstGeom>
              <a:noFill/>
              <a:ln w="38100" cap="sq">
                <a:solidFill>
                  <a:schemeClr val="tx1"/>
                </a:solidFill>
                <a:round/>
                <a:headEnd/>
                <a:tailEnd/>
              </a:ln>
            </p:spPr>
            <p:txBody>
              <a:bodyPr wrap="none"/>
              <a:lstStyle/>
              <a:p>
                <a:endParaRPr lang="zh-CN" altLang="en-US"/>
              </a:p>
            </p:txBody>
          </p:sp>
          <p:sp>
            <p:nvSpPr>
              <p:cNvPr id="102489" name="Text Box 74"/>
              <p:cNvSpPr txBox="1">
                <a:spLocks noChangeArrowheads="1"/>
              </p:cNvSpPr>
              <p:nvPr/>
            </p:nvSpPr>
            <p:spPr bwMode="auto">
              <a:xfrm>
                <a:off x="4425"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2490" name="Text Box 75"/>
              <p:cNvSpPr txBox="1">
                <a:spLocks noChangeArrowheads="1"/>
              </p:cNvSpPr>
              <p:nvPr/>
            </p:nvSpPr>
            <p:spPr bwMode="auto">
              <a:xfrm>
                <a:off x="4425"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nvGrpSpPr>
            <p:cNvPr id="102436" name="Group 76"/>
            <p:cNvGrpSpPr>
              <a:grpSpLocks/>
            </p:cNvGrpSpPr>
            <p:nvPr/>
          </p:nvGrpSpPr>
          <p:grpSpPr bwMode="auto">
            <a:xfrm>
              <a:off x="3337" y="1152"/>
              <a:ext cx="542" cy="1636"/>
              <a:chOff x="3049" y="1104"/>
              <a:chExt cx="542" cy="1636"/>
            </a:xfrm>
          </p:grpSpPr>
          <p:sp>
            <p:nvSpPr>
              <p:cNvPr id="102457" name="Rectangle 77"/>
              <p:cNvSpPr>
                <a:spLocks noChangeArrowheads="1"/>
              </p:cNvSpPr>
              <p:nvPr/>
            </p:nvSpPr>
            <p:spPr bwMode="auto">
              <a:xfrm>
                <a:off x="3049"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58" name="Rectangle 78"/>
              <p:cNvSpPr>
                <a:spLocks noChangeArrowheads="1"/>
              </p:cNvSpPr>
              <p:nvPr/>
            </p:nvSpPr>
            <p:spPr bwMode="auto">
              <a:xfrm>
                <a:off x="3049"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59" name="Rectangle 79"/>
              <p:cNvSpPr>
                <a:spLocks noChangeArrowheads="1"/>
              </p:cNvSpPr>
              <p:nvPr/>
            </p:nvSpPr>
            <p:spPr bwMode="auto">
              <a:xfrm>
                <a:off x="3049"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60" name="Rectangle 80"/>
              <p:cNvSpPr>
                <a:spLocks noChangeArrowheads="1"/>
              </p:cNvSpPr>
              <p:nvPr/>
            </p:nvSpPr>
            <p:spPr bwMode="auto">
              <a:xfrm>
                <a:off x="3049"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2461" name="Rectangle 81"/>
              <p:cNvSpPr>
                <a:spLocks noChangeArrowheads="1"/>
              </p:cNvSpPr>
              <p:nvPr/>
            </p:nvSpPr>
            <p:spPr bwMode="auto">
              <a:xfrm>
                <a:off x="3049"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62" name="Rectangle 82"/>
              <p:cNvSpPr>
                <a:spLocks noChangeArrowheads="1"/>
              </p:cNvSpPr>
              <p:nvPr/>
            </p:nvSpPr>
            <p:spPr bwMode="auto">
              <a:xfrm>
                <a:off x="3049"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2463" name="Line 83"/>
              <p:cNvSpPr>
                <a:spLocks noChangeShapeType="1"/>
              </p:cNvSpPr>
              <p:nvPr/>
            </p:nvSpPr>
            <p:spPr bwMode="auto">
              <a:xfrm>
                <a:off x="3049" y="1104"/>
                <a:ext cx="528" cy="0"/>
              </a:xfrm>
              <a:prstGeom prst="line">
                <a:avLst/>
              </a:prstGeom>
              <a:noFill/>
              <a:ln w="38100" cap="sq">
                <a:solidFill>
                  <a:schemeClr val="tx1"/>
                </a:solidFill>
                <a:round/>
                <a:headEnd/>
                <a:tailEnd/>
              </a:ln>
            </p:spPr>
            <p:txBody>
              <a:bodyPr wrap="none"/>
              <a:lstStyle/>
              <a:p>
                <a:endParaRPr lang="zh-CN" altLang="en-US"/>
              </a:p>
            </p:txBody>
          </p:sp>
          <p:sp>
            <p:nvSpPr>
              <p:cNvPr id="102464" name="Line 84"/>
              <p:cNvSpPr>
                <a:spLocks noChangeShapeType="1"/>
              </p:cNvSpPr>
              <p:nvPr/>
            </p:nvSpPr>
            <p:spPr bwMode="auto">
              <a:xfrm>
                <a:off x="3049" y="1315"/>
                <a:ext cx="528" cy="0"/>
              </a:xfrm>
              <a:prstGeom prst="line">
                <a:avLst/>
              </a:prstGeom>
              <a:noFill/>
              <a:ln w="38100">
                <a:solidFill>
                  <a:schemeClr val="tx1"/>
                </a:solidFill>
                <a:round/>
                <a:headEnd/>
                <a:tailEnd/>
              </a:ln>
            </p:spPr>
            <p:txBody>
              <a:bodyPr wrap="none"/>
              <a:lstStyle/>
              <a:p>
                <a:endParaRPr lang="zh-CN" altLang="en-US"/>
              </a:p>
            </p:txBody>
          </p:sp>
          <p:sp>
            <p:nvSpPr>
              <p:cNvPr id="102465" name="Line 85"/>
              <p:cNvSpPr>
                <a:spLocks noChangeShapeType="1"/>
              </p:cNvSpPr>
              <p:nvPr/>
            </p:nvSpPr>
            <p:spPr bwMode="auto">
              <a:xfrm>
                <a:off x="3049" y="1526"/>
                <a:ext cx="528" cy="0"/>
              </a:xfrm>
              <a:prstGeom prst="line">
                <a:avLst/>
              </a:prstGeom>
              <a:noFill/>
              <a:ln w="38100">
                <a:solidFill>
                  <a:schemeClr val="tx1"/>
                </a:solidFill>
                <a:round/>
                <a:headEnd/>
                <a:tailEnd/>
              </a:ln>
            </p:spPr>
            <p:txBody>
              <a:bodyPr wrap="none"/>
              <a:lstStyle/>
              <a:p>
                <a:endParaRPr lang="zh-CN" altLang="en-US"/>
              </a:p>
            </p:txBody>
          </p:sp>
          <p:sp>
            <p:nvSpPr>
              <p:cNvPr id="102466" name="Line 86"/>
              <p:cNvSpPr>
                <a:spLocks noChangeShapeType="1"/>
              </p:cNvSpPr>
              <p:nvPr/>
            </p:nvSpPr>
            <p:spPr bwMode="auto">
              <a:xfrm>
                <a:off x="3049" y="1922"/>
                <a:ext cx="528" cy="0"/>
              </a:xfrm>
              <a:prstGeom prst="line">
                <a:avLst/>
              </a:prstGeom>
              <a:noFill/>
              <a:ln w="38100">
                <a:solidFill>
                  <a:schemeClr val="tx1"/>
                </a:solidFill>
                <a:round/>
                <a:headEnd/>
                <a:tailEnd/>
              </a:ln>
            </p:spPr>
            <p:txBody>
              <a:bodyPr wrap="none"/>
              <a:lstStyle/>
              <a:p>
                <a:endParaRPr lang="zh-CN" altLang="en-US"/>
              </a:p>
            </p:txBody>
          </p:sp>
          <p:sp>
            <p:nvSpPr>
              <p:cNvPr id="102467" name="Line 87"/>
              <p:cNvSpPr>
                <a:spLocks noChangeShapeType="1"/>
              </p:cNvSpPr>
              <p:nvPr/>
            </p:nvSpPr>
            <p:spPr bwMode="auto">
              <a:xfrm>
                <a:off x="3049" y="2133"/>
                <a:ext cx="528" cy="0"/>
              </a:xfrm>
              <a:prstGeom prst="line">
                <a:avLst/>
              </a:prstGeom>
              <a:noFill/>
              <a:ln w="38100">
                <a:solidFill>
                  <a:schemeClr val="tx1"/>
                </a:solidFill>
                <a:round/>
                <a:headEnd/>
                <a:tailEnd/>
              </a:ln>
            </p:spPr>
            <p:txBody>
              <a:bodyPr wrap="none"/>
              <a:lstStyle/>
              <a:p>
                <a:endParaRPr lang="zh-CN" altLang="en-US"/>
              </a:p>
            </p:txBody>
          </p:sp>
          <p:sp>
            <p:nvSpPr>
              <p:cNvPr id="102468" name="Line 88"/>
              <p:cNvSpPr>
                <a:spLocks noChangeShapeType="1"/>
              </p:cNvSpPr>
              <p:nvPr/>
            </p:nvSpPr>
            <p:spPr bwMode="auto">
              <a:xfrm>
                <a:off x="3049" y="2529"/>
                <a:ext cx="528" cy="0"/>
              </a:xfrm>
              <a:prstGeom prst="line">
                <a:avLst/>
              </a:prstGeom>
              <a:noFill/>
              <a:ln w="38100">
                <a:solidFill>
                  <a:schemeClr val="tx1"/>
                </a:solidFill>
                <a:round/>
                <a:headEnd/>
                <a:tailEnd/>
              </a:ln>
            </p:spPr>
            <p:txBody>
              <a:bodyPr wrap="none"/>
              <a:lstStyle/>
              <a:p>
                <a:endParaRPr lang="zh-CN" altLang="en-US"/>
              </a:p>
            </p:txBody>
          </p:sp>
          <p:sp>
            <p:nvSpPr>
              <p:cNvPr id="102469" name="Line 89"/>
              <p:cNvSpPr>
                <a:spLocks noChangeShapeType="1"/>
              </p:cNvSpPr>
              <p:nvPr/>
            </p:nvSpPr>
            <p:spPr bwMode="auto">
              <a:xfrm>
                <a:off x="3049" y="2740"/>
                <a:ext cx="528" cy="0"/>
              </a:xfrm>
              <a:prstGeom prst="line">
                <a:avLst/>
              </a:prstGeom>
              <a:noFill/>
              <a:ln w="38100" cap="sq">
                <a:solidFill>
                  <a:schemeClr val="tx1"/>
                </a:solidFill>
                <a:round/>
                <a:headEnd/>
                <a:tailEnd/>
              </a:ln>
            </p:spPr>
            <p:txBody>
              <a:bodyPr wrap="none"/>
              <a:lstStyle/>
              <a:p>
                <a:endParaRPr lang="zh-CN" altLang="en-US"/>
              </a:p>
            </p:txBody>
          </p:sp>
          <p:sp>
            <p:nvSpPr>
              <p:cNvPr id="102470" name="Line 90"/>
              <p:cNvSpPr>
                <a:spLocks noChangeShapeType="1"/>
              </p:cNvSpPr>
              <p:nvPr/>
            </p:nvSpPr>
            <p:spPr bwMode="auto">
              <a:xfrm>
                <a:off x="3049" y="1104"/>
                <a:ext cx="0" cy="1636"/>
              </a:xfrm>
              <a:prstGeom prst="line">
                <a:avLst/>
              </a:prstGeom>
              <a:noFill/>
              <a:ln w="38100" cap="sq">
                <a:solidFill>
                  <a:schemeClr val="tx1"/>
                </a:solidFill>
                <a:round/>
                <a:headEnd/>
                <a:tailEnd/>
              </a:ln>
            </p:spPr>
            <p:txBody>
              <a:bodyPr wrap="none"/>
              <a:lstStyle/>
              <a:p>
                <a:endParaRPr lang="zh-CN" altLang="en-US"/>
              </a:p>
            </p:txBody>
          </p:sp>
          <p:sp>
            <p:nvSpPr>
              <p:cNvPr id="102471" name="Line 91"/>
              <p:cNvSpPr>
                <a:spLocks noChangeShapeType="1"/>
              </p:cNvSpPr>
              <p:nvPr/>
            </p:nvSpPr>
            <p:spPr bwMode="auto">
              <a:xfrm>
                <a:off x="3577" y="1104"/>
                <a:ext cx="0" cy="1636"/>
              </a:xfrm>
              <a:prstGeom prst="line">
                <a:avLst/>
              </a:prstGeom>
              <a:noFill/>
              <a:ln w="38100" cap="sq">
                <a:solidFill>
                  <a:schemeClr val="tx1"/>
                </a:solidFill>
                <a:round/>
                <a:headEnd/>
                <a:tailEnd/>
              </a:ln>
            </p:spPr>
            <p:txBody>
              <a:bodyPr wrap="none"/>
              <a:lstStyle/>
              <a:p>
                <a:endParaRPr lang="zh-CN" altLang="en-US"/>
              </a:p>
            </p:txBody>
          </p:sp>
          <p:sp>
            <p:nvSpPr>
              <p:cNvPr id="102472" name="Text Box 92"/>
              <p:cNvSpPr txBox="1">
                <a:spLocks noChangeArrowheads="1"/>
              </p:cNvSpPr>
              <p:nvPr/>
            </p:nvSpPr>
            <p:spPr bwMode="auto">
              <a:xfrm>
                <a:off x="3154"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2473" name="Text Box 93"/>
              <p:cNvSpPr txBox="1">
                <a:spLocks noChangeArrowheads="1"/>
              </p:cNvSpPr>
              <p:nvPr/>
            </p:nvSpPr>
            <p:spPr bwMode="auto">
              <a:xfrm>
                <a:off x="31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2437" name="Freeform 94"/>
            <p:cNvSpPr>
              <a:spLocks/>
            </p:cNvSpPr>
            <p:nvPr/>
          </p:nvSpPr>
          <p:spPr bwMode="auto">
            <a:xfrm>
              <a:off x="384" y="2064"/>
              <a:ext cx="4176" cy="960"/>
            </a:xfrm>
            <a:custGeom>
              <a:avLst/>
              <a:gdLst>
                <a:gd name="T0" fmla="*/ 528 w 4176"/>
                <a:gd name="T1" fmla="*/ 0 h 960"/>
                <a:gd name="T2" fmla="*/ 0 w 4176"/>
                <a:gd name="T3" fmla="*/ 0 h 960"/>
                <a:gd name="T4" fmla="*/ 0 w 4176"/>
                <a:gd name="T5" fmla="*/ 960 h 960"/>
                <a:gd name="T6" fmla="*/ 3648 w 4176"/>
                <a:gd name="T7" fmla="*/ 960 h 960"/>
                <a:gd name="T8" fmla="*/ 3648 w 4176"/>
                <a:gd name="T9" fmla="*/ 0 h 960"/>
                <a:gd name="T10" fmla="*/ 4176 w 4176"/>
                <a:gd name="T11" fmla="*/ 0 h 960"/>
                <a:gd name="T12" fmla="*/ 0 60000 65536"/>
                <a:gd name="T13" fmla="*/ 0 60000 65536"/>
                <a:gd name="T14" fmla="*/ 0 60000 65536"/>
                <a:gd name="T15" fmla="*/ 0 60000 65536"/>
                <a:gd name="T16" fmla="*/ 0 60000 65536"/>
                <a:gd name="T17" fmla="*/ 0 60000 65536"/>
                <a:gd name="T18" fmla="*/ 0 w 4176"/>
                <a:gd name="T19" fmla="*/ 0 h 960"/>
                <a:gd name="T20" fmla="*/ 4176 w 4176"/>
                <a:gd name="T21" fmla="*/ 960 h 960"/>
              </a:gdLst>
              <a:ahLst/>
              <a:cxnLst>
                <a:cxn ang="T12">
                  <a:pos x="T0" y="T1"/>
                </a:cxn>
                <a:cxn ang="T13">
                  <a:pos x="T2" y="T3"/>
                </a:cxn>
                <a:cxn ang="T14">
                  <a:pos x="T4" y="T5"/>
                </a:cxn>
                <a:cxn ang="T15">
                  <a:pos x="T6" y="T7"/>
                </a:cxn>
                <a:cxn ang="T16">
                  <a:pos x="T8" y="T9"/>
                </a:cxn>
                <a:cxn ang="T17">
                  <a:pos x="T10" y="T11"/>
                </a:cxn>
              </a:cxnLst>
              <a:rect l="T18" t="T19" r="T20" b="T21"/>
              <a:pathLst>
                <a:path w="4176" h="960">
                  <a:moveTo>
                    <a:pt x="528" y="0"/>
                  </a:moveTo>
                  <a:lnTo>
                    <a:pt x="0" y="0"/>
                  </a:lnTo>
                  <a:lnTo>
                    <a:pt x="0" y="960"/>
                  </a:lnTo>
                  <a:lnTo>
                    <a:pt x="3648" y="960"/>
                  </a:lnTo>
                  <a:lnTo>
                    <a:pt x="3648" y="0"/>
                  </a:lnTo>
                  <a:lnTo>
                    <a:pt x="4176" y="0"/>
                  </a:lnTo>
                </a:path>
              </a:pathLst>
            </a:custGeom>
            <a:noFill/>
            <a:ln w="38100">
              <a:solidFill>
                <a:schemeClr val="tx1"/>
              </a:solidFill>
              <a:prstDash val="dash"/>
              <a:round/>
              <a:headEnd type="stealth" w="med" len="med"/>
              <a:tailEnd type="stealth" w="med" len="med"/>
            </a:ln>
          </p:spPr>
          <p:txBody>
            <a:bodyPr wrap="none"/>
            <a:lstStyle/>
            <a:p>
              <a:endParaRPr lang="zh-CN" altLang="en-US"/>
            </a:p>
          </p:txBody>
        </p:sp>
        <p:sp>
          <p:nvSpPr>
            <p:cNvPr id="102438" name="Freeform 95"/>
            <p:cNvSpPr>
              <a:spLocks/>
            </p:cNvSpPr>
            <p:nvPr/>
          </p:nvSpPr>
          <p:spPr bwMode="auto">
            <a:xfrm>
              <a:off x="1557" y="2064"/>
              <a:ext cx="528" cy="954"/>
            </a:xfrm>
            <a:custGeom>
              <a:avLst/>
              <a:gdLst>
                <a:gd name="T0" fmla="*/ 0 w 528"/>
                <a:gd name="T1" fmla="*/ 906 h 960"/>
                <a:gd name="T2" fmla="*/ 0 w 528"/>
                <a:gd name="T3" fmla="*/ 0 h 960"/>
                <a:gd name="T4" fmla="*/ 528 w 528"/>
                <a:gd name="T5" fmla="*/ 0 h 960"/>
                <a:gd name="T6" fmla="*/ 0 60000 65536"/>
                <a:gd name="T7" fmla="*/ 0 60000 65536"/>
                <a:gd name="T8" fmla="*/ 0 60000 65536"/>
                <a:gd name="T9" fmla="*/ 0 w 528"/>
                <a:gd name="T10" fmla="*/ 0 h 960"/>
                <a:gd name="T11" fmla="*/ 528 w 528"/>
                <a:gd name="T12" fmla="*/ 960 h 960"/>
              </a:gdLst>
              <a:ahLst/>
              <a:cxnLst>
                <a:cxn ang="T6">
                  <a:pos x="T0" y="T1"/>
                </a:cxn>
                <a:cxn ang="T7">
                  <a:pos x="T2" y="T3"/>
                </a:cxn>
                <a:cxn ang="T8">
                  <a:pos x="T4" y="T5"/>
                </a:cxn>
              </a:cxnLst>
              <a:rect l="T9" t="T10" r="T11" b="T12"/>
              <a:pathLst>
                <a:path w="528" h="960">
                  <a:moveTo>
                    <a:pt x="0" y="960"/>
                  </a:moveTo>
                  <a:lnTo>
                    <a:pt x="0" y="0"/>
                  </a:lnTo>
                  <a:lnTo>
                    <a:pt x="528" y="0"/>
                  </a:lnTo>
                </a:path>
              </a:pathLst>
            </a:custGeom>
            <a:noFill/>
            <a:ln w="38100">
              <a:solidFill>
                <a:schemeClr val="tx1"/>
              </a:solidFill>
              <a:prstDash val="dash"/>
              <a:round/>
              <a:headEnd type="oval" w="sm" len="sm"/>
              <a:tailEnd type="stealth" w="med" len="med"/>
            </a:ln>
          </p:spPr>
          <p:txBody>
            <a:bodyPr wrap="none"/>
            <a:lstStyle/>
            <a:p>
              <a:endParaRPr lang="zh-CN" altLang="en-US"/>
            </a:p>
          </p:txBody>
        </p:sp>
        <p:sp>
          <p:nvSpPr>
            <p:cNvPr id="102439" name="Freeform 96"/>
            <p:cNvSpPr>
              <a:spLocks/>
            </p:cNvSpPr>
            <p:nvPr/>
          </p:nvSpPr>
          <p:spPr bwMode="auto">
            <a:xfrm>
              <a:off x="2808" y="2064"/>
              <a:ext cx="528" cy="954"/>
            </a:xfrm>
            <a:custGeom>
              <a:avLst/>
              <a:gdLst>
                <a:gd name="T0" fmla="*/ 0 w 528"/>
                <a:gd name="T1" fmla="*/ 906 h 960"/>
                <a:gd name="T2" fmla="*/ 0 w 528"/>
                <a:gd name="T3" fmla="*/ 0 h 960"/>
                <a:gd name="T4" fmla="*/ 528 w 528"/>
                <a:gd name="T5" fmla="*/ 0 h 960"/>
                <a:gd name="T6" fmla="*/ 0 60000 65536"/>
                <a:gd name="T7" fmla="*/ 0 60000 65536"/>
                <a:gd name="T8" fmla="*/ 0 60000 65536"/>
                <a:gd name="T9" fmla="*/ 0 w 528"/>
                <a:gd name="T10" fmla="*/ 0 h 960"/>
                <a:gd name="T11" fmla="*/ 528 w 528"/>
                <a:gd name="T12" fmla="*/ 960 h 960"/>
              </a:gdLst>
              <a:ahLst/>
              <a:cxnLst>
                <a:cxn ang="T6">
                  <a:pos x="T0" y="T1"/>
                </a:cxn>
                <a:cxn ang="T7">
                  <a:pos x="T2" y="T3"/>
                </a:cxn>
                <a:cxn ang="T8">
                  <a:pos x="T4" y="T5"/>
                </a:cxn>
              </a:cxnLst>
              <a:rect l="T9" t="T10" r="T11" b="T12"/>
              <a:pathLst>
                <a:path w="528" h="960">
                  <a:moveTo>
                    <a:pt x="0" y="960"/>
                  </a:moveTo>
                  <a:lnTo>
                    <a:pt x="0" y="0"/>
                  </a:lnTo>
                  <a:lnTo>
                    <a:pt x="528" y="0"/>
                  </a:lnTo>
                </a:path>
              </a:pathLst>
            </a:custGeom>
            <a:noFill/>
            <a:ln w="38100">
              <a:solidFill>
                <a:schemeClr val="tx1"/>
              </a:solidFill>
              <a:prstDash val="dash"/>
              <a:round/>
              <a:headEnd type="oval" w="sm" len="sm"/>
              <a:tailEnd type="stealth" w="med" len="med"/>
            </a:ln>
          </p:spPr>
          <p:txBody>
            <a:bodyPr wrap="none"/>
            <a:lstStyle/>
            <a:p>
              <a:endParaRPr lang="zh-CN" altLang="en-US"/>
            </a:p>
          </p:txBody>
        </p:sp>
        <p:grpSp>
          <p:nvGrpSpPr>
            <p:cNvPr id="102440" name="Group 97"/>
            <p:cNvGrpSpPr>
              <a:grpSpLocks/>
            </p:cNvGrpSpPr>
            <p:nvPr/>
          </p:nvGrpSpPr>
          <p:grpSpPr bwMode="auto">
            <a:xfrm>
              <a:off x="2519" y="3360"/>
              <a:ext cx="1031" cy="286"/>
              <a:chOff x="2519" y="3360"/>
              <a:chExt cx="1031" cy="286"/>
            </a:xfrm>
          </p:grpSpPr>
          <p:sp>
            <p:nvSpPr>
              <p:cNvPr id="102455" name="Rectangle 98"/>
              <p:cNvSpPr>
                <a:spLocks noChangeArrowheads="1"/>
              </p:cNvSpPr>
              <p:nvPr/>
            </p:nvSpPr>
            <p:spPr bwMode="auto">
              <a:xfrm>
                <a:off x="2519" y="336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2456" name="Text Box 99"/>
              <p:cNvSpPr txBox="1">
                <a:spLocks noChangeArrowheads="1"/>
              </p:cNvSpPr>
              <p:nvPr/>
            </p:nvSpPr>
            <p:spPr bwMode="auto">
              <a:xfrm>
                <a:off x="2648" y="3371"/>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地址译码</a:t>
                </a:r>
              </a:p>
            </p:txBody>
          </p:sp>
        </p:grpSp>
        <p:grpSp>
          <p:nvGrpSpPr>
            <p:cNvPr id="102441" name="Group 100"/>
            <p:cNvGrpSpPr>
              <a:grpSpLocks/>
            </p:cNvGrpSpPr>
            <p:nvPr/>
          </p:nvGrpSpPr>
          <p:grpSpPr bwMode="auto">
            <a:xfrm>
              <a:off x="1488" y="3840"/>
              <a:ext cx="2062" cy="286"/>
              <a:chOff x="1488" y="3840"/>
              <a:chExt cx="2062" cy="286"/>
            </a:xfrm>
          </p:grpSpPr>
          <p:sp>
            <p:nvSpPr>
              <p:cNvPr id="102451" name="Rectangle 101"/>
              <p:cNvSpPr>
                <a:spLocks noChangeArrowheads="1"/>
              </p:cNvSpPr>
              <p:nvPr/>
            </p:nvSpPr>
            <p:spPr bwMode="auto">
              <a:xfrm>
                <a:off x="2519"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2452" name="Text Box 102"/>
              <p:cNvSpPr txBox="1">
                <a:spLocks noChangeArrowheads="1"/>
              </p:cNvSpPr>
              <p:nvPr/>
            </p:nvSpPr>
            <p:spPr bwMode="auto">
              <a:xfrm>
                <a:off x="2648" y="3851"/>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体内地址</a:t>
                </a:r>
              </a:p>
            </p:txBody>
          </p:sp>
          <p:sp>
            <p:nvSpPr>
              <p:cNvPr id="102453" name="Rectangle 103"/>
              <p:cNvSpPr>
                <a:spLocks noChangeArrowheads="1"/>
              </p:cNvSpPr>
              <p:nvPr/>
            </p:nvSpPr>
            <p:spPr bwMode="auto">
              <a:xfrm>
                <a:off x="1488"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2454" name="Text Box 104"/>
              <p:cNvSpPr txBox="1">
                <a:spLocks noChangeArrowheads="1"/>
              </p:cNvSpPr>
              <p:nvPr/>
            </p:nvSpPr>
            <p:spPr bwMode="auto">
              <a:xfrm>
                <a:off x="1770" y="3851"/>
                <a:ext cx="43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体号</a:t>
                </a:r>
              </a:p>
            </p:txBody>
          </p:sp>
        </p:grpSp>
        <p:sp>
          <p:nvSpPr>
            <p:cNvPr id="102442" name="Line 105"/>
            <p:cNvSpPr>
              <a:spLocks noChangeShapeType="1"/>
            </p:cNvSpPr>
            <p:nvPr/>
          </p:nvSpPr>
          <p:spPr bwMode="auto">
            <a:xfrm flipV="1">
              <a:off x="1975" y="3204"/>
              <a:ext cx="0" cy="635"/>
            </a:xfrm>
            <a:prstGeom prst="line">
              <a:avLst/>
            </a:prstGeom>
            <a:noFill/>
            <a:ln w="38100">
              <a:solidFill>
                <a:schemeClr val="tx1"/>
              </a:solidFill>
              <a:round/>
              <a:headEnd/>
              <a:tailEnd type="stealth" w="med" len="med"/>
            </a:ln>
          </p:spPr>
          <p:txBody>
            <a:bodyPr wrap="none"/>
            <a:lstStyle/>
            <a:p>
              <a:endParaRPr lang="zh-CN" altLang="en-US"/>
            </a:p>
          </p:txBody>
        </p:sp>
        <p:sp>
          <p:nvSpPr>
            <p:cNvPr id="102443" name="Line 106"/>
            <p:cNvSpPr>
              <a:spLocks noChangeShapeType="1"/>
            </p:cNvSpPr>
            <p:nvPr/>
          </p:nvSpPr>
          <p:spPr bwMode="auto">
            <a:xfrm flipV="1">
              <a:off x="3024" y="3648"/>
              <a:ext cx="0" cy="192"/>
            </a:xfrm>
            <a:prstGeom prst="line">
              <a:avLst/>
            </a:prstGeom>
            <a:noFill/>
            <a:ln w="38100">
              <a:solidFill>
                <a:schemeClr val="tx1"/>
              </a:solidFill>
              <a:round/>
              <a:headEnd/>
              <a:tailEnd type="stealth" w="med" len="med"/>
            </a:ln>
          </p:spPr>
          <p:txBody>
            <a:bodyPr wrap="none"/>
            <a:lstStyle/>
            <a:p>
              <a:endParaRPr lang="zh-CN" altLang="en-US"/>
            </a:p>
          </p:txBody>
        </p:sp>
        <p:grpSp>
          <p:nvGrpSpPr>
            <p:cNvPr id="102444" name="Group 107"/>
            <p:cNvGrpSpPr>
              <a:grpSpLocks/>
            </p:cNvGrpSpPr>
            <p:nvPr/>
          </p:nvGrpSpPr>
          <p:grpSpPr bwMode="auto">
            <a:xfrm>
              <a:off x="1190" y="2784"/>
              <a:ext cx="3640" cy="442"/>
              <a:chOff x="1190" y="2784"/>
              <a:chExt cx="3640" cy="442"/>
            </a:xfrm>
          </p:grpSpPr>
          <p:sp>
            <p:nvSpPr>
              <p:cNvPr id="102446" name="Freeform 108"/>
              <p:cNvSpPr>
                <a:spLocks/>
              </p:cNvSpPr>
              <p:nvPr/>
            </p:nvSpPr>
            <p:spPr bwMode="auto">
              <a:xfrm>
                <a:off x="1200" y="2784"/>
                <a:ext cx="1" cy="442"/>
              </a:xfrm>
              <a:custGeom>
                <a:avLst/>
                <a:gdLst>
                  <a:gd name="T0" fmla="*/ 0 w 1"/>
                  <a:gd name="T1" fmla="*/ 442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tx1"/>
                </a:solidFill>
                <a:round/>
                <a:headEnd/>
                <a:tailEnd type="stealth" w="med" len="med"/>
              </a:ln>
            </p:spPr>
            <p:txBody>
              <a:bodyPr wrap="none"/>
              <a:lstStyle/>
              <a:p>
                <a:endParaRPr lang="zh-CN" altLang="en-US"/>
              </a:p>
            </p:txBody>
          </p:sp>
          <p:sp>
            <p:nvSpPr>
              <p:cNvPr id="102447" name="Line 109"/>
              <p:cNvSpPr>
                <a:spLocks noChangeShapeType="1"/>
              </p:cNvSpPr>
              <p:nvPr/>
            </p:nvSpPr>
            <p:spPr bwMode="auto">
              <a:xfrm>
                <a:off x="1190" y="3213"/>
                <a:ext cx="3627" cy="0"/>
              </a:xfrm>
              <a:prstGeom prst="line">
                <a:avLst/>
              </a:prstGeom>
              <a:noFill/>
              <a:ln w="38100">
                <a:solidFill>
                  <a:schemeClr val="tx1"/>
                </a:solidFill>
                <a:round/>
                <a:headEnd/>
                <a:tailEnd/>
              </a:ln>
            </p:spPr>
            <p:txBody>
              <a:bodyPr wrap="none"/>
              <a:lstStyle/>
              <a:p>
                <a:endParaRPr lang="zh-CN" altLang="en-US"/>
              </a:p>
            </p:txBody>
          </p:sp>
          <p:sp>
            <p:nvSpPr>
              <p:cNvPr id="102448" name="Freeform 110"/>
              <p:cNvSpPr>
                <a:spLocks/>
              </p:cNvSpPr>
              <p:nvPr/>
            </p:nvSpPr>
            <p:spPr bwMode="auto">
              <a:xfrm>
                <a:off x="4829" y="2784"/>
                <a:ext cx="1" cy="442"/>
              </a:xfrm>
              <a:custGeom>
                <a:avLst/>
                <a:gdLst>
                  <a:gd name="T0" fmla="*/ 0 w 1"/>
                  <a:gd name="T1" fmla="*/ 442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tx1"/>
                </a:solidFill>
                <a:round/>
                <a:headEnd/>
                <a:tailEnd type="stealth" w="med" len="med"/>
              </a:ln>
            </p:spPr>
            <p:txBody>
              <a:bodyPr wrap="none"/>
              <a:lstStyle/>
              <a:p>
                <a:endParaRPr lang="zh-CN" altLang="en-US"/>
              </a:p>
            </p:txBody>
          </p:sp>
          <p:sp>
            <p:nvSpPr>
              <p:cNvPr id="102449" name="Freeform 111"/>
              <p:cNvSpPr>
                <a:spLocks/>
              </p:cNvSpPr>
              <p:nvPr/>
            </p:nvSpPr>
            <p:spPr bwMode="auto">
              <a:xfrm>
                <a:off x="2381" y="2784"/>
                <a:ext cx="1" cy="438"/>
              </a:xfrm>
              <a:custGeom>
                <a:avLst/>
                <a:gdLst>
                  <a:gd name="T0" fmla="*/ 0 w 1"/>
                  <a:gd name="T1" fmla="*/ 406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tx1"/>
                </a:solidFill>
                <a:round/>
                <a:headEnd/>
                <a:tailEnd type="stealth" w="med" len="med"/>
              </a:ln>
            </p:spPr>
            <p:txBody>
              <a:bodyPr wrap="none"/>
              <a:lstStyle/>
              <a:p>
                <a:endParaRPr lang="zh-CN" altLang="en-US"/>
              </a:p>
            </p:txBody>
          </p:sp>
          <p:sp>
            <p:nvSpPr>
              <p:cNvPr id="102450" name="Freeform 112"/>
              <p:cNvSpPr>
                <a:spLocks/>
              </p:cNvSpPr>
              <p:nvPr/>
            </p:nvSpPr>
            <p:spPr bwMode="auto">
              <a:xfrm>
                <a:off x="3606" y="2784"/>
                <a:ext cx="1" cy="438"/>
              </a:xfrm>
              <a:custGeom>
                <a:avLst/>
                <a:gdLst>
                  <a:gd name="T0" fmla="*/ 0 w 1"/>
                  <a:gd name="T1" fmla="*/ 406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tx1"/>
                </a:solidFill>
                <a:round/>
                <a:headEnd/>
                <a:tailEnd type="stealth" w="med" len="med"/>
              </a:ln>
            </p:spPr>
            <p:txBody>
              <a:bodyPr wrap="none"/>
              <a:lstStyle/>
              <a:p>
                <a:endParaRPr lang="zh-CN" altLang="en-US"/>
              </a:p>
            </p:txBody>
          </p:sp>
        </p:grpSp>
        <p:sp>
          <p:nvSpPr>
            <p:cNvPr id="102445" name="Freeform 113"/>
            <p:cNvSpPr>
              <a:spLocks/>
            </p:cNvSpPr>
            <p:nvPr/>
          </p:nvSpPr>
          <p:spPr bwMode="auto">
            <a:xfrm>
              <a:off x="3023" y="3022"/>
              <a:ext cx="1" cy="329"/>
            </a:xfrm>
            <a:custGeom>
              <a:avLst/>
              <a:gdLst>
                <a:gd name="T0" fmla="*/ 0 w 1"/>
                <a:gd name="T1" fmla="*/ 31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tx1"/>
              </a:solidFill>
              <a:prstDash val="dash"/>
              <a:round/>
              <a:headEnd/>
              <a:tailEnd type="stealth" w="med" len="med"/>
            </a:ln>
          </p:spPr>
          <p:txBody>
            <a:bodyPr wrap="none"/>
            <a:lstStyle/>
            <a:p>
              <a:endParaRPr lang="zh-CN" altLang="en-US"/>
            </a:p>
          </p:txBody>
        </p:sp>
      </p:grpSp>
      <p:sp>
        <p:nvSpPr>
          <p:cNvPr id="276594" name="Text Box 114"/>
          <p:cNvSpPr txBox="1">
            <a:spLocks noChangeArrowheads="1"/>
          </p:cNvSpPr>
          <p:nvPr/>
        </p:nvSpPr>
        <p:spPr bwMode="auto">
          <a:xfrm>
            <a:off x="2809875" y="6016625"/>
            <a:ext cx="692150" cy="396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体号</a:t>
            </a:r>
          </a:p>
        </p:txBody>
      </p:sp>
      <p:sp>
        <p:nvSpPr>
          <p:cNvPr id="276595" name="Line 115"/>
          <p:cNvSpPr>
            <a:spLocks noChangeShapeType="1"/>
          </p:cNvSpPr>
          <p:nvPr/>
        </p:nvSpPr>
        <p:spPr bwMode="auto">
          <a:xfrm flipV="1">
            <a:off x="3135313" y="4989513"/>
            <a:ext cx="0" cy="1008062"/>
          </a:xfrm>
          <a:prstGeom prst="line">
            <a:avLst/>
          </a:prstGeom>
          <a:noFill/>
          <a:ln w="38100">
            <a:solidFill>
              <a:schemeClr val="folHlink"/>
            </a:solidFill>
            <a:round/>
            <a:headEnd/>
            <a:tailEnd type="stealth" w="med" len="med"/>
          </a:ln>
        </p:spPr>
        <p:txBody>
          <a:bodyPr wrap="none"/>
          <a:lstStyle/>
          <a:p>
            <a:endParaRPr lang="zh-CN" altLang="en-US"/>
          </a:p>
        </p:txBody>
      </p:sp>
      <p:grpSp>
        <p:nvGrpSpPr>
          <p:cNvPr id="10" name="Group 116"/>
          <p:cNvGrpSpPr>
            <a:grpSpLocks/>
          </p:cNvGrpSpPr>
          <p:nvPr/>
        </p:nvGrpSpPr>
        <p:grpSpPr bwMode="auto">
          <a:xfrm>
            <a:off x="1889125" y="4322763"/>
            <a:ext cx="5778500" cy="701675"/>
            <a:chOff x="1190" y="2784"/>
            <a:chExt cx="3640" cy="442"/>
          </a:xfrm>
        </p:grpSpPr>
        <p:sp>
          <p:nvSpPr>
            <p:cNvPr id="102411" name="Freeform 117"/>
            <p:cNvSpPr>
              <a:spLocks/>
            </p:cNvSpPr>
            <p:nvPr/>
          </p:nvSpPr>
          <p:spPr bwMode="auto">
            <a:xfrm>
              <a:off x="1200" y="2784"/>
              <a:ext cx="1" cy="442"/>
            </a:xfrm>
            <a:custGeom>
              <a:avLst/>
              <a:gdLst>
                <a:gd name="T0" fmla="*/ 0 w 1"/>
                <a:gd name="T1" fmla="*/ 442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folHlink"/>
              </a:solidFill>
              <a:round/>
              <a:headEnd/>
              <a:tailEnd type="stealth" w="med" len="med"/>
            </a:ln>
          </p:spPr>
          <p:txBody>
            <a:bodyPr wrap="none"/>
            <a:lstStyle/>
            <a:p>
              <a:endParaRPr lang="zh-CN" altLang="en-US"/>
            </a:p>
          </p:txBody>
        </p:sp>
        <p:sp>
          <p:nvSpPr>
            <p:cNvPr id="102412" name="Line 118"/>
            <p:cNvSpPr>
              <a:spLocks noChangeShapeType="1"/>
            </p:cNvSpPr>
            <p:nvPr/>
          </p:nvSpPr>
          <p:spPr bwMode="auto">
            <a:xfrm>
              <a:off x="1190" y="3213"/>
              <a:ext cx="3627" cy="0"/>
            </a:xfrm>
            <a:prstGeom prst="line">
              <a:avLst/>
            </a:prstGeom>
            <a:noFill/>
            <a:ln w="38100">
              <a:solidFill>
                <a:schemeClr val="folHlink"/>
              </a:solidFill>
              <a:round/>
              <a:headEnd/>
              <a:tailEnd/>
            </a:ln>
          </p:spPr>
          <p:txBody>
            <a:bodyPr wrap="none"/>
            <a:lstStyle/>
            <a:p>
              <a:endParaRPr lang="zh-CN" altLang="en-US"/>
            </a:p>
          </p:txBody>
        </p:sp>
        <p:sp>
          <p:nvSpPr>
            <p:cNvPr id="102413" name="Freeform 119"/>
            <p:cNvSpPr>
              <a:spLocks/>
            </p:cNvSpPr>
            <p:nvPr/>
          </p:nvSpPr>
          <p:spPr bwMode="auto">
            <a:xfrm>
              <a:off x="4829" y="2784"/>
              <a:ext cx="1" cy="442"/>
            </a:xfrm>
            <a:custGeom>
              <a:avLst/>
              <a:gdLst>
                <a:gd name="T0" fmla="*/ 0 w 1"/>
                <a:gd name="T1" fmla="*/ 442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folHlink"/>
              </a:solidFill>
              <a:round/>
              <a:headEnd/>
              <a:tailEnd type="stealth" w="med" len="med"/>
            </a:ln>
          </p:spPr>
          <p:txBody>
            <a:bodyPr wrap="none"/>
            <a:lstStyle/>
            <a:p>
              <a:endParaRPr lang="zh-CN" altLang="en-US"/>
            </a:p>
          </p:txBody>
        </p:sp>
        <p:sp>
          <p:nvSpPr>
            <p:cNvPr id="102414" name="Freeform 120"/>
            <p:cNvSpPr>
              <a:spLocks/>
            </p:cNvSpPr>
            <p:nvPr/>
          </p:nvSpPr>
          <p:spPr bwMode="auto">
            <a:xfrm>
              <a:off x="2381" y="2784"/>
              <a:ext cx="1" cy="438"/>
            </a:xfrm>
            <a:custGeom>
              <a:avLst/>
              <a:gdLst>
                <a:gd name="T0" fmla="*/ 0 w 1"/>
                <a:gd name="T1" fmla="*/ 406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folHlink"/>
              </a:solidFill>
              <a:round/>
              <a:headEnd/>
              <a:tailEnd type="stealth" w="med" len="med"/>
            </a:ln>
          </p:spPr>
          <p:txBody>
            <a:bodyPr wrap="none"/>
            <a:lstStyle/>
            <a:p>
              <a:endParaRPr lang="zh-CN" altLang="en-US"/>
            </a:p>
          </p:txBody>
        </p:sp>
        <p:sp>
          <p:nvSpPr>
            <p:cNvPr id="102415" name="Freeform 121"/>
            <p:cNvSpPr>
              <a:spLocks/>
            </p:cNvSpPr>
            <p:nvPr/>
          </p:nvSpPr>
          <p:spPr bwMode="auto">
            <a:xfrm>
              <a:off x="3606" y="2784"/>
              <a:ext cx="1" cy="438"/>
            </a:xfrm>
            <a:custGeom>
              <a:avLst/>
              <a:gdLst>
                <a:gd name="T0" fmla="*/ 0 w 1"/>
                <a:gd name="T1" fmla="*/ 406 h 442"/>
                <a:gd name="T2" fmla="*/ 0 w 1"/>
                <a:gd name="T3" fmla="*/ 0 h 442"/>
                <a:gd name="T4" fmla="*/ 0 60000 65536"/>
                <a:gd name="T5" fmla="*/ 0 60000 65536"/>
                <a:gd name="T6" fmla="*/ 0 w 1"/>
                <a:gd name="T7" fmla="*/ 0 h 442"/>
                <a:gd name="T8" fmla="*/ 1 w 1"/>
                <a:gd name="T9" fmla="*/ 442 h 442"/>
              </a:gdLst>
              <a:ahLst/>
              <a:cxnLst>
                <a:cxn ang="T4">
                  <a:pos x="T0" y="T1"/>
                </a:cxn>
                <a:cxn ang="T5">
                  <a:pos x="T2" y="T3"/>
                </a:cxn>
              </a:cxnLst>
              <a:rect l="T6" t="T7" r="T8" b="T9"/>
              <a:pathLst>
                <a:path w="1" h="442">
                  <a:moveTo>
                    <a:pt x="0" y="442"/>
                  </a:moveTo>
                  <a:lnTo>
                    <a:pt x="0" y="0"/>
                  </a:lnTo>
                </a:path>
              </a:pathLst>
            </a:custGeom>
            <a:noFill/>
            <a:ln w="38100">
              <a:solidFill>
                <a:schemeClr val="folHlink"/>
              </a:solidFill>
              <a:round/>
              <a:headEnd/>
              <a:tailEnd type="stealth" w="med" len="med"/>
            </a:ln>
          </p:spPr>
          <p:txBody>
            <a:bodyPr wrap="none"/>
            <a:lstStyle/>
            <a:p>
              <a:endParaRPr lang="zh-CN" altLang="en-US"/>
            </a:p>
          </p:txBody>
        </p:sp>
      </p:grpSp>
      <p:sp>
        <p:nvSpPr>
          <p:cNvPr id="102409" name="Text Box 122"/>
          <p:cNvSpPr txBox="1">
            <a:spLocks noChangeArrowheads="1"/>
          </p:cNvSpPr>
          <p:nvPr/>
        </p:nvSpPr>
        <p:spPr bwMode="auto">
          <a:xfrm>
            <a:off x="415925" y="260350"/>
            <a:ext cx="43211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高位交叉 </a:t>
            </a:r>
          </a:p>
        </p:txBody>
      </p:sp>
      <p:sp>
        <p:nvSpPr>
          <p:cNvPr id="102410" name="AutoShape 12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94"/>
                                        </p:tgtEl>
                                        <p:attrNameLst>
                                          <p:attrName>style.visibility</p:attrName>
                                        </p:attrNameLst>
                                      </p:cBhvr>
                                      <p:to>
                                        <p:strVal val="visible"/>
                                      </p:to>
                                    </p:set>
                                    <p:animEffect transition="in" filter="blinds(horizontal)">
                                      <p:cBhvr>
                                        <p:cTn id="12" dur="500"/>
                                        <p:tgtEl>
                                          <p:spTgt spid="27659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76595"/>
                                        </p:tgtEl>
                                        <p:attrNameLst>
                                          <p:attrName>style.visibility</p:attrName>
                                        </p:attrNameLst>
                                      </p:cBhvr>
                                      <p:to>
                                        <p:strVal val="visible"/>
                                      </p:to>
                                    </p:set>
                                    <p:animEffect transition="in" filter="slide(fromBottom)">
                                      <p:cBhvr>
                                        <p:cTn id="17" dur="500"/>
                                        <p:tgtEl>
                                          <p:spTgt spid="276595"/>
                                        </p:tgtEl>
                                      </p:cBhvr>
                                    </p:animEffect>
                                  </p:childTnLst>
                                </p:cTn>
                              </p:par>
                            </p:childTnLst>
                          </p:cTn>
                        </p:par>
                        <p:par>
                          <p:cTn id="18" fill="hold">
                            <p:stCondLst>
                              <p:cond delay="500"/>
                            </p:stCondLst>
                            <p:childTnLst>
                              <p:par>
                                <p:cTn id="19" presetID="18" presetClass="entr" presetSubtype="3"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upRigh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76482"/>
                                        </p:tgtEl>
                                        <p:attrNameLst>
                                          <p:attrName>style.visibility</p:attrName>
                                        </p:attrNameLst>
                                      </p:cBhvr>
                                      <p:to>
                                        <p:strVal val="visible"/>
                                      </p:to>
                                    </p:set>
                                    <p:animEffect transition="in" filter="blinds(horizontal)">
                                      <p:cBhvr>
                                        <p:cTn id="26" dur="500"/>
                                        <p:tgtEl>
                                          <p:spTgt spid="276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4" grpId="0"/>
      <p:bldP spid="27659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灯片编号占位符 1"/>
          <p:cNvSpPr>
            <a:spLocks noGrp="1"/>
          </p:cNvSpPr>
          <p:nvPr>
            <p:ph type="sldNum" sz="quarter" idx="10"/>
          </p:nvPr>
        </p:nvSpPr>
        <p:spPr bwMode="auto">
          <a:noFill/>
          <a:ln>
            <a:miter lim="800000"/>
            <a:headEnd/>
            <a:tailEnd/>
          </a:ln>
        </p:spPr>
        <p:txBody>
          <a:bodyPr/>
          <a:lstStyle/>
          <a:p>
            <a:fld id="{0074A9FE-EFA0-4B86-8EF7-DC6CBD23C02A}" type="slidenum">
              <a:rPr lang="zh-CN" altLang="en-US" smtClean="0"/>
              <a:pPr/>
              <a:t>100</a:t>
            </a:fld>
            <a:endParaRPr lang="en-US" altLang="zh-CN"/>
          </a:p>
        </p:txBody>
      </p:sp>
      <p:grpSp>
        <p:nvGrpSpPr>
          <p:cNvPr id="2" name="Group 2"/>
          <p:cNvGrpSpPr>
            <a:grpSpLocks/>
          </p:cNvGrpSpPr>
          <p:nvPr/>
        </p:nvGrpSpPr>
        <p:grpSpPr bwMode="auto">
          <a:xfrm>
            <a:off x="1447800" y="1268413"/>
            <a:ext cx="7227888" cy="3195637"/>
            <a:chOff x="912" y="1010"/>
            <a:chExt cx="4553" cy="2013"/>
          </a:xfrm>
        </p:grpSpPr>
        <p:sp>
          <p:nvSpPr>
            <p:cNvPr id="103470" name="Text Box 3"/>
            <p:cNvSpPr txBox="1">
              <a:spLocks noChangeArrowheads="1"/>
            </p:cNvSpPr>
            <p:nvPr/>
          </p:nvSpPr>
          <p:spPr bwMode="auto">
            <a:xfrm>
              <a:off x="1008"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0</a:t>
              </a:r>
            </a:p>
          </p:txBody>
        </p:sp>
        <p:grpSp>
          <p:nvGrpSpPr>
            <p:cNvPr id="103471" name="Group 4"/>
            <p:cNvGrpSpPr>
              <a:grpSpLocks/>
            </p:cNvGrpSpPr>
            <p:nvPr/>
          </p:nvGrpSpPr>
          <p:grpSpPr bwMode="auto">
            <a:xfrm>
              <a:off x="912" y="1387"/>
              <a:ext cx="567" cy="1636"/>
              <a:chOff x="624" y="1104"/>
              <a:chExt cx="567" cy="1636"/>
            </a:xfrm>
          </p:grpSpPr>
          <p:sp>
            <p:nvSpPr>
              <p:cNvPr id="103529" name="Rectangle 5"/>
              <p:cNvSpPr>
                <a:spLocks noChangeArrowheads="1"/>
              </p:cNvSpPr>
              <p:nvPr/>
            </p:nvSpPr>
            <p:spPr bwMode="auto">
              <a:xfrm>
                <a:off x="624"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30" name="Rectangle 6"/>
              <p:cNvSpPr>
                <a:spLocks noChangeArrowheads="1"/>
              </p:cNvSpPr>
              <p:nvPr/>
            </p:nvSpPr>
            <p:spPr bwMode="auto">
              <a:xfrm>
                <a:off x="624"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531" name="Rectangle 7"/>
              <p:cNvSpPr>
                <a:spLocks noChangeArrowheads="1"/>
              </p:cNvSpPr>
              <p:nvPr/>
            </p:nvSpPr>
            <p:spPr bwMode="auto">
              <a:xfrm>
                <a:off x="624"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32" name="Rectangle 8"/>
              <p:cNvSpPr>
                <a:spLocks noChangeArrowheads="1"/>
              </p:cNvSpPr>
              <p:nvPr/>
            </p:nvSpPr>
            <p:spPr bwMode="auto">
              <a:xfrm>
                <a:off x="624"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533" name="Rectangle 9"/>
              <p:cNvSpPr>
                <a:spLocks noChangeArrowheads="1"/>
              </p:cNvSpPr>
              <p:nvPr/>
            </p:nvSpPr>
            <p:spPr bwMode="auto">
              <a:xfrm>
                <a:off x="624"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34" name="Rectangle 10"/>
              <p:cNvSpPr>
                <a:spLocks noChangeArrowheads="1"/>
              </p:cNvSpPr>
              <p:nvPr/>
            </p:nvSpPr>
            <p:spPr bwMode="auto">
              <a:xfrm>
                <a:off x="624"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35" name="Line 11"/>
              <p:cNvSpPr>
                <a:spLocks noChangeShapeType="1"/>
              </p:cNvSpPr>
              <p:nvPr/>
            </p:nvSpPr>
            <p:spPr bwMode="auto">
              <a:xfrm>
                <a:off x="624" y="1104"/>
                <a:ext cx="528" cy="0"/>
              </a:xfrm>
              <a:prstGeom prst="line">
                <a:avLst/>
              </a:prstGeom>
              <a:noFill/>
              <a:ln w="38100" cap="sq">
                <a:solidFill>
                  <a:schemeClr val="tx1"/>
                </a:solidFill>
                <a:round/>
                <a:headEnd/>
                <a:tailEnd/>
              </a:ln>
            </p:spPr>
            <p:txBody>
              <a:bodyPr wrap="none"/>
              <a:lstStyle/>
              <a:p>
                <a:endParaRPr lang="zh-CN" altLang="en-US"/>
              </a:p>
            </p:txBody>
          </p:sp>
          <p:sp>
            <p:nvSpPr>
              <p:cNvPr id="103536" name="Line 12"/>
              <p:cNvSpPr>
                <a:spLocks noChangeShapeType="1"/>
              </p:cNvSpPr>
              <p:nvPr/>
            </p:nvSpPr>
            <p:spPr bwMode="auto">
              <a:xfrm>
                <a:off x="624" y="1315"/>
                <a:ext cx="528" cy="0"/>
              </a:xfrm>
              <a:prstGeom prst="line">
                <a:avLst/>
              </a:prstGeom>
              <a:noFill/>
              <a:ln w="38100">
                <a:solidFill>
                  <a:schemeClr val="tx1"/>
                </a:solidFill>
                <a:round/>
                <a:headEnd/>
                <a:tailEnd/>
              </a:ln>
            </p:spPr>
            <p:txBody>
              <a:bodyPr wrap="none"/>
              <a:lstStyle/>
              <a:p>
                <a:endParaRPr lang="zh-CN" altLang="en-US"/>
              </a:p>
            </p:txBody>
          </p:sp>
          <p:sp>
            <p:nvSpPr>
              <p:cNvPr id="103537" name="Line 13"/>
              <p:cNvSpPr>
                <a:spLocks noChangeShapeType="1"/>
              </p:cNvSpPr>
              <p:nvPr/>
            </p:nvSpPr>
            <p:spPr bwMode="auto">
              <a:xfrm>
                <a:off x="624" y="1526"/>
                <a:ext cx="528" cy="0"/>
              </a:xfrm>
              <a:prstGeom prst="line">
                <a:avLst/>
              </a:prstGeom>
              <a:noFill/>
              <a:ln w="38100">
                <a:solidFill>
                  <a:schemeClr val="tx1"/>
                </a:solidFill>
                <a:round/>
                <a:headEnd/>
                <a:tailEnd/>
              </a:ln>
            </p:spPr>
            <p:txBody>
              <a:bodyPr wrap="none"/>
              <a:lstStyle/>
              <a:p>
                <a:endParaRPr lang="zh-CN" altLang="en-US"/>
              </a:p>
            </p:txBody>
          </p:sp>
          <p:sp>
            <p:nvSpPr>
              <p:cNvPr id="103538" name="Line 14"/>
              <p:cNvSpPr>
                <a:spLocks noChangeShapeType="1"/>
              </p:cNvSpPr>
              <p:nvPr/>
            </p:nvSpPr>
            <p:spPr bwMode="auto">
              <a:xfrm>
                <a:off x="624" y="1922"/>
                <a:ext cx="528" cy="0"/>
              </a:xfrm>
              <a:prstGeom prst="line">
                <a:avLst/>
              </a:prstGeom>
              <a:noFill/>
              <a:ln w="38100">
                <a:solidFill>
                  <a:schemeClr val="tx1"/>
                </a:solidFill>
                <a:round/>
                <a:headEnd/>
                <a:tailEnd/>
              </a:ln>
            </p:spPr>
            <p:txBody>
              <a:bodyPr wrap="none"/>
              <a:lstStyle/>
              <a:p>
                <a:endParaRPr lang="zh-CN" altLang="en-US"/>
              </a:p>
            </p:txBody>
          </p:sp>
          <p:sp>
            <p:nvSpPr>
              <p:cNvPr id="103539" name="Line 15"/>
              <p:cNvSpPr>
                <a:spLocks noChangeShapeType="1"/>
              </p:cNvSpPr>
              <p:nvPr/>
            </p:nvSpPr>
            <p:spPr bwMode="auto">
              <a:xfrm>
                <a:off x="624" y="2133"/>
                <a:ext cx="528" cy="0"/>
              </a:xfrm>
              <a:prstGeom prst="line">
                <a:avLst/>
              </a:prstGeom>
              <a:noFill/>
              <a:ln w="38100">
                <a:solidFill>
                  <a:schemeClr val="tx1"/>
                </a:solidFill>
                <a:round/>
                <a:headEnd/>
                <a:tailEnd/>
              </a:ln>
            </p:spPr>
            <p:txBody>
              <a:bodyPr wrap="none"/>
              <a:lstStyle/>
              <a:p>
                <a:endParaRPr lang="zh-CN" altLang="en-US"/>
              </a:p>
            </p:txBody>
          </p:sp>
          <p:sp>
            <p:nvSpPr>
              <p:cNvPr id="103540" name="Line 16"/>
              <p:cNvSpPr>
                <a:spLocks noChangeShapeType="1"/>
              </p:cNvSpPr>
              <p:nvPr/>
            </p:nvSpPr>
            <p:spPr bwMode="auto">
              <a:xfrm>
                <a:off x="624" y="2529"/>
                <a:ext cx="528" cy="0"/>
              </a:xfrm>
              <a:prstGeom prst="line">
                <a:avLst/>
              </a:prstGeom>
              <a:noFill/>
              <a:ln w="38100">
                <a:solidFill>
                  <a:schemeClr val="tx1"/>
                </a:solidFill>
                <a:round/>
                <a:headEnd/>
                <a:tailEnd/>
              </a:ln>
            </p:spPr>
            <p:txBody>
              <a:bodyPr wrap="none"/>
              <a:lstStyle/>
              <a:p>
                <a:endParaRPr lang="zh-CN" altLang="en-US"/>
              </a:p>
            </p:txBody>
          </p:sp>
          <p:sp>
            <p:nvSpPr>
              <p:cNvPr id="103541" name="Line 17"/>
              <p:cNvSpPr>
                <a:spLocks noChangeShapeType="1"/>
              </p:cNvSpPr>
              <p:nvPr/>
            </p:nvSpPr>
            <p:spPr bwMode="auto">
              <a:xfrm>
                <a:off x="624" y="2740"/>
                <a:ext cx="528" cy="0"/>
              </a:xfrm>
              <a:prstGeom prst="line">
                <a:avLst/>
              </a:prstGeom>
              <a:noFill/>
              <a:ln w="38100" cap="sq">
                <a:solidFill>
                  <a:schemeClr val="tx1"/>
                </a:solidFill>
                <a:round/>
                <a:headEnd/>
                <a:tailEnd/>
              </a:ln>
            </p:spPr>
            <p:txBody>
              <a:bodyPr wrap="none"/>
              <a:lstStyle/>
              <a:p>
                <a:endParaRPr lang="zh-CN" altLang="en-US"/>
              </a:p>
            </p:txBody>
          </p:sp>
          <p:sp>
            <p:nvSpPr>
              <p:cNvPr id="103542" name="Line 18"/>
              <p:cNvSpPr>
                <a:spLocks noChangeShapeType="1"/>
              </p:cNvSpPr>
              <p:nvPr/>
            </p:nvSpPr>
            <p:spPr bwMode="auto">
              <a:xfrm>
                <a:off x="624" y="1104"/>
                <a:ext cx="0" cy="1636"/>
              </a:xfrm>
              <a:prstGeom prst="line">
                <a:avLst/>
              </a:prstGeom>
              <a:noFill/>
              <a:ln w="38100" cap="sq">
                <a:solidFill>
                  <a:schemeClr val="tx1"/>
                </a:solidFill>
                <a:round/>
                <a:headEnd/>
                <a:tailEnd/>
              </a:ln>
            </p:spPr>
            <p:txBody>
              <a:bodyPr wrap="none"/>
              <a:lstStyle/>
              <a:p>
                <a:endParaRPr lang="zh-CN" altLang="en-US"/>
              </a:p>
            </p:txBody>
          </p:sp>
          <p:sp>
            <p:nvSpPr>
              <p:cNvPr id="103543" name="Line 19"/>
              <p:cNvSpPr>
                <a:spLocks noChangeShapeType="1"/>
              </p:cNvSpPr>
              <p:nvPr/>
            </p:nvSpPr>
            <p:spPr bwMode="auto">
              <a:xfrm>
                <a:off x="1152" y="1104"/>
                <a:ext cx="0" cy="1636"/>
              </a:xfrm>
              <a:prstGeom prst="line">
                <a:avLst/>
              </a:prstGeom>
              <a:noFill/>
              <a:ln w="38100" cap="sq">
                <a:solidFill>
                  <a:schemeClr val="tx1"/>
                </a:solidFill>
                <a:round/>
                <a:headEnd/>
                <a:tailEnd/>
              </a:ln>
            </p:spPr>
            <p:txBody>
              <a:bodyPr wrap="none"/>
              <a:lstStyle/>
              <a:p>
                <a:endParaRPr lang="zh-CN" altLang="en-US"/>
              </a:p>
            </p:txBody>
          </p:sp>
          <p:sp>
            <p:nvSpPr>
              <p:cNvPr id="103544" name="Text Box 20"/>
              <p:cNvSpPr txBox="1">
                <a:spLocks noChangeArrowheads="1"/>
              </p:cNvSpPr>
              <p:nvPr/>
            </p:nvSpPr>
            <p:spPr bwMode="auto">
              <a:xfrm>
                <a:off x="768"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3545" name="Text Box 21"/>
              <p:cNvSpPr txBox="1">
                <a:spLocks noChangeArrowheads="1"/>
              </p:cNvSpPr>
              <p:nvPr/>
            </p:nvSpPr>
            <p:spPr bwMode="auto">
              <a:xfrm>
                <a:off x="7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3472" name="Text Box 22"/>
            <p:cNvSpPr txBox="1">
              <a:spLocks noChangeArrowheads="1"/>
            </p:cNvSpPr>
            <p:nvPr/>
          </p:nvSpPr>
          <p:spPr bwMode="auto">
            <a:xfrm>
              <a:off x="2296"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1</a:t>
              </a:r>
            </a:p>
          </p:txBody>
        </p:sp>
        <p:grpSp>
          <p:nvGrpSpPr>
            <p:cNvPr id="103473" name="Group 23"/>
            <p:cNvGrpSpPr>
              <a:grpSpLocks/>
            </p:cNvGrpSpPr>
            <p:nvPr/>
          </p:nvGrpSpPr>
          <p:grpSpPr bwMode="auto">
            <a:xfrm>
              <a:off x="2222" y="1387"/>
              <a:ext cx="567" cy="1636"/>
              <a:chOff x="1807" y="1104"/>
              <a:chExt cx="567" cy="1636"/>
            </a:xfrm>
          </p:grpSpPr>
          <p:sp>
            <p:nvSpPr>
              <p:cNvPr id="103512" name="Rectangle 24"/>
              <p:cNvSpPr>
                <a:spLocks noChangeArrowheads="1"/>
              </p:cNvSpPr>
              <p:nvPr/>
            </p:nvSpPr>
            <p:spPr bwMode="auto">
              <a:xfrm>
                <a:off x="1807"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13" name="Rectangle 25"/>
              <p:cNvSpPr>
                <a:spLocks noChangeArrowheads="1"/>
              </p:cNvSpPr>
              <p:nvPr/>
            </p:nvSpPr>
            <p:spPr bwMode="auto">
              <a:xfrm>
                <a:off x="1807"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514" name="Rectangle 26"/>
              <p:cNvSpPr>
                <a:spLocks noChangeArrowheads="1"/>
              </p:cNvSpPr>
              <p:nvPr/>
            </p:nvSpPr>
            <p:spPr bwMode="auto">
              <a:xfrm>
                <a:off x="1807"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15" name="Rectangle 27"/>
              <p:cNvSpPr>
                <a:spLocks noChangeArrowheads="1"/>
              </p:cNvSpPr>
              <p:nvPr/>
            </p:nvSpPr>
            <p:spPr bwMode="auto">
              <a:xfrm>
                <a:off x="1807"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516" name="Rectangle 28"/>
              <p:cNvSpPr>
                <a:spLocks noChangeArrowheads="1"/>
              </p:cNvSpPr>
              <p:nvPr/>
            </p:nvSpPr>
            <p:spPr bwMode="auto">
              <a:xfrm>
                <a:off x="1807"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17" name="Rectangle 29"/>
              <p:cNvSpPr>
                <a:spLocks noChangeArrowheads="1"/>
              </p:cNvSpPr>
              <p:nvPr/>
            </p:nvSpPr>
            <p:spPr bwMode="auto">
              <a:xfrm>
                <a:off x="1807"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18" name="Line 30"/>
              <p:cNvSpPr>
                <a:spLocks noChangeShapeType="1"/>
              </p:cNvSpPr>
              <p:nvPr/>
            </p:nvSpPr>
            <p:spPr bwMode="auto">
              <a:xfrm>
                <a:off x="1807" y="1104"/>
                <a:ext cx="528" cy="0"/>
              </a:xfrm>
              <a:prstGeom prst="line">
                <a:avLst/>
              </a:prstGeom>
              <a:noFill/>
              <a:ln w="38100" cap="sq">
                <a:solidFill>
                  <a:schemeClr val="tx1"/>
                </a:solidFill>
                <a:round/>
                <a:headEnd/>
                <a:tailEnd/>
              </a:ln>
            </p:spPr>
            <p:txBody>
              <a:bodyPr wrap="none"/>
              <a:lstStyle/>
              <a:p>
                <a:endParaRPr lang="zh-CN" altLang="en-US"/>
              </a:p>
            </p:txBody>
          </p:sp>
          <p:sp>
            <p:nvSpPr>
              <p:cNvPr id="103519" name="Line 31"/>
              <p:cNvSpPr>
                <a:spLocks noChangeShapeType="1"/>
              </p:cNvSpPr>
              <p:nvPr/>
            </p:nvSpPr>
            <p:spPr bwMode="auto">
              <a:xfrm>
                <a:off x="1807" y="1315"/>
                <a:ext cx="528" cy="0"/>
              </a:xfrm>
              <a:prstGeom prst="line">
                <a:avLst/>
              </a:prstGeom>
              <a:noFill/>
              <a:ln w="38100">
                <a:solidFill>
                  <a:schemeClr val="tx1"/>
                </a:solidFill>
                <a:round/>
                <a:headEnd/>
                <a:tailEnd/>
              </a:ln>
            </p:spPr>
            <p:txBody>
              <a:bodyPr wrap="none"/>
              <a:lstStyle/>
              <a:p>
                <a:endParaRPr lang="zh-CN" altLang="en-US"/>
              </a:p>
            </p:txBody>
          </p:sp>
          <p:sp>
            <p:nvSpPr>
              <p:cNvPr id="103520" name="Line 32"/>
              <p:cNvSpPr>
                <a:spLocks noChangeShapeType="1"/>
              </p:cNvSpPr>
              <p:nvPr/>
            </p:nvSpPr>
            <p:spPr bwMode="auto">
              <a:xfrm>
                <a:off x="1807" y="1526"/>
                <a:ext cx="528" cy="0"/>
              </a:xfrm>
              <a:prstGeom prst="line">
                <a:avLst/>
              </a:prstGeom>
              <a:noFill/>
              <a:ln w="38100">
                <a:solidFill>
                  <a:schemeClr val="tx1"/>
                </a:solidFill>
                <a:round/>
                <a:headEnd/>
                <a:tailEnd/>
              </a:ln>
            </p:spPr>
            <p:txBody>
              <a:bodyPr wrap="none"/>
              <a:lstStyle/>
              <a:p>
                <a:endParaRPr lang="zh-CN" altLang="en-US"/>
              </a:p>
            </p:txBody>
          </p:sp>
          <p:sp>
            <p:nvSpPr>
              <p:cNvPr id="103521" name="Line 33"/>
              <p:cNvSpPr>
                <a:spLocks noChangeShapeType="1"/>
              </p:cNvSpPr>
              <p:nvPr/>
            </p:nvSpPr>
            <p:spPr bwMode="auto">
              <a:xfrm>
                <a:off x="1807" y="1922"/>
                <a:ext cx="528" cy="0"/>
              </a:xfrm>
              <a:prstGeom prst="line">
                <a:avLst/>
              </a:prstGeom>
              <a:noFill/>
              <a:ln w="38100">
                <a:solidFill>
                  <a:schemeClr val="tx1"/>
                </a:solidFill>
                <a:round/>
                <a:headEnd/>
                <a:tailEnd/>
              </a:ln>
            </p:spPr>
            <p:txBody>
              <a:bodyPr wrap="none"/>
              <a:lstStyle/>
              <a:p>
                <a:endParaRPr lang="zh-CN" altLang="en-US"/>
              </a:p>
            </p:txBody>
          </p:sp>
          <p:sp>
            <p:nvSpPr>
              <p:cNvPr id="103522" name="Line 34"/>
              <p:cNvSpPr>
                <a:spLocks noChangeShapeType="1"/>
              </p:cNvSpPr>
              <p:nvPr/>
            </p:nvSpPr>
            <p:spPr bwMode="auto">
              <a:xfrm>
                <a:off x="1807" y="2133"/>
                <a:ext cx="528" cy="0"/>
              </a:xfrm>
              <a:prstGeom prst="line">
                <a:avLst/>
              </a:prstGeom>
              <a:noFill/>
              <a:ln w="38100">
                <a:solidFill>
                  <a:schemeClr val="tx1"/>
                </a:solidFill>
                <a:round/>
                <a:headEnd/>
                <a:tailEnd/>
              </a:ln>
            </p:spPr>
            <p:txBody>
              <a:bodyPr wrap="none"/>
              <a:lstStyle/>
              <a:p>
                <a:endParaRPr lang="zh-CN" altLang="en-US"/>
              </a:p>
            </p:txBody>
          </p:sp>
          <p:sp>
            <p:nvSpPr>
              <p:cNvPr id="103523" name="Line 35"/>
              <p:cNvSpPr>
                <a:spLocks noChangeShapeType="1"/>
              </p:cNvSpPr>
              <p:nvPr/>
            </p:nvSpPr>
            <p:spPr bwMode="auto">
              <a:xfrm>
                <a:off x="1807" y="2529"/>
                <a:ext cx="528" cy="0"/>
              </a:xfrm>
              <a:prstGeom prst="line">
                <a:avLst/>
              </a:prstGeom>
              <a:noFill/>
              <a:ln w="38100">
                <a:solidFill>
                  <a:schemeClr val="tx1"/>
                </a:solidFill>
                <a:round/>
                <a:headEnd/>
                <a:tailEnd/>
              </a:ln>
            </p:spPr>
            <p:txBody>
              <a:bodyPr wrap="none"/>
              <a:lstStyle/>
              <a:p>
                <a:endParaRPr lang="zh-CN" altLang="en-US"/>
              </a:p>
            </p:txBody>
          </p:sp>
          <p:sp>
            <p:nvSpPr>
              <p:cNvPr id="103524" name="Line 36"/>
              <p:cNvSpPr>
                <a:spLocks noChangeShapeType="1"/>
              </p:cNvSpPr>
              <p:nvPr/>
            </p:nvSpPr>
            <p:spPr bwMode="auto">
              <a:xfrm>
                <a:off x="1807" y="2740"/>
                <a:ext cx="528" cy="0"/>
              </a:xfrm>
              <a:prstGeom prst="line">
                <a:avLst/>
              </a:prstGeom>
              <a:noFill/>
              <a:ln w="38100" cap="sq">
                <a:solidFill>
                  <a:schemeClr val="tx1"/>
                </a:solidFill>
                <a:round/>
                <a:headEnd/>
                <a:tailEnd/>
              </a:ln>
            </p:spPr>
            <p:txBody>
              <a:bodyPr wrap="none"/>
              <a:lstStyle/>
              <a:p>
                <a:endParaRPr lang="zh-CN" altLang="en-US"/>
              </a:p>
            </p:txBody>
          </p:sp>
          <p:sp>
            <p:nvSpPr>
              <p:cNvPr id="103525" name="Line 37"/>
              <p:cNvSpPr>
                <a:spLocks noChangeShapeType="1"/>
              </p:cNvSpPr>
              <p:nvPr/>
            </p:nvSpPr>
            <p:spPr bwMode="auto">
              <a:xfrm>
                <a:off x="1807" y="1104"/>
                <a:ext cx="0" cy="1636"/>
              </a:xfrm>
              <a:prstGeom prst="line">
                <a:avLst/>
              </a:prstGeom>
              <a:noFill/>
              <a:ln w="38100" cap="sq">
                <a:solidFill>
                  <a:schemeClr val="tx1"/>
                </a:solidFill>
                <a:round/>
                <a:headEnd/>
                <a:tailEnd/>
              </a:ln>
            </p:spPr>
            <p:txBody>
              <a:bodyPr wrap="none"/>
              <a:lstStyle/>
              <a:p>
                <a:endParaRPr lang="zh-CN" altLang="en-US"/>
              </a:p>
            </p:txBody>
          </p:sp>
          <p:sp>
            <p:nvSpPr>
              <p:cNvPr id="103526" name="Line 38"/>
              <p:cNvSpPr>
                <a:spLocks noChangeShapeType="1"/>
              </p:cNvSpPr>
              <p:nvPr/>
            </p:nvSpPr>
            <p:spPr bwMode="auto">
              <a:xfrm>
                <a:off x="2335" y="1104"/>
                <a:ext cx="0" cy="1636"/>
              </a:xfrm>
              <a:prstGeom prst="line">
                <a:avLst/>
              </a:prstGeom>
              <a:noFill/>
              <a:ln w="38100" cap="sq">
                <a:solidFill>
                  <a:schemeClr val="tx1"/>
                </a:solidFill>
                <a:round/>
                <a:headEnd/>
                <a:tailEnd/>
              </a:ln>
            </p:spPr>
            <p:txBody>
              <a:bodyPr wrap="none"/>
              <a:lstStyle/>
              <a:p>
                <a:endParaRPr lang="zh-CN" altLang="en-US"/>
              </a:p>
            </p:txBody>
          </p:sp>
          <p:sp>
            <p:nvSpPr>
              <p:cNvPr id="103527" name="Text Box 39"/>
              <p:cNvSpPr txBox="1">
                <a:spLocks noChangeArrowheads="1"/>
              </p:cNvSpPr>
              <p:nvPr/>
            </p:nvSpPr>
            <p:spPr bwMode="auto">
              <a:xfrm>
                <a:off x="1951"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3528" name="Text Box 40"/>
              <p:cNvSpPr txBox="1">
                <a:spLocks noChangeArrowheads="1"/>
              </p:cNvSpPr>
              <p:nvPr/>
            </p:nvSpPr>
            <p:spPr bwMode="auto">
              <a:xfrm>
                <a:off x="1920"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3474" name="Text Box 41"/>
            <p:cNvSpPr txBox="1">
              <a:spLocks noChangeArrowheads="1"/>
            </p:cNvSpPr>
            <p:nvPr/>
          </p:nvSpPr>
          <p:spPr bwMode="auto">
            <a:xfrm>
              <a:off x="3634"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2</a:t>
              </a:r>
            </a:p>
          </p:txBody>
        </p:sp>
        <p:sp>
          <p:nvSpPr>
            <p:cNvPr id="103475" name="Text Box 42"/>
            <p:cNvSpPr txBox="1">
              <a:spLocks noChangeArrowheads="1"/>
            </p:cNvSpPr>
            <p:nvPr/>
          </p:nvSpPr>
          <p:spPr bwMode="auto">
            <a:xfrm>
              <a:off x="4984" y="1010"/>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3</a:t>
              </a:r>
            </a:p>
          </p:txBody>
        </p:sp>
        <p:grpSp>
          <p:nvGrpSpPr>
            <p:cNvPr id="103476" name="Group 43"/>
            <p:cNvGrpSpPr>
              <a:grpSpLocks/>
            </p:cNvGrpSpPr>
            <p:nvPr/>
          </p:nvGrpSpPr>
          <p:grpSpPr bwMode="auto">
            <a:xfrm>
              <a:off x="4888" y="1387"/>
              <a:ext cx="577" cy="1636"/>
              <a:chOff x="4271" y="1104"/>
              <a:chExt cx="577" cy="1636"/>
            </a:xfrm>
          </p:grpSpPr>
          <p:sp>
            <p:nvSpPr>
              <p:cNvPr id="103495" name="Rectangle 44"/>
              <p:cNvSpPr>
                <a:spLocks noChangeArrowheads="1"/>
              </p:cNvSpPr>
              <p:nvPr/>
            </p:nvSpPr>
            <p:spPr bwMode="auto">
              <a:xfrm>
                <a:off x="4271"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96" name="Rectangle 45"/>
              <p:cNvSpPr>
                <a:spLocks noChangeArrowheads="1"/>
              </p:cNvSpPr>
              <p:nvPr/>
            </p:nvSpPr>
            <p:spPr bwMode="auto">
              <a:xfrm>
                <a:off x="4271"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497" name="Rectangle 46"/>
              <p:cNvSpPr>
                <a:spLocks noChangeArrowheads="1"/>
              </p:cNvSpPr>
              <p:nvPr/>
            </p:nvSpPr>
            <p:spPr bwMode="auto">
              <a:xfrm>
                <a:off x="4271"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98" name="Rectangle 47"/>
              <p:cNvSpPr>
                <a:spLocks noChangeArrowheads="1"/>
              </p:cNvSpPr>
              <p:nvPr/>
            </p:nvSpPr>
            <p:spPr bwMode="auto">
              <a:xfrm>
                <a:off x="4271"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499" name="Rectangle 48"/>
              <p:cNvSpPr>
                <a:spLocks noChangeArrowheads="1"/>
              </p:cNvSpPr>
              <p:nvPr/>
            </p:nvSpPr>
            <p:spPr bwMode="auto">
              <a:xfrm>
                <a:off x="4271"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00" name="Rectangle 49"/>
              <p:cNvSpPr>
                <a:spLocks noChangeArrowheads="1"/>
              </p:cNvSpPr>
              <p:nvPr/>
            </p:nvSpPr>
            <p:spPr bwMode="auto">
              <a:xfrm>
                <a:off x="4271"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501" name="Line 50"/>
              <p:cNvSpPr>
                <a:spLocks noChangeShapeType="1"/>
              </p:cNvSpPr>
              <p:nvPr/>
            </p:nvSpPr>
            <p:spPr bwMode="auto">
              <a:xfrm>
                <a:off x="4271" y="1104"/>
                <a:ext cx="528" cy="0"/>
              </a:xfrm>
              <a:prstGeom prst="line">
                <a:avLst/>
              </a:prstGeom>
              <a:noFill/>
              <a:ln w="38100" cap="sq">
                <a:solidFill>
                  <a:schemeClr val="tx1"/>
                </a:solidFill>
                <a:round/>
                <a:headEnd/>
                <a:tailEnd/>
              </a:ln>
            </p:spPr>
            <p:txBody>
              <a:bodyPr wrap="none"/>
              <a:lstStyle/>
              <a:p>
                <a:endParaRPr lang="zh-CN" altLang="en-US"/>
              </a:p>
            </p:txBody>
          </p:sp>
          <p:sp>
            <p:nvSpPr>
              <p:cNvPr id="103502" name="Line 51"/>
              <p:cNvSpPr>
                <a:spLocks noChangeShapeType="1"/>
              </p:cNvSpPr>
              <p:nvPr/>
            </p:nvSpPr>
            <p:spPr bwMode="auto">
              <a:xfrm>
                <a:off x="4271" y="1315"/>
                <a:ext cx="528" cy="0"/>
              </a:xfrm>
              <a:prstGeom prst="line">
                <a:avLst/>
              </a:prstGeom>
              <a:noFill/>
              <a:ln w="38100">
                <a:solidFill>
                  <a:schemeClr val="tx1"/>
                </a:solidFill>
                <a:round/>
                <a:headEnd/>
                <a:tailEnd/>
              </a:ln>
            </p:spPr>
            <p:txBody>
              <a:bodyPr wrap="none"/>
              <a:lstStyle/>
              <a:p>
                <a:endParaRPr lang="zh-CN" altLang="en-US"/>
              </a:p>
            </p:txBody>
          </p:sp>
          <p:sp>
            <p:nvSpPr>
              <p:cNvPr id="103503" name="Line 52"/>
              <p:cNvSpPr>
                <a:spLocks noChangeShapeType="1"/>
              </p:cNvSpPr>
              <p:nvPr/>
            </p:nvSpPr>
            <p:spPr bwMode="auto">
              <a:xfrm>
                <a:off x="4271" y="1526"/>
                <a:ext cx="528" cy="0"/>
              </a:xfrm>
              <a:prstGeom prst="line">
                <a:avLst/>
              </a:prstGeom>
              <a:noFill/>
              <a:ln w="38100">
                <a:solidFill>
                  <a:schemeClr val="tx1"/>
                </a:solidFill>
                <a:round/>
                <a:headEnd/>
                <a:tailEnd/>
              </a:ln>
            </p:spPr>
            <p:txBody>
              <a:bodyPr wrap="none"/>
              <a:lstStyle/>
              <a:p>
                <a:endParaRPr lang="zh-CN" altLang="en-US"/>
              </a:p>
            </p:txBody>
          </p:sp>
          <p:sp>
            <p:nvSpPr>
              <p:cNvPr id="103504" name="Line 53"/>
              <p:cNvSpPr>
                <a:spLocks noChangeShapeType="1"/>
              </p:cNvSpPr>
              <p:nvPr/>
            </p:nvSpPr>
            <p:spPr bwMode="auto">
              <a:xfrm>
                <a:off x="4271" y="1922"/>
                <a:ext cx="528" cy="0"/>
              </a:xfrm>
              <a:prstGeom prst="line">
                <a:avLst/>
              </a:prstGeom>
              <a:noFill/>
              <a:ln w="38100">
                <a:solidFill>
                  <a:schemeClr val="tx1"/>
                </a:solidFill>
                <a:round/>
                <a:headEnd/>
                <a:tailEnd/>
              </a:ln>
            </p:spPr>
            <p:txBody>
              <a:bodyPr wrap="none"/>
              <a:lstStyle/>
              <a:p>
                <a:endParaRPr lang="zh-CN" altLang="en-US"/>
              </a:p>
            </p:txBody>
          </p:sp>
          <p:sp>
            <p:nvSpPr>
              <p:cNvPr id="103505" name="Line 54"/>
              <p:cNvSpPr>
                <a:spLocks noChangeShapeType="1"/>
              </p:cNvSpPr>
              <p:nvPr/>
            </p:nvSpPr>
            <p:spPr bwMode="auto">
              <a:xfrm>
                <a:off x="4271" y="2133"/>
                <a:ext cx="528" cy="0"/>
              </a:xfrm>
              <a:prstGeom prst="line">
                <a:avLst/>
              </a:prstGeom>
              <a:noFill/>
              <a:ln w="38100">
                <a:solidFill>
                  <a:schemeClr val="tx1"/>
                </a:solidFill>
                <a:round/>
                <a:headEnd/>
                <a:tailEnd/>
              </a:ln>
            </p:spPr>
            <p:txBody>
              <a:bodyPr wrap="none"/>
              <a:lstStyle/>
              <a:p>
                <a:endParaRPr lang="zh-CN" altLang="en-US"/>
              </a:p>
            </p:txBody>
          </p:sp>
          <p:sp>
            <p:nvSpPr>
              <p:cNvPr id="103506" name="Line 55"/>
              <p:cNvSpPr>
                <a:spLocks noChangeShapeType="1"/>
              </p:cNvSpPr>
              <p:nvPr/>
            </p:nvSpPr>
            <p:spPr bwMode="auto">
              <a:xfrm>
                <a:off x="4271" y="2529"/>
                <a:ext cx="528" cy="0"/>
              </a:xfrm>
              <a:prstGeom prst="line">
                <a:avLst/>
              </a:prstGeom>
              <a:noFill/>
              <a:ln w="38100">
                <a:solidFill>
                  <a:schemeClr val="tx1"/>
                </a:solidFill>
                <a:round/>
                <a:headEnd/>
                <a:tailEnd/>
              </a:ln>
            </p:spPr>
            <p:txBody>
              <a:bodyPr wrap="none"/>
              <a:lstStyle/>
              <a:p>
                <a:endParaRPr lang="zh-CN" altLang="en-US"/>
              </a:p>
            </p:txBody>
          </p:sp>
          <p:sp>
            <p:nvSpPr>
              <p:cNvPr id="103507" name="Line 56"/>
              <p:cNvSpPr>
                <a:spLocks noChangeShapeType="1"/>
              </p:cNvSpPr>
              <p:nvPr/>
            </p:nvSpPr>
            <p:spPr bwMode="auto">
              <a:xfrm>
                <a:off x="4271" y="2740"/>
                <a:ext cx="528" cy="0"/>
              </a:xfrm>
              <a:prstGeom prst="line">
                <a:avLst/>
              </a:prstGeom>
              <a:noFill/>
              <a:ln w="38100" cap="sq">
                <a:solidFill>
                  <a:schemeClr val="tx1"/>
                </a:solidFill>
                <a:round/>
                <a:headEnd/>
                <a:tailEnd/>
              </a:ln>
            </p:spPr>
            <p:txBody>
              <a:bodyPr wrap="none"/>
              <a:lstStyle/>
              <a:p>
                <a:endParaRPr lang="zh-CN" altLang="en-US"/>
              </a:p>
            </p:txBody>
          </p:sp>
          <p:sp>
            <p:nvSpPr>
              <p:cNvPr id="103508" name="Line 57"/>
              <p:cNvSpPr>
                <a:spLocks noChangeShapeType="1"/>
              </p:cNvSpPr>
              <p:nvPr/>
            </p:nvSpPr>
            <p:spPr bwMode="auto">
              <a:xfrm>
                <a:off x="4271" y="1104"/>
                <a:ext cx="0" cy="1636"/>
              </a:xfrm>
              <a:prstGeom prst="line">
                <a:avLst/>
              </a:prstGeom>
              <a:noFill/>
              <a:ln w="38100" cap="sq">
                <a:solidFill>
                  <a:schemeClr val="tx1"/>
                </a:solidFill>
                <a:round/>
                <a:headEnd/>
                <a:tailEnd/>
              </a:ln>
            </p:spPr>
            <p:txBody>
              <a:bodyPr wrap="none"/>
              <a:lstStyle/>
              <a:p>
                <a:endParaRPr lang="zh-CN" altLang="en-US"/>
              </a:p>
            </p:txBody>
          </p:sp>
          <p:sp>
            <p:nvSpPr>
              <p:cNvPr id="103509" name="Line 58"/>
              <p:cNvSpPr>
                <a:spLocks noChangeShapeType="1"/>
              </p:cNvSpPr>
              <p:nvPr/>
            </p:nvSpPr>
            <p:spPr bwMode="auto">
              <a:xfrm>
                <a:off x="4799" y="1104"/>
                <a:ext cx="0" cy="1636"/>
              </a:xfrm>
              <a:prstGeom prst="line">
                <a:avLst/>
              </a:prstGeom>
              <a:noFill/>
              <a:ln w="38100" cap="sq">
                <a:solidFill>
                  <a:schemeClr val="tx1"/>
                </a:solidFill>
                <a:round/>
                <a:headEnd/>
                <a:tailEnd/>
              </a:ln>
            </p:spPr>
            <p:txBody>
              <a:bodyPr wrap="none"/>
              <a:lstStyle/>
              <a:p>
                <a:endParaRPr lang="zh-CN" altLang="en-US"/>
              </a:p>
            </p:txBody>
          </p:sp>
          <p:sp>
            <p:nvSpPr>
              <p:cNvPr id="103510" name="Text Box 59"/>
              <p:cNvSpPr txBox="1">
                <a:spLocks noChangeArrowheads="1"/>
              </p:cNvSpPr>
              <p:nvPr/>
            </p:nvSpPr>
            <p:spPr bwMode="auto">
              <a:xfrm>
                <a:off x="4425"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3511" name="Text Box 60"/>
              <p:cNvSpPr txBox="1">
                <a:spLocks noChangeArrowheads="1"/>
              </p:cNvSpPr>
              <p:nvPr/>
            </p:nvSpPr>
            <p:spPr bwMode="auto">
              <a:xfrm>
                <a:off x="4425"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nvGrpSpPr>
            <p:cNvPr id="103477" name="Group 61"/>
            <p:cNvGrpSpPr>
              <a:grpSpLocks/>
            </p:cNvGrpSpPr>
            <p:nvPr/>
          </p:nvGrpSpPr>
          <p:grpSpPr bwMode="auto">
            <a:xfrm>
              <a:off x="3563" y="1387"/>
              <a:ext cx="542" cy="1636"/>
              <a:chOff x="3049" y="1104"/>
              <a:chExt cx="542" cy="1636"/>
            </a:xfrm>
          </p:grpSpPr>
          <p:sp>
            <p:nvSpPr>
              <p:cNvPr id="103478" name="Rectangle 62"/>
              <p:cNvSpPr>
                <a:spLocks noChangeArrowheads="1"/>
              </p:cNvSpPr>
              <p:nvPr/>
            </p:nvSpPr>
            <p:spPr bwMode="auto">
              <a:xfrm>
                <a:off x="3049"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79" name="Rectangle 63"/>
              <p:cNvSpPr>
                <a:spLocks noChangeArrowheads="1"/>
              </p:cNvSpPr>
              <p:nvPr/>
            </p:nvSpPr>
            <p:spPr bwMode="auto">
              <a:xfrm>
                <a:off x="3049"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480" name="Rectangle 64"/>
              <p:cNvSpPr>
                <a:spLocks noChangeArrowheads="1"/>
              </p:cNvSpPr>
              <p:nvPr/>
            </p:nvSpPr>
            <p:spPr bwMode="auto">
              <a:xfrm>
                <a:off x="3049"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81" name="Rectangle 65"/>
              <p:cNvSpPr>
                <a:spLocks noChangeArrowheads="1"/>
              </p:cNvSpPr>
              <p:nvPr/>
            </p:nvSpPr>
            <p:spPr bwMode="auto">
              <a:xfrm>
                <a:off x="3049"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3482" name="Rectangle 66"/>
              <p:cNvSpPr>
                <a:spLocks noChangeArrowheads="1"/>
              </p:cNvSpPr>
              <p:nvPr/>
            </p:nvSpPr>
            <p:spPr bwMode="auto">
              <a:xfrm>
                <a:off x="3049"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83" name="Rectangle 67"/>
              <p:cNvSpPr>
                <a:spLocks noChangeArrowheads="1"/>
              </p:cNvSpPr>
              <p:nvPr/>
            </p:nvSpPr>
            <p:spPr bwMode="auto">
              <a:xfrm>
                <a:off x="3049"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3484" name="Line 68"/>
              <p:cNvSpPr>
                <a:spLocks noChangeShapeType="1"/>
              </p:cNvSpPr>
              <p:nvPr/>
            </p:nvSpPr>
            <p:spPr bwMode="auto">
              <a:xfrm>
                <a:off x="3049" y="1104"/>
                <a:ext cx="528" cy="0"/>
              </a:xfrm>
              <a:prstGeom prst="line">
                <a:avLst/>
              </a:prstGeom>
              <a:noFill/>
              <a:ln w="38100" cap="sq">
                <a:solidFill>
                  <a:schemeClr val="tx1"/>
                </a:solidFill>
                <a:round/>
                <a:headEnd/>
                <a:tailEnd/>
              </a:ln>
            </p:spPr>
            <p:txBody>
              <a:bodyPr wrap="none"/>
              <a:lstStyle/>
              <a:p>
                <a:endParaRPr lang="zh-CN" altLang="en-US"/>
              </a:p>
            </p:txBody>
          </p:sp>
          <p:sp>
            <p:nvSpPr>
              <p:cNvPr id="103485" name="Line 69"/>
              <p:cNvSpPr>
                <a:spLocks noChangeShapeType="1"/>
              </p:cNvSpPr>
              <p:nvPr/>
            </p:nvSpPr>
            <p:spPr bwMode="auto">
              <a:xfrm>
                <a:off x="3049" y="1315"/>
                <a:ext cx="528" cy="0"/>
              </a:xfrm>
              <a:prstGeom prst="line">
                <a:avLst/>
              </a:prstGeom>
              <a:noFill/>
              <a:ln w="38100">
                <a:solidFill>
                  <a:schemeClr val="tx1"/>
                </a:solidFill>
                <a:round/>
                <a:headEnd/>
                <a:tailEnd/>
              </a:ln>
            </p:spPr>
            <p:txBody>
              <a:bodyPr wrap="none"/>
              <a:lstStyle/>
              <a:p>
                <a:endParaRPr lang="zh-CN" altLang="en-US"/>
              </a:p>
            </p:txBody>
          </p:sp>
          <p:sp>
            <p:nvSpPr>
              <p:cNvPr id="103486" name="Line 70"/>
              <p:cNvSpPr>
                <a:spLocks noChangeShapeType="1"/>
              </p:cNvSpPr>
              <p:nvPr/>
            </p:nvSpPr>
            <p:spPr bwMode="auto">
              <a:xfrm>
                <a:off x="3049" y="1526"/>
                <a:ext cx="528" cy="0"/>
              </a:xfrm>
              <a:prstGeom prst="line">
                <a:avLst/>
              </a:prstGeom>
              <a:noFill/>
              <a:ln w="38100">
                <a:solidFill>
                  <a:schemeClr val="tx1"/>
                </a:solidFill>
                <a:round/>
                <a:headEnd/>
                <a:tailEnd/>
              </a:ln>
            </p:spPr>
            <p:txBody>
              <a:bodyPr wrap="none"/>
              <a:lstStyle/>
              <a:p>
                <a:endParaRPr lang="zh-CN" altLang="en-US"/>
              </a:p>
            </p:txBody>
          </p:sp>
          <p:sp>
            <p:nvSpPr>
              <p:cNvPr id="103487" name="Line 71"/>
              <p:cNvSpPr>
                <a:spLocks noChangeShapeType="1"/>
              </p:cNvSpPr>
              <p:nvPr/>
            </p:nvSpPr>
            <p:spPr bwMode="auto">
              <a:xfrm>
                <a:off x="3049" y="1922"/>
                <a:ext cx="528" cy="0"/>
              </a:xfrm>
              <a:prstGeom prst="line">
                <a:avLst/>
              </a:prstGeom>
              <a:noFill/>
              <a:ln w="38100">
                <a:solidFill>
                  <a:schemeClr val="tx1"/>
                </a:solidFill>
                <a:round/>
                <a:headEnd/>
                <a:tailEnd/>
              </a:ln>
            </p:spPr>
            <p:txBody>
              <a:bodyPr wrap="none"/>
              <a:lstStyle/>
              <a:p>
                <a:endParaRPr lang="zh-CN" altLang="en-US"/>
              </a:p>
            </p:txBody>
          </p:sp>
          <p:sp>
            <p:nvSpPr>
              <p:cNvPr id="103488" name="Line 72"/>
              <p:cNvSpPr>
                <a:spLocks noChangeShapeType="1"/>
              </p:cNvSpPr>
              <p:nvPr/>
            </p:nvSpPr>
            <p:spPr bwMode="auto">
              <a:xfrm>
                <a:off x="3049" y="2133"/>
                <a:ext cx="528" cy="0"/>
              </a:xfrm>
              <a:prstGeom prst="line">
                <a:avLst/>
              </a:prstGeom>
              <a:noFill/>
              <a:ln w="38100">
                <a:solidFill>
                  <a:schemeClr val="tx1"/>
                </a:solidFill>
                <a:round/>
                <a:headEnd/>
                <a:tailEnd/>
              </a:ln>
            </p:spPr>
            <p:txBody>
              <a:bodyPr wrap="none"/>
              <a:lstStyle/>
              <a:p>
                <a:endParaRPr lang="zh-CN" altLang="en-US"/>
              </a:p>
            </p:txBody>
          </p:sp>
          <p:sp>
            <p:nvSpPr>
              <p:cNvPr id="103489" name="Line 73"/>
              <p:cNvSpPr>
                <a:spLocks noChangeShapeType="1"/>
              </p:cNvSpPr>
              <p:nvPr/>
            </p:nvSpPr>
            <p:spPr bwMode="auto">
              <a:xfrm>
                <a:off x="3049" y="2529"/>
                <a:ext cx="528" cy="0"/>
              </a:xfrm>
              <a:prstGeom prst="line">
                <a:avLst/>
              </a:prstGeom>
              <a:noFill/>
              <a:ln w="38100">
                <a:solidFill>
                  <a:schemeClr val="tx1"/>
                </a:solidFill>
                <a:round/>
                <a:headEnd/>
                <a:tailEnd/>
              </a:ln>
            </p:spPr>
            <p:txBody>
              <a:bodyPr wrap="none"/>
              <a:lstStyle/>
              <a:p>
                <a:endParaRPr lang="zh-CN" altLang="en-US"/>
              </a:p>
            </p:txBody>
          </p:sp>
          <p:sp>
            <p:nvSpPr>
              <p:cNvPr id="103490" name="Line 74"/>
              <p:cNvSpPr>
                <a:spLocks noChangeShapeType="1"/>
              </p:cNvSpPr>
              <p:nvPr/>
            </p:nvSpPr>
            <p:spPr bwMode="auto">
              <a:xfrm>
                <a:off x="3049" y="2740"/>
                <a:ext cx="528" cy="0"/>
              </a:xfrm>
              <a:prstGeom prst="line">
                <a:avLst/>
              </a:prstGeom>
              <a:noFill/>
              <a:ln w="38100" cap="sq">
                <a:solidFill>
                  <a:schemeClr val="tx1"/>
                </a:solidFill>
                <a:round/>
                <a:headEnd/>
                <a:tailEnd/>
              </a:ln>
            </p:spPr>
            <p:txBody>
              <a:bodyPr wrap="none"/>
              <a:lstStyle/>
              <a:p>
                <a:endParaRPr lang="zh-CN" altLang="en-US"/>
              </a:p>
            </p:txBody>
          </p:sp>
          <p:sp>
            <p:nvSpPr>
              <p:cNvPr id="103491" name="Line 75"/>
              <p:cNvSpPr>
                <a:spLocks noChangeShapeType="1"/>
              </p:cNvSpPr>
              <p:nvPr/>
            </p:nvSpPr>
            <p:spPr bwMode="auto">
              <a:xfrm>
                <a:off x="3049" y="1104"/>
                <a:ext cx="0" cy="1636"/>
              </a:xfrm>
              <a:prstGeom prst="line">
                <a:avLst/>
              </a:prstGeom>
              <a:noFill/>
              <a:ln w="38100" cap="sq">
                <a:solidFill>
                  <a:schemeClr val="tx1"/>
                </a:solidFill>
                <a:round/>
                <a:headEnd/>
                <a:tailEnd/>
              </a:ln>
            </p:spPr>
            <p:txBody>
              <a:bodyPr wrap="none"/>
              <a:lstStyle/>
              <a:p>
                <a:endParaRPr lang="zh-CN" altLang="en-US"/>
              </a:p>
            </p:txBody>
          </p:sp>
          <p:sp>
            <p:nvSpPr>
              <p:cNvPr id="103492" name="Line 76"/>
              <p:cNvSpPr>
                <a:spLocks noChangeShapeType="1"/>
              </p:cNvSpPr>
              <p:nvPr/>
            </p:nvSpPr>
            <p:spPr bwMode="auto">
              <a:xfrm>
                <a:off x="3577" y="1104"/>
                <a:ext cx="0" cy="1636"/>
              </a:xfrm>
              <a:prstGeom prst="line">
                <a:avLst/>
              </a:prstGeom>
              <a:noFill/>
              <a:ln w="38100" cap="sq">
                <a:solidFill>
                  <a:schemeClr val="tx1"/>
                </a:solidFill>
                <a:round/>
                <a:headEnd/>
                <a:tailEnd/>
              </a:ln>
            </p:spPr>
            <p:txBody>
              <a:bodyPr wrap="none"/>
              <a:lstStyle/>
              <a:p>
                <a:endParaRPr lang="zh-CN" altLang="en-US"/>
              </a:p>
            </p:txBody>
          </p:sp>
          <p:sp>
            <p:nvSpPr>
              <p:cNvPr id="103493" name="Text Box 77"/>
              <p:cNvSpPr txBox="1">
                <a:spLocks noChangeArrowheads="1"/>
              </p:cNvSpPr>
              <p:nvPr/>
            </p:nvSpPr>
            <p:spPr bwMode="auto">
              <a:xfrm>
                <a:off x="3154"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3494" name="Text Box 78"/>
              <p:cNvSpPr txBox="1">
                <a:spLocks noChangeArrowheads="1"/>
              </p:cNvSpPr>
              <p:nvPr/>
            </p:nvSpPr>
            <p:spPr bwMode="auto">
              <a:xfrm>
                <a:off x="31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sp>
        <p:nvSpPr>
          <p:cNvPr id="277583" name="Rectangle 7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7" name="Group 80"/>
          <p:cNvGrpSpPr>
            <a:grpSpLocks/>
          </p:cNvGrpSpPr>
          <p:nvPr/>
        </p:nvGrpSpPr>
        <p:grpSpPr bwMode="auto">
          <a:xfrm>
            <a:off x="3027363" y="5761038"/>
            <a:ext cx="3273425" cy="454025"/>
            <a:chOff x="1907" y="3840"/>
            <a:chExt cx="2062" cy="286"/>
          </a:xfrm>
        </p:grpSpPr>
        <p:grpSp>
          <p:nvGrpSpPr>
            <p:cNvPr id="103464" name="Group 81"/>
            <p:cNvGrpSpPr>
              <a:grpSpLocks/>
            </p:cNvGrpSpPr>
            <p:nvPr/>
          </p:nvGrpSpPr>
          <p:grpSpPr bwMode="auto">
            <a:xfrm>
              <a:off x="1907" y="3840"/>
              <a:ext cx="2062" cy="286"/>
              <a:chOff x="1488" y="3840"/>
              <a:chExt cx="2062" cy="286"/>
            </a:xfrm>
          </p:grpSpPr>
          <p:sp>
            <p:nvSpPr>
              <p:cNvPr id="103466" name="Rectangle 82"/>
              <p:cNvSpPr>
                <a:spLocks noChangeArrowheads="1"/>
              </p:cNvSpPr>
              <p:nvPr/>
            </p:nvSpPr>
            <p:spPr bwMode="auto">
              <a:xfrm>
                <a:off x="2519"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3467" name="Text Box 83"/>
              <p:cNvSpPr txBox="1">
                <a:spLocks noChangeArrowheads="1"/>
              </p:cNvSpPr>
              <p:nvPr/>
            </p:nvSpPr>
            <p:spPr bwMode="auto">
              <a:xfrm>
                <a:off x="2648" y="3851"/>
                <a:ext cx="5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　</a:t>
                </a:r>
                <a:r>
                  <a:rPr lang="zh-CN" altLang="en-US" sz="2000">
                    <a:solidFill>
                      <a:schemeClr val="folHlink"/>
                    </a:solidFill>
                    <a:latin typeface="Times New Roman" pitchFamily="18" charset="0"/>
                  </a:rPr>
                  <a:t>体号</a:t>
                </a:r>
              </a:p>
            </p:txBody>
          </p:sp>
          <p:sp>
            <p:nvSpPr>
              <p:cNvPr id="103468" name="Rectangle 84"/>
              <p:cNvSpPr>
                <a:spLocks noChangeArrowheads="1"/>
              </p:cNvSpPr>
              <p:nvPr/>
            </p:nvSpPr>
            <p:spPr bwMode="auto">
              <a:xfrm>
                <a:off x="1488" y="3840"/>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3469" name="Text Box 85"/>
              <p:cNvSpPr txBox="1">
                <a:spLocks noChangeArrowheads="1"/>
              </p:cNvSpPr>
              <p:nvPr/>
            </p:nvSpPr>
            <p:spPr bwMode="auto">
              <a:xfrm>
                <a:off x="1770" y="3851"/>
                <a:ext cx="11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endParaRPr lang="zh-CN" altLang="en-US" sz="2000">
                  <a:latin typeface="Times New Roman" pitchFamily="18" charset="0"/>
                </a:endParaRPr>
              </a:p>
            </p:txBody>
          </p:sp>
        </p:grpSp>
        <p:sp>
          <p:nvSpPr>
            <p:cNvPr id="103465" name="Text Box 86"/>
            <p:cNvSpPr txBox="1">
              <a:spLocks noChangeArrowheads="1"/>
            </p:cNvSpPr>
            <p:nvPr/>
          </p:nvSpPr>
          <p:spPr bwMode="auto">
            <a:xfrm>
              <a:off x="2033" y="3851"/>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体内地址</a:t>
              </a:r>
            </a:p>
          </p:txBody>
        </p:sp>
      </p:grpSp>
      <p:grpSp>
        <p:nvGrpSpPr>
          <p:cNvPr id="9" name="Group 87"/>
          <p:cNvGrpSpPr>
            <a:grpSpLocks/>
          </p:cNvGrpSpPr>
          <p:nvPr/>
        </p:nvGrpSpPr>
        <p:grpSpPr bwMode="auto">
          <a:xfrm>
            <a:off x="323850" y="1268413"/>
            <a:ext cx="7389813" cy="919162"/>
            <a:chOff x="204" y="1010"/>
            <a:chExt cx="4655" cy="579"/>
          </a:xfrm>
        </p:grpSpPr>
        <p:sp>
          <p:nvSpPr>
            <p:cNvPr id="103458" name="Text Box 88"/>
            <p:cNvSpPr txBox="1">
              <a:spLocks noChangeArrowheads="1"/>
            </p:cNvSpPr>
            <p:nvPr/>
          </p:nvSpPr>
          <p:spPr bwMode="auto">
            <a:xfrm>
              <a:off x="295" y="1010"/>
              <a:ext cx="50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地址</a:t>
              </a:r>
            </a:p>
          </p:txBody>
        </p:sp>
        <p:grpSp>
          <p:nvGrpSpPr>
            <p:cNvPr id="103459" name="Group 89"/>
            <p:cNvGrpSpPr>
              <a:grpSpLocks/>
            </p:cNvGrpSpPr>
            <p:nvPr/>
          </p:nvGrpSpPr>
          <p:grpSpPr bwMode="auto">
            <a:xfrm>
              <a:off x="204" y="1339"/>
              <a:ext cx="4655" cy="250"/>
              <a:chOff x="204" y="1339"/>
              <a:chExt cx="4655" cy="250"/>
            </a:xfrm>
          </p:grpSpPr>
          <p:sp>
            <p:nvSpPr>
              <p:cNvPr id="103460" name="Text Box 90"/>
              <p:cNvSpPr txBox="1">
                <a:spLocks noChangeArrowheads="1"/>
              </p:cNvSpPr>
              <p:nvPr/>
            </p:nvSpPr>
            <p:spPr bwMode="auto">
              <a:xfrm>
                <a:off x="204"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0</a:t>
                </a:r>
                <a:r>
                  <a:rPr lang="en-US" altLang="zh-CN" sz="2000">
                    <a:latin typeface="Times New Roman" pitchFamily="18" charset="0"/>
                  </a:rPr>
                  <a:t>000 </a:t>
                </a:r>
                <a:r>
                  <a:rPr lang="en-US" altLang="zh-CN" sz="2000">
                    <a:solidFill>
                      <a:schemeClr val="folHlink"/>
                    </a:solidFill>
                    <a:latin typeface="Times New Roman" pitchFamily="18" charset="0"/>
                  </a:rPr>
                  <a:t>00</a:t>
                </a:r>
              </a:p>
            </p:txBody>
          </p:sp>
          <p:sp>
            <p:nvSpPr>
              <p:cNvPr id="103461" name="Text Box 91"/>
              <p:cNvSpPr txBox="1">
                <a:spLocks noChangeArrowheads="1"/>
              </p:cNvSpPr>
              <p:nvPr/>
            </p:nvSpPr>
            <p:spPr bwMode="auto">
              <a:xfrm>
                <a:off x="1581"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0</a:t>
                </a:r>
                <a:r>
                  <a:rPr lang="en-US" altLang="zh-CN" sz="2000">
                    <a:latin typeface="Times New Roman" pitchFamily="18" charset="0"/>
                  </a:rPr>
                  <a:t>000 </a:t>
                </a:r>
                <a:r>
                  <a:rPr lang="en-US" altLang="zh-CN" sz="2000">
                    <a:solidFill>
                      <a:schemeClr val="folHlink"/>
                    </a:solidFill>
                    <a:latin typeface="Times New Roman" pitchFamily="18" charset="0"/>
                  </a:rPr>
                  <a:t>01</a:t>
                </a:r>
              </a:p>
            </p:txBody>
          </p:sp>
          <p:sp>
            <p:nvSpPr>
              <p:cNvPr id="103462" name="Text Box 92"/>
              <p:cNvSpPr txBox="1">
                <a:spLocks noChangeArrowheads="1"/>
              </p:cNvSpPr>
              <p:nvPr/>
            </p:nvSpPr>
            <p:spPr bwMode="auto">
              <a:xfrm>
                <a:off x="2896"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0</a:t>
                </a:r>
                <a:r>
                  <a:rPr lang="en-US" altLang="zh-CN" sz="2000">
                    <a:latin typeface="Times New Roman" pitchFamily="18" charset="0"/>
                  </a:rPr>
                  <a:t>000 </a:t>
                </a:r>
                <a:r>
                  <a:rPr lang="en-US" altLang="zh-CN" sz="2000">
                    <a:solidFill>
                      <a:schemeClr val="folHlink"/>
                    </a:solidFill>
                    <a:latin typeface="Times New Roman" pitchFamily="18" charset="0"/>
                  </a:rPr>
                  <a:t>10</a:t>
                </a:r>
              </a:p>
            </p:txBody>
          </p:sp>
          <p:sp>
            <p:nvSpPr>
              <p:cNvPr id="103463" name="Text Box 93"/>
              <p:cNvSpPr txBox="1">
                <a:spLocks noChangeArrowheads="1"/>
              </p:cNvSpPr>
              <p:nvPr/>
            </p:nvSpPr>
            <p:spPr bwMode="auto">
              <a:xfrm>
                <a:off x="4195" y="1339"/>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0</a:t>
                </a:r>
                <a:r>
                  <a:rPr lang="en-US" altLang="zh-CN" sz="2000">
                    <a:latin typeface="Times New Roman" pitchFamily="18" charset="0"/>
                  </a:rPr>
                  <a:t>000 </a:t>
                </a:r>
                <a:r>
                  <a:rPr lang="en-US" altLang="zh-CN" sz="2000">
                    <a:solidFill>
                      <a:schemeClr val="folHlink"/>
                    </a:solidFill>
                    <a:latin typeface="Times New Roman" pitchFamily="18" charset="0"/>
                  </a:rPr>
                  <a:t>11</a:t>
                </a:r>
              </a:p>
            </p:txBody>
          </p:sp>
        </p:grpSp>
      </p:grpSp>
      <p:grpSp>
        <p:nvGrpSpPr>
          <p:cNvPr id="11" name="Group 94"/>
          <p:cNvGrpSpPr>
            <a:grpSpLocks/>
          </p:cNvGrpSpPr>
          <p:nvPr/>
        </p:nvGrpSpPr>
        <p:grpSpPr bwMode="auto">
          <a:xfrm>
            <a:off x="323850" y="2122488"/>
            <a:ext cx="7389813" cy="396875"/>
            <a:chOff x="204" y="1548"/>
            <a:chExt cx="4655" cy="250"/>
          </a:xfrm>
        </p:grpSpPr>
        <p:sp>
          <p:nvSpPr>
            <p:cNvPr id="103454" name="Text Box 95"/>
            <p:cNvSpPr txBox="1">
              <a:spLocks noChangeArrowheads="1"/>
            </p:cNvSpPr>
            <p:nvPr/>
          </p:nvSpPr>
          <p:spPr bwMode="auto">
            <a:xfrm>
              <a:off x="204"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0001 </a:t>
              </a:r>
              <a:r>
                <a:rPr lang="en-US" altLang="zh-CN" sz="2000">
                  <a:solidFill>
                    <a:schemeClr val="folHlink"/>
                  </a:solidFill>
                  <a:latin typeface="Times New Roman" pitchFamily="18" charset="0"/>
                </a:rPr>
                <a:t>00</a:t>
              </a:r>
            </a:p>
          </p:txBody>
        </p:sp>
        <p:sp>
          <p:nvSpPr>
            <p:cNvPr id="103455" name="Text Box 96"/>
            <p:cNvSpPr txBox="1">
              <a:spLocks noChangeArrowheads="1"/>
            </p:cNvSpPr>
            <p:nvPr/>
          </p:nvSpPr>
          <p:spPr bwMode="auto">
            <a:xfrm>
              <a:off x="1581"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0001 </a:t>
              </a:r>
              <a:r>
                <a:rPr lang="en-US" altLang="zh-CN" sz="2000">
                  <a:solidFill>
                    <a:schemeClr val="folHlink"/>
                  </a:solidFill>
                  <a:latin typeface="Times New Roman" pitchFamily="18" charset="0"/>
                </a:rPr>
                <a:t>01</a:t>
              </a:r>
            </a:p>
          </p:txBody>
        </p:sp>
        <p:sp>
          <p:nvSpPr>
            <p:cNvPr id="103456" name="Text Box 97"/>
            <p:cNvSpPr txBox="1">
              <a:spLocks noChangeArrowheads="1"/>
            </p:cNvSpPr>
            <p:nvPr/>
          </p:nvSpPr>
          <p:spPr bwMode="auto">
            <a:xfrm>
              <a:off x="2896"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0001 </a:t>
              </a:r>
              <a:r>
                <a:rPr lang="en-US" altLang="zh-CN" sz="2000">
                  <a:solidFill>
                    <a:schemeClr val="folHlink"/>
                  </a:solidFill>
                  <a:latin typeface="Times New Roman" pitchFamily="18" charset="0"/>
                </a:rPr>
                <a:t>10</a:t>
              </a:r>
            </a:p>
          </p:txBody>
        </p:sp>
        <p:sp>
          <p:nvSpPr>
            <p:cNvPr id="103457" name="Text Box 98"/>
            <p:cNvSpPr txBox="1">
              <a:spLocks noChangeArrowheads="1"/>
            </p:cNvSpPr>
            <p:nvPr/>
          </p:nvSpPr>
          <p:spPr bwMode="auto">
            <a:xfrm>
              <a:off x="4195" y="1548"/>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0001 </a:t>
              </a:r>
              <a:r>
                <a:rPr lang="en-US" altLang="zh-CN" sz="2000">
                  <a:solidFill>
                    <a:schemeClr val="folHlink"/>
                  </a:solidFill>
                  <a:latin typeface="Times New Roman" pitchFamily="18" charset="0"/>
                </a:rPr>
                <a:t>11</a:t>
              </a:r>
            </a:p>
          </p:txBody>
        </p:sp>
      </p:grpSp>
      <p:grpSp>
        <p:nvGrpSpPr>
          <p:cNvPr id="12" name="Group 99"/>
          <p:cNvGrpSpPr>
            <a:grpSpLocks/>
          </p:cNvGrpSpPr>
          <p:nvPr/>
        </p:nvGrpSpPr>
        <p:grpSpPr bwMode="auto">
          <a:xfrm>
            <a:off x="250825" y="4137025"/>
            <a:ext cx="7462838" cy="396875"/>
            <a:chOff x="158" y="2817"/>
            <a:chExt cx="4701" cy="250"/>
          </a:xfrm>
        </p:grpSpPr>
        <p:sp>
          <p:nvSpPr>
            <p:cNvPr id="103450" name="Text Box 100"/>
            <p:cNvSpPr txBox="1">
              <a:spLocks noChangeArrowheads="1"/>
            </p:cNvSpPr>
            <p:nvPr/>
          </p:nvSpPr>
          <p:spPr bwMode="auto">
            <a:xfrm>
              <a:off x="158"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1111 </a:t>
              </a:r>
              <a:r>
                <a:rPr lang="en-US" altLang="zh-CN" sz="2000">
                  <a:solidFill>
                    <a:schemeClr val="folHlink"/>
                  </a:solidFill>
                  <a:latin typeface="Times New Roman" pitchFamily="18" charset="0"/>
                </a:rPr>
                <a:t>00</a:t>
              </a:r>
            </a:p>
          </p:txBody>
        </p:sp>
        <p:sp>
          <p:nvSpPr>
            <p:cNvPr id="103451" name="Text Box 101"/>
            <p:cNvSpPr txBox="1">
              <a:spLocks noChangeArrowheads="1"/>
            </p:cNvSpPr>
            <p:nvPr/>
          </p:nvSpPr>
          <p:spPr bwMode="auto">
            <a:xfrm>
              <a:off x="1581"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1111 </a:t>
              </a:r>
              <a:r>
                <a:rPr lang="en-US" altLang="zh-CN" sz="2000">
                  <a:solidFill>
                    <a:schemeClr val="folHlink"/>
                  </a:solidFill>
                  <a:latin typeface="Times New Roman" pitchFamily="18" charset="0"/>
                </a:rPr>
                <a:t>01</a:t>
              </a:r>
            </a:p>
          </p:txBody>
        </p:sp>
        <p:sp>
          <p:nvSpPr>
            <p:cNvPr id="103452" name="Text Box 102"/>
            <p:cNvSpPr txBox="1">
              <a:spLocks noChangeArrowheads="1"/>
            </p:cNvSpPr>
            <p:nvPr/>
          </p:nvSpPr>
          <p:spPr bwMode="auto">
            <a:xfrm>
              <a:off x="2896"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1111 </a:t>
              </a:r>
              <a:r>
                <a:rPr lang="en-US" altLang="zh-CN" sz="2000">
                  <a:solidFill>
                    <a:schemeClr val="folHlink"/>
                  </a:solidFill>
                  <a:latin typeface="Times New Roman" pitchFamily="18" charset="0"/>
                </a:rPr>
                <a:t>10</a:t>
              </a:r>
            </a:p>
          </p:txBody>
        </p:sp>
        <p:sp>
          <p:nvSpPr>
            <p:cNvPr id="103453" name="Text Box 103"/>
            <p:cNvSpPr txBox="1">
              <a:spLocks noChangeArrowheads="1"/>
            </p:cNvSpPr>
            <p:nvPr/>
          </p:nvSpPr>
          <p:spPr bwMode="auto">
            <a:xfrm>
              <a:off x="4195" y="2817"/>
              <a:ext cx="664" cy="2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000">
                  <a:latin typeface="Times New Roman" pitchFamily="18" charset="0"/>
                </a:rPr>
                <a:t>1111 </a:t>
              </a:r>
              <a:r>
                <a:rPr lang="en-US" altLang="zh-CN" sz="2000">
                  <a:solidFill>
                    <a:schemeClr val="folHlink"/>
                  </a:solidFill>
                  <a:latin typeface="Times New Roman" pitchFamily="18" charset="0"/>
                </a:rPr>
                <a:t>11</a:t>
              </a:r>
            </a:p>
          </p:txBody>
        </p:sp>
      </p:grpSp>
      <p:grpSp>
        <p:nvGrpSpPr>
          <p:cNvPr id="13" name="Group 104"/>
          <p:cNvGrpSpPr>
            <a:grpSpLocks/>
          </p:cNvGrpSpPr>
          <p:nvPr/>
        </p:nvGrpSpPr>
        <p:grpSpPr bwMode="auto">
          <a:xfrm>
            <a:off x="1042988" y="4591050"/>
            <a:ext cx="6408737" cy="447675"/>
            <a:chOff x="283" y="3103"/>
            <a:chExt cx="4037" cy="282"/>
          </a:xfrm>
        </p:grpSpPr>
        <p:sp>
          <p:nvSpPr>
            <p:cNvPr id="103445" name="Line 105"/>
            <p:cNvSpPr>
              <a:spLocks noChangeShapeType="1"/>
            </p:cNvSpPr>
            <p:nvPr/>
          </p:nvSpPr>
          <p:spPr bwMode="auto">
            <a:xfrm>
              <a:off x="283" y="3385"/>
              <a:ext cx="4037" cy="0"/>
            </a:xfrm>
            <a:prstGeom prst="line">
              <a:avLst/>
            </a:prstGeom>
            <a:noFill/>
            <a:ln w="57150">
              <a:solidFill>
                <a:schemeClr val="folHlink"/>
              </a:solidFill>
              <a:round/>
              <a:headEnd/>
              <a:tailEnd/>
            </a:ln>
          </p:spPr>
          <p:txBody>
            <a:bodyPr wrap="none"/>
            <a:lstStyle/>
            <a:p>
              <a:endParaRPr lang="zh-CN" altLang="en-US"/>
            </a:p>
          </p:txBody>
        </p:sp>
        <p:sp>
          <p:nvSpPr>
            <p:cNvPr id="103446" name="Line 106"/>
            <p:cNvSpPr>
              <a:spLocks noChangeShapeType="1"/>
            </p:cNvSpPr>
            <p:nvPr/>
          </p:nvSpPr>
          <p:spPr bwMode="auto">
            <a:xfrm>
              <a:off x="295" y="311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3447" name="Line 107"/>
            <p:cNvSpPr>
              <a:spLocks noChangeShapeType="1"/>
            </p:cNvSpPr>
            <p:nvPr/>
          </p:nvSpPr>
          <p:spPr bwMode="auto">
            <a:xfrm>
              <a:off x="1701" y="310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3448" name="Line 108"/>
            <p:cNvSpPr>
              <a:spLocks noChangeShapeType="1"/>
            </p:cNvSpPr>
            <p:nvPr/>
          </p:nvSpPr>
          <p:spPr bwMode="auto">
            <a:xfrm>
              <a:off x="3016" y="3113"/>
              <a:ext cx="0" cy="272"/>
            </a:xfrm>
            <a:prstGeom prst="line">
              <a:avLst/>
            </a:prstGeom>
            <a:noFill/>
            <a:ln w="57150">
              <a:solidFill>
                <a:schemeClr val="folHlink"/>
              </a:solidFill>
              <a:round/>
              <a:headEnd type="stealth" w="med" len="med"/>
              <a:tailEnd/>
            </a:ln>
          </p:spPr>
          <p:txBody>
            <a:bodyPr wrap="none"/>
            <a:lstStyle/>
            <a:p>
              <a:endParaRPr lang="zh-CN" altLang="en-US"/>
            </a:p>
          </p:txBody>
        </p:sp>
        <p:sp>
          <p:nvSpPr>
            <p:cNvPr id="103449" name="Line 109"/>
            <p:cNvSpPr>
              <a:spLocks noChangeShapeType="1"/>
            </p:cNvSpPr>
            <p:nvPr/>
          </p:nvSpPr>
          <p:spPr bwMode="auto">
            <a:xfrm>
              <a:off x="4298" y="3113"/>
              <a:ext cx="0" cy="272"/>
            </a:xfrm>
            <a:prstGeom prst="line">
              <a:avLst/>
            </a:prstGeom>
            <a:noFill/>
            <a:ln w="57150">
              <a:solidFill>
                <a:schemeClr val="folHlink"/>
              </a:solidFill>
              <a:round/>
              <a:headEnd type="stealth" w="med" len="med"/>
              <a:tailEnd/>
            </a:ln>
          </p:spPr>
          <p:txBody>
            <a:bodyPr wrap="none"/>
            <a:lstStyle/>
            <a:p>
              <a:endParaRPr lang="zh-CN" altLang="en-US"/>
            </a:p>
          </p:txBody>
        </p:sp>
      </p:grpSp>
      <p:sp>
        <p:nvSpPr>
          <p:cNvPr id="277614" name="Line 110"/>
          <p:cNvSpPr>
            <a:spLocks noChangeShapeType="1"/>
          </p:cNvSpPr>
          <p:nvPr/>
        </p:nvSpPr>
        <p:spPr bwMode="auto">
          <a:xfrm>
            <a:off x="5459413" y="5038725"/>
            <a:ext cx="0" cy="719138"/>
          </a:xfrm>
          <a:prstGeom prst="line">
            <a:avLst/>
          </a:prstGeom>
          <a:noFill/>
          <a:ln w="57150">
            <a:solidFill>
              <a:schemeClr val="folHlink"/>
            </a:solidFill>
            <a:round/>
            <a:headEnd type="stealth" w="med" len="med"/>
            <a:tailEnd/>
          </a:ln>
        </p:spPr>
        <p:txBody>
          <a:bodyPr wrap="none"/>
          <a:lstStyle/>
          <a:p>
            <a:endParaRPr lang="zh-CN" altLang="en-US"/>
          </a:p>
        </p:txBody>
      </p:sp>
      <p:grpSp>
        <p:nvGrpSpPr>
          <p:cNvPr id="14" name="Group 111"/>
          <p:cNvGrpSpPr>
            <a:grpSpLocks/>
          </p:cNvGrpSpPr>
          <p:nvPr/>
        </p:nvGrpSpPr>
        <p:grpSpPr bwMode="auto">
          <a:xfrm>
            <a:off x="611188" y="4606925"/>
            <a:ext cx="6424612" cy="719138"/>
            <a:chOff x="552" y="3113"/>
            <a:chExt cx="4047" cy="453"/>
          </a:xfrm>
        </p:grpSpPr>
        <p:sp>
          <p:nvSpPr>
            <p:cNvPr id="103440" name="Line 112"/>
            <p:cNvSpPr>
              <a:spLocks noChangeShapeType="1"/>
            </p:cNvSpPr>
            <p:nvPr/>
          </p:nvSpPr>
          <p:spPr bwMode="auto">
            <a:xfrm>
              <a:off x="552" y="3566"/>
              <a:ext cx="4047" cy="0"/>
            </a:xfrm>
            <a:prstGeom prst="line">
              <a:avLst/>
            </a:prstGeom>
            <a:noFill/>
            <a:ln w="57150">
              <a:solidFill>
                <a:schemeClr val="tx1"/>
              </a:solidFill>
              <a:round/>
              <a:headEnd/>
              <a:tailEnd/>
            </a:ln>
          </p:spPr>
          <p:txBody>
            <a:bodyPr wrap="none"/>
            <a:lstStyle/>
            <a:p>
              <a:endParaRPr lang="zh-CN" altLang="en-US"/>
            </a:p>
          </p:txBody>
        </p:sp>
        <p:sp>
          <p:nvSpPr>
            <p:cNvPr id="103441" name="Line 113"/>
            <p:cNvSpPr>
              <a:spLocks noChangeShapeType="1"/>
            </p:cNvSpPr>
            <p:nvPr/>
          </p:nvSpPr>
          <p:spPr bwMode="auto">
            <a:xfrm>
              <a:off x="567"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3442" name="Line 114"/>
            <p:cNvSpPr>
              <a:spLocks noChangeShapeType="1"/>
            </p:cNvSpPr>
            <p:nvPr/>
          </p:nvSpPr>
          <p:spPr bwMode="auto">
            <a:xfrm>
              <a:off x="1973"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3443" name="Line 115"/>
            <p:cNvSpPr>
              <a:spLocks noChangeShapeType="1"/>
            </p:cNvSpPr>
            <p:nvPr/>
          </p:nvSpPr>
          <p:spPr bwMode="auto">
            <a:xfrm>
              <a:off x="3288" y="3113"/>
              <a:ext cx="0" cy="453"/>
            </a:xfrm>
            <a:prstGeom prst="line">
              <a:avLst/>
            </a:prstGeom>
            <a:noFill/>
            <a:ln w="57150">
              <a:solidFill>
                <a:schemeClr val="tx1"/>
              </a:solidFill>
              <a:round/>
              <a:headEnd type="stealth" w="med" len="med"/>
              <a:tailEnd/>
            </a:ln>
          </p:spPr>
          <p:txBody>
            <a:bodyPr wrap="none"/>
            <a:lstStyle/>
            <a:p>
              <a:endParaRPr lang="zh-CN" altLang="en-US"/>
            </a:p>
          </p:txBody>
        </p:sp>
        <p:sp>
          <p:nvSpPr>
            <p:cNvPr id="103444" name="Line 116"/>
            <p:cNvSpPr>
              <a:spLocks noChangeShapeType="1"/>
            </p:cNvSpPr>
            <p:nvPr/>
          </p:nvSpPr>
          <p:spPr bwMode="auto">
            <a:xfrm>
              <a:off x="4582" y="3113"/>
              <a:ext cx="0" cy="453"/>
            </a:xfrm>
            <a:prstGeom prst="line">
              <a:avLst/>
            </a:prstGeom>
            <a:noFill/>
            <a:ln w="57150">
              <a:solidFill>
                <a:schemeClr val="tx1"/>
              </a:solidFill>
              <a:round/>
              <a:headEnd type="stealth" w="med" len="med"/>
              <a:tailEnd/>
            </a:ln>
          </p:spPr>
          <p:txBody>
            <a:bodyPr wrap="none"/>
            <a:lstStyle/>
            <a:p>
              <a:endParaRPr lang="zh-CN" altLang="en-US"/>
            </a:p>
          </p:txBody>
        </p:sp>
      </p:grpSp>
      <p:sp>
        <p:nvSpPr>
          <p:cNvPr id="277621" name="Line 117"/>
          <p:cNvSpPr>
            <a:spLocks noChangeShapeType="1"/>
          </p:cNvSpPr>
          <p:nvPr/>
        </p:nvSpPr>
        <p:spPr bwMode="auto">
          <a:xfrm>
            <a:off x="3851275" y="5326063"/>
            <a:ext cx="0" cy="431800"/>
          </a:xfrm>
          <a:prstGeom prst="line">
            <a:avLst/>
          </a:prstGeom>
          <a:noFill/>
          <a:ln w="57150">
            <a:solidFill>
              <a:schemeClr val="tx1"/>
            </a:solidFill>
            <a:round/>
            <a:headEnd type="stealth" w="med" len="med"/>
            <a:tailEnd/>
          </a:ln>
        </p:spPr>
        <p:txBody>
          <a:bodyPr wrap="none"/>
          <a:lstStyle/>
          <a:p>
            <a:endParaRPr lang="zh-CN" altLang="en-US"/>
          </a:p>
        </p:txBody>
      </p:sp>
      <p:sp>
        <p:nvSpPr>
          <p:cNvPr id="103437" name="Text Box 118"/>
          <p:cNvSpPr txBox="1">
            <a:spLocks noChangeArrowheads="1"/>
          </p:cNvSpPr>
          <p:nvPr/>
        </p:nvSpPr>
        <p:spPr bwMode="auto">
          <a:xfrm>
            <a:off x="393700" y="260350"/>
            <a:ext cx="59055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a:t>
            </a:r>
            <a:r>
              <a:rPr lang="en-US" altLang="zh-CN" sz="3200">
                <a:latin typeface="Times New Roman" pitchFamily="18" charset="0"/>
              </a:rPr>
              <a:t>2) </a:t>
            </a:r>
            <a:r>
              <a:rPr lang="zh-CN" altLang="en-US" sz="3200">
                <a:latin typeface="Times New Roman" pitchFamily="18" charset="0"/>
              </a:rPr>
              <a:t>低位交叉</a:t>
            </a:r>
          </a:p>
        </p:txBody>
      </p:sp>
      <p:sp>
        <p:nvSpPr>
          <p:cNvPr id="277623" name="Text Box 119"/>
          <p:cNvSpPr txBox="1">
            <a:spLocks noChangeArrowheads="1"/>
          </p:cNvSpPr>
          <p:nvPr/>
        </p:nvSpPr>
        <p:spPr bwMode="auto">
          <a:xfrm>
            <a:off x="3275013" y="260350"/>
            <a:ext cx="59055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各个体轮流编址 </a:t>
            </a:r>
          </a:p>
        </p:txBody>
      </p:sp>
      <p:sp>
        <p:nvSpPr>
          <p:cNvPr id="103439" name="AutoShape 12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7623"/>
                                        </p:tgtEl>
                                        <p:attrNameLst>
                                          <p:attrName>style.visibility</p:attrName>
                                        </p:attrNameLst>
                                      </p:cBhvr>
                                      <p:to>
                                        <p:strVal val="visible"/>
                                      </p:to>
                                    </p:set>
                                    <p:animEffect transition="in" filter="blinds(horizontal)">
                                      <p:cBhvr>
                                        <p:cTn id="7" dur="500"/>
                                        <p:tgtEl>
                                          <p:spTgt spid="2776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77614"/>
                                        </p:tgtEl>
                                        <p:attrNameLst>
                                          <p:attrName>style.visibility</p:attrName>
                                        </p:attrNameLst>
                                      </p:cBhvr>
                                      <p:to>
                                        <p:strVal val="visible"/>
                                      </p:to>
                                    </p:set>
                                    <p:animEffect transition="in" filter="slide(fromBottom)">
                                      <p:cBhvr>
                                        <p:cTn id="37" dur="500"/>
                                        <p:tgtEl>
                                          <p:spTgt spid="277614"/>
                                        </p:tgtEl>
                                      </p:cBhvr>
                                    </p:animEffect>
                                  </p:childTnLst>
                                </p:cTn>
                              </p:par>
                            </p:childTnLst>
                          </p:cTn>
                        </p:par>
                        <p:par>
                          <p:cTn id="38" fill="hold">
                            <p:stCondLst>
                              <p:cond delay="500"/>
                            </p:stCondLst>
                            <p:childTnLst>
                              <p:par>
                                <p:cTn id="39" presetID="12" presetClass="entr" presetSubtype="4"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slide(fromBottom)">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277621"/>
                                        </p:tgtEl>
                                        <p:attrNameLst>
                                          <p:attrName>style.visibility</p:attrName>
                                        </p:attrNameLst>
                                      </p:cBhvr>
                                      <p:to>
                                        <p:strVal val="visible"/>
                                      </p:to>
                                    </p:set>
                                    <p:animEffect transition="in" filter="slide(fromBottom)">
                                      <p:cBhvr>
                                        <p:cTn id="46" dur="500"/>
                                        <p:tgtEl>
                                          <p:spTgt spid="277621"/>
                                        </p:tgtEl>
                                      </p:cBhvr>
                                    </p:animEffect>
                                  </p:childTnLst>
                                </p:cTn>
                              </p:par>
                            </p:childTnLst>
                          </p:cTn>
                        </p:par>
                        <p:par>
                          <p:cTn id="47" fill="hold">
                            <p:stCondLst>
                              <p:cond delay="500"/>
                            </p:stCondLst>
                            <p:childTnLst>
                              <p:par>
                                <p:cTn id="48" presetID="16" presetClass="entr" presetSubtype="37"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outVertical)">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614" grpId="0" animBg="1"/>
      <p:bldP spid="277621" grpId="0" animBg="1"/>
      <p:bldP spid="277623" grpId="0"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灯片编号占位符 1"/>
          <p:cNvSpPr>
            <a:spLocks noGrp="1"/>
          </p:cNvSpPr>
          <p:nvPr>
            <p:ph type="sldNum" sz="quarter" idx="10"/>
          </p:nvPr>
        </p:nvSpPr>
        <p:spPr bwMode="auto">
          <a:noFill/>
          <a:ln>
            <a:miter lim="800000"/>
            <a:headEnd/>
            <a:tailEnd/>
          </a:ln>
        </p:spPr>
        <p:txBody>
          <a:bodyPr/>
          <a:lstStyle/>
          <a:p>
            <a:fld id="{87E77348-4E7F-40EA-B4E2-BADAB8FC1666}" type="slidenum">
              <a:rPr lang="zh-CN" altLang="en-US" smtClean="0"/>
              <a:pPr/>
              <a:t>101</a:t>
            </a:fld>
            <a:endParaRPr lang="en-US" altLang="zh-CN"/>
          </a:p>
        </p:txBody>
      </p:sp>
      <p:sp>
        <p:nvSpPr>
          <p:cNvPr id="278530" name="Rectangle 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 name="Group 3"/>
          <p:cNvGrpSpPr>
            <a:grpSpLocks/>
          </p:cNvGrpSpPr>
          <p:nvPr/>
        </p:nvGrpSpPr>
        <p:grpSpPr bwMode="auto">
          <a:xfrm>
            <a:off x="533400" y="1411288"/>
            <a:ext cx="7543800" cy="5330825"/>
            <a:chOff x="336" y="816"/>
            <a:chExt cx="4752" cy="3358"/>
          </a:xfrm>
        </p:grpSpPr>
        <p:sp>
          <p:nvSpPr>
            <p:cNvPr id="104463" name="Text Box 4"/>
            <p:cNvSpPr txBox="1">
              <a:spLocks noChangeArrowheads="1"/>
            </p:cNvSpPr>
            <p:nvPr/>
          </p:nvSpPr>
          <p:spPr bwMode="auto">
            <a:xfrm>
              <a:off x="960" y="816"/>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0</a:t>
              </a:r>
            </a:p>
          </p:txBody>
        </p:sp>
        <p:sp>
          <p:nvSpPr>
            <p:cNvPr id="104464" name="Text Box 5"/>
            <p:cNvSpPr txBox="1">
              <a:spLocks noChangeArrowheads="1"/>
            </p:cNvSpPr>
            <p:nvPr/>
          </p:nvSpPr>
          <p:spPr bwMode="auto">
            <a:xfrm>
              <a:off x="384" y="816"/>
              <a:ext cx="50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地址</a:t>
              </a:r>
            </a:p>
          </p:txBody>
        </p:sp>
        <p:sp>
          <p:nvSpPr>
            <p:cNvPr id="104465" name="Text Box 6"/>
            <p:cNvSpPr txBox="1">
              <a:spLocks noChangeArrowheads="1"/>
            </p:cNvSpPr>
            <p:nvPr/>
          </p:nvSpPr>
          <p:spPr bwMode="auto">
            <a:xfrm>
              <a:off x="624" y="1087"/>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0</a:t>
              </a:r>
            </a:p>
          </p:txBody>
        </p:sp>
        <p:sp>
          <p:nvSpPr>
            <p:cNvPr id="104466" name="Text Box 7"/>
            <p:cNvSpPr txBox="1">
              <a:spLocks noChangeArrowheads="1"/>
            </p:cNvSpPr>
            <p:nvPr/>
          </p:nvSpPr>
          <p:spPr bwMode="auto">
            <a:xfrm>
              <a:off x="624" y="1334"/>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4</a:t>
              </a:r>
            </a:p>
          </p:txBody>
        </p:sp>
        <p:grpSp>
          <p:nvGrpSpPr>
            <p:cNvPr id="104467" name="Group 8"/>
            <p:cNvGrpSpPr>
              <a:grpSpLocks/>
            </p:cNvGrpSpPr>
            <p:nvPr/>
          </p:nvGrpSpPr>
          <p:grpSpPr bwMode="auto">
            <a:xfrm>
              <a:off x="864" y="1104"/>
              <a:ext cx="567" cy="1636"/>
              <a:chOff x="624" y="1104"/>
              <a:chExt cx="567" cy="1636"/>
            </a:xfrm>
          </p:grpSpPr>
          <p:sp>
            <p:nvSpPr>
              <p:cNvPr id="104554" name="Rectangle 9"/>
              <p:cNvSpPr>
                <a:spLocks noChangeArrowheads="1"/>
              </p:cNvSpPr>
              <p:nvPr/>
            </p:nvSpPr>
            <p:spPr bwMode="auto">
              <a:xfrm>
                <a:off x="624"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55" name="Rectangle 10"/>
              <p:cNvSpPr>
                <a:spLocks noChangeArrowheads="1"/>
              </p:cNvSpPr>
              <p:nvPr/>
            </p:nvSpPr>
            <p:spPr bwMode="auto">
              <a:xfrm>
                <a:off x="624"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56" name="Rectangle 11"/>
              <p:cNvSpPr>
                <a:spLocks noChangeArrowheads="1"/>
              </p:cNvSpPr>
              <p:nvPr/>
            </p:nvSpPr>
            <p:spPr bwMode="auto">
              <a:xfrm>
                <a:off x="624"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57" name="Rectangle 12"/>
              <p:cNvSpPr>
                <a:spLocks noChangeArrowheads="1"/>
              </p:cNvSpPr>
              <p:nvPr/>
            </p:nvSpPr>
            <p:spPr bwMode="auto">
              <a:xfrm>
                <a:off x="624"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58" name="Rectangle 13"/>
              <p:cNvSpPr>
                <a:spLocks noChangeArrowheads="1"/>
              </p:cNvSpPr>
              <p:nvPr/>
            </p:nvSpPr>
            <p:spPr bwMode="auto">
              <a:xfrm>
                <a:off x="624"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59" name="Rectangle 14"/>
              <p:cNvSpPr>
                <a:spLocks noChangeArrowheads="1"/>
              </p:cNvSpPr>
              <p:nvPr/>
            </p:nvSpPr>
            <p:spPr bwMode="auto">
              <a:xfrm>
                <a:off x="624"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60" name="Line 15"/>
              <p:cNvSpPr>
                <a:spLocks noChangeShapeType="1"/>
              </p:cNvSpPr>
              <p:nvPr/>
            </p:nvSpPr>
            <p:spPr bwMode="auto">
              <a:xfrm>
                <a:off x="624" y="1104"/>
                <a:ext cx="528" cy="0"/>
              </a:xfrm>
              <a:prstGeom prst="line">
                <a:avLst/>
              </a:prstGeom>
              <a:noFill/>
              <a:ln w="38100" cap="sq">
                <a:solidFill>
                  <a:schemeClr val="tx1"/>
                </a:solidFill>
                <a:round/>
                <a:headEnd/>
                <a:tailEnd/>
              </a:ln>
            </p:spPr>
            <p:txBody>
              <a:bodyPr wrap="none"/>
              <a:lstStyle/>
              <a:p>
                <a:endParaRPr lang="zh-CN" altLang="en-US"/>
              </a:p>
            </p:txBody>
          </p:sp>
          <p:sp>
            <p:nvSpPr>
              <p:cNvPr id="104561" name="Line 16"/>
              <p:cNvSpPr>
                <a:spLocks noChangeShapeType="1"/>
              </p:cNvSpPr>
              <p:nvPr/>
            </p:nvSpPr>
            <p:spPr bwMode="auto">
              <a:xfrm>
                <a:off x="624" y="1315"/>
                <a:ext cx="528" cy="0"/>
              </a:xfrm>
              <a:prstGeom prst="line">
                <a:avLst/>
              </a:prstGeom>
              <a:noFill/>
              <a:ln w="38100">
                <a:solidFill>
                  <a:schemeClr val="tx1"/>
                </a:solidFill>
                <a:round/>
                <a:headEnd/>
                <a:tailEnd/>
              </a:ln>
            </p:spPr>
            <p:txBody>
              <a:bodyPr wrap="none"/>
              <a:lstStyle/>
              <a:p>
                <a:endParaRPr lang="zh-CN" altLang="en-US"/>
              </a:p>
            </p:txBody>
          </p:sp>
          <p:sp>
            <p:nvSpPr>
              <p:cNvPr id="104562" name="Line 17"/>
              <p:cNvSpPr>
                <a:spLocks noChangeShapeType="1"/>
              </p:cNvSpPr>
              <p:nvPr/>
            </p:nvSpPr>
            <p:spPr bwMode="auto">
              <a:xfrm>
                <a:off x="624" y="1526"/>
                <a:ext cx="528" cy="0"/>
              </a:xfrm>
              <a:prstGeom prst="line">
                <a:avLst/>
              </a:prstGeom>
              <a:noFill/>
              <a:ln w="38100">
                <a:solidFill>
                  <a:schemeClr val="tx1"/>
                </a:solidFill>
                <a:round/>
                <a:headEnd/>
                <a:tailEnd/>
              </a:ln>
            </p:spPr>
            <p:txBody>
              <a:bodyPr wrap="none"/>
              <a:lstStyle/>
              <a:p>
                <a:endParaRPr lang="zh-CN" altLang="en-US"/>
              </a:p>
            </p:txBody>
          </p:sp>
          <p:sp>
            <p:nvSpPr>
              <p:cNvPr id="104563" name="Line 18"/>
              <p:cNvSpPr>
                <a:spLocks noChangeShapeType="1"/>
              </p:cNvSpPr>
              <p:nvPr/>
            </p:nvSpPr>
            <p:spPr bwMode="auto">
              <a:xfrm>
                <a:off x="624" y="1922"/>
                <a:ext cx="528" cy="0"/>
              </a:xfrm>
              <a:prstGeom prst="line">
                <a:avLst/>
              </a:prstGeom>
              <a:noFill/>
              <a:ln w="38100">
                <a:solidFill>
                  <a:schemeClr val="tx1"/>
                </a:solidFill>
                <a:round/>
                <a:headEnd/>
                <a:tailEnd/>
              </a:ln>
            </p:spPr>
            <p:txBody>
              <a:bodyPr wrap="none"/>
              <a:lstStyle/>
              <a:p>
                <a:endParaRPr lang="zh-CN" altLang="en-US"/>
              </a:p>
            </p:txBody>
          </p:sp>
          <p:sp>
            <p:nvSpPr>
              <p:cNvPr id="104564" name="Line 19"/>
              <p:cNvSpPr>
                <a:spLocks noChangeShapeType="1"/>
              </p:cNvSpPr>
              <p:nvPr/>
            </p:nvSpPr>
            <p:spPr bwMode="auto">
              <a:xfrm>
                <a:off x="624" y="2133"/>
                <a:ext cx="528" cy="0"/>
              </a:xfrm>
              <a:prstGeom prst="line">
                <a:avLst/>
              </a:prstGeom>
              <a:noFill/>
              <a:ln w="38100">
                <a:solidFill>
                  <a:schemeClr val="tx1"/>
                </a:solidFill>
                <a:round/>
                <a:headEnd/>
                <a:tailEnd/>
              </a:ln>
            </p:spPr>
            <p:txBody>
              <a:bodyPr wrap="none"/>
              <a:lstStyle/>
              <a:p>
                <a:endParaRPr lang="zh-CN" altLang="en-US"/>
              </a:p>
            </p:txBody>
          </p:sp>
          <p:sp>
            <p:nvSpPr>
              <p:cNvPr id="104565" name="Line 20"/>
              <p:cNvSpPr>
                <a:spLocks noChangeShapeType="1"/>
              </p:cNvSpPr>
              <p:nvPr/>
            </p:nvSpPr>
            <p:spPr bwMode="auto">
              <a:xfrm>
                <a:off x="624" y="2529"/>
                <a:ext cx="528" cy="0"/>
              </a:xfrm>
              <a:prstGeom prst="line">
                <a:avLst/>
              </a:prstGeom>
              <a:noFill/>
              <a:ln w="38100">
                <a:solidFill>
                  <a:schemeClr val="tx1"/>
                </a:solidFill>
                <a:round/>
                <a:headEnd/>
                <a:tailEnd/>
              </a:ln>
            </p:spPr>
            <p:txBody>
              <a:bodyPr wrap="none"/>
              <a:lstStyle/>
              <a:p>
                <a:endParaRPr lang="zh-CN" altLang="en-US"/>
              </a:p>
            </p:txBody>
          </p:sp>
          <p:sp>
            <p:nvSpPr>
              <p:cNvPr id="104566" name="Line 21"/>
              <p:cNvSpPr>
                <a:spLocks noChangeShapeType="1"/>
              </p:cNvSpPr>
              <p:nvPr/>
            </p:nvSpPr>
            <p:spPr bwMode="auto">
              <a:xfrm>
                <a:off x="624" y="2740"/>
                <a:ext cx="528" cy="0"/>
              </a:xfrm>
              <a:prstGeom prst="line">
                <a:avLst/>
              </a:prstGeom>
              <a:noFill/>
              <a:ln w="38100" cap="sq">
                <a:solidFill>
                  <a:schemeClr val="tx1"/>
                </a:solidFill>
                <a:round/>
                <a:headEnd/>
                <a:tailEnd/>
              </a:ln>
            </p:spPr>
            <p:txBody>
              <a:bodyPr wrap="none"/>
              <a:lstStyle/>
              <a:p>
                <a:endParaRPr lang="zh-CN" altLang="en-US"/>
              </a:p>
            </p:txBody>
          </p:sp>
          <p:sp>
            <p:nvSpPr>
              <p:cNvPr id="104567" name="Line 22"/>
              <p:cNvSpPr>
                <a:spLocks noChangeShapeType="1"/>
              </p:cNvSpPr>
              <p:nvPr/>
            </p:nvSpPr>
            <p:spPr bwMode="auto">
              <a:xfrm>
                <a:off x="624" y="1104"/>
                <a:ext cx="0" cy="1636"/>
              </a:xfrm>
              <a:prstGeom prst="line">
                <a:avLst/>
              </a:prstGeom>
              <a:noFill/>
              <a:ln w="38100" cap="sq">
                <a:solidFill>
                  <a:schemeClr val="tx1"/>
                </a:solidFill>
                <a:round/>
                <a:headEnd/>
                <a:tailEnd/>
              </a:ln>
            </p:spPr>
            <p:txBody>
              <a:bodyPr wrap="none"/>
              <a:lstStyle/>
              <a:p>
                <a:endParaRPr lang="zh-CN" altLang="en-US"/>
              </a:p>
            </p:txBody>
          </p:sp>
          <p:sp>
            <p:nvSpPr>
              <p:cNvPr id="104568" name="Line 23"/>
              <p:cNvSpPr>
                <a:spLocks noChangeShapeType="1"/>
              </p:cNvSpPr>
              <p:nvPr/>
            </p:nvSpPr>
            <p:spPr bwMode="auto">
              <a:xfrm>
                <a:off x="1152" y="1104"/>
                <a:ext cx="0" cy="1636"/>
              </a:xfrm>
              <a:prstGeom prst="line">
                <a:avLst/>
              </a:prstGeom>
              <a:noFill/>
              <a:ln w="38100" cap="sq">
                <a:solidFill>
                  <a:schemeClr val="tx1"/>
                </a:solidFill>
                <a:round/>
                <a:headEnd/>
                <a:tailEnd/>
              </a:ln>
            </p:spPr>
            <p:txBody>
              <a:bodyPr wrap="none"/>
              <a:lstStyle/>
              <a:p>
                <a:endParaRPr lang="zh-CN" altLang="en-US"/>
              </a:p>
            </p:txBody>
          </p:sp>
          <p:sp>
            <p:nvSpPr>
              <p:cNvPr id="104569" name="Text Box 24"/>
              <p:cNvSpPr txBox="1">
                <a:spLocks noChangeArrowheads="1"/>
              </p:cNvSpPr>
              <p:nvPr/>
            </p:nvSpPr>
            <p:spPr bwMode="auto">
              <a:xfrm>
                <a:off x="768"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4570" name="Text Box 25"/>
              <p:cNvSpPr txBox="1">
                <a:spLocks noChangeArrowheads="1"/>
              </p:cNvSpPr>
              <p:nvPr/>
            </p:nvSpPr>
            <p:spPr bwMode="auto">
              <a:xfrm>
                <a:off x="7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4468" name="Text Box 26"/>
            <p:cNvSpPr txBox="1">
              <a:spLocks noChangeArrowheads="1"/>
            </p:cNvSpPr>
            <p:nvPr/>
          </p:nvSpPr>
          <p:spPr bwMode="auto">
            <a:xfrm>
              <a:off x="372" y="2496"/>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4</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4</a:t>
              </a:r>
            </a:p>
          </p:txBody>
        </p:sp>
        <p:sp>
          <p:nvSpPr>
            <p:cNvPr id="104469" name="Text Box 27"/>
            <p:cNvSpPr txBox="1">
              <a:spLocks noChangeArrowheads="1"/>
            </p:cNvSpPr>
            <p:nvPr/>
          </p:nvSpPr>
          <p:spPr bwMode="auto">
            <a:xfrm>
              <a:off x="2121" y="816"/>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1</a:t>
              </a:r>
            </a:p>
          </p:txBody>
        </p:sp>
        <p:sp>
          <p:nvSpPr>
            <p:cNvPr id="104470" name="Text Box 28"/>
            <p:cNvSpPr txBox="1">
              <a:spLocks noChangeArrowheads="1"/>
            </p:cNvSpPr>
            <p:nvPr/>
          </p:nvSpPr>
          <p:spPr bwMode="auto">
            <a:xfrm>
              <a:off x="1824" y="1087"/>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1</a:t>
              </a:r>
            </a:p>
          </p:txBody>
        </p:sp>
        <p:sp>
          <p:nvSpPr>
            <p:cNvPr id="104471" name="Text Box 29"/>
            <p:cNvSpPr txBox="1">
              <a:spLocks noChangeArrowheads="1"/>
            </p:cNvSpPr>
            <p:nvPr/>
          </p:nvSpPr>
          <p:spPr bwMode="auto">
            <a:xfrm>
              <a:off x="1824" y="1296"/>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5</a:t>
              </a:r>
            </a:p>
          </p:txBody>
        </p:sp>
        <p:grpSp>
          <p:nvGrpSpPr>
            <p:cNvPr id="104472" name="Group 30"/>
            <p:cNvGrpSpPr>
              <a:grpSpLocks/>
            </p:cNvGrpSpPr>
            <p:nvPr/>
          </p:nvGrpSpPr>
          <p:grpSpPr bwMode="auto">
            <a:xfrm>
              <a:off x="2047" y="1104"/>
              <a:ext cx="567" cy="1636"/>
              <a:chOff x="1807" y="1104"/>
              <a:chExt cx="567" cy="1636"/>
            </a:xfrm>
          </p:grpSpPr>
          <p:sp>
            <p:nvSpPr>
              <p:cNvPr id="104537" name="Rectangle 31"/>
              <p:cNvSpPr>
                <a:spLocks noChangeArrowheads="1"/>
              </p:cNvSpPr>
              <p:nvPr/>
            </p:nvSpPr>
            <p:spPr bwMode="auto">
              <a:xfrm>
                <a:off x="1807"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38" name="Rectangle 32"/>
              <p:cNvSpPr>
                <a:spLocks noChangeArrowheads="1"/>
              </p:cNvSpPr>
              <p:nvPr/>
            </p:nvSpPr>
            <p:spPr bwMode="auto">
              <a:xfrm>
                <a:off x="1807"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39" name="Rectangle 33"/>
              <p:cNvSpPr>
                <a:spLocks noChangeArrowheads="1"/>
              </p:cNvSpPr>
              <p:nvPr/>
            </p:nvSpPr>
            <p:spPr bwMode="auto">
              <a:xfrm>
                <a:off x="1807"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40" name="Rectangle 34"/>
              <p:cNvSpPr>
                <a:spLocks noChangeArrowheads="1"/>
              </p:cNvSpPr>
              <p:nvPr/>
            </p:nvSpPr>
            <p:spPr bwMode="auto">
              <a:xfrm>
                <a:off x="1807"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41" name="Rectangle 35"/>
              <p:cNvSpPr>
                <a:spLocks noChangeArrowheads="1"/>
              </p:cNvSpPr>
              <p:nvPr/>
            </p:nvSpPr>
            <p:spPr bwMode="auto">
              <a:xfrm>
                <a:off x="1807"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42" name="Rectangle 36"/>
              <p:cNvSpPr>
                <a:spLocks noChangeArrowheads="1"/>
              </p:cNvSpPr>
              <p:nvPr/>
            </p:nvSpPr>
            <p:spPr bwMode="auto">
              <a:xfrm>
                <a:off x="1807"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43" name="Line 37"/>
              <p:cNvSpPr>
                <a:spLocks noChangeShapeType="1"/>
              </p:cNvSpPr>
              <p:nvPr/>
            </p:nvSpPr>
            <p:spPr bwMode="auto">
              <a:xfrm>
                <a:off x="1807" y="1104"/>
                <a:ext cx="528" cy="0"/>
              </a:xfrm>
              <a:prstGeom prst="line">
                <a:avLst/>
              </a:prstGeom>
              <a:noFill/>
              <a:ln w="38100" cap="sq">
                <a:solidFill>
                  <a:schemeClr val="tx1"/>
                </a:solidFill>
                <a:round/>
                <a:headEnd/>
                <a:tailEnd/>
              </a:ln>
            </p:spPr>
            <p:txBody>
              <a:bodyPr wrap="none"/>
              <a:lstStyle/>
              <a:p>
                <a:endParaRPr lang="zh-CN" altLang="en-US"/>
              </a:p>
            </p:txBody>
          </p:sp>
          <p:sp>
            <p:nvSpPr>
              <p:cNvPr id="104544" name="Line 38"/>
              <p:cNvSpPr>
                <a:spLocks noChangeShapeType="1"/>
              </p:cNvSpPr>
              <p:nvPr/>
            </p:nvSpPr>
            <p:spPr bwMode="auto">
              <a:xfrm>
                <a:off x="1807" y="1315"/>
                <a:ext cx="528" cy="0"/>
              </a:xfrm>
              <a:prstGeom prst="line">
                <a:avLst/>
              </a:prstGeom>
              <a:noFill/>
              <a:ln w="38100">
                <a:solidFill>
                  <a:schemeClr val="tx1"/>
                </a:solidFill>
                <a:round/>
                <a:headEnd/>
                <a:tailEnd/>
              </a:ln>
            </p:spPr>
            <p:txBody>
              <a:bodyPr wrap="none"/>
              <a:lstStyle/>
              <a:p>
                <a:endParaRPr lang="zh-CN" altLang="en-US"/>
              </a:p>
            </p:txBody>
          </p:sp>
          <p:sp>
            <p:nvSpPr>
              <p:cNvPr id="104545" name="Line 39"/>
              <p:cNvSpPr>
                <a:spLocks noChangeShapeType="1"/>
              </p:cNvSpPr>
              <p:nvPr/>
            </p:nvSpPr>
            <p:spPr bwMode="auto">
              <a:xfrm>
                <a:off x="1807" y="1526"/>
                <a:ext cx="528" cy="0"/>
              </a:xfrm>
              <a:prstGeom prst="line">
                <a:avLst/>
              </a:prstGeom>
              <a:noFill/>
              <a:ln w="38100">
                <a:solidFill>
                  <a:schemeClr val="tx1"/>
                </a:solidFill>
                <a:round/>
                <a:headEnd/>
                <a:tailEnd/>
              </a:ln>
            </p:spPr>
            <p:txBody>
              <a:bodyPr wrap="none"/>
              <a:lstStyle/>
              <a:p>
                <a:endParaRPr lang="zh-CN" altLang="en-US"/>
              </a:p>
            </p:txBody>
          </p:sp>
          <p:sp>
            <p:nvSpPr>
              <p:cNvPr id="104546" name="Line 40"/>
              <p:cNvSpPr>
                <a:spLocks noChangeShapeType="1"/>
              </p:cNvSpPr>
              <p:nvPr/>
            </p:nvSpPr>
            <p:spPr bwMode="auto">
              <a:xfrm>
                <a:off x="1807" y="1922"/>
                <a:ext cx="528" cy="0"/>
              </a:xfrm>
              <a:prstGeom prst="line">
                <a:avLst/>
              </a:prstGeom>
              <a:noFill/>
              <a:ln w="38100">
                <a:solidFill>
                  <a:schemeClr val="tx1"/>
                </a:solidFill>
                <a:round/>
                <a:headEnd/>
                <a:tailEnd/>
              </a:ln>
            </p:spPr>
            <p:txBody>
              <a:bodyPr wrap="none"/>
              <a:lstStyle/>
              <a:p>
                <a:endParaRPr lang="zh-CN" altLang="en-US"/>
              </a:p>
            </p:txBody>
          </p:sp>
          <p:sp>
            <p:nvSpPr>
              <p:cNvPr id="104547" name="Line 41"/>
              <p:cNvSpPr>
                <a:spLocks noChangeShapeType="1"/>
              </p:cNvSpPr>
              <p:nvPr/>
            </p:nvSpPr>
            <p:spPr bwMode="auto">
              <a:xfrm>
                <a:off x="1807" y="2133"/>
                <a:ext cx="528" cy="0"/>
              </a:xfrm>
              <a:prstGeom prst="line">
                <a:avLst/>
              </a:prstGeom>
              <a:noFill/>
              <a:ln w="38100">
                <a:solidFill>
                  <a:schemeClr val="tx1"/>
                </a:solidFill>
                <a:round/>
                <a:headEnd/>
                <a:tailEnd/>
              </a:ln>
            </p:spPr>
            <p:txBody>
              <a:bodyPr wrap="none"/>
              <a:lstStyle/>
              <a:p>
                <a:endParaRPr lang="zh-CN" altLang="en-US"/>
              </a:p>
            </p:txBody>
          </p:sp>
          <p:sp>
            <p:nvSpPr>
              <p:cNvPr id="104548" name="Line 42"/>
              <p:cNvSpPr>
                <a:spLocks noChangeShapeType="1"/>
              </p:cNvSpPr>
              <p:nvPr/>
            </p:nvSpPr>
            <p:spPr bwMode="auto">
              <a:xfrm>
                <a:off x="1807" y="2529"/>
                <a:ext cx="528" cy="0"/>
              </a:xfrm>
              <a:prstGeom prst="line">
                <a:avLst/>
              </a:prstGeom>
              <a:noFill/>
              <a:ln w="38100">
                <a:solidFill>
                  <a:schemeClr val="tx1"/>
                </a:solidFill>
                <a:round/>
                <a:headEnd/>
                <a:tailEnd/>
              </a:ln>
            </p:spPr>
            <p:txBody>
              <a:bodyPr wrap="none"/>
              <a:lstStyle/>
              <a:p>
                <a:endParaRPr lang="zh-CN" altLang="en-US"/>
              </a:p>
            </p:txBody>
          </p:sp>
          <p:sp>
            <p:nvSpPr>
              <p:cNvPr id="104549" name="Line 43"/>
              <p:cNvSpPr>
                <a:spLocks noChangeShapeType="1"/>
              </p:cNvSpPr>
              <p:nvPr/>
            </p:nvSpPr>
            <p:spPr bwMode="auto">
              <a:xfrm>
                <a:off x="1807" y="2740"/>
                <a:ext cx="528" cy="0"/>
              </a:xfrm>
              <a:prstGeom prst="line">
                <a:avLst/>
              </a:prstGeom>
              <a:noFill/>
              <a:ln w="38100" cap="sq">
                <a:solidFill>
                  <a:schemeClr val="tx1"/>
                </a:solidFill>
                <a:round/>
                <a:headEnd/>
                <a:tailEnd/>
              </a:ln>
            </p:spPr>
            <p:txBody>
              <a:bodyPr wrap="none"/>
              <a:lstStyle/>
              <a:p>
                <a:endParaRPr lang="zh-CN" altLang="en-US"/>
              </a:p>
            </p:txBody>
          </p:sp>
          <p:sp>
            <p:nvSpPr>
              <p:cNvPr id="104550" name="Line 44"/>
              <p:cNvSpPr>
                <a:spLocks noChangeShapeType="1"/>
              </p:cNvSpPr>
              <p:nvPr/>
            </p:nvSpPr>
            <p:spPr bwMode="auto">
              <a:xfrm>
                <a:off x="1807" y="1104"/>
                <a:ext cx="0" cy="1636"/>
              </a:xfrm>
              <a:prstGeom prst="line">
                <a:avLst/>
              </a:prstGeom>
              <a:noFill/>
              <a:ln w="38100" cap="sq">
                <a:solidFill>
                  <a:schemeClr val="tx1"/>
                </a:solidFill>
                <a:round/>
                <a:headEnd/>
                <a:tailEnd/>
              </a:ln>
            </p:spPr>
            <p:txBody>
              <a:bodyPr wrap="none"/>
              <a:lstStyle/>
              <a:p>
                <a:endParaRPr lang="zh-CN" altLang="en-US"/>
              </a:p>
            </p:txBody>
          </p:sp>
          <p:sp>
            <p:nvSpPr>
              <p:cNvPr id="104551" name="Line 45"/>
              <p:cNvSpPr>
                <a:spLocks noChangeShapeType="1"/>
              </p:cNvSpPr>
              <p:nvPr/>
            </p:nvSpPr>
            <p:spPr bwMode="auto">
              <a:xfrm>
                <a:off x="2335" y="1104"/>
                <a:ext cx="0" cy="1636"/>
              </a:xfrm>
              <a:prstGeom prst="line">
                <a:avLst/>
              </a:prstGeom>
              <a:noFill/>
              <a:ln w="38100" cap="sq">
                <a:solidFill>
                  <a:schemeClr val="tx1"/>
                </a:solidFill>
                <a:round/>
                <a:headEnd/>
                <a:tailEnd/>
              </a:ln>
            </p:spPr>
            <p:txBody>
              <a:bodyPr wrap="none"/>
              <a:lstStyle/>
              <a:p>
                <a:endParaRPr lang="zh-CN" altLang="en-US"/>
              </a:p>
            </p:txBody>
          </p:sp>
          <p:sp>
            <p:nvSpPr>
              <p:cNvPr id="104552" name="Text Box 46"/>
              <p:cNvSpPr txBox="1">
                <a:spLocks noChangeArrowheads="1"/>
              </p:cNvSpPr>
              <p:nvPr/>
            </p:nvSpPr>
            <p:spPr bwMode="auto">
              <a:xfrm>
                <a:off x="1951"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4553" name="Text Box 47"/>
              <p:cNvSpPr txBox="1">
                <a:spLocks noChangeArrowheads="1"/>
              </p:cNvSpPr>
              <p:nvPr/>
            </p:nvSpPr>
            <p:spPr bwMode="auto">
              <a:xfrm>
                <a:off x="1920"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4473" name="Text Box 48"/>
            <p:cNvSpPr txBox="1">
              <a:spLocks noChangeArrowheads="1"/>
            </p:cNvSpPr>
            <p:nvPr/>
          </p:nvSpPr>
          <p:spPr bwMode="auto">
            <a:xfrm>
              <a:off x="1546" y="2496"/>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4</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3</a:t>
              </a:r>
            </a:p>
          </p:txBody>
        </p:sp>
        <p:sp>
          <p:nvSpPr>
            <p:cNvPr id="104474" name="Text Box 49"/>
            <p:cNvSpPr txBox="1">
              <a:spLocks noChangeArrowheads="1"/>
            </p:cNvSpPr>
            <p:nvPr/>
          </p:nvSpPr>
          <p:spPr bwMode="auto">
            <a:xfrm>
              <a:off x="3360" y="816"/>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2</a:t>
              </a:r>
            </a:p>
          </p:txBody>
        </p:sp>
        <p:sp>
          <p:nvSpPr>
            <p:cNvPr id="104475" name="Text Box 50"/>
            <p:cNvSpPr txBox="1">
              <a:spLocks noChangeArrowheads="1"/>
            </p:cNvSpPr>
            <p:nvPr/>
          </p:nvSpPr>
          <p:spPr bwMode="auto">
            <a:xfrm>
              <a:off x="3020" y="1087"/>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2</a:t>
              </a:r>
              <a:endParaRPr lang="en-US" altLang="zh-CN" sz="2400">
                <a:latin typeface="Times New Roman" pitchFamily="18" charset="0"/>
              </a:endParaRPr>
            </a:p>
          </p:txBody>
        </p:sp>
        <p:sp>
          <p:nvSpPr>
            <p:cNvPr id="104476" name="Text Box 51"/>
            <p:cNvSpPr txBox="1">
              <a:spLocks noChangeArrowheads="1"/>
            </p:cNvSpPr>
            <p:nvPr/>
          </p:nvSpPr>
          <p:spPr bwMode="auto">
            <a:xfrm>
              <a:off x="3020" y="1296"/>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6</a:t>
              </a:r>
            </a:p>
          </p:txBody>
        </p:sp>
        <p:sp>
          <p:nvSpPr>
            <p:cNvPr id="104477" name="Text Box 52"/>
            <p:cNvSpPr txBox="1">
              <a:spLocks noChangeArrowheads="1"/>
            </p:cNvSpPr>
            <p:nvPr/>
          </p:nvSpPr>
          <p:spPr bwMode="auto">
            <a:xfrm>
              <a:off x="2785" y="2496"/>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4</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2</a:t>
              </a:r>
            </a:p>
          </p:txBody>
        </p:sp>
        <p:sp>
          <p:nvSpPr>
            <p:cNvPr id="104478" name="Text Box 53"/>
            <p:cNvSpPr txBox="1">
              <a:spLocks noChangeArrowheads="1"/>
            </p:cNvSpPr>
            <p:nvPr/>
          </p:nvSpPr>
          <p:spPr bwMode="auto">
            <a:xfrm>
              <a:off x="4607" y="816"/>
              <a:ext cx="36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a:t>
              </a:r>
              <a:r>
                <a:rPr lang="en-US" altLang="zh-CN" sz="2400" baseline="-20000">
                  <a:latin typeface="Times New Roman" pitchFamily="18" charset="0"/>
                </a:rPr>
                <a:t>3</a:t>
              </a:r>
            </a:p>
          </p:txBody>
        </p:sp>
        <p:sp>
          <p:nvSpPr>
            <p:cNvPr id="104479" name="Text Box 54"/>
            <p:cNvSpPr txBox="1">
              <a:spLocks noChangeArrowheads="1"/>
            </p:cNvSpPr>
            <p:nvPr/>
          </p:nvSpPr>
          <p:spPr bwMode="auto">
            <a:xfrm>
              <a:off x="4268" y="1087"/>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3</a:t>
              </a:r>
              <a:endParaRPr lang="en-US" altLang="zh-CN" sz="2400">
                <a:latin typeface="Times New Roman" pitchFamily="18" charset="0"/>
              </a:endParaRPr>
            </a:p>
          </p:txBody>
        </p:sp>
        <p:sp>
          <p:nvSpPr>
            <p:cNvPr id="104480" name="Text Box 55"/>
            <p:cNvSpPr txBox="1">
              <a:spLocks noChangeArrowheads="1"/>
            </p:cNvSpPr>
            <p:nvPr/>
          </p:nvSpPr>
          <p:spPr bwMode="auto">
            <a:xfrm>
              <a:off x="4268" y="1296"/>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7</a:t>
              </a:r>
            </a:p>
          </p:txBody>
        </p:sp>
        <p:sp>
          <p:nvSpPr>
            <p:cNvPr id="104481" name="Text Box 56"/>
            <p:cNvSpPr txBox="1">
              <a:spLocks noChangeArrowheads="1"/>
            </p:cNvSpPr>
            <p:nvPr/>
          </p:nvSpPr>
          <p:spPr bwMode="auto">
            <a:xfrm>
              <a:off x="3984" y="2496"/>
              <a:ext cx="5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4</a:t>
              </a:r>
              <a:r>
                <a:rPr lang="en-US" altLang="zh-CN" sz="2400" i="1">
                  <a:latin typeface="Times New Roman" pitchFamily="18" charset="0"/>
                </a:rPr>
                <a:t>n</a:t>
              </a:r>
              <a:r>
                <a:rPr lang="en-US" altLang="zh-CN">
                  <a:latin typeface="Times New Roman" pitchFamily="18" charset="0"/>
                </a:rPr>
                <a:t>－</a:t>
              </a:r>
              <a:r>
                <a:rPr lang="en-US" altLang="zh-CN" sz="2000">
                  <a:latin typeface="Times New Roman" pitchFamily="18" charset="0"/>
                </a:rPr>
                <a:t>1</a:t>
              </a:r>
            </a:p>
          </p:txBody>
        </p:sp>
        <p:grpSp>
          <p:nvGrpSpPr>
            <p:cNvPr id="104482" name="Group 57"/>
            <p:cNvGrpSpPr>
              <a:grpSpLocks/>
            </p:cNvGrpSpPr>
            <p:nvPr/>
          </p:nvGrpSpPr>
          <p:grpSpPr bwMode="auto">
            <a:xfrm>
              <a:off x="4511" y="1104"/>
              <a:ext cx="577" cy="1636"/>
              <a:chOff x="4271" y="1104"/>
              <a:chExt cx="577" cy="1636"/>
            </a:xfrm>
          </p:grpSpPr>
          <p:sp>
            <p:nvSpPr>
              <p:cNvPr id="104520" name="Rectangle 58"/>
              <p:cNvSpPr>
                <a:spLocks noChangeArrowheads="1"/>
              </p:cNvSpPr>
              <p:nvPr/>
            </p:nvSpPr>
            <p:spPr bwMode="auto">
              <a:xfrm>
                <a:off x="4271"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21" name="Rectangle 59"/>
              <p:cNvSpPr>
                <a:spLocks noChangeArrowheads="1"/>
              </p:cNvSpPr>
              <p:nvPr/>
            </p:nvSpPr>
            <p:spPr bwMode="auto">
              <a:xfrm>
                <a:off x="4271"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22" name="Rectangle 60"/>
              <p:cNvSpPr>
                <a:spLocks noChangeArrowheads="1"/>
              </p:cNvSpPr>
              <p:nvPr/>
            </p:nvSpPr>
            <p:spPr bwMode="auto">
              <a:xfrm>
                <a:off x="4271"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23" name="Rectangle 61"/>
              <p:cNvSpPr>
                <a:spLocks noChangeArrowheads="1"/>
              </p:cNvSpPr>
              <p:nvPr/>
            </p:nvSpPr>
            <p:spPr bwMode="auto">
              <a:xfrm>
                <a:off x="4271"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24" name="Rectangle 62"/>
              <p:cNvSpPr>
                <a:spLocks noChangeArrowheads="1"/>
              </p:cNvSpPr>
              <p:nvPr/>
            </p:nvSpPr>
            <p:spPr bwMode="auto">
              <a:xfrm>
                <a:off x="4271"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25" name="Rectangle 63"/>
              <p:cNvSpPr>
                <a:spLocks noChangeArrowheads="1"/>
              </p:cNvSpPr>
              <p:nvPr/>
            </p:nvSpPr>
            <p:spPr bwMode="auto">
              <a:xfrm>
                <a:off x="4271"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26" name="Line 64"/>
              <p:cNvSpPr>
                <a:spLocks noChangeShapeType="1"/>
              </p:cNvSpPr>
              <p:nvPr/>
            </p:nvSpPr>
            <p:spPr bwMode="auto">
              <a:xfrm>
                <a:off x="4271" y="1104"/>
                <a:ext cx="528" cy="0"/>
              </a:xfrm>
              <a:prstGeom prst="line">
                <a:avLst/>
              </a:prstGeom>
              <a:noFill/>
              <a:ln w="38100" cap="sq">
                <a:solidFill>
                  <a:schemeClr val="tx1"/>
                </a:solidFill>
                <a:round/>
                <a:headEnd/>
                <a:tailEnd/>
              </a:ln>
            </p:spPr>
            <p:txBody>
              <a:bodyPr wrap="none"/>
              <a:lstStyle/>
              <a:p>
                <a:endParaRPr lang="zh-CN" altLang="en-US"/>
              </a:p>
            </p:txBody>
          </p:sp>
          <p:sp>
            <p:nvSpPr>
              <p:cNvPr id="104527" name="Line 65"/>
              <p:cNvSpPr>
                <a:spLocks noChangeShapeType="1"/>
              </p:cNvSpPr>
              <p:nvPr/>
            </p:nvSpPr>
            <p:spPr bwMode="auto">
              <a:xfrm>
                <a:off x="4271" y="1315"/>
                <a:ext cx="528" cy="0"/>
              </a:xfrm>
              <a:prstGeom prst="line">
                <a:avLst/>
              </a:prstGeom>
              <a:noFill/>
              <a:ln w="38100">
                <a:solidFill>
                  <a:schemeClr val="tx1"/>
                </a:solidFill>
                <a:round/>
                <a:headEnd/>
                <a:tailEnd/>
              </a:ln>
            </p:spPr>
            <p:txBody>
              <a:bodyPr wrap="none"/>
              <a:lstStyle/>
              <a:p>
                <a:endParaRPr lang="zh-CN" altLang="en-US"/>
              </a:p>
            </p:txBody>
          </p:sp>
          <p:sp>
            <p:nvSpPr>
              <p:cNvPr id="104528" name="Line 66"/>
              <p:cNvSpPr>
                <a:spLocks noChangeShapeType="1"/>
              </p:cNvSpPr>
              <p:nvPr/>
            </p:nvSpPr>
            <p:spPr bwMode="auto">
              <a:xfrm>
                <a:off x="4271" y="1526"/>
                <a:ext cx="528" cy="0"/>
              </a:xfrm>
              <a:prstGeom prst="line">
                <a:avLst/>
              </a:prstGeom>
              <a:noFill/>
              <a:ln w="38100">
                <a:solidFill>
                  <a:schemeClr val="tx1"/>
                </a:solidFill>
                <a:round/>
                <a:headEnd/>
                <a:tailEnd/>
              </a:ln>
            </p:spPr>
            <p:txBody>
              <a:bodyPr wrap="none"/>
              <a:lstStyle/>
              <a:p>
                <a:endParaRPr lang="zh-CN" altLang="en-US"/>
              </a:p>
            </p:txBody>
          </p:sp>
          <p:sp>
            <p:nvSpPr>
              <p:cNvPr id="104529" name="Line 67"/>
              <p:cNvSpPr>
                <a:spLocks noChangeShapeType="1"/>
              </p:cNvSpPr>
              <p:nvPr/>
            </p:nvSpPr>
            <p:spPr bwMode="auto">
              <a:xfrm>
                <a:off x="4271" y="1922"/>
                <a:ext cx="528" cy="0"/>
              </a:xfrm>
              <a:prstGeom prst="line">
                <a:avLst/>
              </a:prstGeom>
              <a:noFill/>
              <a:ln w="38100">
                <a:solidFill>
                  <a:schemeClr val="tx1"/>
                </a:solidFill>
                <a:round/>
                <a:headEnd/>
                <a:tailEnd/>
              </a:ln>
            </p:spPr>
            <p:txBody>
              <a:bodyPr wrap="none"/>
              <a:lstStyle/>
              <a:p>
                <a:endParaRPr lang="zh-CN" altLang="en-US"/>
              </a:p>
            </p:txBody>
          </p:sp>
          <p:sp>
            <p:nvSpPr>
              <p:cNvPr id="104530" name="Line 68"/>
              <p:cNvSpPr>
                <a:spLocks noChangeShapeType="1"/>
              </p:cNvSpPr>
              <p:nvPr/>
            </p:nvSpPr>
            <p:spPr bwMode="auto">
              <a:xfrm>
                <a:off x="4271" y="2133"/>
                <a:ext cx="528" cy="0"/>
              </a:xfrm>
              <a:prstGeom prst="line">
                <a:avLst/>
              </a:prstGeom>
              <a:noFill/>
              <a:ln w="38100">
                <a:solidFill>
                  <a:schemeClr val="tx1"/>
                </a:solidFill>
                <a:round/>
                <a:headEnd/>
                <a:tailEnd/>
              </a:ln>
            </p:spPr>
            <p:txBody>
              <a:bodyPr wrap="none"/>
              <a:lstStyle/>
              <a:p>
                <a:endParaRPr lang="zh-CN" altLang="en-US"/>
              </a:p>
            </p:txBody>
          </p:sp>
          <p:sp>
            <p:nvSpPr>
              <p:cNvPr id="104531" name="Line 69"/>
              <p:cNvSpPr>
                <a:spLocks noChangeShapeType="1"/>
              </p:cNvSpPr>
              <p:nvPr/>
            </p:nvSpPr>
            <p:spPr bwMode="auto">
              <a:xfrm>
                <a:off x="4271" y="2529"/>
                <a:ext cx="528" cy="0"/>
              </a:xfrm>
              <a:prstGeom prst="line">
                <a:avLst/>
              </a:prstGeom>
              <a:noFill/>
              <a:ln w="38100">
                <a:solidFill>
                  <a:schemeClr val="tx1"/>
                </a:solidFill>
                <a:round/>
                <a:headEnd/>
                <a:tailEnd/>
              </a:ln>
            </p:spPr>
            <p:txBody>
              <a:bodyPr wrap="none"/>
              <a:lstStyle/>
              <a:p>
                <a:endParaRPr lang="zh-CN" altLang="en-US"/>
              </a:p>
            </p:txBody>
          </p:sp>
          <p:sp>
            <p:nvSpPr>
              <p:cNvPr id="104532" name="Line 70"/>
              <p:cNvSpPr>
                <a:spLocks noChangeShapeType="1"/>
              </p:cNvSpPr>
              <p:nvPr/>
            </p:nvSpPr>
            <p:spPr bwMode="auto">
              <a:xfrm>
                <a:off x="4271" y="2740"/>
                <a:ext cx="528" cy="0"/>
              </a:xfrm>
              <a:prstGeom prst="line">
                <a:avLst/>
              </a:prstGeom>
              <a:noFill/>
              <a:ln w="38100" cap="sq">
                <a:solidFill>
                  <a:schemeClr val="tx1"/>
                </a:solidFill>
                <a:round/>
                <a:headEnd/>
                <a:tailEnd/>
              </a:ln>
            </p:spPr>
            <p:txBody>
              <a:bodyPr wrap="none"/>
              <a:lstStyle/>
              <a:p>
                <a:endParaRPr lang="zh-CN" altLang="en-US"/>
              </a:p>
            </p:txBody>
          </p:sp>
          <p:sp>
            <p:nvSpPr>
              <p:cNvPr id="104533" name="Line 71"/>
              <p:cNvSpPr>
                <a:spLocks noChangeShapeType="1"/>
              </p:cNvSpPr>
              <p:nvPr/>
            </p:nvSpPr>
            <p:spPr bwMode="auto">
              <a:xfrm>
                <a:off x="4271" y="1104"/>
                <a:ext cx="0" cy="1636"/>
              </a:xfrm>
              <a:prstGeom prst="line">
                <a:avLst/>
              </a:prstGeom>
              <a:noFill/>
              <a:ln w="38100" cap="sq">
                <a:solidFill>
                  <a:schemeClr val="tx1"/>
                </a:solidFill>
                <a:round/>
                <a:headEnd/>
                <a:tailEnd/>
              </a:ln>
            </p:spPr>
            <p:txBody>
              <a:bodyPr wrap="none"/>
              <a:lstStyle/>
              <a:p>
                <a:endParaRPr lang="zh-CN" altLang="en-US"/>
              </a:p>
            </p:txBody>
          </p:sp>
          <p:sp>
            <p:nvSpPr>
              <p:cNvPr id="104534" name="Line 72"/>
              <p:cNvSpPr>
                <a:spLocks noChangeShapeType="1"/>
              </p:cNvSpPr>
              <p:nvPr/>
            </p:nvSpPr>
            <p:spPr bwMode="auto">
              <a:xfrm>
                <a:off x="4799" y="1104"/>
                <a:ext cx="0" cy="1636"/>
              </a:xfrm>
              <a:prstGeom prst="line">
                <a:avLst/>
              </a:prstGeom>
              <a:noFill/>
              <a:ln w="38100" cap="sq">
                <a:solidFill>
                  <a:schemeClr val="tx1"/>
                </a:solidFill>
                <a:round/>
                <a:headEnd/>
                <a:tailEnd/>
              </a:ln>
            </p:spPr>
            <p:txBody>
              <a:bodyPr wrap="none"/>
              <a:lstStyle/>
              <a:p>
                <a:endParaRPr lang="zh-CN" altLang="en-US"/>
              </a:p>
            </p:txBody>
          </p:sp>
          <p:sp>
            <p:nvSpPr>
              <p:cNvPr id="104535" name="Text Box 73"/>
              <p:cNvSpPr txBox="1">
                <a:spLocks noChangeArrowheads="1"/>
              </p:cNvSpPr>
              <p:nvPr/>
            </p:nvSpPr>
            <p:spPr bwMode="auto">
              <a:xfrm>
                <a:off x="4425"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4536" name="Text Box 74"/>
              <p:cNvSpPr txBox="1">
                <a:spLocks noChangeArrowheads="1"/>
              </p:cNvSpPr>
              <p:nvPr/>
            </p:nvSpPr>
            <p:spPr bwMode="auto">
              <a:xfrm>
                <a:off x="4425"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grpSp>
          <p:nvGrpSpPr>
            <p:cNvPr id="104483" name="Group 75"/>
            <p:cNvGrpSpPr>
              <a:grpSpLocks/>
            </p:cNvGrpSpPr>
            <p:nvPr/>
          </p:nvGrpSpPr>
          <p:grpSpPr bwMode="auto">
            <a:xfrm>
              <a:off x="3289" y="1104"/>
              <a:ext cx="542" cy="1636"/>
              <a:chOff x="3049" y="1104"/>
              <a:chExt cx="542" cy="1636"/>
            </a:xfrm>
          </p:grpSpPr>
          <p:sp>
            <p:nvSpPr>
              <p:cNvPr id="104503" name="Rectangle 76"/>
              <p:cNvSpPr>
                <a:spLocks noChangeArrowheads="1"/>
              </p:cNvSpPr>
              <p:nvPr/>
            </p:nvSpPr>
            <p:spPr bwMode="auto">
              <a:xfrm>
                <a:off x="3049" y="2529"/>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04" name="Rectangle 77"/>
              <p:cNvSpPr>
                <a:spLocks noChangeArrowheads="1"/>
              </p:cNvSpPr>
              <p:nvPr/>
            </p:nvSpPr>
            <p:spPr bwMode="auto">
              <a:xfrm>
                <a:off x="3049" y="2133"/>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05" name="Rectangle 78"/>
              <p:cNvSpPr>
                <a:spLocks noChangeArrowheads="1"/>
              </p:cNvSpPr>
              <p:nvPr/>
            </p:nvSpPr>
            <p:spPr bwMode="auto">
              <a:xfrm>
                <a:off x="3049" y="1922"/>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06" name="Rectangle 79"/>
              <p:cNvSpPr>
                <a:spLocks noChangeArrowheads="1"/>
              </p:cNvSpPr>
              <p:nvPr/>
            </p:nvSpPr>
            <p:spPr bwMode="auto">
              <a:xfrm>
                <a:off x="3049" y="1526"/>
                <a:ext cx="528" cy="396"/>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04507" name="Rectangle 80"/>
              <p:cNvSpPr>
                <a:spLocks noChangeArrowheads="1"/>
              </p:cNvSpPr>
              <p:nvPr/>
            </p:nvSpPr>
            <p:spPr bwMode="auto">
              <a:xfrm>
                <a:off x="3049" y="1315"/>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08" name="Rectangle 81"/>
              <p:cNvSpPr>
                <a:spLocks noChangeArrowheads="1"/>
              </p:cNvSpPr>
              <p:nvPr/>
            </p:nvSpPr>
            <p:spPr bwMode="auto">
              <a:xfrm>
                <a:off x="3049" y="1104"/>
                <a:ext cx="528" cy="21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04509" name="Line 82"/>
              <p:cNvSpPr>
                <a:spLocks noChangeShapeType="1"/>
              </p:cNvSpPr>
              <p:nvPr/>
            </p:nvSpPr>
            <p:spPr bwMode="auto">
              <a:xfrm>
                <a:off x="3049" y="1104"/>
                <a:ext cx="528" cy="0"/>
              </a:xfrm>
              <a:prstGeom prst="line">
                <a:avLst/>
              </a:prstGeom>
              <a:noFill/>
              <a:ln w="38100" cap="sq">
                <a:solidFill>
                  <a:schemeClr val="tx1"/>
                </a:solidFill>
                <a:round/>
                <a:headEnd/>
                <a:tailEnd/>
              </a:ln>
            </p:spPr>
            <p:txBody>
              <a:bodyPr wrap="none"/>
              <a:lstStyle/>
              <a:p>
                <a:endParaRPr lang="zh-CN" altLang="en-US"/>
              </a:p>
            </p:txBody>
          </p:sp>
          <p:sp>
            <p:nvSpPr>
              <p:cNvPr id="104510" name="Line 83"/>
              <p:cNvSpPr>
                <a:spLocks noChangeShapeType="1"/>
              </p:cNvSpPr>
              <p:nvPr/>
            </p:nvSpPr>
            <p:spPr bwMode="auto">
              <a:xfrm>
                <a:off x="3049" y="1315"/>
                <a:ext cx="528" cy="0"/>
              </a:xfrm>
              <a:prstGeom prst="line">
                <a:avLst/>
              </a:prstGeom>
              <a:noFill/>
              <a:ln w="38100">
                <a:solidFill>
                  <a:schemeClr val="tx1"/>
                </a:solidFill>
                <a:round/>
                <a:headEnd/>
                <a:tailEnd/>
              </a:ln>
            </p:spPr>
            <p:txBody>
              <a:bodyPr wrap="none"/>
              <a:lstStyle/>
              <a:p>
                <a:endParaRPr lang="zh-CN" altLang="en-US"/>
              </a:p>
            </p:txBody>
          </p:sp>
          <p:sp>
            <p:nvSpPr>
              <p:cNvPr id="104511" name="Line 84"/>
              <p:cNvSpPr>
                <a:spLocks noChangeShapeType="1"/>
              </p:cNvSpPr>
              <p:nvPr/>
            </p:nvSpPr>
            <p:spPr bwMode="auto">
              <a:xfrm>
                <a:off x="3049" y="1526"/>
                <a:ext cx="528" cy="0"/>
              </a:xfrm>
              <a:prstGeom prst="line">
                <a:avLst/>
              </a:prstGeom>
              <a:noFill/>
              <a:ln w="38100">
                <a:solidFill>
                  <a:schemeClr val="tx1"/>
                </a:solidFill>
                <a:round/>
                <a:headEnd/>
                <a:tailEnd/>
              </a:ln>
            </p:spPr>
            <p:txBody>
              <a:bodyPr wrap="none"/>
              <a:lstStyle/>
              <a:p>
                <a:endParaRPr lang="zh-CN" altLang="en-US"/>
              </a:p>
            </p:txBody>
          </p:sp>
          <p:sp>
            <p:nvSpPr>
              <p:cNvPr id="104512" name="Line 85"/>
              <p:cNvSpPr>
                <a:spLocks noChangeShapeType="1"/>
              </p:cNvSpPr>
              <p:nvPr/>
            </p:nvSpPr>
            <p:spPr bwMode="auto">
              <a:xfrm>
                <a:off x="3049" y="1922"/>
                <a:ext cx="528" cy="0"/>
              </a:xfrm>
              <a:prstGeom prst="line">
                <a:avLst/>
              </a:prstGeom>
              <a:noFill/>
              <a:ln w="38100">
                <a:solidFill>
                  <a:schemeClr val="tx1"/>
                </a:solidFill>
                <a:round/>
                <a:headEnd/>
                <a:tailEnd/>
              </a:ln>
            </p:spPr>
            <p:txBody>
              <a:bodyPr wrap="none"/>
              <a:lstStyle/>
              <a:p>
                <a:endParaRPr lang="zh-CN" altLang="en-US"/>
              </a:p>
            </p:txBody>
          </p:sp>
          <p:sp>
            <p:nvSpPr>
              <p:cNvPr id="104513" name="Line 86"/>
              <p:cNvSpPr>
                <a:spLocks noChangeShapeType="1"/>
              </p:cNvSpPr>
              <p:nvPr/>
            </p:nvSpPr>
            <p:spPr bwMode="auto">
              <a:xfrm>
                <a:off x="3049" y="2133"/>
                <a:ext cx="528" cy="0"/>
              </a:xfrm>
              <a:prstGeom prst="line">
                <a:avLst/>
              </a:prstGeom>
              <a:noFill/>
              <a:ln w="38100">
                <a:solidFill>
                  <a:schemeClr val="tx1"/>
                </a:solidFill>
                <a:round/>
                <a:headEnd/>
                <a:tailEnd/>
              </a:ln>
            </p:spPr>
            <p:txBody>
              <a:bodyPr wrap="none"/>
              <a:lstStyle/>
              <a:p>
                <a:endParaRPr lang="zh-CN" altLang="en-US"/>
              </a:p>
            </p:txBody>
          </p:sp>
          <p:sp>
            <p:nvSpPr>
              <p:cNvPr id="104514" name="Line 87"/>
              <p:cNvSpPr>
                <a:spLocks noChangeShapeType="1"/>
              </p:cNvSpPr>
              <p:nvPr/>
            </p:nvSpPr>
            <p:spPr bwMode="auto">
              <a:xfrm>
                <a:off x="3049" y="2529"/>
                <a:ext cx="528" cy="0"/>
              </a:xfrm>
              <a:prstGeom prst="line">
                <a:avLst/>
              </a:prstGeom>
              <a:noFill/>
              <a:ln w="38100">
                <a:solidFill>
                  <a:schemeClr val="tx1"/>
                </a:solidFill>
                <a:round/>
                <a:headEnd/>
                <a:tailEnd/>
              </a:ln>
            </p:spPr>
            <p:txBody>
              <a:bodyPr wrap="none"/>
              <a:lstStyle/>
              <a:p>
                <a:endParaRPr lang="zh-CN" altLang="en-US"/>
              </a:p>
            </p:txBody>
          </p:sp>
          <p:sp>
            <p:nvSpPr>
              <p:cNvPr id="104515" name="Line 88"/>
              <p:cNvSpPr>
                <a:spLocks noChangeShapeType="1"/>
              </p:cNvSpPr>
              <p:nvPr/>
            </p:nvSpPr>
            <p:spPr bwMode="auto">
              <a:xfrm>
                <a:off x="3049" y="2740"/>
                <a:ext cx="528" cy="0"/>
              </a:xfrm>
              <a:prstGeom prst="line">
                <a:avLst/>
              </a:prstGeom>
              <a:noFill/>
              <a:ln w="38100" cap="sq">
                <a:solidFill>
                  <a:schemeClr val="tx1"/>
                </a:solidFill>
                <a:round/>
                <a:headEnd/>
                <a:tailEnd/>
              </a:ln>
            </p:spPr>
            <p:txBody>
              <a:bodyPr wrap="none"/>
              <a:lstStyle/>
              <a:p>
                <a:endParaRPr lang="zh-CN" altLang="en-US"/>
              </a:p>
            </p:txBody>
          </p:sp>
          <p:sp>
            <p:nvSpPr>
              <p:cNvPr id="104516" name="Line 89"/>
              <p:cNvSpPr>
                <a:spLocks noChangeShapeType="1"/>
              </p:cNvSpPr>
              <p:nvPr/>
            </p:nvSpPr>
            <p:spPr bwMode="auto">
              <a:xfrm>
                <a:off x="3049" y="1104"/>
                <a:ext cx="0" cy="1636"/>
              </a:xfrm>
              <a:prstGeom prst="line">
                <a:avLst/>
              </a:prstGeom>
              <a:noFill/>
              <a:ln w="38100" cap="sq">
                <a:solidFill>
                  <a:schemeClr val="tx1"/>
                </a:solidFill>
                <a:round/>
                <a:headEnd/>
                <a:tailEnd/>
              </a:ln>
            </p:spPr>
            <p:txBody>
              <a:bodyPr wrap="none"/>
              <a:lstStyle/>
              <a:p>
                <a:endParaRPr lang="zh-CN" altLang="en-US"/>
              </a:p>
            </p:txBody>
          </p:sp>
          <p:sp>
            <p:nvSpPr>
              <p:cNvPr id="104517" name="Line 90"/>
              <p:cNvSpPr>
                <a:spLocks noChangeShapeType="1"/>
              </p:cNvSpPr>
              <p:nvPr/>
            </p:nvSpPr>
            <p:spPr bwMode="auto">
              <a:xfrm>
                <a:off x="3577" y="1104"/>
                <a:ext cx="0" cy="1636"/>
              </a:xfrm>
              <a:prstGeom prst="line">
                <a:avLst/>
              </a:prstGeom>
              <a:noFill/>
              <a:ln w="38100" cap="sq">
                <a:solidFill>
                  <a:schemeClr val="tx1"/>
                </a:solidFill>
                <a:round/>
                <a:headEnd/>
                <a:tailEnd/>
              </a:ln>
            </p:spPr>
            <p:txBody>
              <a:bodyPr wrap="none"/>
              <a:lstStyle/>
              <a:p>
                <a:endParaRPr lang="zh-CN" altLang="en-US"/>
              </a:p>
            </p:txBody>
          </p:sp>
          <p:sp>
            <p:nvSpPr>
              <p:cNvPr id="104518" name="Text Box 91"/>
              <p:cNvSpPr txBox="1">
                <a:spLocks noChangeArrowheads="1"/>
              </p:cNvSpPr>
              <p:nvPr/>
            </p:nvSpPr>
            <p:spPr bwMode="auto">
              <a:xfrm>
                <a:off x="3154" y="1584"/>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04519" name="Text Box 92"/>
              <p:cNvSpPr txBox="1">
                <a:spLocks noChangeArrowheads="1"/>
              </p:cNvSpPr>
              <p:nvPr/>
            </p:nvSpPr>
            <p:spPr bwMode="auto">
              <a:xfrm>
                <a:off x="3168" y="2182"/>
                <a:ext cx="423" cy="314"/>
              </a:xfrm>
              <a:prstGeom prst="rect">
                <a:avLst/>
              </a:prstGeom>
              <a:noFill/>
              <a:ln w="38100">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grpSp>
        <p:sp>
          <p:nvSpPr>
            <p:cNvPr id="104484" name="Freeform 93"/>
            <p:cNvSpPr>
              <a:spLocks/>
            </p:cNvSpPr>
            <p:nvPr/>
          </p:nvSpPr>
          <p:spPr bwMode="auto">
            <a:xfrm>
              <a:off x="336" y="2016"/>
              <a:ext cx="4176" cy="960"/>
            </a:xfrm>
            <a:custGeom>
              <a:avLst/>
              <a:gdLst>
                <a:gd name="T0" fmla="*/ 528 w 4176"/>
                <a:gd name="T1" fmla="*/ 0 h 960"/>
                <a:gd name="T2" fmla="*/ 0 w 4176"/>
                <a:gd name="T3" fmla="*/ 0 h 960"/>
                <a:gd name="T4" fmla="*/ 0 w 4176"/>
                <a:gd name="T5" fmla="*/ 960 h 960"/>
                <a:gd name="T6" fmla="*/ 3648 w 4176"/>
                <a:gd name="T7" fmla="*/ 960 h 960"/>
                <a:gd name="T8" fmla="*/ 3648 w 4176"/>
                <a:gd name="T9" fmla="*/ 0 h 960"/>
                <a:gd name="T10" fmla="*/ 4176 w 4176"/>
                <a:gd name="T11" fmla="*/ 0 h 960"/>
                <a:gd name="T12" fmla="*/ 0 60000 65536"/>
                <a:gd name="T13" fmla="*/ 0 60000 65536"/>
                <a:gd name="T14" fmla="*/ 0 60000 65536"/>
                <a:gd name="T15" fmla="*/ 0 60000 65536"/>
                <a:gd name="T16" fmla="*/ 0 60000 65536"/>
                <a:gd name="T17" fmla="*/ 0 60000 65536"/>
                <a:gd name="T18" fmla="*/ 0 w 4176"/>
                <a:gd name="T19" fmla="*/ 0 h 960"/>
                <a:gd name="T20" fmla="*/ 4176 w 4176"/>
                <a:gd name="T21" fmla="*/ 960 h 960"/>
              </a:gdLst>
              <a:ahLst/>
              <a:cxnLst>
                <a:cxn ang="T12">
                  <a:pos x="T0" y="T1"/>
                </a:cxn>
                <a:cxn ang="T13">
                  <a:pos x="T2" y="T3"/>
                </a:cxn>
                <a:cxn ang="T14">
                  <a:pos x="T4" y="T5"/>
                </a:cxn>
                <a:cxn ang="T15">
                  <a:pos x="T6" y="T7"/>
                </a:cxn>
                <a:cxn ang="T16">
                  <a:pos x="T8" y="T9"/>
                </a:cxn>
                <a:cxn ang="T17">
                  <a:pos x="T10" y="T11"/>
                </a:cxn>
              </a:cxnLst>
              <a:rect l="T18" t="T19" r="T20" b="T21"/>
              <a:pathLst>
                <a:path w="4176" h="960">
                  <a:moveTo>
                    <a:pt x="528" y="0"/>
                  </a:moveTo>
                  <a:lnTo>
                    <a:pt x="0" y="0"/>
                  </a:lnTo>
                  <a:lnTo>
                    <a:pt x="0" y="960"/>
                  </a:lnTo>
                  <a:lnTo>
                    <a:pt x="3648" y="960"/>
                  </a:lnTo>
                  <a:lnTo>
                    <a:pt x="3648" y="0"/>
                  </a:lnTo>
                  <a:lnTo>
                    <a:pt x="4176" y="0"/>
                  </a:lnTo>
                </a:path>
              </a:pathLst>
            </a:custGeom>
            <a:noFill/>
            <a:ln w="38100">
              <a:solidFill>
                <a:schemeClr val="tx1"/>
              </a:solidFill>
              <a:prstDash val="dash"/>
              <a:round/>
              <a:headEnd type="stealth" w="med" len="med"/>
              <a:tailEnd type="stealth" w="med" len="med"/>
            </a:ln>
          </p:spPr>
          <p:txBody>
            <a:bodyPr wrap="none"/>
            <a:lstStyle/>
            <a:p>
              <a:endParaRPr lang="zh-CN" altLang="en-US"/>
            </a:p>
          </p:txBody>
        </p:sp>
        <p:sp>
          <p:nvSpPr>
            <p:cNvPr id="104485" name="Freeform 94"/>
            <p:cNvSpPr>
              <a:spLocks/>
            </p:cNvSpPr>
            <p:nvPr/>
          </p:nvSpPr>
          <p:spPr bwMode="auto">
            <a:xfrm>
              <a:off x="1509" y="2016"/>
              <a:ext cx="528" cy="960"/>
            </a:xfrm>
            <a:custGeom>
              <a:avLst/>
              <a:gdLst>
                <a:gd name="T0" fmla="*/ 0 w 528"/>
                <a:gd name="T1" fmla="*/ 960 h 960"/>
                <a:gd name="T2" fmla="*/ 0 w 528"/>
                <a:gd name="T3" fmla="*/ 0 h 960"/>
                <a:gd name="T4" fmla="*/ 528 w 528"/>
                <a:gd name="T5" fmla="*/ 0 h 960"/>
                <a:gd name="T6" fmla="*/ 0 60000 65536"/>
                <a:gd name="T7" fmla="*/ 0 60000 65536"/>
                <a:gd name="T8" fmla="*/ 0 60000 65536"/>
                <a:gd name="T9" fmla="*/ 0 w 528"/>
                <a:gd name="T10" fmla="*/ 0 h 960"/>
                <a:gd name="T11" fmla="*/ 528 w 528"/>
                <a:gd name="T12" fmla="*/ 960 h 960"/>
              </a:gdLst>
              <a:ahLst/>
              <a:cxnLst>
                <a:cxn ang="T6">
                  <a:pos x="T0" y="T1"/>
                </a:cxn>
                <a:cxn ang="T7">
                  <a:pos x="T2" y="T3"/>
                </a:cxn>
                <a:cxn ang="T8">
                  <a:pos x="T4" y="T5"/>
                </a:cxn>
              </a:cxnLst>
              <a:rect l="T9" t="T10" r="T11" b="T12"/>
              <a:pathLst>
                <a:path w="528" h="960">
                  <a:moveTo>
                    <a:pt x="0" y="960"/>
                  </a:moveTo>
                  <a:lnTo>
                    <a:pt x="0" y="0"/>
                  </a:lnTo>
                  <a:lnTo>
                    <a:pt x="528" y="0"/>
                  </a:lnTo>
                </a:path>
              </a:pathLst>
            </a:custGeom>
            <a:noFill/>
            <a:ln w="38100">
              <a:solidFill>
                <a:schemeClr val="tx1"/>
              </a:solidFill>
              <a:prstDash val="dash"/>
              <a:round/>
              <a:headEnd type="oval" w="sm" len="sm"/>
              <a:tailEnd type="stealth" w="med" len="med"/>
            </a:ln>
          </p:spPr>
          <p:txBody>
            <a:bodyPr wrap="none"/>
            <a:lstStyle/>
            <a:p>
              <a:endParaRPr lang="zh-CN" altLang="en-US"/>
            </a:p>
          </p:txBody>
        </p:sp>
        <p:sp>
          <p:nvSpPr>
            <p:cNvPr id="104486" name="Freeform 95"/>
            <p:cNvSpPr>
              <a:spLocks/>
            </p:cNvSpPr>
            <p:nvPr/>
          </p:nvSpPr>
          <p:spPr bwMode="auto">
            <a:xfrm>
              <a:off x="2760" y="2016"/>
              <a:ext cx="528" cy="960"/>
            </a:xfrm>
            <a:custGeom>
              <a:avLst/>
              <a:gdLst>
                <a:gd name="T0" fmla="*/ 0 w 528"/>
                <a:gd name="T1" fmla="*/ 960 h 960"/>
                <a:gd name="T2" fmla="*/ 0 w 528"/>
                <a:gd name="T3" fmla="*/ 0 h 960"/>
                <a:gd name="T4" fmla="*/ 528 w 528"/>
                <a:gd name="T5" fmla="*/ 0 h 960"/>
                <a:gd name="T6" fmla="*/ 0 60000 65536"/>
                <a:gd name="T7" fmla="*/ 0 60000 65536"/>
                <a:gd name="T8" fmla="*/ 0 60000 65536"/>
                <a:gd name="T9" fmla="*/ 0 w 528"/>
                <a:gd name="T10" fmla="*/ 0 h 960"/>
                <a:gd name="T11" fmla="*/ 528 w 528"/>
                <a:gd name="T12" fmla="*/ 960 h 960"/>
              </a:gdLst>
              <a:ahLst/>
              <a:cxnLst>
                <a:cxn ang="T6">
                  <a:pos x="T0" y="T1"/>
                </a:cxn>
                <a:cxn ang="T7">
                  <a:pos x="T2" y="T3"/>
                </a:cxn>
                <a:cxn ang="T8">
                  <a:pos x="T4" y="T5"/>
                </a:cxn>
              </a:cxnLst>
              <a:rect l="T9" t="T10" r="T11" b="T12"/>
              <a:pathLst>
                <a:path w="528" h="960">
                  <a:moveTo>
                    <a:pt x="0" y="960"/>
                  </a:moveTo>
                  <a:lnTo>
                    <a:pt x="0" y="0"/>
                  </a:lnTo>
                  <a:lnTo>
                    <a:pt x="528" y="0"/>
                  </a:lnTo>
                </a:path>
              </a:pathLst>
            </a:custGeom>
            <a:noFill/>
            <a:ln w="38100">
              <a:solidFill>
                <a:schemeClr val="tx1"/>
              </a:solidFill>
              <a:prstDash val="dash"/>
              <a:round/>
              <a:headEnd type="oval" w="sm" len="sm"/>
              <a:tailEnd type="stealth" w="med" len="med"/>
            </a:ln>
          </p:spPr>
          <p:txBody>
            <a:bodyPr wrap="none"/>
            <a:lstStyle/>
            <a:p>
              <a:endParaRPr lang="zh-CN" altLang="en-US"/>
            </a:p>
          </p:txBody>
        </p:sp>
        <p:grpSp>
          <p:nvGrpSpPr>
            <p:cNvPr id="104487" name="Group 96"/>
            <p:cNvGrpSpPr>
              <a:grpSpLocks/>
            </p:cNvGrpSpPr>
            <p:nvPr/>
          </p:nvGrpSpPr>
          <p:grpSpPr bwMode="auto">
            <a:xfrm>
              <a:off x="2471" y="3312"/>
              <a:ext cx="1031" cy="286"/>
              <a:chOff x="2471" y="3312"/>
              <a:chExt cx="1031" cy="286"/>
            </a:xfrm>
          </p:grpSpPr>
          <p:sp>
            <p:nvSpPr>
              <p:cNvPr id="104501" name="Rectangle 97"/>
              <p:cNvSpPr>
                <a:spLocks noChangeArrowheads="1"/>
              </p:cNvSpPr>
              <p:nvPr/>
            </p:nvSpPr>
            <p:spPr bwMode="auto">
              <a:xfrm>
                <a:off x="2471" y="3312"/>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4502" name="Text Box 98"/>
              <p:cNvSpPr txBox="1">
                <a:spLocks noChangeArrowheads="1"/>
              </p:cNvSpPr>
              <p:nvPr/>
            </p:nvSpPr>
            <p:spPr bwMode="auto">
              <a:xfrm>
                <a:off x="2607" y="3321"/>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地址译码</a:t>
                </a:r>
              </a:p>
            </p:txBody>
          </p:sp>
        </p:grpSp>
        <p:sp>
          <p:nvSpPr>
            <p:cNvPr id="104488" name="Rectangle 99"/>
            <p:cNvSpPr>
              <a:spLocks noChangeArrowheads="1"/>
            </p:cNvSpPr>
            <p:nvPr/>
          </p:nvSpPr>
          <p:spPr bwMode="auto">
            <a:xfrm>
              <a:off x="3529" y="3888"/>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4489" name="Text Box 100"/>
            <p:cNvSpPr txBox="1">
              <a:spLocks noChangeArrowheads="1"/>
            </p:cNvSpPr>
            <p:nvPr/>
          </p:nvSpPr>
          <p:spPr bwMode="auto">
            <a:xfrm>
              <a:off x="3648" y="3883"/>
              <a:ext cx="887"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a:t>
              </a:r>
              <a:r>
                <a:rPr lang="zh-CN" altLang="en-US" sz="2000">
                  <a:latin typeface="Times New Roman" pitchFamily="18" charset="0"/>
                </a:rPr>
                <a:t>体号</a:t>
              </a:r>
            </a:p>
          </p:txBody>
        </p:sp>
        <p:sp>
          <p:nvSpPr>
            <p:cNvPr id="104490" name="Rectangle 101"/>
            <p:cNvSpPr>
              <a:spLocks noChangeArrowheads="1"/>
            </p:cNvSpPr>
            <p:nvPr/>
          </p:nvSpPr>
          <p:spPr bwMode="auto">
            <a:xfrm>
              <a:off x="2498" y="3888"/>
              <a:ext cx="1031" cy="286"/>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4491" name="Text Box 102"/>
            <p:cNvSpPr txBox="1">
              <a:spLocks noChangeArrowheads="1"/>
            </p:cNvSpPr>
            <p:nvPr/>
          </p:nvSpPr>
          <p:spPr bwMode="auto">
            <a:xfrm>
              <a:off x="2606" y="3899"/>
              <a:ext cx="7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体内地址</a:t>
              </a:r>
            </a:p>
          </p:txBody>
        </p:sp>
        <p:sp>
          <p:nvSpPr>
            <p:cNvPr id="104492" name="Line 103"/>
            <p:cNvSpPr>
              <a:spLocks noChangeShapeType="1"/>
            </p:cNvSpPr>
            <p:nvPr/>
          </p:nvSpPr>
          <p:spPr bwMode="auto">
            <a:xfrm flipV="1">
              <a:off x="4046" y="3175"/>
              <a:ext cx="0" cy="721"/>
            </a:xfrm>
            <a:prstGeom prst="line">
              <a:avLst/>
            </a:prstGeom>
            <a:noFill/>
            <a:ln w="38100">
              <a:solidFill>
                <a:schemeClr val="tx1"/>
              </a:solidFill>
              <a:round/>
              <a:headEnd/>
              <a:tailEnd type="stealth" w="med" len="med"/>
            </a:ln>
          </p:spPr>
          <p:txBody>
            <a:bodyPr wrap="none"/>
            <a:lstStyle/>
            <a:p>
              <a:endParaRPr lang="zh-CN" altLang="en-US"/>
            </a:p>
          </p:txBody>
        </p:sp>
        <p:sp>
          <p:nvSpPr>
            <p:cNvPr id="104493" name="Line 104"/>
            <p:cNvSpPr>
              <a:spLocks noChangeShapeType="1"/>
            </p:cNvSpPr>
            <p:nvPr/>
          </p:nvSpPr>
          <p:spPr bwMode="auto">
            <a:xfrm flipV="1">
              <a:off x="2976" y="3600"/>
              <a:ext cx="0" cy="288"/>
            </a:xfrm>
            <a:prstGeom prst="line">
              <a:avLst/>
            </a:prstGeom>
            <a:noFill/>
            <a:ln w="38100">
              <a:solidFill>
                <a:schemeClr val="tx1"/>
              </a:solidFill>
              <a:round/>
              <a:headEnd/>
              <a:tailEnd type="stealth" w="med" len="med"/>
            </a:ln>
          </p:spPr>
          <p:txBody>
            <a:bodyPr wrap="none"/>
            <a:lstStyle/>
            <a:p>
              <a:endParaRPr lang="zh-CN" altLang="en-US"/>
            </a:p>
          </p:txBody>
        </p:sp>
        <p:sp>
          <p:nvSpPr>
            <p:cNvPr id="104494" name="Line 105"/>
            <p:cNvSpPr>
              <a:spLocks noChangeShapeType="1"/>
            </p:cNvSpPr>
            <p:nvPr/>
          </p:nvSpPr>
          <p:spPr bwMode="auto">
            <a:xfrm>
              <a:off x="1111" y="3179"/>
              <a:ext cx="3688" cy="0"/>
            </a:xfrm>
            <a:prstGeom prst="line">
              <a:avLst/>
            </a:prstGeom>
            <a:noFill/>
            <a:ln w="38100">
              <a:solidFill>
                <a:schemeClr val="tx1"/>
              </a:solidFill>
              <a:round/>
              <a:headEnd/>
              <a:tailEnd/>
            </a:ln>
          </p:spPr>
          <p:txBody>
            <a:bodyPr wrap="none"/>
            <a:lstStyle/>
            <a:p>
              <a:endParaRPr lang="zh-CN" altLang="en-US"/>
            </a:p>
          </p:txBody>
        </p:sp>
        <p:grpSp>
          <p:nvGrpSpPr>
            <p:cNvPr id="104495" name="Group 106"/>
            <p:cNvGrpSpPr>
              <a:grpSpLocks/>
            </p:cNvGrpSpPr>
            <p:nvPr/>
          </p:nvGrpSpPr>
          <p:grpSpPr bwMode="auto">
            <a:xfrm>
              <a:off x="1123" y="2750"/>
              <a:ext cx="3662" cy="424"/>
              <a:chOff x="1123" y="2750"/>
              <a:chExt cx="3662" cy="424"/>
            </a:xfrm>
          </p:grpSpPr>
          <p:sp>
            <p:nvSpPr>
              <p:cNvPr id="104497" name="Line 107"/>
              <p:cNvSpPr>
                <a:spLocks noChangeShapeType="1"/>
              </p:cNvSpPr>
              <p:nvPr/>
            </p:nvSpPr>
            <p:spPr bwMode="auto">
              <a:xfrm flipV="1">
                <a:off x="1123" y="2750"/>
                <a:ext cx="0" cy="424"/>
              </a:xfrm>
              <a:prstGeom prst="line">
                <a:avLst/>
              </a:prstGeom>
              <a:noFill/>
              <a:ln w="38100">
                <a:solidFill>
                  <a:schemeClr val="tx1"/>
                </a:solidFill>
                <a:round/>
                <a:headEnd/>
                <a:tailEnd type="stealth" w="med" len="med"/>
              </a:ln>
            </p:spPr>
            <p:txBody>
              <a:bodyPr wrap="none"/>
              <a:lstStyle/>
              <a:p>
                <a:endParaRPr lang="zh-CN" altLang="en-US"/>
              </a:p>
            </p:txBody>
          </p:sp>
          <p:sp>
            <p:nvSpPr>
              <p:cNvPr id="104498" name="Line 108"/>
              <p:cNvSpPr>
                <a:spLocks noChangeShapeType="1"/>
              </p:cNvSpPr>
              <p:nvPr/>
            </p:nvSpPr>
            <p:spPr bwMode="auto">
              <a:xfrm flipV="1">
                <a:off x="2314" y="2750"/>
                <a:ext cx="0" cy="424"/>
              </a:xfrm>
              <a:prstGeom prst="line">
                <a:avLst/>
              </a:prstGeom>
              <a:noFill/>
              <a:ln w="38100">
                <a:solidFill>
                  <a:schemeClr val="tx1"/>
                </a:solidFill>
                <a:round/>
                <a:headEnd/>
                <a:tailEnd type="stealth" w="med" len="med"/>
              </a:ln>
            </p:spPr>
            <p:txBody>
              <a:bodyPr wrap="none"/>
              <a:lstStyle/>
              <a:p>
                <a:endParaRPr lang="zh-CN" altLang="en-US"/>
              </a:p>
            </p:txBody>
          </p:sp>
          <p:sp>
            <p:nvSpPr>
              <p:cNvPr id="104499" name="Line 109"/>
              <p:cNvSpPr>
                <a:spLocks noChangeShapeType="1"/>
              </p:cNvSpPr>
              <p:nvPr/>
            </p:nvSpPr>
            <p:spPr bwMode="auto">
              <a:xfrm flipV="1">
                <a:off x="3560" y="2750"/>
                <a:ext cx="0" cy="424"/>
              </a:xfrm>
              <a:prstGeom prst="line">
                <a:avLst/>
              </a:prstGeom>
              <a:noFill/>
              <a:ln w="38100">
                <a:solidFill>
                  <a:schemeClr val="tx1"/>
                </a:solidFill>
                <a:round/>
                <a:headEnd/>
                <a:tailEnd type="stealth" w="med" len="med"/>
              </a:ln>
            </p:spPr>
            <p:txBody>
              <a:bodyPr wrap="none"/>
              <a:lstStyle/>
              <a:p>
                <a:endParaRPr lang="zh-CN" altLang="en-US"/>
              </a:p>
            </p:txBody>
          </p:sp>
          <p:sp>
            <p:nvSpPr>
              <p:cNvPr id="104500" name="Line 110"/>
              <p:cNvSpPr>
                <a:spLocks noChangeShapeType="1"/>
              </p:cNvSpPr>
              <p:nvPr/>
            </p:nvSpPr>
            <p:spPr bwMode="auto">
              <a:xfrm flipV="1">
                <a:off x="4785" y="2750"/>
                <a:ext cx="0" cy="424"/>
              </a:xfrm>
              <a:prstGeom prst="line">
                <a:avLst/>
              </a:prstGeom>
              <a:noFill/>
              <a:ln w="38100">
                <a:solidFill>
                  <a:schemeClr val="tx1"/>
                </a:solidFill>
                <a:round/>
                <a:headEnd/>
                <a:tailEnd type="stealth" w="med" len="med"/>
              </a:ln>
            </p:spPr>
            <p:txBody>
              <a:bodyPr wrap="none"/>
              <a:lstStyle/>
              <a:p>
                <a:endParaRPr lang="zh-CN" altLang="en-US"/>
              </a:p>
            </p:txBody>
          </p:sp>
        </p:grpSp>
        <p:sp>
          <p:nvSpPr>
            <p:cNvPr id="104496" name="Line 111"/>
            <p:cNvSpPr>
              <a:spLocks noChangeShapeType="1"/>
            </p:cNvSpPr>
            <p:nvPr/>
          </p:nvSpPr>
          <p:spPr bwMode="auto">
            <a:xfrm flipV="1">
              <a:off x="2976" y="2985"/>
              <a:ext cx="0" cy="329"/>
            </a:xfrm>
            <a:prstGeom prst="line">
              <a:avLst/>
            </a:prstGeom>
            <a:noFill/>
            <a:ln w="38100">
              <a:solidFill>
                <a:schemeClr val="tx1"/>
              </a:solidFill>
              <a:prstDash val="dash"/>
              <a:round/>
              <a:headEnd/>
              <a:tailEnd type="stealth" w="med" len="med"/>
            </a:ln>
          </p:spPr>
          <p:txBody>
            <a:bodyPr wrap="none"/>
            <a:lstStyle/>
            <a:p>
              <a:endParaRPr lang="zh-CN" altLang="en-US"/>
            </a:p>
          </p:txBody>
        </p:sp>
      </p:grpSp>
      <p:sp>
        <p:nvSpPr>
          <p:cNvPr id="278640" name="Line 112"/>
          <p:cNvSpPr>
            <a:spLocks noChangeShapeType="1"/>
          </p:cNvSpPr>
          <p:nvPr/>
        </p:nvSpPr>
        <p:spPr bwMode="auto">
          <a:xfrm flipV="1">
            <a:off x="6423025" y="5156200"/>
            <a:ext cx="0" cy="1144588"/>
          </a:xfrm>
          <a:prstGeom prst="line">
            <a:avLst/>
          </a:prstGeom>
          <a:noFill/>
          <a:ln w="38100">
            <a:solidFill>
              <a:schemeClr val="folHlink"/>
            </a:solidFill>
            <a:round/>
            <a:headEnd/>
            <a:tailEnd type="stealth" w="med" len="med"/>
          </a:ln>
        </p:spPr>
        <p:txBody>
          <a:bodyPr wrap="none"/>
          <a:lstStyle/>
          <a:p>
            <a:endParaRPr lang="zh-CN" altLang="en-US"/>
          </a:p>
        </p:txBody>
      </p:sp>
      <p:grpSp>
        <p:nvGrpSpPr>
          <p:cNvPr id="9" name="Group 113"/>
          <p:cNvGrpSpPr>
            <a:grpSpLocks/>
          </p:cNvGrpSpPr>
          <p:nvPr/>
        </p:nvGrpSpPr>
        <p:grpSpPr bwMode="auto">
          <a:xfrm>
            <a:off x="1782763" y="4481513"/>
            <a:ext cx="5813425" cy="673100"/>
            <a:chOff x="1123" y="2750"/>
            <a:chExt cx="3662" cy="424"/>
          </a:xfrm>
        </p:grpSpPr>
        <p:sp>
          <p:nvSpPr>
            <p:cNvPr id="104459" name="Line 114"/>
            <p:cNvSpPr>
              <a:spLocks noChangeShapeType="1"/>
            </p:cNvSpPr>
            <p:nvPr/>
          </p:nvSpPr>
          <p:spPr bwMode="auto">
            <a:xfrm flipV="1">
              <a:off x="1123" y="2750"/>
              <a:ext cx="0" cy="424"/>
            </a:xfrm>
            <a:prstGeom prst="line">
              <a:avLst/>
            </a:prstGeom>
            <a:noFill/>
            <a:ln w="38100">
              <a:solidFill>
                <a:schemeClr val="folHlink"/>
              </a:solidFill>
              <a:round/>
              <a:headEnd/>
              <a:tailEnd type="stealth" w="med" len="med"/>
            </a:ln>
          </p:spPr>
          <p:txBody>
            <a:bodyPr wrap="none"/>
            <a:lstStyle/>
            <a:p>
              <a:endParaRPr lang="zh-CN" altLang="en-US"/>
            </a:p>
          </p:txBody>
        </p:sp>
        <p:sp>
          <p:nvSpPr>
            <p:cNvPr id="104460" name="Line 115"/>
            <p:cNvSpPr>
              <a:spLocks noChangeShapeType="1"/>
            </p:cNvSpPr>
            <p:nvPr/>
          </p:nvSpPr>
          <p:spPr bwMode="auto">
            <a:xfrm flipV="1">
              <a:off x="2314" y="2750"/>
              <a:ext cx="0" cy="424"/>
            </a:xfrm>
            <a:prstGeom prst="line">
              <a:avLst/>
            </a:prstGeom>
            <a:noFill/>
            <a:ln w="38100">
              <a:solidFill>
                <a:schemeClr val="folHlink"/>
              </a:solidFill>
              <a:round/>
              <a:headEnd/>
              <a:tailEnd type="stealth" w="med" len="med"/>
            </a:ln>
          </p:spPr>
          <p:txBody>
            <a:bodyPr wrap="none"/>
            <a:lstStyle/>
            <a:p>
              <a:endParaRPr lang="zh-CN" altLang="en-US"/>
            </a:p>
          </p:txBody>
        </p:sp>
        <p:sp>
          <p:nvSpPr>
            <p:cNvPr id="104461" name="Line 116"/>
            <p:cNvSpPr>
              <a:spLocks noChangeShapeType="1"/>
            </p:cNvSpPr>
            <p:nvPr/>
          </p:nvSpPr>
          <p:spPr bwMode="auto">
            <a:xfrm flipV="1">
              <a:off x="3560" y="2750"/>
              <a:ext cx="0" cy="424"/>
            </a:xfrm>
            <a:prstGeom prst="line">
              <a:avLst/>
            </a:prstGeom>
            <a:noFill/>
            <a:ln w="38100">
              <a:solidFill>
                <a:schemeClr val="folHlink"/>
              </a:solidFill>
              <a:round/>
              <a:headEnd/>
              <a:tailEnd type="stealth" w="med" len="med"/>
            </a:ln>
          </p:spPr>
          <p:txBody>
            <a:bodyPr wrap="none"/>
            <a:lstStyle/>
            <a:p>
              <a:endParaRPr lang="zh-CN" altLang="en-US"/>
            </a:p>
          </p:txBody>
        </p:sp>
        <p:sp>
          <p:nvSpPr>
            <p:cNvPr id="104462" name="Line 117"/>
            <p:cNvSpPr>
              <a:spLocks noChangeShapeType="1"/>
            </p:cNvSpPr>
            <p:nvPr/>
          </p:nvSpPr>
          <p:spPr bwMode="auto">
            <a:xfrm flipV="1">
              <a:off x="4785" y="2750"/>
              <a:ext cx="0" cy="424"/>
            </a:xfrm>
            <a:prstGeom prst="line">
              <a:avLst/>
            </a:prstGeom>
            <a:noFill/>
            <a:ln w="38100">
              <a:solidFill>
                <a:schemeClr val="folHlink"/>
              </a:solidFill>
              <a:round/>
              <a:headEnd/>
              <a:tailEnd type="stealth" w="med" len="med"/>
            </a:ln>
          </p:spPr>
          <p:txBody>
            <a:bodyPr wrap="none"/>
            <a:lstStyle/>
            <a:p>
              <a:endParaRPr lang="zh-CN" altLang="en-US"/>
            </a:p>
          </p:txBody>
        </p:sp>
      </p:grpSp>
      <p:sp>
        <p:nvSpPr>
          <p:cNvPr id="278646" name="Line 118"/>
          <p:cNvSpPr>
            <a:spLocks noChangeShapeType="1"/>
          </p:cNvSpPr>
          <p:nvPr/>
        </p:nvSpPr>
        <p:spPr bwMode="auto">
          <a:xfrm>
            <a:off x="1763713" y="5162550"/>
            <a:ext cx="5854700" cy="0"/>
          </a:xfrm>
          <a:prstGeom prst="line">
            <a:avLst/>
          </a:prstGeom>
          <a:noFill/>
          <a:ln w="38100">
            <a:solidFill>
              <a:schemeClr val="folHlink"/>
            </a:solidFill>
            <a:round/>
            <a:headEnd/>
            <a:tailEnd/>
          </a:ln>
        </p:spPr>
        <p:txBody>
          <a:bodyPr wrap="none"/>
          <a:lstStyle/>
          <a:p>
            <a:endParaRPr lang="zh-CN" altLang="en-US"/>
          </a:p>
        </p:txBody>
      </p:sp>
      <p:sp>
        <p:nvSpPr>
          <p:cNvPr id="278647" name="Text Box 119"/>
          <p:cNvSpPr txBox="1">
            <a:spLocks noChangeArrowheads="1"/>
          </p:cNvSpPr>
          <p:nvPr/>
        </p:nvSpPr>
        <p:spPr bwMode="auto">
          <a:xfrm>
            <a:off x="5791200" y="6280150"/>
            <a:ext cx="1408113"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    </a:t>
            </a:r>
            <a:r>
              <a:rPr lang="zh-CN" altLang="en-US" sz="2000">
                <a:solidFill>
                  <a:schemeClr val="folHlink"/>
                </a:solidFill>
                <a:latin typeface="Times New Roman" pitchFamily="18" charset="0"/>
              </a:rPr>
              <a:t>体号</a:t>
            </a:r>
          </a:p>
        </p:txBody>
      </p:sp>
      <p:sp>
        <p:nvSpPr>
          <p:cNvPr id="104457" name="Text Box 120"/>
          <p:cNvSpPr txBox="1">
            <a:spLocks noChangeArrowheads="1"/>
          </p:cNvSpPr>
          <p:nvPr/>
        </p:nvSpPr>
        <p:spPr bwMode="auto">
          <a:xfrm>
            <a:off x="395288" y="260350"/>
            <a:ext cx="5905500"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a:t>
            </a:r>
            <a:r>
              <a:rPr lang="en-US" altLang="zh-CN" sz="3200">
                <a:latin typeface="Times New Roman" pitchFamily="18" charset="0"/>
              </a:rPr>
              <a:t>2) </a:t>
            </a:r>
            <a:r>
              <a:rPr lang="zh-CN" altLang="en-US" sz="3200">
                <a:latin typeface="Times New Roman" pitchFamily="18" charset="0"/>
              </a:rPr>
              <a:t>低位交叉    </a:t>
            </a:r>
            <a:r>
              <a:rPr lang="zh-CN" altLang="en-US" sz="3200">
                <a:solidFill>
                  <a:schemeClr val="folHlink"/>
                </a:solidFill>
                <a:latin typeface="Times New Roman" pitchFamily="18" charset="0"/>
              </a:rPr>
              <a:t>各个体轮流编址 </a:t>
            </a:r>
          </a:p>
        </p:txBody>
      </p:sp>
      <p:sp>
        <p:nvSpPr>
          <p:cNvPr id="104458" name="AutoShape 12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8647"/>
                                        </p:tgtEl>
                                        <p:attrNameLst>
                                          <p:attrName>style.visibility</p:attrName>
                                        </p:attrNameLst>
                                      </p:cBhvr>
                                      <p:to>
                                        <p:strVal val="visible"/>
                                      </p:to>
                                    </p:set>
                                    <p:animEffect transition="in" filter="blinds(horizontal)">
                                      <p:cBhvr>
                                        <p:cTn id="12" dur="500"/>
                                        <p:tgtEl>
                                          <p:spTgt spid="27864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78640"/>
                                        </p:tgtEl>
                                        <p:attrNameLst>
                                          <p:attrName>style.visibility</p:attrName>
                                        </p:attrNameLst>
                                      </p:cBhvr>
                                      <p:to>
                                        <p:strVal val="visible"/>
                                      </p:to>
                                    </p:set>
                                    <p:animEffect transition="in" filter="slide(fromBottom)">
                                      <p:cBhvr>
                                        <p:cTn id="17" dur="500"/>
                                        <p:tgtEl>
                                          <p:spTgt spid="278640"/>
                                        </p:tgtEl>
                                      </p:cBhvr>
                                    </p:animEffect>
                                  </p:childTnLst>
                                </p:cTn>
                              </p:par>
                            </p:childTnLst>
                          </p:cTn>
                        </p:par>
                        <p:par>
                          <p:cTn id="18" fill="hold">
                            <p:stCondLst>
                              <p:cond delay="500"/>
                            </p:stCondLst>
                            <p:childTnLst>
                              <p:par>
                                <p:cTn id="19" presetID="16" presetClass="entr" presetSubtype="37" fill="hold" grpId="0" nodeType="afterEffect">
                                  <p:stCondLst>
                                    <p:cond delay="0"/>
                                  </p:stCondLst>
                                  <p:childTnLst>
                                    <p:set>
                                      <p:cBhvr>
                                        <p:cTn id="20" dur="1" fill="hold">
                                          <p:stCondLst>
                                            <p:cond delay="0"/>
                                          </p:stCondLst>
                                        </p:cTn>
                                        <p:tgtEl>
                                          <p:spTgt spid="278646"/>
                                        </p:tgtEl>
                                        <p:attrNameLst>
                                          <p:attrName>style.visibility</p:attrName>
                                        </p:attrNameLst>
                                      </p:cBhvr>
                                      <p:to>
                                        <p:strVal val="visible"/>
                                      </p:to>
                                    </p:set>
                                    <p:animEffect transition="in" filter="barn(outVertical)">
                                      <p:cBhvr>
                                        <p:cTn id="21" dur="500"/>
                                        <p:tgtEl>
                                          <p:spTgt spid="278646"/>
                                        </p:tgtEl>
                                      </p:cBhvr>
                                    </p:animEffect>
                                  </p:childTnLst>
                                </p:cTn>
                              </p:par>
                            </p:childTnLst>
                          </p:cTn>
                        </p:par>
                        <p:par>
                          <p:cTn id="22" fill="hold">
                            <p:stCondLst>
                              <p:cond delay="1000"/>
                            </p:stCondLst>
                            <p:childTnLst>
                              <p:par>
                                <p:cTn id="23" presetID="1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640" grpId="0" animBg="1"/>
      <p:bldP spid="278646" grpId="0" animBg="1"/>
      <p:bldP spid="27864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灯片编号占位符 1"/>
          <p:cNvSpPr>
            <a:spLocks noGrp="1"/>
          </p:cNvSpPr>
          <p:nvPr>
            <p:ph type="sldNum" sz="quarter" idx="10"/>
          </p:nvPr>
        </p:nvSpPr>
        <p:spPr bwMode="auto">
          <a:noFill/>
          <a:ln>
            <a:miter lim="800000"/>
            <a:headEnd/>
            <a:tailEnd/>
          </a:ln>
        </p:spPr>
        <p:txBody>
          <a:bodyPr/>
          <a:lstStyle/>
          <a:p>
            <a:fld id="{6CD29BFA-7294-4911-A84C-E8F9B72D9C3C}" type="slidenum">
              <a:rPr lang="zh-CN" altLang="en-US" smtClean="0"/>
              <a:pPr/>
              <a:t>102</a:t>
            </a:fld>
            <a:endParaRPr lang="en-US" altLang="zh-CN"/>
          </a:p>
        </p:txBody>
      </p:sp>
      <p:grpSp>
        <p:nvGrpSpPr>
          <p:cNvPr id="2" name="Group 2"/>
          <p:cNvGrpSpPr>
            <a:grpSpLocks/>
          </p:cNvGrpSpPr>
          <p:nvPr/>
        </p:nvGrpSpPr>
        <p:grpSpPr bwMode="auto">
          <a:xfrm>
            <a:off x="3390900" y="2895600"/>
            <a:ext cx="2590800" cy="3505200"/>
            <a:chOff x="2136" y="1824"/>
            <a:chExt cx="1632" cy="2208"/>
          </a:xfrm>
        </p:grpSpPr>
        <p:sp>
          <p:nvSpPr>
            <p:cNvPr id="105513" name="Line 3"/>
            <p:cNvSpPr>
              <a:spLocks noChangeShapeType="1"/>
            </p:cNvSpPr>
            <p:nvPr/>
          </p:nvSpPr>
          <p:spPr bwMode="auto">
            <a:xfrm>
              <a:off x="2136" y="1824"/>
              <a:ext cx="0" cy="2208"/>
            </a:xfrm>
            <a:prstGeom prst="line">
              <a:avLst/>
            </a:prstGeom>
            <a:noFill/>
            <a:ln w="38100">
              <a:solidFill>
                <a:schemeClr val="tx1"/>
              </a:solidFill>
              <a:prstDash val="dash"/>
              <a:round/>
              <a:headEnd/>
              <a:tailEnd/>
            </a:ln>
          </p:spPr>
          <p:txBody>
            <a:bodyPr wrap="none"/>
            <a:lstStyle/>
            <a:p>
              <a:endParaRPr lang="zh-CN" altLang="en-US"/>
            </a:p>
          </p:txBody>
        </p:sp>
        <p:sp>
          <p:nvSpPr>
            <p:cNvPr id="105514" name="Line 4"/>
            <p:cNvSpPr>
              <a:spLocks noChangeShapeType="1"/>
            </p:cNvSpPr>
            <p:nvPr/>
          </p:nvSpPr>
          <p:spPr bwMode="auto">
            <a:xfrm>
              <a:off x="3768" y="1824"/>
              <a:ext cx="0" cy="2208"/>
            </a:xfrm>
            <a:prstGeom prst="line">
              <a:avLst/>
            </a:prstGeom>
            <a:noFill/>
            <a:ln w="38100">
              <a:solidFill>
                <a:schemeClr val="tx1"/>
              </a:solidFill>
              <a:prstDash val="dash"/>
              <a:round/>
              <a:headEnd/>
              <a:tailEnd/>
            </a:ln>
          </p:spPr>
          <p:txBody>
            <a:bodyPr wrap="none"/>
            <a:lstStyle/>
            <a:p>
              <a:endParaRPr lang="zh-CN" altLang="en-US"/>
            </a:p>
          </p:txBody>
        </p:sp>
      </p:grpSp>
      <p:grpSp>
        <p:nvGrpSpPr>
          <p:cNvPr id="3" name="Group 5"/>
          <p:cNvGrpSpPr>
            <a:grpSpLocks/>
          </p:cNvGrpSpPr>
          <p:nvPr/>
        </p:nvGrpSpPr>
        <p:grpSpPr bwMode="auto">
          <a:xfrm>
            <a:off x="4038600" y="2895600"/>
            <a:ext cx="2590800" cy="3505200"/>
            <a:chOff x="2544" y="1824"/>
            <a:chExt cx="1632" cy="2208"/>
          </a:xfrm>
        </p:grpSpPr>
        <p:sp>
          <p:nvSpPr>
            <p:cNvPr id="105511" name="Line 6"/>
            <p:cNvSpPr>
              <a:spLocks noChangeShapeType="1"/>
            </p:cNvSpPr>
            <p:nvPr/>
          </p:nvSpPr>
          <p:spPr bwMode="auto">
            <a:xfrm>
              <a:off x="2544" y="1824"/>
              <a:ext cx="0" cy="2208"/>
            </a:xfrm>
            <a:prstGeom prst="line">
              <a:avLst/>
            </a:prstGeom>
            <a:noFill/>
            <a:ln w="38100">
              <a:solidFill>
                <a:schemeClr val="tx1"/>
              </a:solidFill>
              <a:prstDash val="dash"/>
              <a:round/>
              <a:headEnd/>
              <a:tailEnd/>
            </a:ln>
          </p:spPr>
          <p:txBody>
            <a:bodyPr wrap="none"/>
            <a:lstStyle/>
            <a:p>
              <a:endParaRPr lang="zh-CN" altLang="en-US"/>
            </a:p>
          </p:txBody>
        </p:sp>
        <p:sp>
          <p:nvSpPr>
            <p:cNvPr id="105512" name="Line 7"/>
            <p:cNvSpPr>
              <a:spLocks noChangeShapeType="1"/>
            </p:cNvSpPr>
            <p:nvPr/>
          </p:nvSpPr>
          <p:spPr bwMode="auto">
            <a:xfrm>
              <a:off x="4176" y="1824"/>
              <a:ext cx="0" cy="2208"/>
            </a:xfrm>
            <a:prstGeom prst="line">
              <a:avLst/>
            </a:prstGeom>
            <a:noFill/>
            <a:ln w="38100">
              <a:solidFill>
                <a:schemeClr val="tx1"/>
              </a:solidFill>
              <a:prstDash val="dash"/>
              <a:round/>
              <a:headEnd/>
              <a:tailEnd/>
            </a:ln>
          </p:spPr>
          <p:txBody>
            <a:bodyPr wrap="none"/>
            <a:lstStyle/>
            <a:p>
              <a:endParaRPr lang="zh-CN" altLang="en-US"/>
            </a:p>
          </p:txBody>
        </p:sp>
      </p:grpSp>
      <p:grpSp>
        <p:nvGrpSpPr>
          <p:cNvPr id="4" name="Group 8"/>
          <p:cNvGrpSpPr>
            <a:grpSpLocks/>
          </p:cNvGrpSpPr>
          <p:nvPr/>
        </p:nvGrpSpPr>
        <p:grpSpPr bwMode="auto">
          <a:xfrm>
            <a:off x="4686300" y="2895600"/>
            <a:ext cx="2590800" cy="3505200"/>
            <a:chOff x="2952" y="1824"/>
            <a:chExt cx="1632" cy="2208"/>
          </a:xfrm>
        </p:grpSpPr>
        <p:sp>
          <p:nvSpPr>
            <p:cNvPr id="105509" name="Line 9"/>
            <p:cNvSpPr>
              <a:spLocks noChangeShapeType="1"/>
            </p:cNvSpPr>
            <p:nvPr/>
          </p:nvSpPr>
          <p:spPr bwMode="auto">
            <a:xfrm>
              <a:off x="2952" y="1824"/>
              <a:ext cx="0" cy="2208"/>
            </a:xfrm>
            <a:prstGeom prst="line">
              <a:avLst/>
            </a:prstGeom>
            <a:noFill/>
            <a:ln w="38100">
              <a:solidFill>
                <a:schemeClr val="tx1"/>
              </a:solidFill>
              <a:prstDash val="dash"/>
              <a:round/>
              <a:headEnd/>
              <a:tailEnd/>
            </a:ln>
          </p:spPr>
          <p:txBody>
            <a:bodyPr wrap="none"/>
            <a:lstStyle/>
            <a:p>
              <a:endParaRPr lang="zh-CN" altLang="en-US"/>
            </a:p>
          </p:txBody>
        </p:sp>
        <p:sp>
          <p:nvSpPr>
            <p:cNvPr id="105510" name="Line 10"/>
            <p:cNvSpPr>
              <a:spLocks noChangeShapeType="1"/>
            </p:cNvSpPr>
            <p:nvPr/>
          </p:nvSpPr>
          <p:spPr bwMode="auto">
            <a:xfrm>
              <a:off x="4584" y="1824"/>
              <a:ext cx="0" cy="2208"/>
            </a:xfrm>
            <a:prstGeom prst="line">
              <a:avLst/>
            </a:prstGeom>
            <a:noFill/>
            <a:ln w="38100">
              <a:solidFill>
                <a:schemeClr val="tx1"/>
              </a:solidFill>
              <a:prstDash val="dash"/>
              <a:round/>
              <a:headEnd/>
              <a:tailEnd/>
            </a:ln>
          </p:spPr>
          <p:txBody>
            <a:bodyPr wrap="none"/>
            <a:lstStyle/>
            <a:p>
              <a:endParaRPr lang="zh-CN" altLang="en-US"/>
            </a:p>
          </p:txBody>
        </p:sp>
      </p:grpSp>
      <p:grpSp>
        <p:nvGrpSpPr>
          <p:cNvPr id="5" name="Group 11"/>
          <p:cNvGrpSpPr>
            <a:grpSpLocks/>
          </p:cNvGrpSpPr>
          <p:nvPr/>
        </p:nvGrpSpPr>
        <p:grpSpPr bwMode="auto">
          <a:xfrm>
            <a:off x="2743200" y="3124200"/>
            <a:ext cx="5181600" cy="3271838"/>
            <a:chOff x="1728" y="1971"/>
            <a:chExt cx="3264" cy="2301"/>
          </a:xfrm>
        </p:grpSpPr>
        <p:sp>
          <p:nvSpPr>
            <p:cNvPr id="105506" name="Line 12"/>
            <p:cNvSpPr>
              <a:spLocks noChangeShapeType="1"/>
            </p:cNvSpPr>
            <p:nvPr/>
          </p:nvSpPr>
          <p:spPr bwMode="auto">
            <a:xfrm>
              <a:off x="1728" y="1971"/>
              <a:ext cx="0" cy="2301"/>
            </a:xfrm>
            <a:prstGeom prst="line">
              <a:avLst/>
            </a:prstGeom>
            <a:noFill/>
            <a:ln w="38100">
              <a:solidFill>
                <a:schemeClr val="folHlink"/>
              </a:solidFill>
              <a:prstDash val="dash"/>
              <a:round/>
              <a:headEnd/>
              <a:tailEnd/>
            </a:ln>
          </p:spPr>
          <p:txBody>
            <a:bodyPr wrap="none"/>
            <a:lstStyle/>
            <a:p>
              <a:endParaRPr lang="zh-CN" altLang="en-US"/>
            </a:p>
          </p:txBody>
        </p:sp>
        <p:sp>
          <p:nvSpPr>
            <p:cNvPr id="105507" name="Line 13"/>
            <p:cNvSpPr>
              <a:spLocks noChangeShapeType="1"/>
            </p:cNvSpPr>
            <p:nvPr/>
          </p:nvSpPr>
          <p:spPr bwMode="auto">
            <a:xfrm>
              <a:off x="3360" y="1971"/>
              <a:ext cx="0" cy="2301"/>
            </a:xfrm>
            <a:prstGeom prst="line">
              <a:avLst/>
            </a:prstGeom>
            <a:noFill/>
            <a:ln w="38100">
              <a:solidFill>
                <a:schemeClr val="folHlink"/>
              </a:solidFill>
              <a:prstDash val="dash"/>
              <a:round/>
              <a:headEnd/>
              <a:tailEnd/>
            </a:ln>
          </p:spPr>
          <p:txBody>
            <a:bodyPr wrap="none"/>
            <a:lstStyle/>
            <a:p>
              <a:endParaRPr lang="zh-CN" altLang="en-US"/>
            </a:p>
          </p:txBody>
        </p:sp>
        <p:sp>
          <p:nvSpPr>
            <p:cNvPr id="105508" name="Line 14"/>
            <p:cNvSpPr>
              <a:spLocks noChangeShapeType="1"/>
            </p:cNvSpPr>
            <p:nvPr/>
          </p:nvSpPr>
          <p:spPr bwMode="auto">
            <a:xfrm>
              <a:off x="4992" y="1971"/>
              <a:ext cx="0" cy="2301"/>
            </a:xfrm>
            <a:prstGeom prst="line">
              <a:avLst/>
            </a:prstGeom>
            <a:noFill/>
            <a:ln w="38100">
              <a:solidFill>
                <a:schemeClr val="folHlink"/>
              </a:solidFill>
              <a:prstDash val="dash"/>
              <a:round/>
              <a:headEnd/>
              <a:tailEnd/>
            </a:ln>
          </p:spPr>
          <p:txBody>
            <a:bodyPr wrap="none"/>
            <a:lstStyle/>
            <a:p>
              <a:endParaRPr lang="zh-CN" altLang="en-US"/>
            </a:p>
          </p:txBody>
        </p:sp>
      </p:grpSp>
      <p:sp>
        <p:nvSpPr>
          <p:cNvPr id="105479" name="Text Box 15"/>
          <p:cNvSpPr txBox="1">
            <a:spLocks noChangeArrowheads="1"/>
          </p:cNvSpPr>
          <p:nvPr/>
        </p:nvSpPr>
        <p:spPr bwMode="auto">
          <a:xfrm>
            <a:off x="381000" y="188913"/>
            <a:ext cx="349885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低位交叉的特点 </a:t>
            </a:r>
          </a:p>
        </p:txBody>
      </p:sp>
      <p:sp>
        <p:nvSpPr>
          <p:cNvPr id="279568" name="Text Box 16"/>
          <p:cNvSpPr txBox="1">
            <a:spLocks noChangeArrowheads="1"/>
          </p:cNvSpPr>
          <p:nvPr/>
        </p:nvSpPr>
        <p:spPr bwMode="auto">
          <a:xfrm>
            <a:off x="392113" y="1173163"/>
            <a:ext cx="8751887" cy="57943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在不改变存取周期的前提下，增加存储器的带宽</a:t>
            </a:r>
          </a:p>
        </p:txBody>
      </p:sp>
      <p:grpSp>
        <p:nvGrpSpPr>
          <p:cNvPr id="6" name="Group 17"/>
          <p:cNvGrpSpPr>
            <a:grpSpLocks/>
          </p:cNvGrpSpPr>
          <p:nvPr/>
        </p:nvGrpSpPr>
        <p:grpSpPr bwMode="auto">
          <a:xfrm>
            <a:off x="762000" y="2763838"/>
            <a:ext cx="7772400" cy="457200"/>
            <a:chOff x="480" y="1741"/>
            <a:chExt cx="4896" cy="288"/>
          </a:xfrm>
        </p:grpSpPr>
        <p:sp>
          <p:nvSpPr>
            <p:cNvPr id="105504" name="Text Box 18"/>
            <p:cNvSpPr txBox="1">
              <a:spLocks noChangeArrowheads="1"/>
            </p:cNvSpPr>
            <p:nvPr/>
          </p:nvSpPr>
          <p:spPr bwMode="auto">
            <a:xfrm>
              <a:off x="480" y="1741"/>
              <a:ext cx="50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时间</a:t>
              </a:r>
            </a:p>
          </p:txBody>
        </p:sp>
        <p:sp>
          <p:nvSpPr>
            <p:cNvPr id="105505" name="Line 19"/>
            <p:cNvSpPr>
              <a:spLocks noChangeShapeType="1"/>
            </p:cNvSpPr>
            <p:nvPr/>
          </p:nvSpPr>
          <p:spPr bwMode="auto">
            <a:xfrm>
              <a:off x="1536" y="1968"/>
              <a:ext cx="3840" cy="0"/>
            </a:xfrm>
            <a:prstGeom prst="line">
              <a:avLst/>
            </a:prstGeom>
            <a:noFill/>
            <a:ln w="38100">
              <a:solidFill>
                <a:schemeClr val="tx1"/>
              </a:solidFill>
              <a:round/>
              <a:headEnd/>
              <a:tailEnd type="stealth" w="med" len="med"/>
            </a:ln>
          </p:spPr>
          <p:txBody>
            <a:bodyPr wrap="none"/>
            <a:lstStyle/>
            <a:p>
              <a:endParaRPr lang="zh-CN" altLang="en-US"/>
            </a:p>
          </p:txBody>
        </p:sp>
      </p:grpSp>
      <p:sp>
        <p:nvSpPr>
          <p:cNvPr id="279572" name="Freeform 20"/>
          <p:cNvSpPr>
            <a:spLocks/>
          </p:cNvSpPr>
          <p:nvPr/>
        </p:nvSpPr>
        <p:spPr bwMode="auto">
          <a:xfrm>
            <a:off x="2438400" y="4275138"/>
            <a:ext cx="6091238" cy="492125"/>
          </a:xfrm>
          <a:custGeom>
            <a:avLst/>
            <a:gdLst>
              <a:gd name="T0" fmla="*/ 0 w 3837"/>
              <a:gd name="T1" fmla="*/ 2147483647 h 310"/>
              <a:gd name="T2" fmla="*/ 2147483647 w 3837"/>
              <a:gd name="T3" fmla="*/ 2147483647 h 310"/>
              <a:gd name="T4" fmla="*/ 2147483647 w 3837"/>
              <a:gd name="T5" fmla="*/ 2147483647 h 310"/>
              <a:gd name="T6" fmla="*/ 2147483647 w 3837"/>
              <a:gd name="T7" fmla="*/ 2147483647 h 310"/>
              <a:gd name="T8" fmla="*/ 2147483647 w 3837"/>
              <a:gd name="T9" fmla="*/ 2147483647 h 310"/>
              <a:gd name="T10" fmla="*/ 2147483647 w 3837"/>
              <a:gd name="T11" fmla="*/ 2147483647 h 310"/>
              <a:gd name="T12" fmla="*/ 2147483647 w 3837"/>
              <a:gd name="T13" fmla="*/ 2147483647 h 310"/>
              <a:gd name="T14" fmla="*/ 2147483647 w 3837"/>
              <a:gd name="T15" fmla="*/ 2147483647 h 310"/>
              <a:gd name="T16" fmla="*/ 2147483647 w 3837"/>
              <a:gd name="T17" fmla="*/ 2147483647 h 310"/>
              <a:gd name="T18" fmla="*/ 2147483647 w 3837"/>
              <a:gd name="T19" fmla="*/ 0 h 310"/>
              <a:gd name="T20" fmla="*/ 2147483647 w 3837"/>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7"/>
              <a:gd name="T34" fmla="*/ 0 h 310"/>
              <a:gd name="T35" fmla="*/ 3837 w 3837"/>
              <a:gd name="T36" fmla="*/ 310 h 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7" h="310">
                <a:moveTo>
                  <a:pt x="0" y="1"/>
                </a:moveTo>
                <a:lnTo>
                  <a:pt x="599" y="1"/>
                </a:lnTo>
                <a:lnTo>
                  <a:pt x="600" y="310"/>
                </a:lnTo>
                <a:lnTo>
                  <a:pt x="750" y="310"/>
                </a:lnTo>
                <a:lnTo>
                  <a:pt x="750" y="6"/>
                </a:lnTo>
                <a:lnTo>
                  <a:pt x="2231" y="4"/>
                </a:lnTo>
                <a:lnTo>
                  <a:pt x="2231" y="310"/>
                </a:lnTo>
                <a:lnTo>
                  <a:pt x="2385" y="310"/>
                </a:lnTo>
                <a:lnTo>
                  <a:pt x="2385" y="21"/>
                </a:lnTo>
                <a:lnTo>
                  <a:pt x="2385" y="0"/>
                </a:lnTo>
                <a:lnTo>
                  <a:pt x="3837" y="1"/>
                </a:lnTo>
              </a:path>
            </a:pathLst>
          </a:custGeom>
          <a:noFill/>
          <a:ln w="38100">
            <a:solidFill>
              <a:schemeClr val="tx1"/>
            </a:solidFill>
            <a:round/>
            <a:headEnd/>
            <a:tailEnd/>
          </a:ln>
        </p:spPr>
        <p:txBody>
          <a:bodyPr wrap="none"/>
          <a:lstStyle/>
          <a:p>
            <a:endParaRPr lang="zh-CN" altLang="en-US"/>
          </a:p>
        </p:txBody>
      </p:sp>
      <p:sp>
        <p:nvSpPr>
          <p:cNvPr id="279573" name="Freeform 21"/>
          <p:cNvSpPr>
            <a:spLocks/>
          </p:cNvSpPr>
          <p:nvPr/>
        </p:nvSpPr>
        <p:spPr bwMode="auto">
          <a:xfrm>
            <a:off x="2438400" y="4978400"/>
            <a:ext cx="6086475" cy="485775"/>
          </a:xfrm>
          <a:custGeom>
            <a:avLst/>
            <a:gdLst>
              <a:gd name="T0" fmla="*/ 0 w 3834"/>
              <a:gd name="T1" fmla="*/ 2147483647 h 306"/>
              <a:gd name="T2" fmla="*/ 2147483647 w 3834"/>
              <a:gd name="T3" fmla="*/ 2147483647 h 306"/>
              <a:gd name="T4" fmla="*/ 2147483647 w 3834"/>
              <a:gd name="T5" fmla="*/ 2147483647 h 306"/>
              <a:gd name="T6" fmla="*/ 2147483647 w 3834"/>
              <a:gd name="T7" fmla="*/ 2147483647 h 306"/>
              <a:gd name="T8" fmla="*/ 2147483647 w 3834"/>
              <a:gd name="T9" fmla="*/ 2147483647 h 306"/>
              <a:gd name="T10" fmla="*/ 2147483647 w 3834"/>
              <a:gd name="T11" fmla="*/ 2147483647 h 306"/>
              <a:gd name="T12" fmla="*/ 2147483647 w 3834"/>
              <a:gd name="T13" fmla="*/ 2147483647 h 306"/>
              <a:gd name="T14" fmla="*/ 2147483647 w 3834"/>
              <a:gd name="T15" fmla="*/ 2147483647 h 306"/>
              <a:gd name="T16" fmla="*/ 2147483647 w 3834"/>
              <a:gd name="T17" fmla="*/ 2147483647 h 306"/>
              <a:gd name="T18" fmla="*/ 2147483647 w 3834"/>
              <a:gd name="T19" fmla="*/ 0 h 306"/>
              <a:gd name="T20" fmla="*/ 2147483647 w 3834"/>
              <a:gd name="T21" fmla="*/ 2147483647 h 3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4"/>
              <a:gd name="T34" fmla="*/ 0 h 306"/>
              <a:gd name="T35" fmla="*/ 3834 w 3834"/>
              <a:gd name="T36" fmla="*/ 306 h 30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4" h="306">
                <a:moveTo>
                  <a:pt x="0" y="5"/>
                </a:moveTo>
                <a:lnTo>
                  <a:pt x="1008" y="5"/>
                </a:lnTo>
                <a:lnTo>
                  <a:pt x="1008" y="305"/>
                </a:lnTo>
                <a:lnTo>
                  <a:pt x="1158" y="306"/>
                </a:lnTo>
                <a:lnTo>
                  <a:pt x="1158" y="6"/>
                </a:lnTo>
                <a:lnTo>
                  <a:pt x="2637" y="5"/>
                </a:lnTo>
                <a:lnTo>
                  <a:pt x="2640" y="305"/>
                </a:lnTo>
                <a:lnTo>
                  <a:pt x="2790" y="306"/>
                </a:lnTo>
                <a:lnTo>
                  <a:pt x="2790" y="23"/>
                </a:lnTo>
                <a:lnTo>
                  <a:pt x="2793" y="0"/>
                </a:lnTo>
                <a:lnTo>
                  <a:pt x="3834" y="5"/>
                </a:lnTo>
              </a:path>
            </a:pathLst>
          </a:custGeom>
          <a:noFill/>
          <a:ln w="38100">
            <a:solidFill>
              <a:schemeClr val="tx1"/>
            </a:solidFill>
            <a:round/>
            <a:headEnd/>
            <a:tailEnd/>
          </a:ln>
        </p:spPr>
        <p:txBody>
          <a:bodyPr wrap="none"/>
          <a:lstStyle/>
          <a:p>
            <a:endParaRPr lang="zh-CN" altLang="en-US"/>
          </a:p>
        </p:txBody>
      </p:sp>
      <p:sp>
        <p:nvSpPr>
          <p:cNvPr id="279574" name="Freeform 22"/>
          <p:cNvSpPr>
            <a:spLocks/>
          </p:cNvSpPr>
          <p:nvPr/>
        </p:nvSpPr>
        <p:spPr bwMode="auto">
          <a:xfrm>
            <a:off x="2428875" y="5676900"/>
            <a:ext cx="6105525" cy="500063"/>
          </a:xfrm>
          <a:custGeom>
            <a:avLst/>
            <a:gdLst>
              <a:gd name="T0" fmla="*/ 0 w 3846"/>
              <a:gd name="T1" fmla="*/ 2147483647 h 315"/>
              <a:gd name="T2" fmla="*/ 2147483647 w 3846"/>
              <a:gd name="T3" fmla="*/ 2147483647 h 315"/>
              <a:gd name="T4" fmla="*/ 2147483647 w 3846"/>
              <a:gd name="T5" fmla="*/ 2147483647 h 315"/>
              <a:gd name="T6" fmla="*/ 2147483647 w 3846"/>
              <a:gd name="T7" fmla="*/ 2147483647 h 315"/>
              <a:gd name="T8" fmla="*/ 2147483647 w 3846"/>
              <a:gd name="T9" fmla="*/ 2147483647 h 315"/>
              <a:gd name="T10" fmla="*/ 2147483647 w 3846"/>
              <a:gd name="T11" fmla="*/ 2147483647 h 315"/>
              <a:gd name="T12" fmla="*/ 2147483647 w 3846"/>
              <a:gd name="T13" fmla="*/ 2147483647 h 315"/>
              <a:gd name="T14" fmla="*/ 2147483647 w 3846"/>
              <a:gd name="T15" fmla="*/ 2147483647 h 315"/>
              <a:gd name="T16" fmla="*/ 2147483647 w 3846"/>
              <a:gd name="T17" fmla="*/ 0 h 315"/>
              <a:gd name="T18" fmla="*/ 2147483647 w 3846"/>
              <a:gd name="T19" fmla="*/ 2147483647 h 315"/>
              <a:gd name="T20" fmla="*/ 2147483647 w 3846"/>
              <a:gd name="T21" fmla="*/ 2147483647 h 3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6"/>
              <a:gd name="T34" fmla="*/ 0 h 315"/>
              <a:gd name="T35" fmla="*/ 3846 w 3846"/>
              <a:gd name="T36" fmla="*/ 315 h 3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6" h="315">
                <a:moveTo>
                  <a:pt x="0" y="3"/>
                </a:moveTo>
                <a:lnTo>
                  <a:pt x="1422" y="3"/>
                </a:lnTo>
                <a:lnTo>
                  <a:pt x="1422" y="315"/>
                </a:lnTo>
                <a:lnTo>
                  <a:pt x="1563" y="315"/>
                </a:lnTo>
                <a:lnTo>
                  <a:pt x="1563" y="6"/>
                </a:lnTo>
                <a:lnTo>
                  <a:pt x="3054" y="3"/>
                </a:lnTo>
                <a:lnTo>
                  <a:pt x="3054" y="306"/>
                </a:lnTo>
                <a:lnTo>
                  <a:pt x="3198" y="308"/>
                </a:lnTo>
                <a:lnTo>
                  <a:pt x="3198" y="0"/>
                </a:lnTo>
                <a:lnTo>
                  <a:pt x="3195" y="3"/>
                </a:lnTo>
                <a:lnTo>
                  <a:pt x="3846" y="3"/>
                </a:lnTo>
              </a:path>
            </a:pathLst>
          </a:custGeom>
          <a:noFill/>
          <a:ln w="38100">
            <a:solidFill>
              <a:schemeClr val="tx1"/>
            </a:solidFill>
            <a:round/>
            <a:headEnd/>
            <a:tailEnd/>
          </a:ln>
        </p:spPr>
        <p:txBody>
          <a:bodyPr wrap="none"/>
          <a:lstStyle/>
          <a:p>
            <a:endParaRPr lang="zh-CN" altLang="en-US"/>
          </a:p>
        </p:txBody>
      </p:sp>
      <p:grpSp>
        <p:nvGrpSpPr>
          <p:cNvPr id="7" name="Group 23"/>
          <p:cNvGrpSpPr>
            <a:grpSpLocks/>
          </p:cNvGrpSpPr>
          <p:nvPr/>
        </p:nvGrpSpPr>
        <p:grpSpPr bwMode="auto">
          <a:xfrm>
            <a:off x="2438400" y="3562350"/>
            <a:ext cx="6096000" cy="500063"/>
            <a:chOff x="1536" y="2244"/>
            <a:chExt cx="3840" cy="315"/>
          </a:xfrm>
        </p:grpSpPr>
        <p:sp>
          <p:nvSpPr>
            <p:cNvPr id="105502" name="Freeform 24"/>
            <p:cNvSpPr>
              <a:spLocks/>
            </p:cNvSpPr>
            <p:nvPr/>
          </p:nvSpPr>
          <p:spPr bwMode="auto">
            <a:xfrm>
              <a:off x="1536" y="2247"/>
              <a:ext cx="3456" cy="312"/>
            </a:xfrm>
            <a:custGeom>
              <a:avLst/>
              <a:gdLst>
                <a:gd name="T0" fmla="*/ 0 w 3456"/>
                <a:gd name="T1" fmla="*/ 6 h 312"/>
                <a:gd name="T2" fmla="*/ 192 w 3456"/>
                <a:gd name="T3" fmla="*/ 6 h 312"/>
                <a:gd name="T4" fmla="*/ 192 w 3456"/>
                <a:gd name="T5" fmla="*/ 306 h 312"/>
                <a:gd name="T6" fmla="*/ 336 w 3456"/>
                <a:gd name="T7" fmla="*/ 309 h 312"/>
                <a:gd name="T8" fmla="*/ 336 w 3456"/>
                <a:gd name="T9" fmla="*/ 9 h 312"/>
                <a:gd name="T10" fmla="*/ 1824 w 3456"/>
                <a:gd name="T11" fmla="*/ 9 h 312"/>
                <a:gd name="T12" fmla="*/ 1824 w 3456"/>
                <a:gd name="T13" fmla="*/ 312 h 312"/>
                <a:gd name="T14" fmla="*/ 1968 w 3456"/>
                <a:gd name="T15" fmla="*/ 309 h 312"/>
                <a:gd name="T16" fmla="*/ 1971 w 3456"/>
                <a:gd name="T17" fmla="*/ 24 h 312"/>
                <a:gd name="T18" fmla="*/ 1971 w 3456"/>
                <a:gd name="T19" fmla="*/ 3 h 312"/>
                <a:gd name="T20" fmla="*/ 3456 w 3456"/>
                <a:gd name="T21" fmla="*/ 0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56"/>
                <a:gd name="T34" fmla="*/ 0 h 312"/>
                <a:gd name="T35" fmla="*/ 3456 w 3456"/>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56" h="312">
                  <a:moveTo>
                    <a:pt x="0" y="6"/>
                  </a:moveTo>
                  <a:lnTo>
                    <a:pt x="192" y="6"/>
                  </a:lnTo>
                  <a:lnTo>
                    <a:pt x="192" y="306"/>
                  </a:lnTo>
                  <a:lnTo>
                    <a:pt x="336" y="309"/>
                  </a:lnTo>
                  <a:lnTo>
                    <a:pt x="336" y="9"/>
                  </a:lnTo>
                  <a:lnTo>
                    <a:pt x="1824" y="9"/>
                  </a:lnTo>
                  <a:lnTo>
                    <a:pt x="1824" y="312"/>
                  </a:lnTo>
                  <a:lnTo>
                    <a:pt x="1968" y="309"/>
                  </a:lnTo>
                  <a:lnTo>
                    <a:pt x="1971" y="24"/>
                  </a:lnTo>
                  <a:lnTo>
                    <a:pt x="1971" y="3"/>
                  </a:lnTo>
                  <a:lnTo>
                    <a:pt x="3456" y="0"/>
                  </a:lnTo>
                </a:path>
              </a:pathLst>
            </a:custGeom>
            <a:noFill/>
            <a:ln w="38100">
              <a:solidFill>
                <a:schemeClr val="tx1"/>
              </a:solidFill>
              <a:round/>
              <a:headEnd/>
              <a:tailEnd/>
            </a:ln>
          </p:spPr>
          <p:txBody>
            <a:bodyPr wrap="none"/>
            <a:lstStyle/>
            <a:p>
              <a:endParaRPr lang="zh-CN" altLang="en-US"/>
            </a:p>
          </p:txBody>
        </p:sp>
        <p:sp>
          <p:nvSpPr>
            <p:cNvPr id="105503" name="Freeform 25"/>
            <p:cNvSpPr>
              <a:spLocks/>
            </p:cNvSpPr>
            <p:nvPr/>
          </p:nvSpPr>
          <p:spPr bwMode="auto">
            <a:xfrm>
              <a:off x="4992" y="2244"/>
              <a:ext cx="384" cy="306"/>
            </a:xfrm>
            <a:custGeom>
              <a:avLst/>
              <a:gdLst>
                <a:gd name="T0" fmla="*/ 0 w 384"/>
                <a:gd name="T1" fmla="*/ 0 h 306"/>
                <a:gd name="T2" fmla="*/ 0 w 384"/>
                <a:gd name="T3" fmla="*/ 306 h 306"/>
                <a:gd name="T4" fmla="*/ 144 w 384"/>
                <a:gd name="T5" fmla="*/ 306 h 306"/>
                <a:gd name="T6" fmla="*/ 144 w 384"/>
                <a:gd name="T7" fmla="*/ 6 h 306"/>
                <a:gd name="T8" fmla="*/ 384 w 384"/>
                <a:gd name="T9" fmla="*/ 6 h 306"/>
                <a:gd name="T10" fmla="*/ 0 60000 65536"/>
                <a:gd name="T11" fmla="*/ 0 60000 65536"/>
                <a:gd name="T12" fmla="*/ 0 60000 65536"/>
                <a:gd name="T13" fmla="*/ 0 60000 65536"/>
                <a:gd name="T14" fmla="*/ 0 60000 65536"/>
                <a:gd name="T15" fmla="*/ 0 w 384"/>
                <a:gd name="T16" fmla="*/ 0 h 306"/>
                <a:gd name="T17" fmla="*/ 384 w 384"/>
                <a:gd name="T18" fmla="*/ 306 h 306"/>
              </a:gdLst>
              <a:ahLst/>
              <a:cxnLst>
                <a:cxn ang="T10">
                  <a:pos x="T0" y="T1"/>
                </a:cxn>
                <a:cxn ang="T11">
                  <a:pos x="T2" y="T3"/>
                </a:cxn>
                <a:cxn ang="T12">
                  <a:pos x="T4" y="T5"/>
                </a:cxn>
                <a:cxn ang="T13">
                  <a:pos x="T6" y="T7"/>
                </a:cxn>
                <a:cxn ang="T14">
                  <a:pos x="T8" y="T9"/>
                </a:cxn>
              </a:cxnLst>
              <a:rect l="T15" t="T16" r="T17" b="T18"/>
              <a:pathLst>
                <a:path w="384" h="306">
                  <a:moveTo>
                    <a:pt x="0" y="0"/>
                  </a:moveTo>
                  <a:lnTo>
                    <a:pt x="0" y="306"/>
                  </a:lnTo>
                  <a:lnTo>
                    <a:pt x="144" y="306"/>
                  </a:lnTo>
                  <a:lnTo>
                    <a:pt x="144" y="6"/>
                  </a:lnTo>
                  <a:lnTo>
                    <a:pt x="384" y="6"/>
                  </a:lnTo>
                </a:path>
              </a:pathLst>
            </a:custGeom>
            <a:noFill/>
            <a:ln w="38100">
              <a:solidFill>
                <a:schemeClr val="tx1"/>
              </a:solidFill>
              <a:round/>
              <a:headEnd/>
              <a:tailEnd/>
            </a:ln>
          </p:spPr>
          <p:txBody>
            <a:bodyPr wrap="none"/>
            <a:lstStyle/>
            <a:p>
              <a:endParaRPr lang="zh-CN" altLang="en-US"/>
            </a:p>
          </p:txBody>
        </p:sp>
      </p:grpSp>
      <p:grpSp>
        <p:nvGrpSpPr>
          <p:cNvPr id="8" name="Group 26"/>
          <p:cNvGrpSpPr>
            <a:grpSpLocks/>
          </p:cNvGrpSpPr>
          <p:nvPr/>
        </p:nvGrpSpPr>
        <p:grpSpPr bwMode="auto">
          <a:xfrm>
            <a:off x="2743200" y="1981200"/>
            <a:ext cx="5181600" cy="1219200"/>
            <a:chOff x="1728" y="1248"/>
            <a:chExt cx="3264" cy="768"/>
          </a:xfrm>
        </p:grpSpPr>
        <p:sp>
          <p:nvSpPr>
            <p:cNvPr id="105493" name="Text Box 27"/>
            <p:cNvSpPr txBox="1">
              <a:spLocks noChangeArrowheads="1"/>
            </p:cNvSpPr>
            <p:nvPr/>
          </p:nvSpPr>
          <p:spPr bwMode="auto">
            <a:xfrm>
              <a:off x="2112" y="1248"/>
              <a:ext cx="892" cy="51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单体</a:t>
              </a:r>
            </a:p>
            <a:p>
              <a:pPr algn="l" eaLnBrk="1" hangingPunct="1">
                <a:spcBef>
                  <a:spcPct val="0"/>
                </a:spcBef>
                <a:buClrTx/>
                <a:buSzTx/>
                <a:buFontTx/>
                <a:buNone/>
              </a:pPr>
              <a:r>
                <a:rPr lang="zh-CN" altLang="en-US" sz="2400">
                  <a:latin typeface="Times New Roman" pitchFamily="18" charset="0"/>
                </a:rPr>
                <a:t>访存周期</a:t>
              </a:r>
            </a:p>
          </p:txBody>
        </p:sp>
        <p:sp>
          <p:nvSpPr>
            <p:cNvPr id="105494" name="Text Box 28"/>
            <p:cNvSpPr txBox="1">
              <a:spLocks noChangeArrowheads="1"/>
            </p:cNvSpPr>
            <p:nvPr/>
          </p:nvSpPr>
          <p:spPr bwMode="auto">
            <a:xfrm>
              <a:off x="3744" y="1248"/>
              <a:ext cx="892" cy="51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单体</a:t>
              </a:r>
            </a:p>
            <a:p>
              <a:pPr algn="l" eaLnBrk="1" hangingPunct="1">
                <a:spcBef>
                  <a:spcPct val="0"/>
                </a:spcBef>
                <a:buClrTx/>
                <a:buSzTx/>
                <a:buFontTx/>
                <a:buNone/>
              </a:pPr>
              <a:r>
                <a:rPr lang="zh-CN" altLang="en-US" sz="2400">
                  <a:latin typeface="Times New Roman" pitchFamily="18" charset="0"/>
                </a:rPr>
                <a:t>访存周期</a:t>
              </a:r>
            </a:p>
          </p:txBody>
        </p:sp>
        <p:sp>
          <p:nvSpPr>
            <p:cNvPr id="105495" name="Line 29"/>
            <p:cNvSpPr>
              <a:spLocks noChangeShapeType="1"/>
            </p:cNvSpPr>
            <p:nvPr/>
          </p:nvSpPr>
          <p:spPr bwMode="auto">
            <a:xfrm>
              <a:off x="2976" y="1536"/>
              <a:ext cx="379" cy="0"/>
            </a:xfrm>
            <a:prstGeom prst="line">
              <a:avLst/>
            </a:prstGeom>
            <a:noFill/>
            <a:ln w="38100">
              <a:solidFill>
                <a:schemeClr val="folHlink"/>
              </a:solidFill>
              <a:round/>
              <a:headEnd/>
              <a:tailEnd type="stealth" w="med" len="med"/>
            </a:ln>
          </p:spPr>
          <p:txBody>
            <a:bodyPr wrap="none"/>
            <a:lstStyle/>
            <a:p>
              <a:endParaRPr lang="zh-CN" altLang="en-US"/>
            </a:p>
          </p:txBody>
        </p:sp>
        <p:sp>
          <p:nvSpPr>
            <p:cNvPr id="105496" name="Line 30"/>
            <p:cNvSpPr>
              <a:spLocks noChangeShapeType="1"/>
            </p:cNvSpPr>
            <p:nvPr/>
          </p:nvSpPr>
          <p:spPr bwMode="auto">
            <a:xfrm>
              <a:off x="4613" y="1536"/>
              <a:ext cx="379" cy="0"/>
            </a:xfrm>
            <a:prstGeom prst="line">
              <a:avLst/>
            </a:prstGeom>
            <a:noFill/>
            <a:ln w="38100">
              <a:solidFill>
                <a:schemeClr val="folHlink"/>
              </a:solidFill>
              <a:round/>
              <a:headEnd/>
              <a:tailEnd type="stealth" w="med" len="med"/>
            </a:ln>
          </p:spPr>
          <p:txBody>
            <a:bodyPr wrap="none"/>
            <a:lstStyle/>
            <a:p>
              <a:endParaRPr lang="zh-CN" altLang="en-US"/>
            </a:p>
          </p:txBody>
        </p:sp>
        <p:sp>
          <p:nvSpPr>
            <p:cNvPr id="105497" name="Line 31"/>
            <p:cNvSpPr>
              <a:spLocks noChangeShapeType="1"/>
            </p:cNvSpPr>
            <p:nvPr/>
          </p:nvSpPr>
          <p:spPr bwMode="auto">
            <a:xfrm rot="10800000">
              <a:off x="3360" y="1536"/>
              <a:ext cx="379" cy="0"/>
            </a:xfrm>
            <a:prstGeom prst="line">
              <a:avLst/>
            </a:prstGeom>
            <a:noFill/>
            <a:ln w="38100">
              <a:solidFill>
                <a:schemeClr val="folHlink"/>
              </a:solidFill>
              <a:round/>
              <a:headEnd/>
              <a:tailEnd type="stealth" w="med" len="med"/>
            </a:ln>
          </p:spPr>
          <p:txBody>
            <a:bodyPr wrap="none"/>
            <a:lstStyle/>
            <a:p>
              <a:endParaRPr lang="zh-CN" altLang="en-US"/>
            </a:p>
          </p:txBody>
        </p:sp>
        <p:sp>
          <p:nvSpPr>
            <p:cNvPr id="105498" name="Line 32"/>
            <p:cNvSpPr>
              <a:spLocks noChangeShapeType="1"/>
            </p:cNvSpPr>
            <p:nvPr/>
          </p:nvSpPr>
          <p:spPr bwMode="auto">
            <a:xfrm rot="10800000">
              <a:off x="1733" y="1536"/>
              <a:ext cx="379" cy="0"/>
            </a:xfrm>
            <a:prstGeom prst="line">
              <a:avLst/>
            </a:prstGeom>
            <a:noFill/>
            <a:ln w="38100">
              <a:solidFill>
                <a:schemeClr val="folHlink"/>
              </a:solidFill>
              <a:round/>
              <a:headEnd/>
              <a:tailEnd type="stealth" w="med" len="med"/>
            </a:ln>
          </p:spPr>
          <p:txBody>
            <a:bodyPr wrap="none"/>
            <a:lstStyle/>
            <a:p>
              <a:endParaRPr lang="zh-CN" altLang="en-US"/>
            </a:p>
          </p:txBody>
        </p:sp>
        <p:sp>
          <p:nvSpPr>
            <p:cNvPr id="105499" name="Line 33"/>
            <p:cNvSpPr>
              <a:spLocks noChangeShapeType="1"/>
            </p:cNvSpPr>
            <p:nvPr/>
          </p:nvSpPr>
          <p:spPr bwMode="auto">
            <a:xfrm>
              <a:off x="1728" y="1392"/>
              <a:ext cx="0" cy="624"/>
            </a:xfrm>
            <a:prstGeom prst="line">
              <a:avLst/>
            </a:prstGeom>
            <a:noFill/>
            <a:ln w="38100">
              <a:solidFill>
                <a:schemeClr val="folHlink"/>
              </a:solidFill>
              <a:round/>
              <a:headEnd/>
              <a:tailEnd/>
            </a:ln>
          </p:spPr>
          <p:txBody>
            <a:bodyPr wrap="none"/>
            <a:lstStyle/>
            <a:p>
              <a:endParaRPr lang="zh-CN" altLang="en-US"/>
            </a:p>
          </p:txBody>
        </p:sp>
        <p:sp>
          <p:nvSpPr>
            <p:cNvPr id="105500" name="Line 34"/>
            <p:cNvSpPr>
              <a:spLocks noChangeShapeType="1"/>
            </p:cNvSpPr>
            <p:nvPr/>
          </p:nvSpPr>
          <p:spPr bwMode="auto">
            <a:xfrm>
              <a:off x="3360" y="1392"/>
              <a:ext cx="0" cy="624"/>
            </a:xfrm>
            <a:prstGeom prst="line">
              <a:avLst/>
            </a:prstGeom>
            <a:noFill/>
            <a:ln w="38100">
              <a:solidFill>
                <a:schemeClr val="folHlink"/>
              </a:solidFill>
              <a:round/>
              <a:headEnd/>
              <a:tailEnd/>
            </a:ln>
          </p:spPr>
          <p:txBody>
            <a:bodyPr wrap="none"/>
            <a:lstStyle/>
            <a:p>
              <a:endParaRPr lang="zh-CN" altLang="en-US"/>
            </a:p>
          </p:txBody>
        </p:sp>
        <p:sp>
          <p:nvSpPr>
            <p:cNvPr id="105501" name="Line 35"/>
            <p:cNvSpPr>
              <a:spLocks noChangeShapeType="1"/>
            </p:cNvSpPr>
            <p:nvPr/>
          </p:nvSpPr>
          <p:spPr bwMode="auto">
            <a:xfrm>
              <a:off x="4992" y="1392"/>
              <a:ext cx="0" cy="624"/>
            </a:xfrm>
            <a:prstGeom prst="line">
              <a:avLst/>
            </a:prstGeom>
            <a:noFill/>
            <a:ln w="38100">
              <a:solidFill>
                <a:schemeClr val="folHlink"/>
              </a:solidFill>
              <a:round/>
              <a:headEnd/>
              <a:tailEnd/>
            </a:ln>
          </p:spPr>
          <p:txBody>
            <a:bodyPr wrap="none"/>
            <a:lstStyle/>
            <a:p>
              <a:endParaRPr lang="zh-CN" altLang="en-US"/>
            </a:p>
          </p:txBody>
        </p:sp>
      </p:grpSp>
      <p:sp>
        <p:nvSpPr>
          <p:cNvPr id="279588" name="Rectangle 3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79589" name="Text Box 37"/>
          <p:cNvSpPr txBox="1">
            <a:spLocks noChangeArrowheads="1"/>
          </p:cNvSpPr>
          <p:nvPr/>
        </p:nvSpPr>
        <p:spPr bwMode="auto">
          <a:xfrm>
            <a:off x="265113" y="3505200"/>
            <a:ext cx="19526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启动存储体 0</a:t>
            </a:r>
          </a:p>
        </p:txBody>
      </p:sp>
      <p:sp>
        <p:nvSpPr>
          <p:cNvPr id="279590" name="Text Box 38"/>
          <p:cNvSpPr txBox="1">
            <a:spLocks noChangeArrowheads="1"/>
          </p:cNvSpPr>
          <p:nvPr/>
        </p:nvSpPr>
        <p:spPr bwMode="auto">
          <a:xfrm>
            <a:off x="265113" y="4241800"/>
            <a:ext cx="19526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启动存储体 1</a:t>
            </a:r>
          </a:p>
        </p:txBody>
      </p:sp>
      <p:sp>
        <p:nvSpPr>
          <p:cNvPr id="279591" name="Text Box 39"/>
          <p:cNvSpPr txBox="1">
            <a:spLocks noChangeArrowheads="1"/>
          </p:cNvSpPr>
          <p:nvPr/>
        </p:nvSpPr>
        <p:spPr bwMode="auto">
          <a:xfrm>
            <a:off x="265113" y="4978400"/>
            <a:ext cx="19526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启动存储体 2</a:t>
            </a:r>
          </a:p>
        </p:txBody>
      </p:sp>
      <p:sp>
        <p:nvSpPr>
          <p:cNvPr id="279592" name="Text Box 40"/>
          <p:cNvSpPr txBox="1">
            <a:spLocks noChangeArrowheads="1"/>
          </p:cNvSpPr>
          <p:nvPr/>
        </p:nvSpPr>
        <p:spPr bwMode="auto">
          <a:xfrm>
            <a:off x="265113" y="5715000"/>
            <a:ext cx="1952625"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启动存储体 3</a:t>
            </a:r>
          </a:p>
        </p:txBody>
      </p:sp>
      <p:sp>
        <p:nvSpPr>
          <p:cNvPr id="105492" name="AutoShape 4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9568"/>
                                        </p:tgtEl>
                                        <p:attrNameLst>
                                          <p:attrName>style.visibility</p:attrName>
                                        </p:attrNameLst>
                                      </p:cBhvr>
                                      <p:to>
                                        <p:strVal val="visible"/>
                                      </p:to>
                                    </p:set>
                                    <p:animEffect transition="in" filter="blinds(horizontal)">
                                      <p:cBhvr>
                                        <p:cTn id="7" dur="500"/>
                                        <p:tgtEl>
                                          <p:spTgt spid="27956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9589"/>
                                        </p:tgtEl>
                                        <p:attrNameLst>
                                          <p:attrName>style.visibility</p:attrName>
                                        </p:attrNameLst>
                                      </p:cBhvr>
                                      <p:to>
                                        <p:strVal val="visible"/>
                                      </p:to>
                                    </p:set>
                                    <p:animEffect transition="in" filter="blinds(horizontal)">
                                      <p:cBhvr>
                                        <p:cTn id="22" dur="500"/>
                                        <p:tgtEl>
                                          <p:spTgt spid="27958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upRigh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slide(fromTop)">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9590"/>
                                        </p:tgtEl>
                                        <p:attrNameLst>
                                          <p:attrName>style.visibility</p:attrName>
                                        </p:attrNameLst>
                                      </p:cBhvr>
                                      <p:to>
                                        <p:strVal val="visible"/>
                                      </p:to>
                                    </p:set>
                                    <p:animEffect transition="in" filter="blinds(horizontal)">
                                      <p:cBhvr>
                                        <p:cTn id="37" dur="500"/>
                                        <p:tgtEl>
                                          <p:spTgt spid="279590"/>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79572"/>
                                        </p:tgtEl>
                                        <p:attrNameLst>
                                          <p:attrName>style.visibility</p:attrName>
                                        </p:attrNameLst>
                                      </p:cBhvr>
                                      <p:to>
                                        <p:strVal val="visible"/>
                                      </p:to>
                                    </p:set>
                                    <p:animEffect transition="in" filter="strips(downRight)">
                                      <p:cBhvr>
                                        <p:cTn id="42" dur="500"/>
                                        <p:tgtEl>
                                          <p:spTgt spid="27957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1"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slide(fromTop)">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9591"/>
                                        </p:tgtEl>
                                        <p:attrNameLst>
                                          <p:attrName>style.visibility</p:attrName>
                                        </p:attrNameLst>
                                      </p:cBhvr>
                                      <p:to>
                                        <p:strVal val="visible"/>
                                      </p:to>
                                    </p:set>
                                    <p:animEffect transition="in" filter="blinds(horizontal)">
                                      <p:cBhvr>
                                        <p:cTn id="52" dur="500"/>
                                        <p:tgtEl>
                                          <p:spTgt spid="279591"/>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279573"/>
                                        </p:tgtEl>
                                        <p:attrNameLst>
                                          <p:attrName>style.visibility</p:attrName>
                                        </p:attrNameLst>
                                      </p:cBhvr>
                                      <p:to>
                                        <p:strVal val="visible"/>
                                      </p:to>
                                    </p:set>
                                    <p:animEffect transition="in" filter="strips(downRight)">
                                      <p:cBhvr>
                                        <p:cTn id="57" dur="500"/>
                                        <p:tgtEl>
                                          <p:spTgt spid="27957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1"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slide(fromTop)">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9592"/>
                                        </p:tgtEl>
                                        <p:attrNameLst>
                                          <p:attrName>style.visibility</p:attrName>
                                        </p:attrNameLst>
                                      </p:cBhvr>
                                      <p:to>
                                        <p:strVal val="visible"/>
                                      </p:to>
                                    </p:set>
                                    <p:animEffect transition="in" filter="blinds(horizontal)">
                                      <p:cBhvr>
                                        <p:cTn id="67" dur="500"/>
                                        <p:tgtEl>
                                          <p:spTgt spid="279592"/>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6" fill="hold" grpId="0" nodeType="clickEffect">
                                  <p:stCondLst>
                                    <p:cond delay="0"/>
                                  </p:stCondLst>
                                  <p:childTnLst>
                                    <p:set>
                                      <p:cBhvr>
                                        <p:cTn id="71" dur="1" fill="hold">
                                          <p:stCondLst>
                                            <p:cond delay="0"/>
                                          </p:stCondLst>
                                        </p:cTn>
                                        <p:tgtEl>
                                          <p:spTgt spid="279574"/>
                                        </p:tgtEl>
                                        <p:attrNameLst>
                                          <p:attrName>style.visibility</p:attrName>
                                        </p:attrNameLst>
                                      </p:cBhvr>
                                      <p:to>
                                        <p:strVal val="visible"/>
                                      </p:to>
                                    </p:set>
                                    <p:animEffect transition="in" filter="strips(downRight)">
                                      <p:cBhvr>
                                        <p:cTn id="72" dur="500"/>
                                        <p:tgtEl>
                                          <p:spTgt spid="279574"/>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1" fill="hold" nodeType="click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slide(fromTop)">
                                      <p:cBhvr>
                                        <p:cTn id="7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68" grpId="0" autoUpdateAnimBg="0"/>
      <p:bldP spid="279572" grpId="0" animBg="1"/>
      <p:bldP spid="279573" grpId="0" animBg="1"/>
      <p:bldP spid="279574" grpId="0" animBg="1"/>
      <p:bldP spid="279589" grpId="0" autoUpdateAnimBg="0"/>
      <p:bldP spid="279590" grpId="0" autoUpdateAnimBg="0"/>
      <p:bldP spid="279591" grpId="0" autoUpdateAnimBg="0"/>
      <p:bldP spid="279592"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灯片编号占位符 1"/>
          <p:cNvSpPr>
            <a:spLocks noGrp="1"/>
          </p:cNvSpPr>
          <p:nvPr>
            <p:ph type="sldNum" sz="quarter" idx="10"/>
          </p:nvPr>
        </p:nvSpPr>
        <p:spPr bwMode="auto">
          <a:noFill/>
          <a:ln>
            <a:miter lim="800000"/>
            <a:headEnd/>
            <a:tailEnd/>
          </a:ln>
        </p:spPr>
        <p:txBody>
          <a:bodyPr/>
          <a:lstStyle/>
          <a:p>
            <a:fld id="{6B2918C8-8A02-46F5-BDD4-88B99A674E20}" type="slidenum">
              <a:rPr lang="zh-CN" altLang="en-US" smtClean="0"/>
              <a:pPr/>
              <a:t>103</a:t>
            </a:fld>
            <a:endParaRPr lang="en-US" altLang="zh-CN"/>
          </a:p>
        </p:txBody>
      </p:sp>
      <p:sp>
        <p:nvSpPr>
          <p:cNvPr id="2052" name="Text Box 2"/>
          <p:cNvSpPr txBox="1">
            <a:spLocks noChangeArrowheads="1"/>
          </p:cNvSpPr>
          <p:nvPr/>
        </p:nvSpPr>
        <p:spPr bwMode="auto">
          <a:xfrm>
            <a:off x="434975" y="1243013"/>
            <a:ext cx="2603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b="0">
                <a:latin typeface="Times New Roman" pitchFamily="18" charset="0"/>
              </a:rPr>
              <a:t> </a:t>
            </a:r>
          </a:p>
        </p:txBody>
      </p:sp>
      <p:sp>
        <p:nvSpPr>
          <p:cNvPr id="280579" name="Rectangle 3"/>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2054" name="Rectangle 4"/>
          <p:cNvSpPr>
            <a:spLocks noChangeArrowheads="1"/>
          </p:cNvSpPr>
          <p:nvPr/>
        </p:nvSpPr>
        <p:spPr bwMode="auto">
          <a:xfrm>
            <a:off x="0" y="2543175"/>
            <a:ext cx="9144000" cy="0"/>
          </a:xfrm>
          <a:prstGeom prst="rect">
            <a:avLst/>
          </a:prstGeom>
          <a:no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graphicFrame>
        <p:nvGraphicFramePr>
          <p:cNvPr id="280581" name="Object 5"/>
          <p:cNvGraphicFramePr>
            <a:graphicFrameLocks noChangeAspect="1"/>
          </p:cNvGraphicFramePr>
          <p:nvPr/>
        </p:nvGraphicFramePr>
        <p:xfrm>
          <a:off x="1547813" y="1587500"/>
          <a:ext cx="6948487" cy="3929063"/>
        </p:xfrm>
        <a:graphic>
          <a:graphicData uri="http://schemas.openxmlformats.org/presentationml/2006/ole">
            <mc:AlternateContent xmlns:mc="http://schemas.openxmlformats.org/markup-compatibility/2006">
              <mc:Choice xmlns:v="urn:schemas-microsoft-com:vml" Requires="v">
                <p:oleObj spid="_x0000_s2054" name="Visio" r:id="rId3" imgW="3466719" imgH="2064258" progId="Visio.Drawing.11">
                  <p:embed/>
                </p:oleObj>
              </mc:Choice>
              <mc:Fallback>
                <p:oleObj name="Visio" r:id="rId3" imgW="3466719" imgH="2064258" progId="Visio.Drawing.11">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b="5232"/>
                      <a:stretch>
                        <a:fillRect/>
                      </a:stretch>
                    </p:blipFill>
                    <p:spPr bwMode="auto">
                      <a:xfrm>
                        <a:off x="1547813" y="1587500"/>
                        <a:ext cx="6948487" cy="3929063"/>
                      </a:xfrm>
                      <a:prstGeom prst="rect">
                        <a:avLst/>
                      </a:prstGeom>
                      <a:solidFill>
                        <a:srgbClr val="00264C"/>
                      </a:solidFill>
                      <a:ln>
                        <a:noFill/>
                      </a:ln>
                      <a:extLst>
                        <a:ext uri="{91240B29-F687-4F45-9708-019B960494DF}">
                          <a14:hiddenLine xmlns:a14="http://schemas.microsoft.com/office/drawing/2010/main" w="9525">
                            <a:solidFill>
                              <a:schemeClr val="folHlink"/>
                            </a:solidFill>
                            <a:miter lim="800000"/>
                            <a:headEnd/>
                            <a:tailEnd/>
                          </a14:hiddenLine>
                        </a:ext>
                      </a:extLst>
                    </p:spPr>
                  </p:pic>
                </p:oleObj>
              </mc:Fallback>
            </mc:AlternateContent>
          </a:graphicData>
        </a:graphic>
      </p:graphicFrame>
      <p:sp>
        <p:nvSpPr>
          <p:cNvPr id="2055" name="Text Box 6"/>
          <p:cNvSpPr txBox="1">
            <a:spLocks noChangeArrowheads="1"/>
          </p:cNvSpPr>
          <p:nvPr/>
        </p:nvSpPr>
        <p:spPr bwMode="auto">
          <a:xfrm>
            <a:off x="179388" y="260350"/>
            <a:ext cx="7489825" cy="1235075"/>
          </a:xfrm>
          <a:prstGeom prst="rect">
            <a:avLst/>
          </a:prstGeom>
          <a:noFill/>
          <a:ln w="9525">
            <a:noFill/>
            <a:miter lim="800000"/>
            <a:headEnd/>
            <a:tailEnd/>
          </a:ln>
        </p:spPr>
        <p:txBody>
          <a:bodyPr>
            <a:spAutoFit/>
          </a:bodyPr>
          <a:lstStyle/>
          <a:p>
            <a:pPr algn="l" eaLnBrk="1" hangingPunct="1">
              <a:lnSpc>
                <a:spcPct val="150000"/>
              </a:lnSpc>
              <a:spcBef>
                <a:spcPct val="50000"/>
              </a:spcBef>
              <a:buClrTx/>
              <a:buSzTx/>
              <a:buFontTx/>
              <a:buNone/>
            </a:pPr>
            <a:r>
              <a:rPr lang="zh-CN" altLang="en-US" sz="2400">
                <a:latin typeface="Times New Roman" pitchFamily="18" charset="0"/>
              </a:rPr>
              <a:t>设四体低位交叉存储器，存取周期为</a:t>
            </a:r>
            <a:r>
              <a:rPr lang="en-US" altLang="zh-CN" sz="2400" i="1">
                <a:latin typeface="Times New Roman" pitchFamily="18" charset="0"/>
              </a:rPr>
              <a:t>T</a:t>
            </a:r>
            <a:r>
              <a:rPr lang="zh-CN" altLang="en-US" sz="2400">
                <a:latin typeface="Times New Roman" pitchFamily="18" charset="0"/>
              </a:rPr>
              <a:t>，总线传输周期为</a:t>
            </a:r>
            <a:r>
              <a:rPr lang="en-US" altLang="zh-CN" sz="2600" i="1">
                <a:latin typeface="Times New Roman" pitchFamily="18" charset="0"/>
                <a:ea typeface="MS Mincho" pitchFamily="49" charset="-128"/>
              </a:rPr>
              <a:t>τ</a:t>
            </a:r>
            <a:r>
              <a:rPr lang="zh-CN" altLang="en-US" sz="2400">
                <a:latin typeface="Times New Roman" pitchFamily="18" charset="0"/>
              </a:rPr>
              <a:t>，为实现流水线方式存取，应满足 </a:t>
            </a:r>
            <a:r>
              <a:rPr lang="en-US" altLang="zh-CN" sz="2400" i="1">
                <a:solidFill>
                  <a:schemeClr val="folHlink"/>
                </a:solidFill>
                <a:latin typeface="Times New Roman" pitchFamily="18" charset="0"/>
              </a:rPr>
              <a:t>T </a:t>
            </a:r>
            <a:r>
              <a:rPr lang="zh-CN" altLang="en-US" sz="2400">
                <a:solidFill>
                  <a:schemeClr val="folHlink"/>
                </a:solidFill>
                <a:latin typeface="Times New Roman" pitchFamily="18" charset="0"/>
              </a:rPr>
              <a:t>＝ </a:t>
            </a:r>
            <a:r>
              <a:rPr lang="en-US" altLang="zh-CN" sz="2400">
                <a:solidFill>
                  <a:schemeClr val="folHlink"/>
                </a:solidFill>
                <a:latin typeface="Times New Roman" pitchFamily="18" charset="0"/>
              </a:rPr>
              <a:t>4</a:t>
            </a:r>
            <a:r>
              <a:rPr lang="en-US" altLang="zh-CN" sz="2600" i="1">
                <a:solidFill>
                  <a:schemeClr val="folHlink"/>
                </a:solidFill>
                <a:latin typeface="Times New Roman" pitchFamily="18" charset="0"/>
                <a:ea typeface="MS Mincho" pitchFamily="49" charset="-128"/>
              </a:rPr>
              <a:t>τ</a:t>
            </a:r>
            <a:r>
              <a:rPr lang="zh-CN" altLang="en-US" sz="2400">
                <a:latin typeface="Times New Roman" pitchFamily="18" charset="0"/>
              </a:rPr>
              <a:t>。</a:t>
            </a:r>
          </a:p>
        </p:txBody>
      </p:sp>
      <p:sp>
        <p:nvSpPr>
          <p:cNvPr id="280583" name="Text Box 7"/>
          <p:cNvSpPr txBox="1">
            <a:spLocks noChangeArrowheads="1"/>
          </p:cNvSpPr>
          <p:nvPr/>
        </p:nvSpPr>
        <p:spPr bwMode="auto">
          <a:xfrm>
            <a:off x="1762125" y="5876925"/>
            <a:ext cx="8497888" cy="4889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连续读取 </a:t>
            </a:r>
            <a:r>
              <a:rPr lang="en-US" altLang="zh-CN" sz="2400">
                <a:solidFill>
                  <a:schemeClr val="folHlink"/>
                </a:solidFill>
                <a:latin typeface="Times New Roman" pitchFamily="18" charset="0"/>
              </a:rPr>
              <a:t>4 </a:t>
            </a:r>
            <a:r>
              <a:rPr lang="zh-CN" altLang="en-US" sz="2400">
                <a:latin typeface="Times New Roman" pitchFamily="18" charset="0"/>
              </a:rPr>
              <a:t>个字所需的时间为  </a:t>
            </a:r>
            <a:r>
              <a:rPr lang="en-US" altLang="zh-CN" sz="2400">
                <a:latin typeface="Times New Roman" pitchFamily="18" charset="0"/>
              </a:rPr>
              <a:t> </a:t>
            </a:r>
            <a:r>
              <a:rPr lang="en-US" altLang="zh-CN" sz="2400" i="1">
                <a:solidFill>
                  <a:schemeClr val="folHlink"/>
                </a:solidFill>
                <a:latin typeface="Times New Roman" pitchFamily="18" charset="0"/>
              </a:rPr>
              <a:t>T</a:t>
            </a:r>
            <a:r>
              <a:rPr lang="zh-CN" altLang="en-US" sz="2000">
                <a:solidFill>
                  <a:schemeClr val="folHlink"/>
                </a:solidFill>
                <a:latin typeface="Times New Roman" pitchFamily="18" charset="0"/>
              </a:rPr>
              <a:t>＋</a:t>
            </a:r>
            <a:r>
              <a:rPr lang="en-US" altLang="zh-CN" sz="2400">
                <a:solidFill>
                  <a:schemeClr val="folHlink"/>
                </a:solidFill>
                <a:latin typeface="Times New Roman" pitchFamily="18" charset="0"/>
              </a:rPr>
              <a:t>(4</a:t>
            </a:r>
            <a:r>
              <a:rPr lang="en-US" altLang="zh-CN" sz="800">
                <a:solidFill>
                  <a:schemeClr val="folHlink"/>
                </a:solidFill>
                <a:latin typeface="Times New Roman" pitchFamily="18" charset="0"/>
              </a:rPr>
              <a:t> </a:t>
            </a:r>
            <a:r>
              <a:rPr lang="zh-CN" altLang="en-US" sz="1900">
                <a:solidFill>
                  <a:schemeClr val="folHlink"/>
                </a:solidFill>
                <a:latin typeface="Times New Roman" pitchFamily="18" charset="0"/>
              </a:rPr>
              <a:t>－</a:t>
            </a:r>
            <a:r>
              <a:rPr lang="en-US" altLang="zh-CN" sz="2400">
                <a:solidFill>
                  <a:schemeClr val="folHlink"/>
                </a:solidFill>
                <a:latin typeface="Times New Roman" pitchFamily="18" charset="0"/>
              </a:rPr>
              <a:t>1)</a:t>
            </a:r>
            <a:r>
              <a:rPr lang="en-US" altLang="zh-CN" sz="2600" i="1">
                <a:solidFill>
                  <a:schemeClr val="folHlink"/>
                </a:solidFill>
                <a:latin typeface="Times New Roman" pitchFamily="18" charset="0"/>
                <a:ea typeface="MS Mincho" pitchFamily="49" charset="-128"/>
              </a:rPr>
              <a:t>τ</a:t>
            </a:r>
            <a:endParaRPr lang="zh-CN" altLang="en-US" sz="2600" i="1">
              <a:solidFill>
                <a:schemeClr val="folHlink"/>
              </a:solidFill>
              <a:latin typeface="Times New Roman" pitchFamily="18" charset="0"/>
              <a:ea typeface="MS Mincho" pitchFamily="49" charset="-128"/>
            </a:endParaRPr>
          </a:p>
        </p:txBody>
      </p:sp>
      <p:sp>
        <p:nvSpPr>
          <p:cNvPr id="2057" name="AutoShape 8">
            <a:hlinkClick r:id="rId5"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80581"/>
                                        </p:tgtEl>
                                        <p:attrNameLst>
                                          <p:attrName>style.visibility</p:attrName>
                                        </p:attrNameLst>
                                      </p:cBhvr>
                                      <p:to>
                                        <p:strVal val="visible"/>
                                      </p:to>
                                    </p:set>
                                    <p:animEffect transition="in" filter="barn(outVertical)">
                                      <p:cBhvr>
                                        <p:cTn id="7" dur="500"/>
                                        <p:tgtEl>
                                          <p:spTgt spid="2805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0583"/>
                                        </p:tgtEl>
                                        <p:attrNameLst>
                                          <p:attrName>style.visibility</p:attrName>
                                        </p:attrNameLst>
                                      </p:cBhvr>
                                      <p:to>
                                        <p:strVal val="visible"/>
                                      </p:to>
                                    </p:set>
                                    <p:animEffect transition="in" filter="blinds(horizontal)">
                                      <p:cBhvr>
                                        <p:cTn id="12" dur="500"/>
                                        <p:tgtEl>
                                          <p:spTgt spid="280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灯片编号占位符 1"/>
          <p:cNvSpPr>
            <a:spLocks noGrp="1"/>
          </p:cNvSpPr>
          <p:nvPr>
            <p:ph type="sldNum" sz="quarter" idx="10"/>
          </p:nvPr>
        </p:nvSpPr>
        <p:spPr bwMode="auto">
          <a:noFill/>
          <a:ln>
            <a:miter lim="800000"/>
            <a:headEnd/>
            <a:tailEnd/>
          </a:ln>
        </p:spPr>
        <p:txBody>
          <a:bodyPr/>
          <a:lstStyle/>
          <a:p>
            <a:fld id="{E24D065A-71FE-48F8-A558-C3D1E51E3B91}" type="slidenum">
              <a:rPr lang="zh-CN" altLang="en-US" smtClean="0"/>
              <a:pPr/>
              <a:t>104</a:t>
            </a:fld>
            <a:endParaRPr lang="en-US" altLang="zh-CN"/>
          </a:p>
        </p:txBody>
      </p:sp>
      <p:sp>
        <p:nvSpPr>
          <p:cNvPr id="106499" name="Text Box 2"/>
          <p:cNvSpPr txBox="1">
            <a:spLocks noChangeArrowheads="1"/>
          </p:cNvSpPr>
          <p:nvPr/>
        </p:nvSpPr>
        <p:spPr bwMode="auto">
          <a:xfrm>
            <a:off x="250825" y="115888"/>
            <a:ext cx="75438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(3) 存储器控制部件（简称存控）</a:t>
            </a:r>
          </a:p>
        </p:txBody>
      </p:sp>
      <p:sp>
        <p:nvSpPr>
          <p:cNvPr id="281603" name="AutoShape 3"/>
          <p:cNvSpPr>
            <a:spLocks noChangeArrowheads="1"/>
          </p:cNvSpPr>
          <p:nvPr/>
        </p:nvSpPr>
        <p:spPr bwMode="auto">
          <a:xfrm>
            <a:off x="827088" y="2343150"/>
            <a:ext cx="2144712" cy="1698625"/>
          </a:xfrm>
          <a:prstGeom prst="wedgeRoundRectCallout">
            <a:avLst>
              <a:gd name="adj1" fmla="val 80866"/>
              <a:gd name="adj2" fmla="val 53736"/>
              <a:gd name="adj3" fmla="val 16667"/>
            </a:avLst>
          </a:prstGeom>
          <a:noFill/>
          <a:ln w="28575">
            <a:solidFill>
              <a:schemeClr val="folHlink"/>
            </a:solid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易发生代码</a:t>
            </a:r>
          </a:p>
          <a:p>
            <a:pPr algn="l" eaLnBrk="1" hangingPunct="1">
              <a:spcBef>
                <a:spcPct val="0"/>
              </a:spcBef>
              <a:buClrTx/>
              <a:buSzTx/>
              <a:buFontTx/>
              <a:buNone/>
            </a:pPr>
            <a:r>
              <a:rPr lang="zh-CN" altLang="en-US" sz="2400">
                <a:latin typeface="Times New Roman" pitchFamily="18" charset="0"/>
              </a:rPr>
              <a:t>丢失的请求源，优先级</a:t>
            </a:r>
          </a:p>
          <a:p>
            <a:pPr algn="l" eaLnBrk="1" hangingPunct="1">
              <a:spcBef>
                <a:spcPct val="0"/>
              </a:spcBef>
              <a:buClrTx/>
              <a:buSzTx/>
              <a:buFontTx/>
              <a:buNone/>
            </a:pPr>
            <a:r>
              <a:rPr lang="zh-CN" altLang="en-US" sz="2400">
                <a:solidFill>
                  <a:schemeClr val="folHlink"/>
                </a:solidFill>
                <a:latin typeface="Times New Roman" pitchFamily="18" charset="0"/>
              </a:rPr>
              <a:t>最高</a:t>
            </a:r>
          </a:p>
        </p:txBody>
      </p:sp>
      <p:sp>
        <p:nvSpPr>
          <p:cNvPr id="281604" name="AutoShape 4"/>
          <p:cNvSpPr>
            <a:spLocks noChangeArrowheads="1"/>
          </p:cNvSpPr>
          <p:nvPr/>
        </p:nvSpPr>
        <p:spPr bwMode="auto">
          <a:xfrm>
            <a:off x="388938" y="4319588"/>
            <a:ext cx="2705100" cy="1304925"/>
          </a:xfrm>
          <a:prstGeom prst="wedgeRoundRectCallout">
            <a:avLst>
              <a:gd name="adj1" fmla="val 72708"/>
              <a:gd name="adj2" fmla="val -59625"/>
              <a:gd name="adj3" fmla="val 16667"/>
            </a:avLst>
          </a:prstGeom>
          <a:noFill/>
          <a:ln w="28575">
            <a:solidFill>
              <a:schemeClr val="folHlink"/>
            </a:solid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严重影响 </a:t>
            </a:r>
            <a:r>
              <a:rPr lang="en-US" altLang="zh-CN" sz="2400">
                <a:latin typeface="Times New Roman" pitchFamily="18" charset="0"/>
              </a:rPr>
              <a:t>CPU</a:t>
            </a:r>
          </a:p>
          <a:p>
            <a:pPr algn="l" eaLnBrk="1" hangingPunct="1">
              <a:spcBef>
                <a:spcPct val="0"/>
              </a:spcBef>
              <a:buClrTx/>
              <a:buSzTx/>
              <a:buFontTx/>
              <a:buNone/>
            </a:pPr>
            <a:r>
              <a:rPr lang="zh-CN" altLang="en-US" sz="2400">
                <a:latin typeface="Times New Roman" pitchFamily="18" charset="0"/>
              </a:rPr>
              <a:t>工作的请求源，</a:t>
            </a:r>
          </a:p>
          <a:p>
            <a:pPr algn="l" eaLnBrk="1" hangingPunct="1">
              <a:spcBef>
                <a:spcPct val="0"/>
              </a:spcBef>
              <a:buClrTx/>
              <a:buSzTx/>
              <a:buFontTx/>
              <a:buNone/>
            </a:pPr>
            <a:r>
              <a:rPr lang="zh-CN" altLang="en-US" sz="2400">
                <a:latin typeface="Times New Roman" pitchFamily="18" charset="0"/>
              </a:rPr>
              <a:t>给予 </a:t>
            </a:r>
            <a:r>
              <a:rPr lang="zh-CN" altLang="en-US" sz="2400">
                <a:solidFill>
                  <a:schemeClr val="folHlink"/>
                </a:solidFill>
                <a:latin typeface="Times New Roman" pitchFamily="18" charset="0"/>
              </a:rPr>
              <a:t>次高 </a:t>
            </a:r>
            <a:r>
              <a:rPr lang="zh-CN" altLang="en-US" sz="2400">
                <a:latin typeface="Times New Roman" pitchFamily="18" charset="0"/>
              </a:rPr>
              <a:t>优先级</a:t>
            </a:r>
          </a:p>
        </p:txBody>
      </p:sp>
      <p:sp>
        <p:nvSpPr>
          <p:cNvPr id="281605" name="Rectangle 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grpSp>
        <p:nvGrpSpPr>
          <p:cNvPr id="2" name="Group 6"/>
          <p:cNvGrpSpPr>
            <a:grpSpLocks/>
          </p:cNvGrpSpPr>
          <p:nvPr/>
        </p:nvGrpSpPr>
        <p:grpSpPr bwMode="auto">
          <a:xfrm>
            <a:off x="3200400" y="1790700"/>
            <a:ext cx="6477000" cy="3771900"/>
            <a:chOff x="2016" y="1128"/>
            <a:chExt cx="4080" cy="2376"/>
          </a:xfrm>
        </p:grpSpPr>
        <p:grpSp>
          <p:nvGrpSpPr>
            <p:cNvPr id="106505" name="Group 7"/>
            <p:cNvGrpSpPr>
              <a:grpSpLocks/>
            </p:cNvGrpSpPr>
            <p:nvPr/>
          </p:nvGrpSpPr>
          <p:grpSpPr bwMode="auto">
            <a:xfrm>
              <a:off x="2016" y="1128"/>
              <a:ext cx="4080" cy="2376"/>
              <a:chOff x="2016" y="1128"/>
              <a:chExt cx="4080" cy="2376"/>
            </a:xfrm>
          </p:grpSpPr>
          <p:sp>
            <p:nvSpPr>
              <p:cNvPr id="106507" name="Rectangle 8"/>
              <p:cNvSpPr>
                <a:spLocks noChangeArrowheads="1"/>
              </p:cNvSpPr>
              <p:nvPr/>
            </p:nvSpPr>
            <p:spPr bwMode="auto">
              <a:xfrm>
                <a:off x="2256" y="1442"/>
                <a:ext cx="1056" cy="29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6508" name="Text Box 9"/>
              <p:cNvSpPr txBox="1">
                <a:spLocks noChangeArrowheads="1"/>
              </p:cNvSpPr>
              <p:nvPr/>
            </p:nvSpPr>
            <p:spPr bwMode="auto">
              <a:xfrm>
                <a:off x="2352" y="1442"/>
                <a:ext cx="89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控制线路</a:t>
                </a:r>
              </a:p>
            </p:txBody>
          </p:sp>
          <p:sp>
            <p:nvSpPr>
              <p:cNvPr id="106509" name="Rectangle 10"/>
              <p:cNvSpPr>
                <a:spLocks noChangeArrowheads="1"/>
              </p:cNvSpPr>
              <p:nvPr/>
            </p:nvSpPr>
            <p:spPr bwMode="auto">
              <a:xfrm>
                <a:off x="2256" y="2450"/>
                <a:ext cx="1056" cy="29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6510" name="Text Box 11"/>
              <p:cNvSpPr txBox="1">
                <a:spLocks noChangeArrowheads="1"/>
              </p:cNvSpPr>
              <p:nvPr/>
            </p:nvSpPr>
            <p:spPr bwMode="auto">
              <a:xfrm>
                <a:off x="2425" y="2450"/>
                <a:ext cx="69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排队器</a:t>
                </a:r>
              </a:p>
            </p:txBody>
          </p:sp>
          <p:sp>
            <p:nvSpPr>
              <p:cNvPr id="106511" name="Rectangle 12"/>
              <p:cNvSpPr>
                <a:spLocks noChangeArrowheads="1"/>
              </p:cNvSpPr>
              <p:nvPr/>
            </p:nvSpPr>
            <p:spPr bwMode="auto">
              <a:xfrm>
                <a:off x="3792" y="1248"/>
                <a:ext cx="791" cy="53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6512" name="Text Box 13"/>
              <p:cNvSpPr txBox="1">
                <a:spLocks noChangeArrowheads="1"/>
              </p:cNvSpPr>
              <p:nvPr/>
            </p:nvSpPr>
            <p:spPr bwMode="auto">
              <a:xfrm>
                <a:off x="3840" y="1260"/>
                <a:ext cx="698" cy="51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节拍</a:t>
                </a:r>
              </a:p>
              <a:p>
                <a:pPr algn="l" eaLnBrk="1" hangingPunct="1">
                  <a:spcBef>
                    <a:spcPct val="0"/>
                  </a:spcBef>
                  <a:buClrTx/>
                  <a:buSzTx/>
                  <a:buFontTx/>
                  <a:buNone/>
                </a:pPr>
                <a:r>
                  <a:rPr lang="zh-CN" altLang="en-US" sz="2400">
                    <a:latin typeface="Times New Roman" pitchFamily="18" charset="0"/>
                  </a:rPr>
                  <a:t>发生器</a:t>
                </a:r>
              </a:p>
            </p:txBody>
          </p:sp>
          <p:sp>
            <p:nvSpPr>
              <p:cNvPr id="106513" name="Rectangle 14"/>
              <p:cNvSpPr>
                <a:spLocks noChangeArrowheads="1"/>
              </p:cNvSpPr>
              <p:nvPr/>
            </p:nvSpPr>
            <p:spPr bwMode="auto">
              <a:xfrm>
                <a:off x="3792" y="2304"/>
                <a:ext cx="791" cy="53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6514" name="Text Box 15"/>
              <p:cNvSpPr txBox="1">
                <a:spLocks noChangeArrowheads="1"/>
              </p:cNvSpPr>
              <p:nvPr/>
            </p:nvSpPr>
            <p:spPr bwMode="auto">
              <a:xfrm>
                <a:off x="3815" y="2304"/>
                <a:ext cx="26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Q</a:t>
                </a:r>
              </a:p>
            </p:txBody>
          </p:sp>
          <p:sp>
            <p:nvSpPr>
              <p:cNvPr id="106515" name="Text Box 16"/>
              <p:cNvSpPr txBox="1">
                <a:spLocks noChangeArrowheads="1"/>
              </p:cNvSpPr>
              <p:nvPr/>
            </p:nvSpPr>
            <p:spPr bwMode="auto">
              <a:xfrm>
                <a:off x="4272" y="2304"/>
                <a:ext cx="26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Q</a:t>
                </a:r>
              </a:p>
            </p:txBody>
          </p:sp>
          <p:sp>
            <p:nvSpPr>
              <p:cNvPr id="106516" name="Line 17"/>
              <p:cNvSpPr>
                <a:spLocks noChangeShapeType="1"/>
              </p:cNvSpPr>
              <p:nvPr/>
            </p:nvSpPr>
            <p:spPr bwMode="auto">
              <a:xfrm>
                <a:off x="4309" y="2352"/>
                <a:ext cx="192" cy="0"/>
              </a:xfrm>
              <a:prstGeom prst="line">
                <a:avLst/>
              </a:prstGeom>
              <a:noFill/>
              <a:ln w="28575">
                <a:solidFill>
                  <a:schemeClr val="tx1"/>
                </a:solidFill>
                <a:round/>
                <a:headEnd/>
                <a:tailEnd/>
              </a:ln>
            </p:spPr>
            <p:txBody>
              <a:bodyPr wrap="none"/>
              <a:lstStyle/>
              <a:p>
                <a:endParaRPr lang="zh-CN" altLang="en-US"/>
              </a:p>
            </p:txBody>
          </p:sp>
          <p:sp>
            <p:nvSpPr>
              <p:cNvPr id="106517" name="Text Box 18"/>
              <p:cNvSpPr txBox="1">
                <a:spLocks noChangeArrowheads="1"/>
              </p:cNvSpPr>
              <p:nvPr/>
            </p:nvSpPr>
            <p:spPr bwMode="auto">
              <a:xfrm>
                <a:off x="4032" y="2544"/>
                <a:ext cx="376"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a:t>
                </a:r>
                <a:r>
                  <a:rPr lang="en-US" altLang="zh-CN" sz="2400" baseline="-20000">
                    <a:latin typeface="Times New Roman" pitchFamily="18" charset="0"/>
                  </a:rPr>
                  <a:t>M</a:t>
                </a:r>
              </a:p>
            </p:txBody>
          </p:sp>
          <p:sp>
            <p:nvSpPr>
              <p:cNvPr id="106518" name="Line 19"/>
              <p:cNvSpPr>
                <a:spLocks noChangeShapeType="1"/>
              </p:cNvSpPr>
              <p:nvPr/>
            </p:nvSpPr>
            <p:spPr bwMode="auto">
              <a:xfrm flipV="1">
                <a:off x="3936" y="1778"/>
                <a:ext cx="0" cy="528"/>
              </a:xfrm>
              <a:prstGeom prst="line">
                <a:avLst/>
              </a:prstGeom>
              <a:noFill/>
              <a:ln w="38100">
                <a:solidFill>
                  <a:schemeClr val="tx1"/>
                </a:solidFill>
                <a:round/>
                <a:headEnd/>
                <a:tailEnd type="stealth" w="med" len="med"/>
              </a:ln>
            </p:spPr>
            <p:txBody>
              <a:bodyPr wrap="none"/>
              <a:lstStyle/>
              <a:p>
                <a:endParaRPr lang="zh-CN" altLang="en-US"/>
              </a:p>
            </p:txBody>
          </p:sp>
          <p:sp>
            <p:nvSpPr>
              <p:cNvPr id="106519" name="Freeform 20"/>
              <p:cNvSpPr>
                <a:spLocks/>
              </p:cNvSpPr>
              <p:nvPr/>
            </p:nvSpPr>
            <p:spPr bwMode="auto">
              <a:xfrm>
                <a:off x="4416" y="1778"/>
                <a:ext cx="624" cy="240"/>
              </a:xfrm>
              <a:custGeom>
                <a:avLst/>
                <a:gdLst>
                  <a:gd name="T0" fmla="*/ 624 w 624"/>
                  <a:gd name="T1" fmla="*/ 240 h 240"/>
                  <a:gd name="T2" fmla="*/ 0 w 624"/>
                  <a:gd name="T3" fmla="*/ 240 h 240"/>
                  <a:gd name="T4" fmla="*/ 0 w 624"/>
                  <a:gd name="T5" fmla="*/ 0 h 240"/>
                  <a:gd name="T6" fmla="*/ 0 60000 65536"/>
                  <a:gd name="T7" fmla="*/ 0 60000 65536"/>
                  <a:gd name="T8" fmla="*/ 0 60000 65536"/>
                  <a:gd name="T9" fmla="*/ 0 w 624"/>
                  <a:gd name="T10" fmla="*/ 0 h 240"/>
                  <a:gd name="T11" fmla="*/ 624 w 624"/>
                  <a:gd name="T12" fmla="*/ 240 h 240"/>
                </a:gdLst>
                <a:ahLst/>
                <a:cxnLst>
                  <a:cxn ang="T6">
                    <a:pos x="T0" y="T1"/>
                  </a:cxn>
                  <a:cxn ang="T7">
                    <a:pos x="T2" y="T3"/>
                  </a:cxn>
                  <a:cxn ang="T8">
                    <a:pos x="T4" y="T5"/>
                  </a:cxn>
                </a:cxnLst>
                <a:rect l="T9" t="T10" r="T11" b="T12"/>
                <a:pathLst>
                  <a:path w="624" h="240">
                    <a:moveTo>
                      <a:pt x="624" y="240"/>
                    </a:moveTo>
                    <a:lnTo>
                      <a:pt x="0" y="240"/>
                    </a:lnTo>
                    <a:lnTo>
                      <a:pt x="0" y="0"/>
                    </a:lnTo>
                  </a:path>
                </a:pathLst>
              </a:custGeom>
              <a:noFill/>
              <a:ln w="38100">
                <a:solidFill>
                  <a:schemeClr val="tx1"/>
                </a:solidFill>
                <a:round/>
                <a:headEnd/>
                <a:tailEnd type="stealth" w="med" len="med"/>
              </a:ln>
            </p:spPr>
            <p:txBody>
              <a:bodyPr wrap="none"/>
              <a:lstStyle/>
              <a:p>
                <a:endParaRPr lang="zh-CN" altLang="en-US"/>
              </a:p>
            </p:txBody>
          </p:sp>
          <p:sp>
            <p:nvSpPr>
              <p:cNvPr id="106520" name="Line 21"/>
              <p:cNvSpPr>
                <a:spLocks noChangeShapeType="1"/>
              </p:cNvSpPr>
              <p:nvPr/>
            </p:nvSpPr>
            <p:spPr bwMode="auto">
              <a:xfrm flipV="1">
                <a:off x="2448" y="273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1" name="Line 22"/>
              <p:cNvSpPr>
                <a:spLocks noChangeShapeType="1"/>
              </p:cNvSpPr>
              <p:nvPr/>
            </p:nvSpPr>
            <p:spPr bwMode="auto">
              <a:xfrm flipV="1">
                <a:off x="2656" y="273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2" name="Line 23"/>
              <p:cNvSpPr>
                <a:spLocks noChangeShapeType="1"/>
              </p:cNvSpPr>
              <p:nvPr/>
            </p:nvSpPr>
            <p:spPr bwMode="auto">
              <a:xfrm flipV="1">
                <a:off x="2864" y="273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3" name="Line 24"/>
              <p:cNvSpPr>
                <a:spLocks noChangeShapeType="1"/>
              </p:cNvSpPr>
              <p:nvPr/>
            </p:nvSpPr>
            <p:spPr bwMode="auto">
              <a:xfrm flipV="1">
                <a:off x="3072" y="273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4" name="AutoShape 25"/>
              <p:cNvSpPr>
                <a:spLocks/>
              </p:cNvSpPr>
              <p:nvPr/>
            </p:nvSpPr>
            <p:spPr bwMode="auto">
              <a:xfrm rot="-5400000">
                <a:off x="2688" y="2784"/>
                <a:ext cx="144" cy="720"/>
              </a:xfrm>
              <a:prstGeom prst="leftBrace">
                <a:avLst>
                  <a:gd name="adj1" fmla="val 41667"/>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06525" name="Text Box 26"/>
              <p:cNvSpPr txBox="1">
                <a:spLocks noChangeArrowheads="1"/>
              </p:cNvSpPr>
              <p:nvPr/>
            </p:nvSpPr>
            <p:spPr bwMode="auto">
              <a:xfrm>
                <a:off x="2016" y="3216"/>
                <a:ext cx="147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来自各个请求源</a:t>
                </a:r>
              </a:p>
            </p:txBody>
          </p:sp>
          <p:sp>
            <p:nvSpPr>
              <p:cNvPr id="106526" name="Line 27"/>
              <p:cNvSpPr>
                <a:spLocks noChangeShapeType="1"/>
              </p:cNvSpPr>
              <p:nvPr/>
            </p:nvSpPr>
            <p:spPr bwMode="auto">
              <a:xfrm flipV="1">
                <a:off x="2448" y="112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7" name="Line 28"/>
              <p:cNvSpPr>
                <a:spLocks noChangeShapeType="1"/>
              </p:cNvSpPr>
              <p:nvPr/>
            </p:nvSpPr>
            <p:spPr bwMode="auto">
              <a:xfrm flipV="1">
                <a:off x="2640" y="112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8" name="Line 29"/>
              <p:cNvSpPr>
                <a:spLocks noChangeShapeType="1"/>
              </p:cNvSpPr>
              <p:nvPr/>
            </p:nvSpPr>
            <p:spPr bwMode="auto">
              <a:xfrm flipV="1">
                <a:off x="3120" y="1128"/>
                <a:ext cx="0" cy="322"/>
              </a:xfrm>
              <a:prstGeom prst="line">
                <a:avLst/>
              </a:prstGeom>
              <a:noFill/>
              <a:ln w="38100">
                <a:solidFill>
                  <a:schemeClr val="tx1"/>
                </a:solidFill>
                <a:round/>
                <a:headEnd/>
                <a:tailEnd type="stealth" w="med" len="med"/>
              </a:ln>
            </p:spPr>
            <p:txBody>
              <a:bodyPr wrap="none"/>
              <a:lstStyle/>
              <a:p>
                <a:endParaRPr lang="zh-CN" altLang="en-US"/>
              </a:p>
            </p:txBody>
          </p:sp>
          <p:sp>
            <p:nvSpPr>
              <p:cNvPr id="106529" name="Text Box 30"/>
              <p:cNvSpPr txBox="1">
                <a:spLocks noChangeArrowheads="1"/>
              </p:cNvSpPr>
              <p:nvPr/>
            </p:nvSpPr>
            <p:spPr bwMode="auto">
              <a:xfrm>
                <a:off x="2620" y="1140"/>
                <a:ext cx="42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800">
                    <a:latin typeface="Times New Roman" pitchFamily="18" charset="0"/>
                  </a:rPr>
                  <a:t> </a:t>
                </a:r>
                <a:r>
                  <a:rPr lang="zh-CN" altLang="en-US" sz="2400">
                    <a:latin typeface="Times New Roman" pitchFamily="18" charset="0"/>
                  </a:rPr>
                  <a:t>…</a:t>
                </a:r>
              </a:p>
            </p:txBody>
          </p:sp>
          <p:sp>
            <p:nvSpPr>
              <p:cNvPr id="106530" name="Freeform 31"/>
              <p:cNvSpPr>
                <a:spLocks/>
              </p:cNvSpPr>
              <p:nvPr/>
            </p:nvSpPr>
            <p:spPr bwMode="auto">
              <a:xfrm>
                <a:off x="2784" y="1725"/>
                <a:ext cx="1" cy="723"/>
              </a:xfrm>
              <a:custGeom>
                <a:avLst/>
                <a:gdLst>
                  <a:gd name="T0" fmla="*/ 0 w 1"/>
                  <a:gd name="T1" fmla="*/ 723 h 723"/>
                  <a:gd name="T2" fmla="*/ 1 w 1"/>
                  <a:gd name="T3" fmla="*/ 0 h 723"/>
                  <a:gd name="T4" fmla="*/ 0 60000 65536"/>
                  <a:gd name="T5" fmla="*/ 0 60000 65536"/>
                  <a:gd name="T6" fmla="*/ 0 w 1"/>
                  <a:gd name="T7" fmla="*/ 0 h 723"/>
                  <a:gd name="T8" fmla="*/ 1 w 1"/>
                  <a:gd name="T9" fmla="*/ 723 h 723"/>
                </a:gdLst>
                <a:ahLst/>
                <a:cxnLst>
                  <a:cxn ang="T4">
                    <a:pos x="T0" y="T1"/>
                  </a:cxn>
                  <a:cxn ang="T5">
                    <a:pos x="T2" y="T3"/>
                  </a:cxn>
                </a:cxnLst>
                <a:rect l="T6" t="T7" r="T8" b="T9"/>
                <a:pathLst>
                  <a:path w="1" h="723">
                    <a:moveTo>
                      <a:pt x="0" y="723"/>
                    </a:moveTo>
                    <a:lnTo>
                      <a:pt x="1" y="0"/>
                    </a:lnTo>
                  </a:path>
                </a:pathLst>
              </a:custGeom>
              <a:noFill/>
              <a:ln w="38100">
                <a:solidFill>
                  <a:schemeClr val="tx1"/>
                </a:solidFill>
                <a:round/>
                <a:headEnd/>
                <a:tailEnd type="stealth" w="med" len="med"/>
              </a:ln>
            </p:spPr>
            <p:txBody>
              <a:bodyPr wrap="none"/>
              <a:lstStyle/>
              <a:p>
                <a:endParaRPr lang="zh-CN" altLang="en-US"/>
              </a:p>
            </p:txBody>
          </p:sp>
          <p:sp>
            <p:nvSpPr>
              <p:cNvPr id="106531" name="Text Box 32"/>
              <p:cNvSpPr txBox="1">
                <a:spLocks noChangeArrowheads="1"/>
              </p:cNvSpPr>
              <p:nvPr/>
            </p:nvSpPr>
            <p:spPr bwMode="auto">
              <a:xfrm>
                <a:off x="4656" y="1713"/>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主脉冲</a:t>
                </a:r>
              </a:p>
            </p:txBody>
          </p:sp>
          <p:sp>
            <p:nvSpPr>
              <p:cNvPr id="106532" name="Text Box 33"/>
              <p:cNvSpPr txBox="1">
                <a:spLocks noChangeArrowheads="1"/>
              </p:cNvSpPr>
              <p:nvPr/>
            </p:nvSpPr>
            <p:spPr bwMode="auto">
              <a:xfrm>
                <a:off x="4656" y="2352"/>
                <a:ext cx="1440" cy="44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000">
                    <a:latin typeface="Times New Roman" pitchFamily="18" charset="0"/>
                  </a:rPr>
                  <a:t>存控标记</a:t>
                </a:r>
              </a:p>
              <a:p>
                <a:pPr algn="l" eaLnBrk="1" hangingPunct="1">
                  <a:spcBef>
                    <a:spcPct val="0"/>
                  </a:spcBef>
                  <a:buClrTx/>
                  <a:buSzTx/>
                  <a:buFontTx/>
                  <a:buNone/>
                </a:pPr>
                <a:r>
                  <a:rPr lang="zh-CN" altLang="en-US" sz="2000">
                    <a:latin typeface="Times New Roman" pitchFamily="18" charset="0"/>
                  </a:rPr>
                  <a:t> 触发器</a:t>
                </a:r>
              </a:p>
            </p:txBody>
          </p:sp>
          <p:sp>
            <p:nvSpPr>
              <p:cNvPr id="106533" name="Line 34"/>
              <p:cNvSpPr>
                <a:spLocks noChangeShapeType="1"/>
              </p:cNvSpPr>
              <p:nvPr/>
            </p:nvSpPr>
            <p:spPr bwMode="auto">
              <a:xfrm flipH="1">
                <a:off x="3322" y="1584"/>
                <a:ext cx="483" cy="0"/>
              </a:xfrm>
              <a:prstGeom prst="line">
                <a:avLst/>
              </a:prstGeom>
              <a:noFill/>
              <a:ln w="38100">
                <a:solidFill>
                  <a:schemeClr val="tx1"/>
                </a:solidFill>
                <a:round/>
                <a:headEnd/>
                <a:tailEnd type="stealth" w="med" len="med"/>
              </a:ln>
            </p:spPr>
            <p:txBody>
              <a:bodyPr wrap="none"/>
              <a:lstStyle/>
              <a:p>
                <a:endParaRPr lang="zh-CN" altLang="en-US"/>
              </a:p>
            </p:txBody>
          </p:sp>
        </p:grpSp>
        <p:sp>
          <p:nvSpPr>
            <p:cNvPr id="106506" name="Freeform 35"/>
            <p:cNvSpPr>
              <a:spLocks/>
            </p:cNvSpPr>
            <p:nvPr/>
          </p:nvSpPr>
          <p:spPr bwMode="auto">
            <a:xfrm>
              <a:off x="2784" y="2064"/>
              <a:ext cx="1152" cy="1008"/>
            </a:xfrm>
            <a:custGeom>
              <a:avLst/>
              <a:gdLst>
                <a:gd name="T0" fmla="*/ 1152 w 1152"/>
                <a:gd name="T1" fmla="*/ 768 h 1008"/>
                <a:gd name="T2" fmla="*/ 1152 w 1152"/>
                <a:gd name="T3" fmla="*/ 1008 h 1008"/>
                <a:gd name="T4" fmla="*/ 768 w 1152"/>
                <a:gd name="T5" fmla="*/ 1008 h 1008"/>
                <a:gd name="T6" fmla="*/ 768 w 1152"/>
                <a:gd name="T7" fmla="*/ 0 h 1008"/>
                <a:gd name="T8" fmla="*/ 0 w 1152"/>
                <a:gd name="T9" fmla="*/ 0 h 1008"/>
                <a:gd name="T10" fmla="*/ 0 60000 65536"/>
                <a:gd name="T11" fmla="*/ 0 60000 65536"/>
                <a:gd name="T12" fmla="*/ 0 60000 65536"/>
                <a:gd name="T13" fmla="*/ 0 60000 65536"/>
                <a:gd name="T14" fmla="*/ 0 60000 65536"/>
                <a:gd name="T15" fmla="*/ 0 w 1152"/>
                <a:gd name="T16" fmla="*/ 0 h 1008"/>
                <a:gd name="T17" fmla="*/ 1152 w 1152"/>
                <a:gd name="T18" fmla="*/ 1008 h 1008"/>
              </a:gdLst>
              <a:ahLst/>
              <a:cxnLst>
                <a:cxn ang="T10">
                  <a:pos x="T0" y="T1"/>
                </a:cxn>
                <a:cxn ang="T11">
                  <a:pos x="T2" y="T3"/>
                </a:cxn>
                <a:cxn ang="T12">
                  <a:pos x="T4" y="T5"/>
                </a:cxn>
                <a:cxn ang="T13">
                  <a:pos x="T6" y="T7"/>
                </a:cxn>
                <a:cxn ang="T14">
                  <a:pos x="T8" y="T9"/>
                </a:cxn>
              </a:cxnLst>
              <a:rect l="T15" t="T16" r="T17" b="T18"/>
              <a:pathLst>
                <a:path w="1152" h="1008">
                  <a:moveTo>
                    <a:pt x="1152" y="768"/>
                  </a:moveTo>
                  <a:lnTo>
                    <a:pt x="1152" y="1008"/>
                  </a:lnTo>
                  <a:lnTo>
                    <a:pt x="768" y="1008"/>
                  </a:lnTo>
                  <a:lnTo>
                    <a:pt x="768" y="0"/>
                  </a:lnTo>
                  <a:lnTo>
                    <a:pt x="0" y="0"/>
                  </a:lnTo>
                </a:path>
              </a:pathLst>
            </a:custGeom>
            <a:noFill/>
            <a:ln w="38100">
              <a:solidFill>
                <a:schemeClr val="tx1"/>
              </a:solidFill>
              <a:round/>
              <a:headEnd type="stealth" w="med" len="med"/>
              <a:tailEnd type="oval" w="sm" len="sm"/>
            </a:ln>
          </p:spPr>
          <p:txBody>
            <a:bodyPr wrap="none"/>
            <a:lstStyle/>
            <a:p>
              <a:endParaRPr lang="zh-CN" altLang="en-US"/>
            </a:p>
          </p:txBody>
        </p:sp>
      </p:grpSp>
      <p:sp>
        <p:nvSpPr>
          <p:cNvPr id="106504" name="AutoShape 3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1603"/>
                                        </p:tgtEl>
                                        <p:attrNameLst>
                                          <p:attrName>style.visibility</p:attrName>
                                        </p:attrNameLst>
                                      </p:cBhvr>
                                      <p:to>
                                        <p:strVal val="visible"/>
                                      </p:to>
                                    </p:set>
                                    <p:animEffect transition="in" filter="blinds(horizontal)">
                                      <p:cBhvr>
                                        <p:cTn id="12" dur="500"/>
                                        <p:tgtEl>
                                          <p:spTgt spid="28160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1604"/>
                                        </p:tgtEl>
                                        <p:attrNameLst>
                                          <p:attrName>style.visibility</p:attrName>
                                        </p:attrNameLst>
                                      </p:cBhvr>
                                      <p:to>
                                        <p:strVal val="visible"/>
                                      </p:to>
                                    </p:set>
                                    <p:animEffect transition="in" filter="blinds(horizontal)">
                                      <p:cBhvr>
                                        <p:cTn id="17" dur="500"/>
                                        <p:tgtEl>
                                          <p:spTgt spid="281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animBg="1" autoUpdateAnimBg="0"/>
      <p:bldP spid="281604" grpId="0" animBg="1"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灯片编号占位符 1"/>
          <p:cNvSpPr>
            <a:spLocks noGrp="1"/>
          </p:cNvSpPr>
          <p:nvPr>
            <p:ph type="sldNum" sz="quarter" idx="10"/>
          </p:nvPr>
        </p:nvSpPr>
        <p:spPr bwMode="auto">
          <a:noFill/>
          <a:ln>
            <a:miter lim="800000"/>
            <a:headEnd/>
            <a:tailEnd/>
          </a:ln>
        </p:spPr>
        <p:txBody>
          <a:bodyPr/>
          <a:lstStyle/>
          <a:p>
            <a:fld id="{F324192F-6057-44BD-8B09-D8D1CB190379}" type="slidenum">
              <a:rPr lang="zh-CN" altLang="en-US" smtClean="0"/>
              <a:pPr/>
              <a:t>105</a:t>
            </a:fld>
            <a:endParaRPr lang="en-US" altLang="zh-CN"/>
          </a:p>
        </p:txBody>
      </p:sp>
      <p:sp>
        <p:nvSpPr>
          <p:cNvPr id="282626" name="Rectangle 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4.2</a:t>
            </a:r>
          </a:p>
        </p:txBody>
      </p:sp>
      <p:sp>
        <p:nvSpPr>
          <p:cNvPr id="107524" name="Text Box 3"/>
          <p:cNvSpPr txBox="1">
            <a:spLocks noChangeArrowheads="1"/>
          </p:cNvSpPr>
          <p:nvPr/>
        </p:nvSpPr>
        <p:spPr bwMode="auto">
          <a:xfrm>
            <a:off x="685800" y="266700"/>
            <a:ext cx="47498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3.</a:t>
            </a:r>
            <a:r>
              <a:rPr lang="zh-CN" altLang="en-US" sz="3600">
                <a:latin typeface="Times New Roman" pitchFamily="18" charset="0"/>
              </a:rPr>
              <a:t>高性能存储芯片</a:t>
            </a:r>
          </a:p>
        </p:txBody>
      </p:sp>
      <p:sp>
        <p:nvSpPr>
          <p:cNvPr id="282628" name="Text Box 4"/>
          <p:cNvSpPr txBox="1">
            <a:spLocks noChangeArrowheads="1"/>
          </p:cNvSpPr>
          <p:nvPr/>
        </p:nvSpPr>
        <p:spPr bwMode="auto">
          <a:xfrm>
            <a:off x="898525" y="1120775"/>
            <a:ext cx="5402263"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(1) </a:t>
            </a:r>
            <a:r>
              <a:rPr lang="en-US" altLang="zh-CN" sz="2800">
                <a:latin typeface="Times New Roman" pitchFamily="18" charset="0"/>
              </a:rPr>
              <a:t>SDRAM (</a:t>
            </a:r>
            <a:r>
              <a:rPr lang="zh-CN" altLang="en-US" sz="2800">
                <a:latin typeface="Times New Roman" pitchFamily="18" charset="0"/>
              </a:rPr>
              <a:t>同步 </a:t>
            </a:r>
            <a:r>
              <a:rPr lang="en-US" altLang="zh-CN" sz="2800">
                <a:latin typeface="Times New Roman" pitchFamily="18" charset="0"/>
              </a:rPr>
              <a:t>DRAM)</a:t>
            </a:r>
            <a:endParaRPr lang="zh-CN" altLang="en-US" sz="2800">
              <a:latin typeface="Times New Roman" pitchFamily="18" charset="0"/>
            </a:endParaRPr>
          </a:p>
        </p:txBody>
      </p:sp>
      <p:sp>
        <p:nvSpPr>
          <p:cNvPr id="282629" name="Text Box 5"/>
          <p:cNvSpPr txBox="1">
            <a:spLocks noChangeArrowheads="1"/>
          </p:cNvSpPr>
          <p:nvPr/>
        </p:nvSpPr>
        <p:spPr bwMode="auto">
          <a:xfrm>
            <a:off x="1473200" y="1700213"/>
            <a:ext cx="7273925" cy="1187450"/>
          </a:xfrm>
          <a:prstGeom prst="rect">
            <a:avLst/>
          </a:prstGeom>
          <a:noFill/>
          <a:ln w="9525">
            <a:noFill/>
            <a:miter lim="800000"/>
            <a:headEnd/>
            <a:tailEnd/>
          </a:ln>
        </p:spPr>
        <p:txBody>
          <a:bodyPr>
            <a:spAutoFit/>
          </a:bodyPr>
          <a:lstStyle/>
          <a:p>
            <a:pPr algn="l" eaLnBrk="1" hangingPunct="1">
              <a:lnSpc>
                <a:spcPct val="150000"/>
              </a:lnSpc>
              <a:spcBef>
                <a:spcPct val="0"/>
              </a:spcBef>
              <a:buClrTx/>
              <a:buSzTx/>
              <a:buFontTx/>
              <a:buNone/>
            </a:pPr>
            <a:r>
              <a:rPr lang="zh-CN" altLang="en-US" sz="2400">
                <a:latin typeface="Times New Roman" pitchFamily="18" charset="0"/>
              </a:rPr>
              <a:t>在系统时钟的控制下进行读出和写入</a:t>
            </a:r>
          </a:p>
          <a:p>
            <a:pPr algn="l" eaLnBrk="1" hangingPunct="1">
              <a:lnSpc>
                <a:spcPct val="150000"/>
              </a:lnSpc>
              <a:spcBef>
                <a:spcPct val="0"/>
              </a:spcBef>
              <a:buClrTx/>
              <a:buSzTx/>
              <a:buFontTx/>
              <a:buNone/>
            </a:pPr>
            <a:r>
              <a:rPr lang="en-US" altLang="zh-CN" sz="2400">
                <a:solidFill>
                  <a:schemeClr val="folHlink"/>
                </a:solidFill>
                <a:latin typeface="Times New Roman" pitchFamily="18" charset="0"/>
              </a:rPr>
              <a:t>CPU </a:t>
            </a:r>
            <a:r>
              <a:rPr lang="zh-CN" altLang="en-US" sz="2400">
                <a:solidFill>
                  <a:schemeClr val="folHlink"/>
                </a:solidFill>
                <a:latin typeface="Times New Roman" pitchFamily="18" charset="0"/>
              </a:rPr>
              <a:t>无须等待</a:t>
            </a:r>
          </a:p>
        </p:txBody>
      </p:sp>
      <p:sp>
        <p:nvSpPr>
          <p:cNvPr id="282630" name="Text Box 6"/>
          <p:cNvSpPr txBox="1">
            <a:spLocks noChangeArrowheads="1"/>
          </p:cNvSpPr>
          <p:nvPr/>
        </p:nvSpPr>
        <p:spPr bwMode="auto">
          <a:xfrm>
            <a:off x="971550" y="3197225"/>
            <a:ext cx="5402263"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a:t>
            </a:r>
            <a:r>
              <a:rPr lang="en-US" altLang="zh-CN" sz="2800">
                <a:latin typeface="Times New Roman" pitchFamily="18" charset="0"/>
              </a:rPr>
              <a:t>2) </a:t>
            </a:r>
            <a:r>
              <a:rPr lang="en-US" altLang="en-US" sz="2800">
                <a:latin typeface="Times New Roman" pitchFamily="18" charset="0"/>
              </a:rPr>
              <a:t>RDRAM</a:t>
            </a:r>
            <a:endParaRPr lang="zh-CN" altLang="en-US" sz="2800">
              <a:latin typeface="Times New Roman" pitchFamily="18" charset="0"/>
            </a:endParaRPr>
          </a:p>
        </p:txBody>
      </p:sp>
      <p:sp>
        <p:nvSpPr>
          <p:cNvPr id="282631" name="Text Box 7"/>
          <p:cNvSpPr txBox="1">
            <a:spLocks noChangeArrowheads="1"/>
          </p:cNvSpPr>
          <p:nvPr/>
        </p:nvSpPr>
        <p:spPr bwMode="auto">
          <a:xfrm>
            <a:off x="1546225" y="4051300"/>
            <a:ext cx="727392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由 </a:t>
            </a:r>
            <a:r>
              <a:rPr lang="en-US" altLang="zh-CN" sz="2400">
                <a:solidFill>
                  <a:schemeClr val="folHlink"/>
                </a:solidFill>
                <a:latin typeface="Times New Roman" pitchFamily="18" charset="0"/>
              </a:rPr>
              <a:t>Rambus </a:t>
            </a:r>
            <a:r>
              <a:rPr lang="zh-CN" altLang="en-US" sz="2400">
                <a:latin typeface="Times New Roman" pitchFamily="18" charset="0"/>
              </a:rPr>
              <a:t>开发，主要解决 </a:t>
            </a:r>
            <a:r>
              <a:rPr lang="zh-CN" altLang="en-US" sz="2400">
                <a:solidFill>
                  <a:schemeClr val="folHlink"/>
                </a:solidFill>
                <a:latin typeface="Times New Roman" pitchFamily="18" charset="0"/>
              </a:rPr>
              <a:t>存储器带宽 </a:t>
            </a:r>
            <a:r>
              <a:rPr lang="zh-CN" altLang="en-US" sz="2400">
                <a:latin typeface="Times New Roman" pitchFamily="18" charset="0"/>
              </a:rPr>
              <a:t>问题 </a:t>
            </a:r>
          </a:p>
        </p:txBody>
      </p:sp>
      <p:sp>
        <p:nvSpPr>
          <p:cNvPr id="282632" name="Text Box 8"/>
          <p:cNvSpPr txBox="1">
            <a:spLocks noChangeArrowheads="1"/>
          </p:cNvSpPr>
          <p:nvPr/>
        </p:nvSpPr>
        <p:spPr bwMode="auto">
          <a:xfrm>
            <a:off x="1042988" y="4797425"/>
            <a:ext cx="5402262"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a:t>
            </a:r>
            <a:r>
              <a:rPr lang="en-US" altLang="zh-CN" sz="2800">
                <a:latin typeface="Times New Roman" pitchFamily="18" charset="0"/>
              </a:rPr>
              <a:t>3) </a:t>
            </a:r>
            <a:r>
              <a:rPr lang="en-US" altLang="en-US" sz="2800">
                <a:latin typeface="Times New Roman" pitchFamily="18" charset="0"/>
              </a:rPr>
              <a:t>带</a:t>
            </a:r>
            <a:r>
              <a:rPr lang="en-US" altLang="zh-CN" sz="2800">
                <a:latin typeface="Times New Roman" pitchFamily="18" charset="0"/>
              </a:rPr>
              <a:t> </a:t>
            </a:r>
            <a:r>
              <a:rPr lang="en-US" altLang="en-US" sz="2800">
                <a:latin typeface="Times New Roman" pitchFamily="18" charset="0"/>
              </a:rPr>
              <a:t>Cache</a:t>
            </a:r>
            <a:r>
              <a:rPr lang="en-US" altLang="zh-CN" sz="2800">
                <a:latin typeface="Times New Roman" pitchFamily="18" charset="0"/>
              </a:rPr>
              <a:t> </a:t>
            </a:r>
            <a:r>
              <a:rPr lang="en-US" altLang="en-US" sz="2800">
                <a:latin typeface="Times New Roman" pitchFamily="18" charset="0"/>
              </a:rPr>
              <a:t>的</a:t>
            </a:r>
            <a:r>
              <a:rPr lang="en-US" altLang="zh-CN" sz="2800">
                <a:latin typeface="Times New Roman" pitchFamily="18" charset="0"/>
              </a:rPr>
              <a:t> </a:t>
            </a:r>
            <a:r>
              <a:rPr lang="en-US" altLang="en-US" sz="2800">
                <a:latin typeface="Times New Roman" pitchFamily="18" charset="0"/>
              </a:rPr>
              <a:t>DRAM </a:t>
            </a:r>
            <a:endParaRPr lang="zh-CN" altLang="en-US" sz="2800">
              <a:latin typeface="Times New Roman" pitchFamily="18" charset="0"/>
            </a:endParaRPr>
          </a:p>
        </p:txBody>
      </p:sp>
      <p:sp>
        <p:nvSpPr>
          <p:cNvPr id="282633" name="Text Box 9"/>
          <p:cNvSpPr txBox="1">
            <a:spLocks noChangeArrowheads="1"/>
          </p:cNvSpPr>
          <p:nvPr/>
        </p:nvSpPr>
        <p:spPr bwMode="auto">
          <a:xfrm>
            <a:off x="1546225" y="5373688"/>
            <a:ext cx="7273925" cy="1552575"/>
          </a:xfrm>
          <a:prstGeom prst="rect">
            <a:avLst/>
          </a:prstGeom>
          <a:noFill/>
          <a:ln w="9525">
            <a:noFill/>
            <a:miter lim="800000"/>
            <a:headEnd/>
            <a:tailEnd/>
          </a:ln>
        </p:spPr>
        <p:txBody>
          <a:bodyPr>
            <a:spAutoFit/>
          </a:bodyPr>
          <a:lstStyle/>
          <a:p>
            <a:pPr algn="l" eaLnBrk="1" hangingPunct="1">
              <a:lnSpc>
                <a:spcPct val="150000"/>
              </a:lnSpc>
              <a:spcBef>
                <a:spcPct val="0"/>
              </a:spcBef>
              <a:buClrTx/>
              <a:buSzTx/>
              <a:buFontTx/>
              <a:buNone/>
            </a:pPr>
            <a:r>
              <a:rPr lang="zh-CN" altLang="en-US" sz="2400">
                <a:latin typeface="Times New Roman" pitchFamily="18" charset="0"/>
              </a:rPr>
              <a:t>在 </a:t>
            </a:r>
            <a:r>
              <a:rPr lang="en-US" altLang="zh-CN" sz="2400">
                <a:latin typeface="Times New Roman" pitchFamily="18" charset="0"/>
              </a:rPr>
              <a:t>DRAM </a:t>
            </a:r>
            <a:r>
              <a:rPr lang="zh-CN" altLang="en-US" sz="2400">
                <a:latin typeface="Times New Roman" pitchFamily="18" charset="0"/>
              </a:rPr>
              <a:t>的芯片内 </a:t>
            </a:r>
            <a:r>
              <a:rPr lang="zh-CN" altLang="en-US" sz="2400">
                <a:solidFill>
                  <a:schemeClr val="folHlink"/>
                </a:solidFill>
                <a:latin typeface="Times New Roman" pitchFamily="18" charset="0"/>
              </a:rPr>
              <a:t>集成</a:t>
            </a:r>
            <a:r>
              <a:rPr lang="zh-CN" altLang="en-US" sz="2400">
                <a:latin typeface="Times New Roman" pitchFamily="18" charset="0"/>
              </a:rPr>
              <a:t> 了一个由 </a:t>
            </a:r>
            <a:r>
              <a:rPr lang="en-US" altLang="zh-CN" sz="2400">
                <a:solidFill>
                  <a:schemeClr val="folHlink"/>
                </a:solidFill>
                <a:latin typeface="Times New Roman" pitchFamily="18" charset="0"/>
              </a:rPr>
              <a:t>SRAM</a:t>
            </a:r>
            <a:r>
              <a:rPr lang="en-US" altLang="zh-CN" sz="2400">
                <a:latin typeface="Times New Roman" pitchFamily="18" charset="0"/>
              </a:rPr>
              <a:t> </a:t>
            </a:r>
            <a:r>
              <a:rPr lang="zh-CN" altLang="en-US" sz="2400">
                <a:latin typeface="Times New Roman" pitchFamily="18" charset="0"/>
              </a:rPr>
              <a:t>组成的 </a:t>
            </a:r>
            <a:r>
              <a:rPr lang="en-US" altLang="en-US" sz="2400">
                <a:solidFill>
                  <a:schemeClr val="folHlink"/>
                </a:solidFill>
                <a:latin typeface="Times New Roman" pitchFamily="18" charset="0"/>
              </a:rPr>
              <a:t>Cache</a:t>
            </a:r>
            <a:r>
              <a:rPr lang="en-US" altLang="zh-CN" sz="2400">
                <a:latin typeface="Times New Roman" pitchFamily="18" charset="0"/>
              </a:rPr>
              <a:t> </a:t>
            </a:r>
            <a:r>
              <a:rPr lang="zh-CN" altLang="en-US" sz="2400">
                <a:latin typeface="Times New Roman" pitchFamily="18" charset="0"/>
              </a:rPr>
              <a:t>，有利于 </a:t>
            </a:r>
            <a:r>
              <a:rPr lang="zh-CN" altLang="en-US" sz="2400">
                <a:solidFill>
                  <a:schemeClr val="folHlink"/>
                </a:solidFill>
                <a:latin typeface="Times New Roman" pitchFamily="18" charset="0"/>
              </a:rPr>
              <a:t>猝发式读取</a:t>
            </a:r>
            <a:r>
              <a:rPr lang="zh-CN" altLang="en-US" sz="2400">
                <a:latin typeface="Times New Roman" pitchFamily="18" charset="0"/>
              </a:rPr>
              <a:t> </a:t>
            </a:r>
          </a:p>
          <a:p>
            <a:pPr algn="l" eaLnBrk="1" hangingPunct="1">
              <a:spcBef>
                <a:spcPct val="0"/>
              </a:spcBef>
              <a:buClrTx/>
              <a:buSzTx/>
              <a:buFontTx/>
              <a:buNone/>
            </a:pPr>
            <a:endParaRPr lang="zh-CN" altLang="en-US" sz="2400">
              <a:latin typeface="Times New Roman" pitchFamily="18" charset="0"/>
            </a:endParaRPr>
          </a:p>
        </p:txBody>
      </p:sp>
      <p:sp>
        <p:nvSpPr>
          <p:cNvPr id="107531" name="AutoShape 1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2628"/>
                                        </p:tgtEl>
                                        <p:attrNameLst>
                                          <p:attrName>style.visibility</p:attrName>
                                        </p:attrNameLst>
                                      </p:cBhvr>
                                      <p:to>
                                        <p:strVal val="visible"/>
                                      </p:to>
                                    </p:set>
                                    <p:animEffect transition="in" filter="blinds(horizontal)">
                                      <p:cBhvr>
                                        <p:cTn id="7" dur="500"/>
                                        <p:tgtEl>
                                          <p:spTgt spid="2826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2629"/>
                                        </p:tgtEl>
                                        <p:attrNameLst>
                                          <p:attrName>style.visibility</p:attrName>
                                        </p:attrNameLst>
                                      </p:cBhvr>
                                      <p:to>
                                        <p:strVal val="visible"/>
                                      </p:to>
                                    </p:set>
                                    <p:animEffect transition="in" filter="blinds(horizontal)">
                                      <p:cBhvr>
                                        <p:cTn id="12" dur="500"/>
                                        <p:tgtEl>
                                          <p:spTgt spid="2826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2630"/>
                                        </p:tgtEl>
                                        <p:attrNameLst>
                                          <p:attrName>style.visibility</p:attrName>
                                        </p:attrNameLst>
                                      </p:cBhvr>
                                      <p:to>
                                        <p:strVal val="visible"/>
                                      </p:to>
                                    </p:set>
                                    <p:animEffect transition="in" filter="blinds(horizontal)">
                                      <p:cBhvr>
                                        <p:cTn id="17" dur="500"/>
                                        <p:tgtEl>
                                          <p:spTgt spid="2826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2631"/>
                                        </p:tgtEl>
                                        <p:attrNameLst>
                                          <p:attrName>style.visibility</p:attrName>
                                        </p:attrNameLst>
                                      </p:cBhvr>
                                      <p:to>
                                        <p:strVal val="visible"/>
                                      </p:to>
                                    </p:set>
                                    <p:animEffect transition="in" filter="blinds(horizontal)">
                                      <p:cBhvr>
                                        <p:cTn id="22" dur="500"/>
                                        <p:tgtEl>
                                          <p:spTgt spid="2826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2632"/>
                                        </p:tgtEl>
                                        <p:attrNameLst>
                                          <p:attrName>style.visibility</p:attrName>
                                        </p:attrNameLst>
                                      </p:cBhvr>
                                      <p:to>
                                        <p:strVal val="visible"/>
                                      </p:to>
                                    </p:set>
                                    <p:animEffect transition="in" filter="blinds(horizontal)">
                                      <p:cBhvr>
                                        <p:cTn id="27" dur="500"/>
                                        <p:tgtEl>
                                          <p:spTgt spid="28263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2633"/>
                                        </p:tgtEl>
                                        <p:attrNameLst>
                                          <p:attrName>style.visibility</p:attrName>
                                        </p:attrNameLst>
                                      </p:cBhvr>
                                      <p:to>
                                        <p:strVal val="visible"/>
                                      </p:to>
                                    </p:set>
                                    <p:animEffect transition="in" filter="blinds(horizontal)">
                                      <p:cBhvr>
                                        <p:cTn id="32" dur="500"/>
                                        <p:tgtEl>
                                          <p:spTgt spid="282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8" grpId="0" autoUpdateAnimBg="0"/>
      <p:bldP spid="282629" grpId="0" autoUpdateAnimBg="0"/>
      <p:bldP spid="282630" grpId="0" autoUpdateAnimBg="0"/>
      <p:bldP spid="282631" grpId="0" autoUpdateAnimBg="0"/>
      <p:bldP spid="282632" grpId="0" autoUpdateAnimBg="0"/>
      <p:bldP spid="282633"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灯片编号占位符 3"/>
          <p:cNvSpPr>
            <a:spLocks noGrp="1"/>
          </p:cNvSpPr>
          <p:nvPr>
            <p:ph type="sldNum" sz="quarter" idx="10"/>
          </p:nvPr>
        </p:nvSpPr>
        <p:spPr bwMode="auto">
          <a:noFill/>
          <a:ln>
            <a:miter lim="800000"/>
            <a:headEnd/>
            <a:tailEnd/>
          </a:ln>
        </p:spPr>
        <p:txBody>
          <a:bodyPr/>
          <a:lstStyle/>
          <a:p>
            <a:fld id="{952B482D-CD36-4046-9A61-0E1AF9337FAB}" type="slidenum">
              <a:rPr lang="zh-CN" altLang="en-US" smtClean="0"/>
              <a:pPr/>
              <a:t>106</a:t>
            </a:fld>
            <a:endParaRPr lang="en-US" altLang="zh-CN"/>
          </a:p>
        </p:txBody>
      </p:sp>
      <p:sp>
        <p:nvSpPr>
          <p:cNvPr id="108547" name="Rectangle 2"/>
          <p:cNvSpPr>
            <a:spLocks noGrp="1"/>
          </p:cNvSpPr>
          <p:nvPr>
            <p:ph type="title"/>
          </p:nvPr>
        </p:nvSpPr>
        <p:spPr/>
        <p:txBody>
          <a:bodyPr/>
          <a:lstStyle/>
          <a:p>
            <a:r>
              <a:rPr lang="zh-CN" altLang="en-US" sz="3600"/>
              <a:t>本节作业</a:t>
            </a:r>
          </a:p>
        </p:txBody>
      </p:sp>
      <p:sp>
        <p:nvSpPr>
          <p:cNvPr id="108548" name="Rectangle 3"/>
          <p:cNvSpPr>
            <a:spLocks noGrp="1"/>
          </p:cNvSpPr>
          <p:nvPr>
            <p:ph type="body" idx="1"/>
          </p:nvPr>
        </p:nvSpPr>
        <p:spPr/>
        <p:txBody>
          <a:bodyPr/>
          <a:lstStyle/>
          <a:p>
            <a:r>
              <a:rPr lang="en-US" altLang="zh-CN"/>
              <a:t>4.24</a:t>
            </a:r>
          </a:p>
          <a:p>
            <a:r>
              <a:rPr lang="en-US" altLang="zh-CN"/>
              <a:t>4.29</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灯片编号占位符 3"/>
          <p:cNvSpPr>
            <a:spLocks noGrp="1"/>
          </p:cNvSpPr>
          <p:nvPr>
            <p:ph type="sldNum" sz="quarter" idx="10"/>
          </p:nvPr>
        </p:nvSpPr>
        <p:spPr bwMode="auto">
          <a:noFill/>
          <a:ln>
            <a:miter lim="800000"/>
            <a:headEnd/>
            <a:tailEnd/>
          </a:ln>
        </p:spPr>
        <p:txBody>
          <a:bodyPr/>
          <a:lstStyle/>
          <a:p>
            <a:fld id="{FA367490-42EE-4590-8CAE-0A96B27CDE4D}" type="slidenum">
              <a:rPr lang="zh-CN" altLang="en-US" smtClean="0"/>
              <a:pPr/>
              <a:t>107</a:t>
            </a:fld>
            <a:endParaRPr lang="en-US" altLang="zh-CN"/>
          </a:p>
        </p:txBody>
      </p:sp>
      <p:sp>
        <p:nvSpPr>
          <p:cNvPr id="109571" name="Rectangle 2"/>
          <p:cNvSpPr>
            <a:spLocks noGrp="1"/>
          </p:cNvSpPr>
          <p:nvPr>
            <p:ph type="title"/>
          </p:nvPr>
        </p:nvSpPr>
        <p:spPr>
          <a:xfrm>
            <a:off x="395288" y="192088"/>
            <a:ext cx="6624637" cy="644525"/>
          </a:xfrm>
        </p:spPr>
        <p:txBody>
          <a:bodyPr/>
          <a:lstStyle/>
          <a:p>
            <a:pPr algn="l"/>
            <a:r>
              <a:rPr lang="zh-CN" altLang="en-US"/>
              <a:t>　内容提要</a:t>
            </a:r>
          </a:p>
        </p:txBody>
      </p:sp>
      <p:sp>
        <p:nvSpPr>
          <p:cNvPr id="829443" name="AutoShape 3"/>
          <p:cNvSpPr>
            <a:spLocks noChangeArrowheads="1"/>
          </p:cNvSpPr>
          <p:nvPr/>
        </p:nvSpPr>
        <p:spPr bwMode="ltGray">
          <a:xfrm rot="5400000" flipH="1">
            <a:off x="-2016918" y="1320006"/>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gradFill rotWithShape="1">
            <a:gsLst>
              <a:gs pos="0">
                <a:schemeClr val="hlink">
                  <a:alpha val="56000"/>
                </a:schemeClr>
              </a:gs>
              <a:gs pos="100000">
                <a:schemeClr val="hlink">
                  <a:gamma/>
                  <a:tint val="0"/>
                  <a:invGamma/>
                  <a:alpha val="48000"/>
                </a:schemeClr>
              </a:gs>
            </a:gsLst>
            <a:lin ang="5400000" scaled="1"/>
          </a:gradFill>
          <a:ln w="0" algn="ctr">
            <a:noFill/>
            <a:miter lim="800000"/>
            <a:headEnd/>
            <a:tailEnd/>
          </a:ln>
          <a:effectLst/>
        </p:spPr>
        <p:txBody>
          <a:bodyPr wrap="none" anchor="ctr"/>
          <a:lstStyle/>
          <a:p>
            <a:pPr>
              <a:defRPr/>
            </a:pPr>
            <a:endParaRPr lang="zh-CN" altLang="en-US"/>
          </a:p>
        </p:txBody>
      </p:sp>
      <p:sp>
        <p:nvSpPr>
          <p:cNvPr id="109573" name="AutoShape 4"/>
          <p:cNvSpPr>
            <a:spLocks noChangeArrowheads="1"/>
          </p:cNvSpPr>
          <p:nvPr/>
        </p:nvSpPr>
        <p:spPr bwMode="gray">
          <a:xfrm>
            <a:off x="2071688" y="4289425"/>
            <a:ext cx="324008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4.4 </a:t>
            </a:r>
            <a:r>
              <a:rPr kumimoji="0" lang="zh-CN" altLang="en-US" sz="2400">
                <a:solidFill>
                  <a:schemeClr val="tx2"/>
                </a:solidFill>
                <a:latin typeface="Arial" charset="0"/>
                <a:ea typeface="黑体" pitchFamily="2" charset="-122"/>
              </a:rPr>
              <a:t>辅助存储器    </a:t>
            </a:r>
          </a:p>
        </p:txBody>
      </p:sp>
      <p:sp>
        <p:nvSpPr>
          <p:cNvPr id="109574" name="AutoShape 5"/>
          <p:cNvSpPr>
            <a:spLocks noChangeArrowheads="1"/>
          </p:cNvSpPr>
          <p:nvPr/>
        </p:nvSpPr>
        <p:spPr bwMode="gray">
          <a:xfrm>
            <a:off x="2287588" y="3352800"/>
            <a:ext cx="365283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800">
                <a:solidFill>
                  <a:srgbClr val="FF0000"/>
                </a:solidFill>
                <a:latin typeface="Arial" charset="0"/>
                <a:ea typeface="黑体" pitchFamily="2" charset="-122"/>
              </a:rPr>
              <a:t>4.3 </a:t>
            </a:r>
            <a:r>
              <a:rPr kumimoji="0" lang="zh-CN" altLang="en-US" sz="2800">
                <a:solidFill>
                  <a:srgbClr val="FF0000"/>
                </a:solidFill>
                <a:latin typeface="Arial" charset="0"/>
                <a:ea typeface="黑体" pitchFamily="2" charset="-122"/>
              </a:rPr>
              <a:t>高速缓冲存储器  </a:t>
            </a:r>
          </a:p>
        </p:txBody>
      </p:sp>
      <p:sp>
        <p:nvSpPr>
          <p:cNvPr id="109575" name="AutoShape 6"/>
          <p:cNvSpPr>
            <a:spLocks noChangeArrowheads="1"/>
          </p:cNvSpPr>
          <p:nvPr/>
        </p:nvSpPr>
        <p:spPr bwMode="gray">
          <a:xfrm>
            <a:off x="2195513" y="2413000"/>
            <a:ext cx="44640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4.2 </a:t>
            </a:r>
            <a:r>
              <a:rPr kumimoji="0" lang="zh-CN" altLang="en-US" sz="2400">
                <a:solidFill>
                  <a:schemeClr val="tx2"/>
                </a:solidFill>
                <a:latin typeface="Arial" charset="0"/>
                <a:ea typeface="黑体" pitchFamily="2" charset="-122"/>
              </a:rPr>
              <a:t>主存储器   </a:t>
            </a:r>
          </a:p>
        </p:txBody>
      </p:sp>
      <p:sp>
        <p:nvSpPr>
          <p:cNvPr id="109576" name="AutoShape 7"/>
          <p:cNvSpPr>
            <a:spLocks noChangeArrowheads="1"/>
          </p:cNvSpPr>
          <p:nvPr/>
        </p:nvSpPr>
        <p:spPr bwMode="gray">
          <a:xfrm>
            <a:off x="1576388" y="1443038"/>
            <a:ext cx="4219575" cy="542925"/>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4.1 </a:t>
            </a:r>
            <a:r>
              <a:rPr kumimoji="0" lang="zh-CN" altLang="en-US" sz="2400">
                <a:solidFill>
                  <a:schemeClr val="tx2"/>
                </a:solidFill>
                <a:latin typeface="Arial" charset="0"/>
                <a:ea typeface="黑体" pitchFamily="2" charset="-122"/>
              </a:rPr>
              <a:t>概述  </a:t>
            </a:r>
            <a:endParaRPr kumimoji="0" lang="en-US" altLang="zh-CN" sz="2400">
              <a:solidFill>
                <a:schemeClr val="tx2"/>
              </a:solidFill>
              <a:latin typeface="Arial" charset="0"/>
              <a:ea typeface="黑体" pitchFamily="2" charset="-122"/>
            </a:endParaRPr>
          </a:p>
        </p:txBody>
      </p:sp>
      <p:grpSp>
        <p:nvGrpSpPr>
          <p:cNvPr id="109577" name="Group 8"/>
          <p:cNvGrpSpPr>
            <a:grpSpLocks/>
          </p:cNvGrpSpPr>
          <p:nvPr/>
        </p:nvGrpSpPr>
        <p:grpSpPr bwMode="auto">
          <a:xfrm>
            <a:off x="1187450" y="1531938"/>
            <a:ext cx="381000" cy="381000"/>
            <a:chOff x="2078" y="1680"/>
            <a:chExt cx="1615" cy="1615"/>
          </a:xfrm>
        </p:grpSpPr>
        <p:sp>
          <p:nvSpPr>
            <p:cNvPr id="109600" name="Oval 9"/>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9601" name="Oval 10"/>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9451" name="Oval 11"/>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9603" name="Oval 12"/>
            <p:cNvSpPr>
              <a:spLocks noChangeArrowheads="1"/>
            </p:cNvSpPr>
            <p:nvPr/>
          </p:nvSpPr>
          <p:spPr bwMode="gray">
            <a:xfrm>
              <a:off x="2254" y="1856"/>
              <a:ext cx="1262" cy="1264"/>
            </a:xfrm>
            <a:prstGeom prst="ellipse">
              <a:avLst/>
            </a:prstGeom>
            <a:gradFill rotWithShape="1">
              <a:gsLst>
                <a:gs pos="0">
                  <a:srgbClr val="000000"/>
                </a:gs>
                <a:gs pos="100000">
                  <a:srgbClr val="FFCC00"/>
                </a:gs>
              </a:gsLst>
              <a:lin ang="2700000" scaled="1"/>
            </a:gradFill>
            <a:ln w="38100" algn="ctr">
              <a:noFill/>
              <a:round/>
              <a:headEnd/>
              <a:tailEnd/>
            </a:ln>
          </p:spPr>
          <p:txBody>
            <a:bodyPr wrap="none" anchor="ctr">
              <a:spAutoFit/>
            </a:bodyPr>
            <a:lstStyle/>
            <a:p>
              <a:endParaRPr lang="zh-CN" altLang="en-US"/>
            </a:p>
          </p:txBody>
        </p:sp>
        <p:sp>
          <p:nvSpPr>
            <p:cNvPr id="829453" name="Oval 13"/>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9605" name="Oval 14"/>
            <p:cNvSpPr>
              <a:spLocks noChangeArrowheads="1"/>
            </p:cNvSpPr>
            <p:nvPr/>
          </p:nvSpPr>
          <p:spPr bwMode="gray">
            <a:xfrm>
              <a:off x="2337" y="1939"/>
              <a:ext cx="1096" cy="1098"/>
            </a:xfrm>
            <a:prstGeom prst="ellipse">
              <a:avLst/>
            </a:prstGeom>
            <a:gradFill rotWithShape="1">
              <a:gsLst>
                <a:gs pos="0">
                  <a:srgbClr val="FFCC00"/>
                </a:gs>
                <a:gs pos="100000">
                  <a:srgbClr val="7C6300"/>
                </a:gs>
              </a:gsLst>
              <a:lin ang="2700000" scaled="1"/>
            </a:gradFill>
            <a:ln w="38100" algn="ctr">
              <a:noFill/>
              <a:round/>
              <a:headEnd/>
              <a:tailEnd/>
            </a:ln>
          </p:spPr>
          <p:txBody>
            <a:bodyPr anchor="ctr">
              <a:spAutoFit/>
            </a:bodyPr>
            <a:lstStyle/>
            <a:p>
              <a:endParaRPr lang="zh-CN" altLang="en-US"/>
            </a:p>
          </p:txBody>
        </p:sp>
      </p:grpSp>
      <p:grpSp>
        <p:nvGrpSpPr>
          <p:cNvPr id="109578" name="Group 15"/>
          <p:cNvGrpSpPr>
            <a:grpSpLocks/>
          </p:cNvGrpSpPr>
          <p:nvPr/>
        </p:nvGrpSpPr>
        <p:grpSpPr bwMode="auto">
          <a:xfrm>
            <a:off x="1763713" y="2416175"/>
            <a:ext cx="381000" cy="381000"/>
            <a:chOff x="2078" y="1680"/>
            <a:chExt cx="1615" cy="1615"/>
          </a:xfrm>
        </p:grpSpPr>
        <p:sp>
          <p:nvSpPr>
            <p:cNvPr id="109594" name="Oval 16"/>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9595" name="Oval 17"/>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9458" name="Oval 18"/>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9597" name="Oval 19"/>
            <p:cNvSpPr>
              <a:spLocks noChangeArrowheads="1"/>
            </p:cNvSpPr>
            <p:nvPr/>
          </p:nvSpPr>
          <p:spPr bwMode="gray">
            <a:xfrm>
              <a:off x="2254" y="1856"/>
              <a:ext cx="1262" cy="1264"/>
            </a:xfrm>
            <a:prstGeom prst="ellipse">
              <a:avLst/>
            </a:prstGeom>
            <a:gradFill rotWithShape="1">
              <a:gsLst>
                <a:gs pos="0">
                  <a:srgbClr val="000000"/>
                </a:gs>
                <a:gs pos="100000">
                  <a:srgbClr val="48BE67"/>
                </a:gs>
              </a:gsLst>
              <a:lin ang="2700000" scaled="1"/>
            </a:gradFill>
            <a:ln w="38100" algn="ctr">
              <a:noFill/>
              <a:round/>
              <a:headEnd/>
              <a:tailEnd/>
            </a:ln>
          </p:spPr>
          <p:txBody>
            <a:bodyPr wrap="none" anchor="ctr">
              <a:spAutoFit/>
            </a:bodyPr>
            <a:lstStyle/>
            <a:p>
              <a:endParaRPr lang="zh-CN" altLang="en-US"/>
            </a:p>
          </p:txBody>
        </p:sp>
        <p:sp>
          <p:nvSpPr>
            <p:cNvPr id="829460" name="Oval 20"/>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9599" name="Oval 21"/>
            <p:cNvSpPr>
              <a:spLocks noChangeArrowheads="1"/>
            </p:cNvSpPr>
            <p:nvPr/>
          </p:nvSpPr>
          <p:spPr bwMode="gray">
            <a:xfrm>
              <a:off x="2337" y="1939"/>
              <a:ext cx="1096" cy="1098"/>
            </a:xfrm>
            <a:prstGeom prst="ellipse">
              <a:avLst/>
            </a:prstGeom>
            <a:gradFill rotWithShape="1">
              <a:gsLst>
                <a:gs pos="0">
                  <a:srgbClr val="48BE67"/>
                </a:gs>
                <a:gs pos="100000">
                  <a:srgbClr val="235C32"/>
                </a:gs>
              </a:gsLst>
              <a:lin ang="2700000" scaled="1"/>
            </a:gradFill>
            <a:ln w="38100" algn="ctr">
              <a:noFill/>
              <a:round/>
              <a:headEnd/>
              <a:tailEnd/>
            </a:ln>
          </p:spPr>
          <p:txBody>
            <a:bodyPr anchor="ctr">
              <a:spAutoFit/>
            </a:bodyPr>
            <a:lstStyle/>
            <a:p>
              <a:endParaRPr lang="zh-CN" altLang="en-US"/>
            </a:p>
          </p:txBody>
        </p:sp>
      </p:grpSp>
      <p:grpSp>
        <p:nvGrpSpPr>
          <p:cNvPr id="109579" name="Group 22"/>
          <p:cNvGrpSpPr>
            <a:grpSpLocks/>
          </p:cNvGrpSpPr>
          <p:nvPr/>
        </p:nvGrpSpPr>
        <p:grpSpPr bwMode="auto">
          <a:xfrm>
            <a:off x="1855788" y="3424238"/>
            <a:ext cx="381000" cy="381000"/>
            <a:chOff x="2078" y="1680"/>
            <a:chExt cx="1615" cy="1615"/>
          </a:xfrm>
        </p:grpSpPr>
        <p:sp>
          <p:nvSpPr>
            <p:cNvPr id="109588" name="Oval 23"/>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9589" name="Oval 24"/>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9465" name="Oval 25"/>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9591" name="Oval 26"/>
            <p:cNvSpPr>
              <a:spLocks noChangeArrowheads="1"/>
            </p:cNvSpPr>
            <p:nvPr/>
          </p:nvSpPr>
          <p:spPr bwMode="gray">
            <a:xfrm>
              <a:off x="2254" y="1856"/>
              <a:ext cx="1262" cy="1264"/>
            </a:xfrm>
            <a:prstGeom prst="ellipse">
              <a:avLst/>
            </a:prstGeom>
            <a:gradFill rotWithShape="1">
              <a:gsLst>
                <a:gs pos="0">
                  <a:srgbClr val="21B3E1"/>
                </a:gs>
                <a:gs pos="100000">
                  <a:srgbClr val="0F5368"/>
                </a:gs>
              </a:gsLst>
              <a:lin ang="5400000" scaled="1"/>
            </a:gradFill>
            <a:ln w="38100" algn="ctr">
              <a:noFill/>
              <a:round/>
              <a:headEnd/>
              <a:tailEnd/>
            </a:ln>
          </p:spPr>
          <p:txBody>
            <a:bodyPr wrap="none" anchor="ctr">
              <a:spAutoFit/>
            </a:bodyPr>
            <a:lstStyle/>
            <a:p>
              <a:endParaRPr lang="zh-CN" altLang="en-US"/>
            </a:p>
          </p:txBody>
        </p:sp>
        <p:sp>
          <p:nvSpPr>
            <p:cNvPr id="829467" name="Oval 27"/>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9593" name="Oval 28"/>
            <p:cNvSpPr>
              <a:spLocks noChangeArrowheads="1"/>
            </p:cNvSpPr>
            <p:nvPr/>
          </p:nvSpPr>
          <p:spPr bwMode="gray">
            <a:xfrm>
              <a:off x="2337" y="1939"/>
              <a:ext cx="1096" cy="1098"/>
            </a:xfrm>
            <a:prstGeom prst="ellipse">
              <a:avLst/>
            </a:prstGeom>
            <a:gradFill rotWithShape="1">
              <a:gsLst>
                <a:gs pos="0">
                  <a:srgbClr val="21B3E1"/>
                </a:gs>
                <a:gs pos="100000">
                  <a:srgbClr val="10576D"/>
                </a:gs>
              </a:gsLst>
              <a:lin ang="2700000" scaled="1"/>
            </a:gradFill>
            <a:ln w="38100" algn="ctr">
              <a:noFill/>
              <a:round/>
              <a:headEnd/>
              <a:tailEnd/>
            </a:ln>
          </p:spPr>
          <p:txBody>
            <a:bodyPr anchor="ctr">
              <a:spAutoFit/>
            </a:bodyPr>
            <a:lstStyle/>
            <a:p>
              <a:endParaRPr lang="zh-CN" altLang="en-US"/>
            </a:p>
          </p:txBody>
        </p:sp>
      </p:grpSp>
      <p:grpSp>
        <p:nvGrpSpPr>
          <p:cNvPr id="109580" name="Group 29"/>
          <p:cNvGrpSpPr>
            <a:grpSpLocks/>
          </p:cNvGrpSpPr>
          <p:nvPr/>
        </p:nvGrpSpPr>
        <p:grpSpPr bwMode="auto">
          <a:xfrm>
            <a:off x="1619250" y="4289425"/>
            <a:ext cx="381000" cy="381000"/>
            <a:chOff x="2078" y="1680"/>
            <a:chExt cx="1615" cy="1615"/>
          </a:xfrm>
        </p:grpSpPr>
        <p:sp>
          <p:nvSpPr>
            <p:cNvPr id="109582" name="Oval 3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09583" name="Oval 3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29472" name="Oval 32"/>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09585" name="Oval 33"/>
            <p:cNvSpPr>
              <a:spLocks noChangeArrowheads="1"/>
            </p:cNvSpPr>
            <p:nvPr/>
          </p:nvSpPr>
          <p:spPr bwMode="gray">
            <a:xfrm>
              <a:off x="2254" y="1856"/>
              <a:ext cx="1262" cy="1264"/>
            </a:xfrm>
            <a:prstGeom prst="ellipse">
              <a:avLst/>
            </a:prstGeom>
            <a:gradFill rotWithShape="1">
              <a:gsLst>
                <a:gs pos="0">
                  <a:srgbClr val="000000"/>
                </a:gs>
                <a:gs pos="100000">
                  <a:srgbClr val="8D67E1"/>
                </a:gs>
              </a:gsLst>
              <a:lin ang="2700000" scaled="1"/>
            </a:gradFill>
            <a:ln w="38100" algn="ctr">
              <a:noFill/>
              <a:round/>
              <a:headEnd/>
              <a:tailEnd/>
            </a:ln>
          </p:spPr>
          <p:txBody>
            <a:bodyPr wrap="none" anchor="ctr">
              <a:spAutoFit/>
            </a:bodyPr>
            <a:lstStyle/>
            <a:p>
              <a:endParaRPr lang="zh-CN" altLang="en-US"/>
            </a:p>
          </p:txBody>
        </p:sp>
        <p:sp>
          <p:nvSpPr>
            <p:cNvPr id="829474" name="Oval 34"/>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09587" name="Oval 35"/>
            <p:cNvSpPr>
              <a:spLocks noChangeArrowheads="1"/>
            </p:cNvSpPr>
            <p:nvPr/>
          </p:nvSpPr>
          <p:spPr bwMode="gray">
            <a:xfrm>
              <a:off x="2337" y="1939"/>
              <a:ext cx="1096" cy="1098"/>
            </a:xfrm>
            <a:prstGeom prst="ellipse">
              <a:avLst/>
            </a:prstGeom>
            <a:gradFill rotWithShape="1">
              <a:gsLst>
                <a:gs pos="0">
                  <a:srgbClr val="8D67E1"/>
                </a:gs>
                <a:gs pos="100000">
                  <a:srgbClr val="45326D"/>
                </a:gs>
              </a:gsLst>
              <a:lin ang="2700000" scaled="1"/>
            </a:gradFill>
            <a:ln w="38100" algn="ctr">
              <a:noFill/>
              <a:round/>
              <a:headEnd/>
              <a:tailEnd/>
            </a:ln>
          </p:spPr>
          <p:txBody>
            <a:bodyPr anchor="ctr">
              <a:spAutoFit/>
            </a:bodyPr>
            <a:lstStyle/>
            <a:p>
              <a:endParaRPr lang="zh-CN" altLang="en-US"/>
            </a:p>
          </p:txBody>
        </p:sp>
      </p:grpSp>
      <p:pic>
        <p:nvPicPr>
          <p:cNvPr id="109581" name="Picture 36" descr="j0195812"/>
          <p:cNvPicPr>
            <a:picLocks noChangeAspect="1" noChangeArrowheads="1"/>
          </p:cNvPicPr>
          <p:nvPr/>
        </p:nvPicPr>
        <p:blipFill>
          <a:blip r:embed="rId2" cstate="print"/>
          <a:srcRect/>
          <a:stretch>
            <a:fillRect/>
          </a:stretch>
        </p:blipFill>
        <p:spPr bwMode="auto">
          <a:xfrm>
            <a:off x="6877050" y="4724400"/>
            <a:ext cx="1681163" cy="1728788"/>
          </a:xfrm>
          <a:prstGeom prst="rect">
            <a:avLst/>
          </a:prstGeom>
          <a:noFill/>
          <a:ln w="9525">
            <a:noFill/>
            <a:miter lim="800000"/>
            <a:headEnd/>
            <a:tailEnd/>
          </a:ln>
        </p:spPr>
      </p:pic>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灯片编号占位符 1"/>
          <p:cNvSpPr>
            <a:spLocks noGrp="1"/>
          </p:cNvSpPr>
          <p:nvPr>
            <p:ph type="sldNum" sz="quarter" idx="10"/>
          </p:nvPr>
        </p:nvSpPr>
        <p:spPr bwMode="auto">
          <a:noFill/>
          <a:ln>
            <a:miter lim="800000"/>
            <a:headEnd/>
            <a:tailEnd/>
          </a:ln>
        </p:spPr>
        <p:txBody>
          <a:bodyPr/>
          <a:lstStyle/>
          <a:p>
            <a:fld id="{B781F65C-A40E-4109-97BB-8628C8DB82BB}" type="slidenum">
              <a:rPr lang="zh-CN" altLang="en-US" smtClean="0"/>
              <a:pPr/>
              <a:t>108</a:t>
            </a:fld>
            <a:endParaRPr lang="en-US" altLang="zh-CN"/>
          </a:p>
        </p:txBody>
      </p:sp>
      <p:sp>
        <p:nvSpPr>
          <p:cNvPr id="283650" name="Rectangle 2"/>
          <p:cNvSpPr>
            <a:spLocks noGrp="1" noChangeArrowheads="1"/>
          </p:cNvSpPr>
          <p:nvPr>
            <p:ph type="title" idx="4294967295"/>
          </p:nvPr>
        </p:nvSpPr>
        <p:spPr>
          <a:xfrm>
            <a:off x="395288" y="0"/>
            <a:ext cx="6337300" cy="908050"/>
          </a:xfrm>
        </p:spPr>
        <p:txBody>
          <a:bodyPr lIns="92075" tIns="46038" rIns="92075" bIns="46038"/>
          <a:lstStyle/>
          <a:p>
            <a:pPr eaLnBrk="1" hangingPunct="1">
              <a:defRPr/>
            </a:pPr>
            <a:r>
              <a:rPr lang="zh-CN" altLang="en-US" b="0" dirty="0">
                <a:effectLst>
                  <a:outerShdw blurRad="38100" dist="38100" dir="2700000" algn="tl">
                    <a:srgbClr val="C0C0C0"/>
                  </a:outerShdw>
                </a:effectLst>
              </a:rPr>
              <a:t>4.3   高速缓冲存储器</a:t>
            </a:r>
          </a:p>
        </p:txBody>
      </p:sp>
      <p:sp>
        <p:nvSpPr>
          <p:cNvPr id="283651" name="Text Box 3"/>
          <p:cNvSpPr txBox="1">
            <a:spLocks noChangeArrowheads="1"/>
          </p:cNvSpPr>
          <p:nvPr/>
        </p:nvSpPr>
        <p:spPr bwMode="auto">
          <a:xfrm>
            <a:off x="914400" y="938213"/>
            <a:ext cx="3152775"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一、概述</a:t>
            </a:r>
          </a:p>
        </p:txBody>
      </p:sp>
      <p:sp>
        <p:nvSpPr>
          <p:cNvPr id="283652" name="Text Box 4"/>
          <p:cNvSpPr txBox="1">
            <a:spLocks noChangeArrowheads="1"/>
          </p:cNvSpPr>
          <p:nvPr/>
        </p:nvSpPr>
        <p:spPr bwMode="auto">
          <a:xfrm>
            <a:off x="1431925" y="1771650"/>
            <a:ext cx="2630488"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问题的提出</a:t>
            </a:r>
          </a:p>
        </p:txBody>
      </p:sp>
      <p:sp>
        <p:nvSpPr>
          <p:cNvPr id="283653" name="Text Box 5"/>
          <p:cNvSpPr txBox="1">
            <a:spLocks noChangeArrowheads="1"/>
          </p:cNvSpPr>
          <p:nvPr/>
        </p:nvSpPr>
        <p:spPr bwMode="auto">
          <a:xfrm>
            <a:off x="1797050" y="2409825"/>
            <a:ext cx="475615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避免 </a:t>
            </a:r>
            <a:r>
              <a:rPr lang="en-US" altLang="zh-CN" sz="2800">
                <a:latin typeface="Times New Roman" pitchFamily="18" charset="0"/>
              </a:rPr>
              <a:t>CPU “</a:t>
            </a:r>
            <a:r>
              <a:rPr lang="zh-CN" altLang="en-US" sz="2800">
                <a:latin typeface="Times New Roman" pitchFamily="18" charset="0"/>
              </a:rPr>
              <a:t>空等” 现象</a:t>
            </a:r>
          </a:p>
        </p:txBody>
      </p:sp>
      <p:sp>
        <p:nvSpPr>
          <p:cNvPr id="283654" name="Text Box 6"/>
          <p:cNvSpPr txBox="1">
            <a:spLocks noChangeArrowheads="1"/>
          </p:cNvSpPr>
          <p:nvPr/>
        </p:nvSpPr>
        <p:spPr bwMode="auto">
          <a:xfrm>
            <a:off x="1797050" y="2971800"/>
            <a:ext cx="568325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a:latin typeface="Times New Roman" pitchFamily="18" charset="0"/>
              </a:rPr>
              <a:t>CPU </a:t>
            </a:r>
            <a:r>
              <a:rPr lang="zh-CN" altLang="en-US" sz="2800">
                <a:latin typeface="Times New Roman" pitchFamily="18" charset="0"/>
              </a:rPr>
              <a:t>和主存（</a:t>
            </a:r>
            <a:r>
              <a:rPr lang="en-US" altLang="zh-CN" sz="2800">
                <a:latin typeface="Times New Roman" pitchFamily="18" charset="0"/>
              </a:rPr>
              <a:t>DRAM）</a:t>
            </a:r>
            <a:r>
              <a:rPr lang="zh-CN" altLang="en-US" sz="2800">
                <a:latin typeface="Times New Roman" pitchFamily="18" charset="0"/>
              </a:rPr>
              <a:t>的速度差异</a:t>
            </a:r>
          </a:p>
        </p:txBody>
      </p:sp>
      <p:grpSp>
        <p:nvGrpSpPr>
          <p:cNvPr id="2" name="Group 7"/>
          <p:cNvGrpSpPr>
            <a:grpSpLocks/>
          </p:cNvGrpSpPr>
          <p:nvPr/>
        </p:nvGrpSpPr>
        <p:grpSpPr bwMode="auto">
          <a:xfrm>
            <a:off x="1884363" y="3657600"/>
            <a:ext cx="5278437" cy="990600"/>
            <a:chOff x="1187" y="2304"/>
            <a:chExt cx="3325" cy="624"/>
          </a:xfrm>
        </p:grpSpPr>
        <p:sp>
          <p:nvSpPr>
            <p:cNvPr id="110605" name="Text Box 8"/>
            <p:cNvSpPr txBox="1">
              <a:spLocks noChangeArrowheads="1"/>
            </p:cNvSpPr>
            <p:nvPr/>
          </p:nvSpPr>
          <p:spPr bwMode="auto">
            <a:xfrm>
              <a:off x="2544" y="2573"/>
              <a:ext cx="756"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缓存</a:t>
              </a:r>
            </a:p>
          </p:txBody>
        </p:sp>
        <p:sp>
          <p:nvSpPr>
            <p:cNvPr id="110606" name="Rectangle 9"/>
            <p:cNvSpPr>
              <a:spLocks noChangeArrowheads="1"/>
            </p:cNvSpPr>
            <p:nvPr/>
          </p:nvSpPr>
          <p:spPr bwMode="auto">
            <a:xfrm>
              <a:off x="2451" y="2565"/>
              <a:ext cx="765" cy="363"/>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0607" name="Text Box 10"/>
            <p:cNvSpPr txBox="1">
              <a:spLocks noChangeArrowheads="1"/>
            </p:cNvSpPr>
            <p:nvPr/>
          </p:nvSpPr>
          <p:spPr bwMode="auto">
            <a:xfrm>
              <a:off x="1296" y="2573"/>
              <a:ext cx="770"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CPU</a:t>
              </a:r>
            </a:p>
          </p:txBody>
        </p:sp>
        <p:sp>
          <p:nvSpPr>
            <p:cNvPr id="110608" name="Rectangle 11"/>
            <p:cNvSpPr>
              <a:spLocks noChangeArrowheads="1"/>
            </p:cNvSpPr>
            <p:nvPr/>
          </p:nvSpPr>
          <p:spPr bwMode="auto">
            <a:xfrm>
              <a:off x="1187" y="2565"/>
              <a:ext cx="764" cy="363"/>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0609" name="Text Box 12"/>
            <p:cNvSpPr txBox="1">
              <a:spLocks noChangeArrowheads="1"/>
            </p:cNvSpPr>
            <p:nvPr/>
          </p:nvSpPr>
          <p:spPr bwMode="auto">
            <a:xfrm>
              <a:off x="3852" y="2573"/>
              <a:ext cx="660"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a:t>
              </a:r>
            </a:p>
          </p:txBody>
        </p:sp>
        <p:sp>
          <p:nvSpPr>
            <p:cNvPr id="110610" name="Rectangle 13"/>
            <p:cNvSpPr>
              <a:spLocks noChangeArrowheads="1"/>
            </p:cNvSpPr>
            <p:nvPr/>
          </p:nvSpPr>
          <p:spPr bwMode="auto">
            <a:xfrm>
              <a:off x="3748" y="2565"/>
              <a:ext cx="764" cy="363"/>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0611" name="Freeform 14"/>
            <p:cNvSpPr>
              <a:spLocks/>
            </p:cNvSpPr>
            <p:nvPr/>
          </p:nvSpPr>
          <p:spPr bwMode="auto">
            <a:xfrm rot="10800000">
              <a:off x="1619" y="2304"/>
              <a:ext cx="2461" cy="248"/>
            </a:xfrm>
            <a:custGeom>
              <a:avLst/>
              <a:gdLst>
                <a:gd name="T0" fmla="*/ 0 w 2610"/>
                <a:gd name="T1" fmla="*/ 0 h 282"/>
                <a:gd name="T2" fmla="*/ 0 w 2610"/>
                <a:gd name="T3" fmla="*/ 89 h 282"/>
                <a:gd name="T4" fmla="*/ 1537 w 2610"/>
                <a:gd name="T5" fmla="*/ 89 h 282"/>
                <a:gd name="T6" fmla="*/ 1537 w 2610"/>
                <a:gd name="T7" fmla="*/ 0 h 282"/>
                <a:gd name="T8" fmla="*/ 0 60000 65536"/>
                <a:gd name="T9" fmla="*/ 0 60000 65536"/>
                <a:gd name="T10" fmla="*/ 0 60000 65536"/>
                <a:gd name="T11" fmla="*/ 0 60000 65536"/>
                <a:gd name="T12" fmla="*/ 0 w 2610"/>
                <a:gd name="T13" fmla="*/ 0 h 282"/>
                <a:gd name="T14" fmla="*/ 2610 w 2610"/>
                <a:gd name="T15" fmla="*/ 282 h 282"/>
              </a:gdLst>
              <a:ahLst/>
              <a:cxnLst>
                <a:cxn ang="T8">
                  <a:pos x="T0" y="T1"/>
                </a:cxn>
                <a:cxn ang="T9">
                  <a:pos x="T2" y="T3"/>
                </a:cxn>
                <a:cxn ang="T10">
                  <a:pos x="T4" y="T5"/>
                </a:cxn>
                <a:cxn ang="T11">
                  <a:pos x="T6" y="T7"/>
                </a:cxn>
              </a:cxnLst>
              <a:rect l="T12" t="T13" r="T14" b="T15"/>
              <a:pathLst>
                <a:path w="2610" h="282">
                  <a:moveTo>
                    <a:pt x="0" y="0"/>
                  </a:moveTo>
                  <a:lnTo>
                    <a:pt x="0" y="282"/>
                  </a:lnTo>
                  <a:lnTo>
                    <a:pt x="2610" y="282"/>
                  </a:lnTo>
                  <a:lnTo>
                    <a:pt x="2610" y="0"/>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110612" name="Line 15"/>
            <p:cNvSpPr>
              <a:spLocks noChangeShapeType="1"/>
            </p:cNvSpPr>
            <p:nvPr/>
          </p:nvSpPr>
          <p:spPr bwMode="auto">
            <a:xfrm>
              <a:off x="3216" y="2736"/>
              <a:ext cx="515" cy="0"/>
            </a:xfrm>
            <a:prstGeom prst="line">
              <a:avLst/>
            </a:prstGeom>
            <a:noFill/>
            <a:ln w="38100">
              <a:solidFill>
                <a:schemeClr val="tx1"/>
              </a:solidFill>
              <a:round/>
              <a:headEnd type="stealth" w="med" len="med"/>
              <a:tailEnd type="stealth" w="med" len="med"/>
            </a:ln>
          </p:spPr>
          <p:txBody>
            <a:bodyPr wrap="none"/>
            <a:lstStyle/>
            <a:p>
              <a:endParaRPr lang="zh-CN" altLang="en-US"/>
            </a:p>
          </p:txBody>
        </p:sp>
        <p:sp>
          <p:nvSpPr>
            <p:cNvPr id="110613" name="Line 16"/>
            <p:cNvSpPr>
              <a:spLocks noChangeShapeType="1"/>
            </p:cNvSpPr>
            <p:nvPr/>
          </p:nvSpPr>
          <p:spPr bwMode="auto">
            <a:xfrm>
              <a:off x="1933" y="2736"/>
              <a:ext cx="515" cy="0"/>
            </a:xfrm>
            <a:prstGeom prst="line">
              <a:avLst/>
            </a:prstGeom>
            <a:noFill/>
            <a:ln w="38100">
              <a:solidFill>
                <a:schemeClr val="tx1"/>
              </a:solidFill>
              <a:round/>
              <a:headEnd type="stealth" w="med" len="med"/>
              <a:tailEnd type="stealth" w="med" len="med"/>
            </a:ln>
          </p:spPr>
          <p:txBody>
            <a:bodyPr wrap="none"/>
            <a:lstStyle/>
            <a:p>
              <a:endParaRPr lang="zh-CN" altLang="en-US"/>
            </a:p>
          </p:txBody>
        </p:sp>
      </p:grpSp>
      <p:sp>
        <p:nvSpPr>
          <p:cNvPr id="283665" name="Text Box 17"/>
          <p:cNvSpPr txBox="1">
            <a:spLocks noChangeArrowheads="1"/>
          </p:cNvSpPr>
          <p:nvPr/>
        </p:nvSpPr>
        <p:spPr bwMode="auto">
          <a:xfrm>
            <a:off x="3962400" y="4664075"/>
            <a:ext cx="1103313" cy="82232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容量小</a:t>
            </a:r>
          </a:p>
          <a:p>
            <a:pPr algn="l" eaLnBrk="1" hangingPunct="1">
              <a:spcBef>
                <a:spcPct val="0"/>
              </a:spcBef>
              <a:buClrTx/>
              <a:buSzTx/>
              <a:buFontTx/>
              <a:buNone/>
            </a:pPr>
            <a:r>
              <a:rPr lang="zh-CN" altLang="en-US" sz="2400">
                <a:latin typeface="Times New Roman" pitchFamily="18" charset="0"/>
              </a:rPr>
              <a:t>速度高</a:t>
            </a:r>
          </a:p>
        </p:txBody>
      </p:sp>
      <p:sp>
        <p:nvSpPr>
          <p:cNvPr id="283666" name="Text Box 18"/>
          <p:cNvSpPr txBox="1">
            <a:spLocks noChangeArrowheads="1"/>
          </p:cNvSpPr>
          <p:nvPr/>
        </p:nvSpPr>
        <p:spPr bwMode="auto">
          <a:xfrm>
            <a:off x="6059488" y="4668838"/>
            <a:ext cx="1103312" cy="82232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容量大</a:t>
            </a:r>
          </a:p>
          <a:p>
            <a:pPr algn="l" eaLnBrk="1" hangingPunct="1">
              <a:spcBef>
                <a:spcPct val="0"/>
              </a:spcBef>
              <a:buClrTx/>
              <a:buSzTx/>
              <a:buFontTx/>
              <a:buNone/>
            </a:pPr>
            <a:r>
              <a:rPr lang="zh-CN" altLang="en-US" sz="2400">
                <a:latin typeface="Times New Roman" pitchFamily="18" charset="0"/>
              </a:rPr>
              <a:t>速度低</a:t>
            </a:r>
          </a:p>
        </p:txBody>
      </p:sp>
      <p:sp>
        <p:nvSpPr>
          <p:cNvPr id="283667" name="Text Box 19"/>
          <p:cNvSpPr txBox="1">
            <a:spLocks noChangeArrowheads="1"/>
          </p:cNvSpPr>
          <p:nvPr/>
        </p:nvSpPr>
        <p:spPr bwMode="auto">
          <a:xfrm>
            <a:off x="1331913" y="5876925"/>
            <a:ext cx="6696075" cy="523875"/>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solidFill>
                  <a:srgbClr val="C00000"/>
                </a:solidFill>
                <a:latin typeface="Times New Roman" pitchFamily="18" charset="0"/>
              </a:rPr>
              <a:t>Cache</a:t>
            </a:r>
            <a:r>
              <a:rPr lang="zh-CN" altLang="en-US" sz="2800">
                <a:solidFill>
                  <a:srgbClr val="C00000"/>
                </a:solidFill>
                <a:latin typeface="Times New Roman" pitchFamily="18" charset="0"/>
              </a:rPr>
              <a:t>容量通常不到主存容量的千分之一！</a:t>
            </a:r>
          </a:p>
        </p:txBody>
      </p:sp>
      <p:sp>
        <p:nvSpPr>
          <p:cNvPr id="110604" name="AutoShape 2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3651"/>
                                        </p:tgtEl>
                                        <p:attrNameLst>
                                          <p:attrName>style.visibility</p:attrName>
                                        </p:attrNameLst>
                                      </p:cBhvr>
                                      <p:to>
                                        <p:strVal val="visible"/>
                                      </p:to>
                                    </p:set>
                                    <p:animEffect transition="in" filter="blinds(horizontal)">
                                      <p:cBhvr>
                                        <p:cTn id="7" dur="500"/>
                                        <p:tgtEl>
                                          <p:spTgt spid="2836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3652"/>
                                        </p:tgtEl>
                                        <p:attrNameLst>
                                          <p:attrName>style.visibility</p:attrName>
                                        </p:attrNameLst>
                                      </p:cBhvr>
                                      <p:to>
                                        <p:strVal val="visible"/>
                                      </p:to>
                                    </p:set>
                                    <p:animEffect transition="in" filter="blinds(horizontal)">
                                      <p:cBhvr>
                                        <p:cTn id="12" dur="500"/>
                                        <p:tgtEl>
                                          <p:spTgt spid="2836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3653"/>
                                        </p:tgtEl>
                                        <p:attrNameLst>
                                          <p:attrName>style.visibility</p:attrName>
                                        </p:attrNameLst>
                                      </p:cBhvr>
                                      <p:to>
                                        <p:strVal val="visible"/>
                                      </p:to>
                                    </p:set>
                                    <p:animEffect transition="in" filter="blinds(horizontal)">
                                      <p:cBhvr>
                                        <p:cTn id="17" dur="500"/>
                                        <p:tgtEl>
                                          <p:spTgt spid="28365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3654"/>
                                        </p:tgtEl>
                                        <p:attrNameLst>
                                          <p:attrName>style.visibility</p:attrName>
                                        </p:attrNameLst>
                                      </p:cBhvr>
                                      <p:to>
                                        <p:strVal val="visible"/>
                                      </p:to>
                                    </p:set>
                                    <p:animEffect transition="in" filter="blinds(horizontal)">
                                      <p:cBhvr>
                                        <p:cTn id="22" dur="500"/>
                                        <p:tgtEl>
                                          <p:spTgt spid="28365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3665"/>
                                        </p:tgtEl>
                                        <p:attrNameLst>
                                          <p:attrName>style.visibility</p:attrName>
                                        </p:attrNameLst>
                                      </p:cBhvr>
                                      <p:to>
                                        <p:strVal val="visible"/>
                                      </p:to>
                                    </p:set>
                                    <p:animEffect transition="in" filter="blinds(horizontal)">
                                      <p:cBhvr>
                                        <p:cTn id="32" dur="500"/>
                                        <p:tgtEl>
                                          <p:spTgt spid="28366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83666"/>
                                        </p:tgtEl>
                                        <p:attrNameLst>
                                          <p:attrName>style.visibility</p:attrName>
                                        </p:attrNameLst>
                                      </p:cBhvr>
                                      <p:to>
                                        <p:strVal val="visible"/>
                                      </p:to>
                                    </p:set>
                                    <p:animEffect transition="in" filter="blinds(horizontal)">
                                      <p:cBhvr>
                                        <p:cTn id="37" dur="500"/>
                                        <p:tgtEl>
                                          <p:spTgt spid="28366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83667"/>
                                        </p:tgtEl>
                                        <p:attrNameLst>
                                          <p:attrName>style.visibility</p:attrName>
                                        </p:attrNameLst>
                                      </p:cBhvr>
                                      <p:to>
                                        <p:strVal val="visible"/>
                                      </p:to>
                                    </p:set>
                                    <p:animEffect transition="in" filter="blinds(horizontal)">
                                      <p:cBhvr>
                                        <p:cTn id="42" dur="500"/>
                                        <p:tgtEl>
                                          <p:spTgt spid="283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1" grpId="0" autoUpdateAnimBg="0"/>
      <p:bldP spid="283652" grpId="0" autoUpdateAnimBg="0"/>
      <p:bldP spid="283653" grpId="0" autoUpdateAnimBg="0"/>
      <p:bldP spid="283654" grpId="0" autoUpdateAnimBg="0"/>
      <p:bldP spid="283665" grpId="0" autoUpdateAnimBg="0"/>
      <p:bldP spid="283666" grpId="0" autoUpdateAnimBg="0"/>
      <p:bldP spid="283667"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109</a:t>
            </a:fld>
            <a:endParaRPr lang="en-US" altLang="zh-CN"/>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8" y="1152525"/>
            <a:ext cx="8315325"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14521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灯片编号占位符 1"/>
          <p:cNvSpPr>
            <a:spLocks noGrp="1"/>
          </p:cNvSpPr>
          <p:nvPr>
            <p:ph type="sldNum" sz="quarter" idx="10"/>
          </p:nvPr>
        </p:nvSpPr>
        <p:spPr bwMode="auto">
          <a:noFill/>
          <a:ln>
            <a:miter lim="800000"/>
            <a:headEnd/>
            <a:tailEnd/>
          </a:ln>
        </p:spPr>
        <p:txBody>
          <a:bodyPr/>
          <a:lstStyle/>
          <a:p>
            <a:fld id="{79995474-786D-4657-9C2C-EE18F432BE18}" type="slidenum">
              <a:rPr lang="zh-CN" altLang="en-US" smtClean="0"/>
              <a:pPr/>
              <a:t>110</a:t>
            </a:fld>
            <a:endParaRPr lang="en-US" altLang="zh-CN"/>
          </a:p>
        </p:txBody>
      </p:sp>
      <p:sp>
        <p:nvSpPr>
          <p:cNvPr id="4" name="Rectangle 2"/>
          <p:cNvSpPr txBox="1">
            <a:spLocks noChangeArrowheads="1"/>
          </p:cNvSpPr>
          <p:nvPr/>
        </p:nvSpPr>
        <p:spPr bwMode="auto">
          <a:xfrm>
            <a:off x="395288" y="0"/>
            <a:ext cx="6337300" cy="908050"/>
          </a:xfrm>
          <a:prstGeom prst="rect">
            <a:avLst/>
          </a:prstGeom>
          <a:noFill/>
          <a:ln w="9525">
            <a:noFill/>
            <a:miter lim="800000"/>
            <a:headEnd/>
            <a:tailEnd/>
          </a:ln>
        </p:spPr>
        <p:txBody>
          <a:bodyPr lIns="92075" tIns="46038" rIns="92075" bIns="46038" anchor="ctr"/>
          <a:lstStyle/>
          <a:p>
            <a:pPr eaLnBrk="1" hangingPunct="1">
              <a:spcBef>
                <a:spcPct val="0"/>
              </a:spcBef>
              <a:buClrTx/>
              <a:buSzTx/>
              <a:defRPr/>
            </a:pPr>
            <a:r>
              <a:rPr kumimoji="0" lang="zh-CN" altLang="en-US" sz="4000" b="0" dirty="0">
                <a:solidFill>
                  <a:srgbClr val="CC6600"/>
                </a:solidFill>
                <a:effectLst>
                  <a:outerShdw blurRad="38100" dist="38100" dir="2700000" algn="tl">
                    <a:srgbClr val="C0C0C0"/>
                  </a:outerShdw>
                </a:effectLst>
                <a:ea typeface="黑体" pitchFamily="2" charset="-122"/>
                <a:cs typeface="+mj-cs"/>
              </a:rPr>
              <a:t>程序访问的局部性原理</a:t>
            </a:r>
          </a:p>
        </p:txBody>
      </p:sp>
      <p:sp>
        <p:nvSpPr>
          <p:cNvPr id="5" name="矩形 4"/>
          <p:cNvSpPr/>
          <p:nvPr/>
        </p:nvSpPr>
        <p:spPr>
          <a:xfrm>
            <a:off x="755576" y="1008715"/>
            <a:ext cx="8136904" cy="1988237"/>
          </a:xfrm>
          <a:prstGeom prst="rect">
            <a:avLst/>
          </a:prstGeom>
        </p:spPr>
        <p:txBody>
          <a:bodyPr wrap="square">
            <a:spAutoFit/>
          </a:bodyPr>
          <a:lstStyle/>
          <a:p>
            <a:pPr algn="l"/>
            <a:r>
              <a:rPr lang="zh-CN" altLang="en-US" sz="2800" dirty="0"/>
              <a:t>局部性原理：</a:t>
            </a:r>
            <a:endParaRPr lang="en-US" altLang="zh-CN" sz="2800" dirty="0"/>
          </a:p>
          <a:p>
            <a:pPr algn="l"/>
            <a:r>
              <a:rPr lang="en-US" altLang="zh-CN" sz="2800" dirty="0"/>
              <a:t>    </a:t>
            </a:r>
            <a:r>
              <a:rPr lang="zh-CN" altLang="en-US" sz="2800" dirty="0"/>
              <a:t>在一段时间内，整个程序的执行仅限于程序中的某一部分。</a:t>
            </a:r>
            <a:endParaRPr lang="en-US" altLang="zh-CN" sz="2800" dirty="0"/>
          </a:p>
          <a:p>
            <a:pPr algn="l"/>
            <a:endParaRPr lang="zh-CN" altLang="en-US" sz="2800" dirty="0"/>
          </a:p>
        </p:txBody>
      </p:sp>
      <p:sp>
        <p:nvSpPr>
          <p:cNvPr id="6" name="Rectangle 3"/>
          <p:cNvSpPr txBox="1">
            <a:spLocks/>
          </p:cNvSpPr>
          <p:nvPr/>
        </p:nvSpPr>
        <p:spPr>
          <a:xfrm>
            <a:off x="755576" y="2708920"/>
            <a:ext cx="8064896" cy="3744416"/>
          </a:xfrm>
          <a:prstGeom prst="rect">
            <a:avLst/>
          </a:prstGeom>
        </p:spPr>
        <p:txBody>
          <a:bodyPr/>
          <a:lstStyle/>
          <a:p>
            <a:pPr marL="342900" indent="-342900" algn="l" eaLnBrk="1">
              <a:buFont typeface="Wingdings" pitchFamily="2" charset="2"/>
              <a:buChar char="l"/>
            </a:pPr>
            <a:r>
              <a:rPr kumimoji="0" lang="zh-CN" altLang="en-US" sz="2800" dirty="0">
                <a:solidFill>
                  <a:srgbClr val="00264C"/>
                </a:solidFill>
                <a:ea typeface="黑体" pitchFamily="2" charset="-122"/>
              </a:rPr>
              <a:t>时间局部性</a:t>
            </a:r>
            <a:endParaRPr kumimoji="0" lang="en-US" altLang="zh-CN" sz="2800" dirty="0">
              <a:solidFill>
                <a:srgbClr val="00264C"/>
              </a:solidFill>
              <a:ea typeface="黑体" pitchFamily="2" charset="-122"/>
            </a:endParaRPr>
          </a:p>
          <a:p>
            <a:pPr marL="800100" lvl="1" indent="-342900" algn="l" eaLnBrk="1">
              <a:buFont typeface="Wingdings" pitchFamily="2" charset="2"/>
              <a:buChar char="ü"/>
            </a:pPr>
            <a:r>
              <a:rPr lang="zh-CN" altLang="en-US" sz="2800" dirty="0">
                <a:latin typeface="Calibri" pitchFamily="34" charset="0"/>
              </a:rPr>
              <a:t>如果程序中的某条指令一旦执行，则不久之后该指令可能再次被执行；</a:t>
            </a:r>
            <a:endParaRPr lang="en-US" altLang="zh-CN" sz="2800" dirty="0">
              <a:latin typeface="Calibri" pitchFamily="34" charset="0"/>
            </a:endParaRPr>
          </a:p>
          <a:p>
            <a:pPr marL="800100" lvl="1" indent="-342900" algn="l" eaLnBrk="1">
              <a:buFont typeface="Wingdings" pitchFamily="2" charset="2"/>
              <a:buChar char="ü"/>
            </a:pPr>
            <a:r>
              <a:rPr lang="zh-CN" altLang="en-US" sz="2800" dirty="0">
                <a:latin typeface="Calibri" pitchFamily="34" charset="0"/>
              </a:rPr>
              <a:t>如果某数据被访问，则不久之后该数据可能再次被访问。</a:t>
            </a:r>
            <a:endParaRPr kumimoji="0" lang="en-US" altLang="zh-CN" sz="2800" dirty="0">
              <a:solidFill>
                <a:srgbClr val="00264C"/>
              </a:solidFill>
              <a:ea typeface="黑体" pitchFamily="2" charset="-122"/>
            </a:endParaRPr>
          </a:p>
          <a:p>
            <a:pPr marL="342900" indent="-342900" algn="l" eaLnBrk="1">
              <a:buFont typeface="Wingdings" pitchFamily="2" charset="2"/>
              <a:buChar char="l"/>
            </a:pPr>
            <a:r>
              <a:rPr kumimoji="0" lang="zh-CN" altLang="en-US" sz="2800" dirty="0">
                <a:solidFill>
                  <a:srgbClr val="00264C"/>
                </a:solidFill>
                <a:ea typeface="黑体" pitchFamily="2" charset="-122"/>
              </a:rPr>
              <a:t>空间局部性</a:t>
            </a:r>
            <a:endParaRPr lang="en-US" altLang="zh-CN" sz="2800" dirty="0">
              <a:latin typeface="Calibri" pitchFamily="34" charset="0"/>
            </a:endParaRPr>
          </a:p>
          <a:p>
            <a:pPr marL="800100" lvl="1" indent="-342900" algn="l" eaLnBrk="1">
              <a:buFont typeface="Wingdings" pitchFamily="2" charset="2"/>
              <a:buChar char="ü"/>
            </a:pPr>
            <a:r>
              <a:rPr lang="zh-CN" altLang="en-US" sz="2800" dirty="0">
                <a:latin typeface="Calibri" pitchFamily="34" charset="0"/>
              </a:rPr>
              <a:t>一旦程序访问了某个存储单元，则不久之后，其附近的存储单元也将被访问</a:t>
            </a:r>
            <a:endParaRPr kumimoji="0" lang="zh-CN" altLang="en-US" sz="2400" i="0" u="none" strike="noStrike" kern="1200" cap="none" spc="0" normalizeH="0" baseline="0" noProof="0" dirty="0">
              <a:ln>
                <a:noFill/>
              </a:ln>
              <a:solidFill>
                <a:schemeClr val="tx1"/>
              </a:solidFill>
              <a:effectLst/>
              <a:uLnTx/>
              <a:uFillTx/>
              <a:latin typeface="宋体" pitchFamily="2" charset="-122"/>
              <a:ea typeface="宋体"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linds(horizontal)">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blinds(horizontal)">
                                      <p:cBhvr>
                                        <p:cTn id="18" dur="500"/>
                                        <p:tgtEl>
                                          <p:spTgt spid="6">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blinds(horizontal)">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灯片编号占位符 3"/>
          <p:cNvSpPr>
            <a:spLocks noGrp="1"/>
          </p:cNvSpPr>
          <p:nvPr>
            <p:ph type="sldNum" sz="quarter" idx="10"/>
          </p:nvPr>
        </p:nvSpPr>
        <p:spPr bwMode="auto">
          <a:noFill/>
          <a:ln>
            <a:miter lim="800000"/>
            <a:headEnd/>
            <a:tailEnd/>
          </a:ln>
        </p:spPr>
        <p:txBody>
          <a:bodyPr/>
          <a:lstStyle/>
          <a:p>
            <a:fld id="{86C92BE7-BF07-4511-8220-3C4113B93A87}" type="slidenum">
              <a:rPr lang="zh-CN" altLang="en-US" smtClean="0"/>
              <a:pPr/>
              <a:t>111</a:t>
            </a:fld>
            <a:endParaRPr lang="en-US" altLang="zh-CN"/>
          </a:p>
        </p:txBody>
      </p:sp>
      <p:sp>
        <p:nvSpPr>
          <p:cNvPr id="112643" name="Rectangle 2"/>
          <p:cNvSpPr>
            <a:spLocks noGrp="1"/>
          </p:cNvSpPr>
          <p:nvPr>
            <p:ph type="title"/>
          </p:nvPr>
        </p:nvSpPr>
        <p:spPr/>
        <p:txBody>
          <a:bodyPr/>
          <a:lstStyle/>
          <a:p>
            <a:pPr algn="l" eaLnBrk="1" hangingPunct="1"/>
            <a:r>
              <a:rPr lang="zh-CN" altLang="en-US" sz="3600">
                <a:latin typeface="Times New Roman" pitchFamily="18" charset="0"/>
              </a:rPr>
              <a:t>2. </a:t>
            </a:r>
            <a:r>
              <a:rPr lang="en-US" altLang="zh-CN" sz="3600">
                <a:latin typeface="Times New Roman" pitchFamily="18" charset="0"/>
              </a:rPr>
              <a:t>Cache </a:t>
            </a:r>
            <a:r>
              <a:rPr lang="zh-CN" altLang="en-US" sz="3600">
                <a:latin typeface="Times New Roman" pitchFamily="18" charset="0"/>
              </a:rPr>
              <a:t>的工作原理</a:t>
            </a:r>
          </a:p>
        </p:txBody>
      </p:sp>
      <p:sp>
        <p:nvSpPr>
          <p:cNvPr id="851971" name="Rectangle 3"/>
          <p:cNvSpPr>
            <a:spLocks noGrp="1"/>
          </p:cNvSpPr>
          <p:nvPr>
            <p:ph type="body" idx="1"/>
          </p:nvPr>
        </p:nvSpPr>
        <p:spPr>
          <a:xfrm>
            <a:off x="642938" y="1196975"/>
            <a:ext cx="4786312" cy="1231900"/>
          </a:xfrm>
        </p:spPr>
        <p:txBody>
          <a:bodyPr/>
          <a:lstStyle/>
          <a:p>
            <a:r>
              <a:rPr lang="zh-CN" altLang="en-US"/>
              <a:t>字节：</a:t>
            </a:r>
            <a:r>
              <a:rPr lang="en-US" altLang="zh-CN"/>
              <a:t> 8</a:t>
            </a:r>
            <a:r>
              <a:rPr lang="zh-CN" altLang="en-US"/>
              <a:t>位</a:t>
            </a:r>
          </a:p>
          <a:p>
            <a:r>
              <a:rPr lang="zh-CN" altLang="en-US"/>
              <a:t>字：</a:t>
            </a:r>
            <a:r>
              <a:rPr lang="en-US" altLang="zh-CN"/>
              <a:t>2-8</a:t>
            </a:r>
            <a:r>
              <a:rPr lang="zh-CN" altLang="en-US"/>
              <a:t>个字节</a:t>
            </a:r>
          </a:p>
        </p:txBody>
      </p:sp>
      <p:sp>
        <p:nvSpPr>
          <p:cNvPr id="112645" name="Rectangle 4"/>
          <p:cNvSpPr>
            <a:spLocks noChangeArrowheads="1"/>
          </p:cNvSpPr>
          <p:nvPr/>
        </p:nvSpPr>
        <p:spPr bwMode="auto">
          <a:xfrm>
            <a:off x="53641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46" name="Rectangle 5"/>
          <p:cNvSpPr>
            <a:spLocks noChangeArrowheads="1"/>
          </p:cNvSpPr>
          <p:nvPr/>
        </p:nvSpPr>
        <p:spPr bwMode="auto">
          <a:xfrm>
            <a:off x="57959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47" name="Rectangle 6"/>
          <p:cNvSpPr>
            <a:spLocks noChangeArrowheads="1"/>
          </p:cNvSpPr>
          <p:nvPr/>
        </p:nvSpPr>
        <p:spPr bwMode="auto">
          <a:xfrm>
            <a:off x="62277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48" name="Rectangle 7"/>
          <p:cNvSpPr>
            <a:spLocks noChangeArrowheads="1"/>
          </p:cNvSpPr>
          <p:nvPr/>
        </p:nvSpPr>
        <p:spPr bwMode="auto">
          <a:xfrm>
            <a:off x="66595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49" name="Rectangle 8"/>
          <p:cNvSpPr>
            <a:spLocks noChangeArrowheads="1"/>
          </p:cNvSpPr>
          <p:nvPr/>
        </p:nvSpPr>
        <p:spPr bwMode="auto">
          <a:xfrm>
            <a:off x="70913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50" name="Rectangle 9"/>
          <p:cNvSpPr>
            <a:spLocks noChangeArrowheads="1"/>
          </p:cNvSpPr>
          <p:nvPr/>
        </p:nvSpPr>
        <p:spPr bwMode="auto">
          <a:xfrm>
            <a:off x="7524750"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51" name="Rectangle 10"/>
          <p:cNvSpPr>
            <a:spLocks noChangeArrowheads="1"/>
          </p:cNvSpPr>
          <p:nvPr/>
        </p:nvSpPr>
        <p:spPr bwMode="auto">
          <a:xfrm>
            <a:off x="7954963"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52" name="Rectangle 11"/>
          <p:cNvSpPr>
            <a:spLocks noChangeArrowheads="1"/>
          </p:cNvSpPr>
          <p:nvPr/>
        </p:nvSpPr>
        <p:spPr bwMode="auto">
          <a:xfrm>
            <a:off x="8388350" y="2060575"/>
            <a:ext cx="431800" cy="287338"/>
          </a:xfrm>
          <a:prstGeom prst="rect">
            <a:avLst/>
          </a:prstGeom>
          <a:solidFill>
            <a:srgbClr val="339966"/>
          </a:solidFill>
          <a:ln w="9525" algn="ctr">
            <a:solidFill>
              <a:schemeClr val="tx1"/>
            </a:solidFill>
            <a:miter lim="800000"/>
            <a:headEnd/>
            <a:tailEnd/>
          </a:ln>
        </p:spPr>
        <p:txBody>
          <a:bodyPr wrap="none" anchor="ctr"/>
          <a:lstStyle/>
          <a:p>
            <a:endParaRPr lang="zh-CN" altLang="en-US"/>
          </a:p>
        </p:txBody>
      </p:sp>
      <p:sp>
        <p:nvSpPr>
          <p:cNvPr id="112653" name="Rectangle 12"/>
          <p:cNvSpPr>
            <a:spLocks noChangeArrowheads="1"/>
          </p:cNvSpPr>
          <p:nvPr/>
        </p:nvSpPr>
        <p:spPr bwMode="auto">
          <a:xfrm>
            <a:off x="5364163" y="2060575"/>
            <a:ext cx="863600" cy="287338"/>
          </a:xfrm>
          <a:prstGeom prst="rect">
            <a:avLst/>
          </a:prstGeom>
          <a:solidFill>
            <a:schemeClr val="accent1">
              <a:alpha val="70195"/>
            </a:schemeClr>
          </a:solidFill>
          <a:ln w="9525" algn="ctr">
            <a:solidFill>
              <a:schemeClr val="tx1"/>
            </a:solidFill>
            <a:miter lim="800000"/>
            <a:headEnd/>
            <a:tailEnd/>
          </a:ln>
        </p:spPr>
        <p:txBody>
          <a:bodyPr wrap="none" anchor="ctr"/>
          <a:lstStyle/>
          <a:p>
            <a:endParaRPr lang="zh-CN" altLang="en-US"/>
          </a:p>
        </p:txBody>
      </p:sp>
      <p:sp>
        <p:nvSpPr>
          <p:cNvPr id="112654" name="Rectangle 13"/>
          <p:cNvSpPr>
            <a:spLocks noChangeArrowheads="1"/>
          </p:cNvSpPr>
          <p:nvPr/>
        </p:nvSpPr>
        <p:spPr bwMode="auto">
          <a:xfrm>
            <a:off x="6227763" y="2060575"/>
            <a:ext cx="863600" cy="287338"/>
          </a:xfrm>
          <a:prstGeom prst="rect">
            <a:avLst/>
          </a:prstGeom>
          <a:solidFill>
            <a:schemeClr val="accent1">
              <a:alpha val="70195"/>
            </a:schemeClr>
          </a:solidFill>
          <a:ln w="9525" algn="ctr">
            <a:solidFill>
              <a:schemeClr val="tx1"/>
            </a:solidFill>
            <a:miter lim="800000"/>
            <a:headEnd/>
            <a:tailEnd/>
          </a:ln>
        </p:spPr>
        <p:txBody>
          <a:bodyPr wrap="none" anchor="ctr"/>
          <a:lstStyle/>
          <a:p>
            <a:endParaRPr lang="zh-CN" altLang="en-US"/>
          </a:p>
        </p:txBody>
      </p:sp>
      <p:sp>
        <p:nvSpPr>
          <p:cNvPr id="112655" name="Rectangle 14"/>
          <p:cNvSpPr>
            <a:spLocks noChangeArrowheads="1"/>
          </p:cNvSpPr>
          <p:nvPr/>
        </p:nvSpPr>
        <p:spPr bwMode="auto">
          <a:xfrm>
            <a:off x="7091363" y="2060575"/>
            <a:ext cx="863600" cy="287338"/>
          </a:xfrm>
          <a:prstGeom prst="rect">
            <a:avLst/>
          </a:prstGeom>
          <a:solidFill>
            <a:schemeClr val="accent1">
              <a:alpha val="70195"/>
            </a:schemeClr>
          </a:solidFill>
          <a:ln w="9525" algn="ctr">
            <a:solidFill>
              <a:schemeClr val="tx1"/>
            </a:solidFill>
            <a:miter lim="800000"/>
            <a:headEnd/>
            <a:tailEnd/>
          </a:ln>
        </p:spPr>
        <p:txBody>
          <a:bodyPr wrap="none" anchor="ctr"/>
          <a:lstStyle/>
          <a:p>
            <a:endParaRPr lang="zh-CN" altLang="en-US"/>
          </a:p>
        </p:txBody>
      </p:sp>
      <p:sp>
        <p:nvSpPr>
          <p:cNvPr id="112656" name="Rectangle 15"/>
          <p:cNvSpPr>
            <a:spLocks noChangeArrowheads="1"/>
          </p:cNvSpPr>
          <p:nvPr/>
        </p:nvSpPr>
        <p:spPr bwMode="auto">
          <a:xfrm>
            <a:off x="7956550" y="2060575"/>
            <a:ext cx="863600" cy="287338"/>
          </a:xfrm>
          <a:prstGeom prst="rect">
            <a:avLst/>
          </a:prstGeom>
          <a:solidFill>
            <a:schemeClr val="accent1">
              <a:alpha val="70195"/>
            </a:schemeClr>
          </a:solidFill>
          <a:ln w="9525" algn="ctr">
            <a:solidFill>
              <a:schemeClr val="tx1"/>
            </a:solidFill>
            <a:miter lim="800000"/>
            <a:headEnd/>
            <a:tailEnd/>
          </a:ln>
        </p:spPr>
        <p:txBody>
          <a:bodyPr wrap="none" anchor="ctr"/>
          <a:lstStyle/>
          <a:p>
            <a:endParaRPr lang="zh-CN" altLang="en-US"/>
          </a:p>
        </p:txBody>
      </p:sp>
      <p:sp>
        <p:nvSpPr>
          <p:cNvPr id="112657" name="AutoShape 16"/>
          <p:cNvSpPr>
            <a:spLocks/>
          </p:cNvSpPr>
          <p:nvPr/>
        </p:nvSpPr>
        <p:spPr bwMode="auto">
          <a:xfrm rot="5400000">
            <a:off x="5434807" y="1699419"/>
            <a:ext cx="290512" cy="431800"/>
          </a:xfrm>
          <a:prstGeom prst="leftBrace">
            <a:avLst>
              <a:gd name="adj1" fmla="val 12386"/>
              <a:gd name="adj2" fmla="val 50000"/>
            </a:avLst>
          </a:prstGeom>
          <a:noFill/>
          <a:ln w="9525">
            <a:solidFill>
              <a:schemeClr val="tx1"/>
            </a:solidFill>
            <a:round/>
            <a:headEnd/>
            <a:tailEnd/>
          </a:ln>
        </p:spPr>
        <p:txBody>
          <a:bodyPr wrap="none" anchor="ctr"/>
          <a:lstStyle/>
          <a:p>
            <a:endParaRPr lang="zh-CN" altLang="en-US"/>
          </a:p>
        </p:txBody>
      </p:sp>
      <p:sp>
        <p:nvSpPr>
          <p:cNvPr id="112658" name="AutoShape 17"/>
          <p:cNvSpPr>
            <a:spLocks/>
          </p:cNvSpPr>
          <p:nvPr/>
        </p:nvSpPr>
        <p:spPr bwMode="auto">
          <a:xfrm rot="-5400000">
            <a:off x="5616575" y="2095501"/>
            <a:ext cx="358775" cy="863600"/>
          </a:xfrm>
          <a:prstGeom prst="leftBrace">
            <a:avLst>
              <a:gd name="adj1" fmla="val 20059"/>
              <a:gd name="adj2" fmla="val 50000"/>
            </a:avLst>
          </a:prstGeom>
          <a:noFill/>
          <a:ln w="9525">
            <a:solidFill>
              <a:schemeClr val="tx1"/>
            </a:solidFill>
            <a:round/>
            <a:headEnd/>
            <a:tailEnd/>
          </a:ln>
        </p:spPr>
        <p:txBody>
          <a:bodyPr wrap="none" anchor="ctr"/>
          <a:lstStyle/>
          <a:p>
            <a:endParaRPr lang="zh-CN" altLang="en-US"/>
          </a:p>
        </p:txBody>
      </p:sp>
      <p:sp>
        <p:nvSpPr>
          <p:cNvPr id="112659" name="AutoShape 18"/>
          <p:cNvSpPr>
            <a:spLocks/>
          </p:cNvSpPr>
          <p:nvPr/>
        </p:nvSpPr>
        <p:spPr bwMode="auto">
          <a:xfrm rot="-5400000">
            <a:off x="6588919" y="1123157"/>
            <a:ext cx="1006475" cy="3455987"/>
          </a:xfrm>
          <a:prstGeom prst="leftBrace">
            <a:avLst>
              <a:gd name="adj1" fmla="val 28615"/>
              <a:gd name="adj2" fmla="val 49977"/>
            </a:avLst>
          </a:prstGeom>
          <a:noFill/>
          <a:ln w="9525">
            <a:solidFill>
              <a:schemeClr val="tx1"/>
            </a:solidFill>
            <a:round/>
            <a:headEnd/>
            <a:tailEnd/>
          </a:ln>
        </p:spPr>
        <p:txBody>
          <a:bodyPr wrap="none" anchor="ctr"/>
          <a:lstStyle/>
          <a:p>
            <a:endParaRPr lang="zh-CN" altLang="en-US"/>
          </a:p>
        </p:txBody>
      </p:sp>
      <p:sp>
        <p:nvSpPr>
          <p:cNvPr id="112660" name="Rectangle 19"/>
          <p:cNvSpPr>
            <a:spLocks noChangeArrowheads="1"/>
          </p:cNvSpPr>
          <p:nvPr/>
        </p:nvSpPr>
        <p:spPr bwMode="auto">
          <a:xfrm>
            <a:off x="5219700" y="1403350"/>
            <a:ext cx="641350" cy="366713"/>
          </a:xfrm>
          <a:prstGeom prst="rect">
            <a:avLst/>
          </a:prstGeom>
          <a:noFill/>
          <a:ln w="9525" algn="ctr">
            <a:noFill/>
            <a:miter lim="800000"/>
            <a:headEnd/>
            <a:tailEnd/>
          </a:ln>
        </p:spPr>
        <p:txBody>
          <a:bodyPr wrap="none">
            <a:spAutoFit/>
          </a:bodyPr>
          <a:lstStyle/>
          <a:p>
            <a:pPr marL="342900" indent="-342900"/>
            <a:r>
              <a:rPr kumimoji="0" lang="zh-CN" altLang="en-US">
                <a:solidFill>
                  <a:srgbClr val="00264C"/>
                </a:solidFill>
              </a:rPr>
              <a:t>字节</a:t>
            </a:r>
          </a:p>
        </p:txBody>
      </p:sp>
      <p:sp>
        <p:nvSpPr>
          <p:cNvPr id="112661" name="Rectangle 20"/>
          <p:cNvSpPr>
            <a:spLocks noChangeArrowheads="1"/>
          </p:cNvSpPr>
          <p:nvPr/>
        </p:nvSpPr>
        <p:spPr bwMode="auto">
          <a:xfrm>
            <a:off x="5743575" y="2482850"/>
            <a:ext cx="412750" cy="366713"/>
          </a:xfrm>
          <a:prstGeom prst="rect">
            <a:avLst/>
          </a:prstGeom>
          <a:noFill/>
          <a:ln w="9525" algn="ctr">
            <a:noFill/>
            <a:miter lim="800000"/>
            <a:headEnd/>
            <a:tailEnd/>
          </a:ln>
        </p:spPr>
        <p:txBody>
          <a:bodyPr wrap="none">
            <a:spAutoFit/>
          </a:bodyPr>
          <a:lstStyle/>
          <a:p>
            <a:pPr marL="342900" indent="-342900"/>
            <a:r>
              <a:rPr kumimoji="0" lang="zh-CN" altLang="en-US">
                <a:solidFill>
                  <a:srgbClr val="00264C"/>
                </a:solidFill>
              </a:rPr>
              <a:t>字</a:t>
            </a:r>
          </a:p>
        </p:txBody>
      </p:sp>
      <p:sp>
        <p:nvSpPr>
          <p:cNvPr id="112662" name="Rectangle 21"/>
          <p:cNvSpPr>
            <a:spLocks noChangeArrowheads="1"/>
          </p:cNvSpPr>
          <p:nvPr/>
        </p:nvSpPr>
        <p:spPr bwMode="auto">
          <a:xfrm>
            <a:off x="6732588" y="3282950"/>
            <a:ext cx="641350" cy="366713"/>
          </a:xfrm>
          <a:prstGeom prst="rect">
            <a:avLst/>
          </a:prstGeom>
          <a:noFill/>
          <a:ln w="9525" algn="ctr">
            <a:noFill/>
            <a:miter lim="800000"/>
            <a:headEnd/>
            <a:tailEnd/>
          </a:ln>
        </p:spPr>
        <p:txBody>
          <a:bodyPr wrap="none">
            <a:spAutoFit/>
          </a:bodyPr>
          <a:lstStyle/>
          <a:p>
            <a:pPr marL="342900" indent="-342900"/>
            <a:r>
              <a:rPr kumimoji="0" lang="zh-CN" altLang="en-US">
                <a:solidFill>
                  <a:srgbClr val="00264C"/>
                </a:solidFill>
              </a:rPr>
              <a:t>字块</a:t>
            </a:r>
            <a:endParaRPr kumimoji="0" lang="en-US" altLang="zh-CN">
              <a:solidFill>
                <a:srgbClr val="00264C"/>
              </a:solidFill>
            </a:endParaRPr>
          </a:p>
        </p:txBody>
      </p:sp>
      <p:sp>
        <p:nvSpPr>
          <p:cNvPr id="23" name="矩形 22"/>
          <p:cNvSpPr>
            <a:spLocks noChangeArrowheads="1"/>
          </p:cNvSpPr>
          <p:nvPr/>
        </p:nvSpPr>
        <p:spPr bwMode="auto">
          <a:xfrm>
            <a:off x="1071563" y="5715000"/>
            <a:ext cx="6126162" cy="523875"/>
          </a:xfrm>
          <a:prstGeom prst="rect">
            <a:avLst/>
          </a:prstGeom>
          <a:noFill/>
          <a:ln w="9525">
            <a:noFill/>
            <a:miter lim="800000"/>
            <a:headEnd/>
            <a:tailEnd/>
          </a:ln>
        </p:spPr>
        <p:txBody>
          <a:bodyPr>
            <a:spAutoFit/>
          </a:bodyPr>
          <a:lstStyle/>
          <a:p>
            <a:pPr marL="342900" indent="-342900" algn="l"/>
            <a:r>
              <a:rPr kumimoji="0" lang="zh-CN" altLang="en-US" sz="2800">
                <a:solidFill>
                  <a:srgbClr val="C00000"/>
                </a:solidFill>
                <a:ea typeface="黑体" pitchFamily="2" charset="-122"/>
              </a:rPr>
              <a:t>问题：一次访存操作读取内容？</a:t>
            </a:r>
          </a:p>
        </p:txBody>
      </p:sp>
      <p:sp>
        <p:nvSpPr>
          <p:cNvPr id="24" name="矩形 23"/>
          <p:cNvSpPr>
            <a:spLocks noChangeArrowheads="1"/>
          </p:cNvSpPr>
          <p:nvPr/>
        </p:nvSpPr>
        <p:spPr bwMode="auto">
          <a:xfrm>
            <a:off x="0" y="3143250"/>
            <a:ext cx="6715125" cy="2333625"/>
          </a:xfrm>
          <a:prstGeom prst="rect">
            <a:avLst/>
          </a:prstGeom>
          <a:noFill/>
          <a:ln w="9525">
            <a:noFill/>
            <a:miter lim="800000"/>
            <a:headEnd/>
            <a:tailEnd/>
          </a:ln>
        </p:spPr>
        <p:txBody>
          <a:bodyPr>
            <a:spAutoFit/>
          </a:bodyPr>
          <a:lstStyle/>
          <a:p>
            <a:pPr marL="342900" indent="-342900" algn="l"/>
            <a:r>
              <a:rPr kumimoji="0" lang="zh-CN" altLang="en-US" sz="2800">
                <a:solidFill>
                  <a:srgbClr val="FF0000"/>
                </a:solidFill>
                <a:ea typeface="黑体" pitchFamily="2" charset="-122"/>
              </a:rPr>
              <a:t>      为了主存和</a:t>
            </a:r>
            <a:r>
              <a:rPr kumimoji="0" lang="en-US" altLang="zh-CN" sz="2800">
                <a:solidFill>
                  <a:srgbClr val="FF0000"/>
                </a:solidFill>
                <a:ea typeface="黑体" pitchFamily="2" charset="-122"/>
              </a:rPr>
              <a:t>Cache</a:t>
            </a:r>
            <a:r>
              <a:rPr kumimoji="0" lang="zh-CN" altLang="en-US" sz="2800">
                <a:solidFill>
                  <a:srgbClr val="FF0000"/>
                </a:solidFill>
                <a:ea typeface="黑体" pitchFamily="2" charset="-122"/>
              </a:rPr>
              <a:t>内容映射，将主存与</a:t>
            </a:r>
            <a:r>
              <a:rPr kumimoji="0" lang="en-US" altLang="zh-CN" sz="2800">
                <a:solidFill>
                  <a:srgbClr val="FF0000"/>
                </a:solidFill>
                <a:ea typeface="黑体" pitchFamily="2" charset="-122"/>
              </a:rPr>
              <a:t>Cache</a:t>
            </a:r>
            <a:r>
              <a:rPr kumimoji="0" lang="zh-CN" altLang="en-US" sz="2800">
                <a:solidFill>
                  <a:srgbClr val="FF0000"/>
                </a:solidFill>
                <a:ea typeface="黑体" pitchFamily="2" charset="-122"/>
              </a:rPr>
              <a:t>分成若干个块。主存块的大小与</a:t>
            </a:r>
            <a:r>
              <a:rPr kumimoji="0" lang="en-US" altLang="zh-CN" sz="2800">
                <a:solidFill>
                  <a:srgbClr val="FF0000"/>
                </a:solidFill>
                <a:ea typeface="黑体" pitchFamily="2" charset="-122"/>
              </a:rPr>
              <a:t>Cache</a:t>
            </a:r>
            <a:r>
              <a:rPr kumimoji="0" lang="zh-CN" altLang="en-US" sz="2800">
                <a:solidFill>
                  <a:srgbClr val="FF0000"/>
                </a:solidFill>
                <a:ea typeface="黑体" pitchFamily="2" charset="-122"/>
              </a:rPr>
              <a:t>块的大小一致。每个块包含若干个字。</a:t>
            </a:r>
            <a:endParaRPr kumimoji="0" lang="en-US" altLang="zh-CN" sz="2800">
              <a:solidFill>
                <a:srgbClr val="FF0000"/>
              </a:solidFill>
              <a:ea typeface="黑体" pitchFamily="2" charset="-122"/>
            </a:endParaRPr>
          </a:p>
          <a:p>
            <a:pPr marL="342900" indent="-342900" algn="l"/>
            <a:r>
              <a:rPr kumimoji="0" lang="zh-CN" altLang="en-US" sz="2800">
                <a:solidFill>
                  <a:srgbClr val="00264C"/>
                </a:solidFill>
                <a:ea typeface="黑体" pitchFamily="2" charset="-122"/>
              </a:rPr>
              <a:t>      字块（行）：</a:t>
            </a:r>
            <a:r>
              <a:rPr kumimoji="0" lang="en-US" altLang="zh-CN" sz="2800">
                <a:solidFill>
                  <a:srgbClr val="00264C"/>
                </a:solidFill>
                <a:ea typeface="黑体" pitchFamily="2" charset="-122"/>
              </a:rPr>
              <a:t>4-8</a:t>
            </a:r>
            <a:r>
              <a:rPr kumimoji="0" lang="zh-CN" altLang="en-US" sz="2800">
                <a:solidFill>
                  <a:srgbClr val="00264C"/>
                </a:solidFill>
                <a:ea typeface="黑体" pitchFamily="2" charset="-122"/>
              </a:rPr>
              <a:t>个字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1971">
                                            <p:txEl>
                                              <p:pRg st="0" end="0"/>
                                            </p:txEl>
                                          </p:spTgt>
                                        </p:tgtEl>
                                        <p:attrNameLst>
                                          <p:attrName>style.visibility</p:attrName>
                                        </p:attrNameLst>
                                      </p:cBhvr>
                                      <p:to>
                                        <p:strVal val="visible"/>
                                      </p:to>
                                    </p:set>
                                    <p:animEffect transition="in" filter="blinds(horizontal)">
                                      <p:cBhvr>
                                        <p:cTn id="7" dur="500"/>
                                        <p:tgtEl>
                                          <p:spTgt spid="8519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51971">
                                            <p:txEl>
                                              <p:pRg st="1" end="1"/>
                                            </p:txEl>
                                          </p:spTgt>
                                        </p:tgtEl>
                                        <p:attrNameLst>
                                          <p:attrName>style.visibility</p:attrName>
                                        </p:attrNameLst>
                                      </p:cBhvr>
                                      <p:to>
                                        <p:strVal val="visible"/>
                                      </p:to>
                                    </p:set>
                                    <p:animEffect transition="in" filter="blinds(horizontal)">
                                      <p:cBhvr>
                                        <p:cTn id="12" dur="500"/>
                                        <p:tgtEl>
                                          <p:spTgt spid="8519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971" grpId="0" build="p"/>
      <p:bldP spid="23" grpId="0"/>
      <p:bldP spid="2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标题 1"/>
          <p:cNvSpPr>
            <a:spLocks noGrp="1"/>
          </p:cNvSpPr>
          <p:nvPr>
            <p:ph type="title"/>
          </p:nvPr>
        </p:nvSpPr>
        <p:spPr/>
        <p:txBody>
          <a:bodyPr/>
          <a:lstStyle/>
          <a:p>
            <a:pPr algn="l"/>
            <a:r>
              <a:rPr lang="en-US" altLang="zh-CN"/>
              <a:t>Cache</a:t>
            </a:r>
            <a:r>
              <a:rPr lang="zh-CN" altLang="en-US"/>
              <a:t>行</a:t>
            </a:r>
          </a:p>
        </p:txBody>
      </p:sp>
      <p:sp>
        <p:nvSpPr>
          <p:cNvPr id="113667" name="灯片编号占位符 3"/>
          <p:cNvSpPr>
            <a:spLocks noGrp="1"/>
          </p:cNvSpPr>
          <p:nvPr>
            <p:ph type="sldNum" sz="quarter" idx="10"/>
          </p:nvPr>
        </p:nvSpPr>
        <p:spPr bwMode="auto">
          <a:noFill/>
          <a:ln>
            <a:miter lim="800000"/>
            <a:headEnd/>
            <a:tailEnd/>
          </a:ln>
        </p:spPr>
        <p:txBody>
          <a:bodyPr/>
          <a:lstStyle/>
          <a:p>
            <a:fld id="{B72D22B7-6CE1-4B7F-AA47-D9D2D8932D69}" type="slidenum">
              <a:rPr lang="zh-CN" altLang="en-US" smtClean="0"/>
              <a:pPr/>
              <a:t>112</a:t>
            </a:fld>
            <a:endParaRPr lang="en-US" altLang="zh-CN"/>
          </a:p>
        </p:txBody>
      </p:sp>
      <p:sp>
        <p:nvSpPr>
          <p:cNvPr id="6" name="Text Box 4"/>
          <p:cNvSpPr txBox="1">
            <a:spLocks noGrp="1" noChangeArrowheads="1"/>
          </p:cNvSpPr>
          <p:nvPr>
            <p:ph idx="1"/>
          </p:nvPr>
        </p:nvSpPr>
        <p:spPr>
          <a:xfrm>
            <a:off x="642938" y="1196975"/>
            <a:ext cx="7929562" cy="3887788"/>
          </a:xfrm>
        </p:spPr>
        <p:txBody>
          <a:bodyPr/>
          <a:lstStyle/>
          <a:p>
            <a:pPr>
              <a:defRPr/>
            </a:pPr>
            <a:r>
              <a:rPr lang="zh-CN" altLang="en-US" dirty="0"/>
              <a:t>主存和缓存按块</a:t>
            </a:r>
            <a:r>
              <a:rPr lang="en-US" altLang="zh-CN" dirty="0"/>
              <a:t>(</a:t>
            </a:r>
            <a:r>
              <a:rPr lang="zh-CN" altLang="en-US" dirty="0"/>
              <a:t>行</a:t>
            </a:r>
            <a:r>
              <a:rPr lang="en-US" altLang="zh-CN" dirty="0"/>
              <a:t>)</a:t>
            </a:r>
            <a:r>
              <a:rPr lang="zh-CN" altLang="en-US" dirty="0"/>
              <a:t>交换数据</a:t>
            </a:r>
            <a:endParaRPr lang="en-US" altLang="zh-CN" dirty="0"/>
          </a:p>
          <a:p>
            <a:pPr>
              <a:defRPr/>
            </a:pPr>
            <a:r>
              <a:rPr lang="en-US" altLang="zh-CN" dirty="0"/>
              <a:t>Cache</a:t>
            </a:r>
            <a:r>
              <a:rPr lang="zh-CN" altLang="en-US" dirty="0"/>
              <a:t>行</a:t>
            </a:r>
            <a:endParaRPr lang="en-US" altLang="zh-CN" dirty="0"/>
          </a:p>
          <a:p>
            <a:pPr marL="742950" lvl="2" indent="-342900">
              <a:buClr>
                <a:srgbClr val="003366"/>
              </a:buClr>
              <a:buFont typeface="Wingdings" pitchFamily="2" charset="2"/>
              <a:buChar char="Ø"/>
              <a:defRPr/>
            </a:pPr>
            <a:r>
              <a:rPr lang="zh-CN" altLang="en-US" dirty="0">
                <a:solidFill>
                  <a:schemeClr val="accent2">
                    <a:lumMod val="50000"/>
                  </a:schemeClr>
                </a:solidFill>
                <a:latin typeface="黑体" pitchFamily="2" charset="-122"/>
                <a:ea typeface="黑体" pitchFamily="2" charset="-122"/>
              </a:rPr>
              <a:t>标志位</a:t>
            </a:r>
            <a:r>
              <a:rPr lang="en-US" altLang="zh-CN" dirty="0">
                <a:solidFill>
                  <a:schemeClr val="accent2">
                    <a:lumMod val="50000"/>
                  </a:schemeClr>
                </a:solidFill>
                <a:latin typeface="黑体" pitchFamily="2" charset="-122"/>
                <a:ea typeface="黑体" pitchFamily="2" charset="-122"/>
              </a:rPr>
              <a:t>flags</a:t>
            </a:r>
            <a:r>
              <a:rPr lang="zh-CN" altLang="en-US" dirty="0">
                <a:solidFill>
                  <a:schemeClr val="accent2">
                    <a:lumMod val="50000"/>
                  </a:schemeClr>
                </a:solidFill>
                <a:latin typeface="黑体" pitchFamily="2" charset="-122"/>
                <a:ea typeface="黑体" pitchFamily="2" charset="-122"/>
              </a:rPr>
              <a:t>：</a:t>
            </a:r>
            <a:endParaRPr lang="en-US" altLang="zh-CN" dirty="0">
              <a:solidFill>
                <a:schemeClr val="accent2">
                  <a:lumMod val="50000"/>
                </a:schemeClr>
              </a:solidFill>
              <a:latin typeface="黑体" pitchFamily="2" charset="-122"/>
              <a:ea typeface="黑体" pitchFamily="2" charset="-122"/>
            </a:endParaRPr>
          </a:p>
          <a:p>
            <a:pPr marL="1200150" lvl="3" indent="-342900">
              <a:buClr>
                <a:srgbClr val="003366"/>
              </a:buClr>
              <a:buFont typeface="Wingdings" pitchFamily="2" charset="2"/>
              <a:buChar char="n"/>
              <a:defRPr/>
            </a:pPr>
            <a:r>
              <a:rPr lang="zh-CN" altLang="en-US" dirty="0">
                <a:solidFill>
                  <a:schemeClr val="accent2">
                    <a:lumMod val="75000"/>
                  </a:schemeClr>
                </a:solidFill>
                <a:latin typeface="黑体" pitchFamily="2" charset="-122"/>
                <a:ea typeface="黑体" pitchFamily="2" charset="-122"/>
              </a:rPr>
              <a:t>是否是有效数据</a:t>
            </a:r>
            <a:r>
              <a:rPr lang="en-US" altLang="zh-CN" dirty="0">
                <a:solidFill>
                  <a:schemeClr val="accent2">
                    <a:lumMod val="75000"/>
                  </a:schemeClr>
                </a:solidFill>
                <a:latin typeface="黑体" pitchFamily="2" charset="-122"/>
                <a:ea typeface="黑体" pitchFamily="2" charset="-122"/>
              </a:rPr>
              <a:t>(invalid)</a:t>
            </a:r>
          </a:p>
          <a:p>
            <a:pPr marL="1200150" lvl="3" indent="-342900">
              <a:buClr>
                <a:srgbClr val="003366"/>
              </a:buClr>
              <a:buFont typeface="Wingdings" pitchFamily="2" charset="2"/>
              <a:buChar char="n"/>
              <a:defRPr/>
            </a:pPr>
            <a:r>
              <a:rPr lang="zh-CN" altLang="en-US" dirty="0">
                <a:solidFill>
                  <a:schemeClr val="accent2">
                    <a:lumMod val="75000"/>
                  </a:schemeClr>
                </a:solidFill>
                <a:latin typeface="黑体" pitchFamily="2" charset="-122"/>
                <a:ea typeface="黑体" pitchFamily="2" charset="-122"/>
              </a:rPr>
              <a:t>是否修改过</a:t>
            </a:r>
            <a:r>
              <a:rPr lang="en-US" altLang="zh-CN" dirty="0">
                <a:solidFill>
                  <a:schemeClr val="accent2">
                    <a:lumMod val="75000"/>
                  </a:schemeClr>
                </a:solidFill>
                <a:latin typeface="黑体" pitchFamily="2" charset="-122"/>
                <a:ea typeface="黑体" pitchFamily="2" charset="-122"/>
              </a:rPr>
              <a:t>(dirty)</a:t>
            </a:r>
          </a:p>
          <a:p>
            <a:pPr marL="742950" lvl="2" indent="-342900">
              <a:buClr>
                <a:srgbClr val="003366"/>
              </a:buClr>
              <a:buFont typeface="Wingdings" pitchFamily="2" charset="2"/>
              <a:buChar char="Ø"/>
              <a:defRPr/>
            </a:pPr>
            <a:r>
              <a:rPr lang="zh-CN" altLang="en-US" dirty="0">
                <a:solidFill>
                  <a:schemeClr val="accent2">
                    <a:lumMod val="50000"/>
                  </a:schemeClr>
                </a:solidFill>
                <a:latin typeface="黑体" pitchFamily="2" charset="-122"/>
                <a:ea typeface="黑体" pitchFamily="2" charset="-122"/>
              </a:rPr>
              <a:t>来自内存的数据块内容</a:t>
            </a:r>
            <a:r>
              <a:rPr lang="en-US" altLang="zh-CN" dirty="0">
                <a:solidFill>
                  <a:schemeClr val="accent2">
                    <a:lumMod val="50000"/>
                  </a:schemeClr>
                </a:solidFill>
                <a:latin typeface="黑体" pitchFamily="2" charset="-122"/>
                <a:ea typeface="黑体" pitchFamily="2" charset="-122"/>
              </a:rPr>
              <a:t>(data block)</a:t>
            </a:r>
          </a:p>
          <a:p>
            <a:pPr marL="742950" lvl="2" indent="-342900">
              <a:buClr>
                <a:srgbClr val="003366"/>
              </a:buClr>
              <a:buFont typeface="Wingdings" pitchFamily="2" charset="2"/>
              <a:buChar char="Ø"/>
              <a:defRPr/>
            </a:pPr>
            <a:r>
              <a:rPr lang="zh-CN" altLang="en-US" dirty="0">
                <a:solidFill>
                  <a:schemeClr val="accent2">
                    <a:lumMod val="50000"/>
                  </a:schemeClr>
                </a:solidFill>
                <a:latin typeface="黑体" pitchFamily="2" charset="-122"/>
                <a:ea typeface="黑体" pitchFamily="2" charset="-122"/>
              </a:rPr>
              <a:t>标记</a:t>
            </a:r>
            <a:r>
              <a:rPr lang="en-US" altLang="zh-CN" dirty="0">
                <a:solidFill>
                  <a:schemeClr val="accent2">
                    <a:lumMod val="50000"/>
                  </a:schemeClr>
                </a:solidFill>
                <a:latin typeface="黑体" pitchFamily="2" charset="-122"/>
                <a:ea typeface="黑体" pitchFamily="2" charset="-122"/>
              </a:rPr>
              <a:t>tag</a:t>
            </a:r>
            <a:r>
              <a:rPr lang="zh-CN" altLang="en-US" dirty="0">
                <a:solidFill>
                  <a:schemeClr val="accent2">
                    <a:lumMod val="50000"/>
                  </a:schemeClr>
                </a:solidFill>
                <a:latin typeface="黑体" pitchFamily="2" charset="-122"/>
                <a:ea typeface="黑体" pitchFamily="2" charset="-122"/>
              </a:rPr>
              <a:t>：数据块的块地址</a:t>
            </a:r>
            <a:endParaRPr lang="en-US" altLang="zh-CN" dirty="0">
              <a:solidFill>
                <a:schemeClr val="accent2">
                  <a:lumMod val="50000"/>
                </a:schemeClr>
              </a:solidFill>
              <a:latin typeface="黑体" pitchFamily="2" charset="-122"/>
              <a:ea typeface="黑体" pitchFamily="2" charset="-122"/>
            </a:endParaRPr>
          </a:p>
          <a:p>
            <a:pPr marL="1200150" lvl="3" indent="-342900">
              <a:buClr>
                <a:srgbClr val="003366"/>
              </a:buClr>
              <a:buFont typeface="Wingdings" pitchFamily="2" charset="2"/>
              <a:buChar char="n"/>
              <a:defRPr/>
            </a:pPr>
            <a:r>
              <a:rPr lang="zh-CN" altLang="en-US" dirty="0">
                <a:solidFill>
                  <a:schemeClr val="accent2">
                    <a:lumMod val="75000"/>
                  </a:schemeClr>
                </a:solidFill>
                <a:latin typeface="黑体" pitchFamily="2" charset="-122"/>
                <a:ea typeface="黑体" pitchFamily="2" charset="-122"/>
              </a:rPr>
              <a:t>一个</a:t>
            </a:r>
            <a:r>
              <a:rPr lang="en-US" altLang="zh-CN" dirty="0">
                <a:solidFill>
                  <a:schemeClr val="accent2">
                    <a:lumMod val="75000"/>
                  </a:schemeClr>
                </a:solidFill>
                <a:latin typeface="黑体" pitchFamily="2" charset="-122"/>
                <a:ea typeface="黑体" pitchFamily="2" charset="-122"/>
              </a:rPr>
              <a:t>cache</a:t>
            </a:r>
            <a:r>
              <a:rPr lang="zh-CN" altLang="en-US" dirty="0">
                <a:solidFill>
                  <a:schemeClr val="accent2">
                    <a:lumMod val="75000"/>
                  </a:schemeClr>
                </a:solidFill>
                <a:latin typeface="黑体" pitchFamily="2" charset="-122"/>
                <a:ea typeface="黑体" pitchFamily="2" charset="-122"/>
              </a:rPr>
              <a:t>行中的数据块是内存中多个块中的某一块</a:t>
            </a:r>
            <a:endParaRPr lang="en-US" altLang="zh-CN" dirty="0">
              <a:solidFill>
                <a:schemeClr val="accent2">
                  <a:lumMod val="75000"/>
                </a:schemeClr>
              </a:solidFill>
              <a:latin typeface="黑体" pitchFamily="2" charset="-122"/>
              <a:ea typeface="黑体" pitchFamily="2" charset="-122"/>
            </a:endParaRPr>
          </a:p>
        </p:txBody>
      </p:sp>
      <p:sp>
        <p:nvSpPr>
          <p:cNvPr id="7" name="Rectangle 104"/>
          <p:cNvSpPr>
            <a:spLocks noChangeArrowheads="1"/>
          </p:cNvSpPr>
          <p:nvPr/>
        </p:nvSpPr>
        <p:spPr bwMode="auto">
          <a:xfrm>
            <a:off x="2857488" y="5516563"/>
            <a:ext cx="5929354" cy="398462"/>
          </a:xfrm>
          <a:prstGeom prst="rect">
            <a:avLst/>
          </a:prstGeom>
          <a:noFill/>
          <a:ln w="38100">
            <a:solidFill>
              <a:schemeClr val="tx1"/>
            </a:solidFill>
            <a:miter lim="800000"/>
            <a:headEnd/>
            <a:tailEnd/>
          </a:ln>
        </p:spPr>
        <p:txBody>
          <a:bodyPr lIns="0" tIns="0" rIns="0" bIns="0" anchor="ctr" anchorCtr="1"/>
          <a:lstStyle/>
          <a:p>
            <a:pPr algn="l" eaLnBrk="1" hangingPunct="1">
              <a:buClr>
                <a:schemeClr val="accent2"/>
              </a:buClr>
              <a:defRPr/>
            </a:pPr>
            <a:r>
              <a:rPr lang="en-US" altLang="zh-CN" dirty="0">
                <a:solidFill>
                  <a:schemeClr val="tx1">
                    <a:lumMod val="95000"/>
                    <a:lumOff val="5000"/>
                  </a:schemeClr>
                </a:solidFill>
                <a:latin typeface="Times New Roman" pitchFamily="18" charset="0"/>
              </a:rPr>
              <a:t>data block</a:t>
            </a:r>
            <a:endParaRPr lang="zh-CN" altLang="en-US" dirty="0">
              <a:solidFill>
                <a:schemeClr val="tx1">
                  <a:lumMod val="95000"/>
                  <a:lumOff val="5000"/>
                </a:schemeClr>
              </a:solidFill>
              <a:latin typeface="Times New Roman" pitchFamily="18" charset="0"/>
            </a:endParaRPr>
          </a:p>
        </p:txBody>
      </p:sp>
      <p:sp>
        <p:nvSpPr>
          <p:cNvPr id="8" name="Rectangle 104"/>
          <p:cNvSpPr>
            <a:spLocks noChangeArrowheads="1"/>
          </p:cNvSpPr>
          <p:nvPr/>
        </p:nvSpPr>
        <p:spPr bwMode="auto">
          <a:xfrm>
            <a:off x="1433485" y="5516563"/>
            <a:ext cx="1424003" cy="398462"/>
          </a:xfrm>
          <a:prstGeom prst="rect">
            <a:avLst/>
          </a:prstGeom>
          <a:noFill/>
          <a:ln w="38100">
            <a:solidFill>
              <a:schemeClr val="tx1"/>
            </a:solidFill>
            <a:miter lim="800000"/>
            <a:headEnd/>
            <a:tailEnd/>
          </a:ln>
        </p:spPr>
        <p:txBody>
          <a:bodyPr lIns="0" tIns="0" rIns="0" bIns="0" anchor="ctr" anchorCtr="1"/>
          <a:lstStyle/>
          <a:p>
            <a:pPr algn="l" eaLnBrk="1" hangingPunct="1">
              <a:buClr>
                <a:schemeClr val="accent2"/>
              </a:buClr>
              <a:defRPr/>
            </a:pPr>
            <a:r>
              <a:rPr lang="en-US" altLang="zh-CN" dirty="0">
                <a:solidFill>
                  <a:schemeClr val="tx1">
                    <a:lumMod val="95000"/>
                    <a:lumOff val="5000"/>
                  </a:schemeClr>
                </a:solidFill>
                <a:latin typeface="Times New Roman" pitchFamily="18" charset="0"/>
              </a:rPr>
              <a:t>tag</a:t>
            </a:r>
            <a:endParaRPr lang="zh-CN" altLang="en-US" dirty="0">
              <a:solidFill>
                <a:schemeClr val="tx1">
                  <a:lumMod val="95000"/>
                  <a:lumOff val="5000"/>
                </a:schemeClr>
              </a:solidFill>
              <a:latin typeface="Times New Roman" pitchFamily="18" charset="0"/>
            </a:endParaRPr>
          </a:p>
        </p:txBody>
      </p:sp>
      <p:sp>
        <p:nvSpPr>
          <p:cNvPr id="9" name="Rectangle 104"/>
          <p:cNvSpPr>
            <a:spLocks noChangeArrowheads="1"/>
          </p:cNvSpPr>
          <p:nvPr/>
        </p:nvSpPr>
        <p:spPr bwMode="auto">
          <a:xfrm>
            <a:off x="857223" y="5516563"/>
            <a:ext cx="576262" cy="398462"/>
          </a:xfrm>
          <a:prstGeom prst="rect">
            <a:avLst/>
          </a:prstGeom>
          <a:noFill/>
          <a:ln w="38100">
            <a:solidFill>
              <a:schemeClr val="tx1"/>
            </a:solidFill>
            <a:miter lim="800000"/>
            <a:headEnd/>
            <a:tailEnd/>
          </a:ln>
        </p:spPr>
        <p:txBody>
          <a:bodyPr lIns="0" tIns="0" rIns="0" bIns="0" anchor="ctr" anchorCtr="1"/>
          <a:lstStyle/>
          <a:p>
            <a:pPr algn="l" eaLnBrk="1" hangingPunct="1">
              <a:buClr>
                <a:schemeClr val="accent2"/>
              </a:buClr>
              <a:defRPr/>
            </a:pPr>
            <a:r>
              <a:rPr lang="en-US" altLang="zh-CN" dirty="0">
                <a:solidFill>
                  <a:schemeClr val="tx1">
                    <a:lumMod val="95000"/>
                    <a:lumOff val="5000"/>
                  </a:schemeClr>
                </a:solidFill>
                <a:latin typeface="Times New Roman" pitchFamily="18" charset="0"/>
              </a:rPr>
              <a:t>flags</a:t>
            </a:r>
            <a:endParaRPr lang="zh-CN" altLang="en-US" dirty="0">
              <a:solidFill>
                <a:schemeClr val="tx1">
                  <a:lumMod val="95000"/>
                  <a:lumOff val="5000"/>
                </a:schemeClr>
              </a:solidFill>
              <a:latin typeface="Times New Roman" pitchFamily="18" charset="0"/>
            </a:endParaRPr>
          </a:p>
        </p:txBody>
      </p:sp>
      <p:sp>
        <p:nvSpPr>
          <p:cNvPr id="10" name="矩形 9"/>
          <p:cNvSpPr/>
          <p:nvPr/>
        </p:nvSpPr>
        <p:spPr>
          <a:xfrm>
            <a:off x="714348" y="5013325"/>
            <a:ext cx="1582737" cy="400050"/>
          </a:xfrm>
          <a:prstGeom prst="rect">
            <a:avLst/>
          </a:prstGeom>
        </p:spPr>
        <p:txBody>
          <a:bodyPr>
            <a:spAutoFit/>
          </a:bodyPr>
          <a:lstStyle/>
          <a:p>
            <a:pPr algn="l">
              <a:spcBef>
                <a:spcPct val="30000"/>
              </a:spcBef>
              <a:buClrTx/>
              <a:buSzTx/>
              <a:defRPr/>
            </a:pPr>
            <a:r>
              <a:rPr lang="en-US" altLang="zh-CN" sz="2000" dirty="0">
                <a:solidFill>
                  <a:schemeClr val="tx1">
                    <a:lumMod val="95000"/>
                    <a:lumOff val="5000"/>
                  </a:schemeClr>
                </a:solidFill>
                <a:latin typeface="Times New Roman" pitchFamily="18" charset="0"/>
                <a:cs typeface="Times New Roman" pitchFamily="18" charset="0"/>
              </a:rPr>
              <a:t>cache line</a:t>
            </a:r>
            <a:endParaRPr lang="zh-CN" altLang="en-US" sz="2000" dirty="0">
              <a:solidFill>
                <a:schemeClr val="tx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nimBg="1"/>
      <p:bldP spid="8" grpId="0" animBg="1"/>
      <p:bldP spid="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灯片编号占位符 1"/>
          <p:cNvSpPr>
            <a:spLocks noGrp="1"/>
          </p:cNvSpPr>
          <p:nvPr>
            <p:ph type="sldNum" sz="quarter" idx="10"/>
          </p:nvPr>
        </p:nvSpPr>
        <p:spPr bwMode="auto">
          <a:noFill/>
          <a:ln>
            <a:miter lim="800000"/>
            <a:headEnd/>
            <a:tailEnd/>
          </a:ln>
        </p:spPr>
        <p:txBody>
          <a:bodyPr/>
          <a:lstStyle/>
          <a:p>
            <a:fld id="{1927D164-F349-4484-8C93-6F2C958CC52D}" type="slidenum">
              <a:rPr lang="zh-CN" altLang="en-US" smtClean="0"/>
              <a:pPr/>
              <a:t>113</a:t>
            </a:fld>
            <a:endParaRPr lang="en-US" altLang="zh-CN"/>
          </a:p>
        </p:txBody>
      </p:sp>
      <p:sp>
        <p:nvSpPr>
          <p:cNvPr id="114691" name="Text Box 2"/>
          <p:cNvSpPr txBox="1">
            <a:spLocks noChangeArrowheads="1"/>
          </p:cNvSpPr>
          <p:nvPr/>
        </p:nvSpPr>
        <p:spPr bwMode="auto">
          <a:xfrm>
            <a:off x="152400" y="131763"/>
            <a:ext cx="4876800" cy="646112"/>
          </a:xfrm>
          <a:prstGeom prst="rect">
            <a:avLst/>
          </a:prstGeom>
          <a:noFill/>
          <a:ln w="9525">
            <a:noFill/>
            <a:miter lim="800000"/>
            <a:headEnd/>
            <a:tailEnd/>
          </a:ln>
        </p:spPr>
        <p:txBody>
          <a:bodyPr>
            <a:spAutoFit/>
          </a:bodyPr>
          <a:lstStyle/>
          <a:p>
            <a:pPr algn="l" eaLnBrk="1" hangingPunct="1">
              <a:spcBef>
                <a:spcPct val="0"/>
              </a:spcBef>
              <a:buClrTx/>
              <a:buSzTx/>
            </a:pPr>
            <a:r>
              <a:rPr lang="zh-CN" altLang="en-US" sz="3600">
                <a:latin typeface="Times New Roman" pitchFamily="18" charset="0"/>
              </a:rPr>
              <a:t> (1)  主存和缓存的编址</a:t>
            </a:r>
          </a:p>
        </p:txBody>
      </p:sp>
      <p:sp>
        <p:nvSpPr>
          <p:cNvPr id="284676" name="Text Box 4"/>
          <p:cNvSpPr txBox="1">
            <a:spLocks noChangeArrowheads="1"/>
          </p:cNvSpPr>
          <p:nvPr/>
        </p:nvSpPr>
        <p:spPr bwMode="auto">
          <a:xfrm>
            <a:off x="695325" y="1052513"/>
            <a:ext cx="7980363" cy="522287"/>
          </a:xfrm>
          <a:prstGeom prst="rect">
            <a:avLst/>
          </a:prstGeom>
          <a:noFill/>
          <a:ln w="9525">
            <a:noFill/>
            <a:miter lim="800000"/>
            <a:headEnd/>
            <a:tailEnd/>
          </a:ln>
        </p:spPr>
        <p:txBody>
          <a:bodyPr>
            <a:spAutoFit/>
          </a:bodyPr>
          <a:lstStyle/>
          <a:p>
            <a:pPr algn="l" eaLnBrk="1" hangingPunct="1">
              <a:spcBef>
                <a:spcPct val="0"/>
              </a:spcBef>
              <a:buClrTx/>
              <a:buSzTx/>
            </a:pPr>
            <a:r>
              <a:rPr lang="zh-CN" altLang="en-US" sz="2800">
                <a:solidFill>
                  <a:schemeClr val="folHlink"/>
                </a:solidFill>
                <a:latin typeface="Times New Roman" pitchFamily="18" charset="0"/>
              </a:rPr>
              <a:t>主存和缓存按块存储      块的大小相同   </a:t>
            </a:r>
            <a:r>
              <a:rPr lang="en-US" altLang="zh-CN" sz="2800" i="1">
                <a:solidFill>
                  <a:schemeClr val="folHlink"/>
                </a:solidFill>
                <a:latin typeface="Times New Roman" pitchFamily="18" charset="0"/>
              </a:rPr>
              <a:t>B</a:t>
            </a:r>
            <a:r>
              <a:rPr lang="en-US" altLang="zh-CN" sz="2800">
                <a:solidFill>
                  <a:schemeClr val="folHlink"/>
                </a:solidFill>
                <a:latin typeface="Times New Roman" pitchFamily="18" charset="0"/>
              </a:rPr>
              <a:t> </a:t>
            </a:r>
            <a:r>
              <a:rPr lang="zh-CN" altLang="en-US" sz="2800">
                <a:solidFill>
                  <a:schemeClr val="folHlink"/>
                </a:solidFill>
                <a:latin typeface="Times New Roman" pitchFamily="18" charset="0"/>
              </a:rPr>
              <a:t>为块长</a:t>
            </a:r>
          </a:p>
        </p:txBody>
      </p:sp>
      <p:grpSp>
        <p:nvGrpSpPr>
          <p:cNvPr id="2" name="Group 6"/>
          <p:cNvGrpSpPr>
            <a:grpSpLocks/>
          </p:cNvGrpSpPr>
          <p:nvPr/>
        </p:nvGrpSpPr>
        <p:grpSpPr bwMode="auto">
          <a:xfrm>
            <a:off x="887413" y="1758950"/>
            <a:ext cx="8005762" cy="4910138"/>
            <a:chOff x="476" y="791"/>
            <a:chExt cx="5043" cy="3093"/>
          </a:xfrm>
        </p:grpSpPr>
        <p:grpSp>
          <p:nvGrpSpPr>
            <p:cNvPr id="114701" name="Group 7"/>
            <p:cNvGrpSpPr>
              <a:grpSpLocks/>
            </p:cNvGrpSpPr>
            <p:nvPr/>
          </p:nvGrpSpPr>
          <p:grpSpPr bwMode="auto">
            <a:xfrm>
              <a:off x="476" y="791"/>
              <a:ext cx="2644" cy="3093"/>
              <a:chOff x="476" y="791"/>
              <a:chExt cx="2644" cy="3093"/>
            </a:xfrm>
          </p:grpSpPr>
          <p:sp>
            <p:nvSpPr>
              <p:cNvPr id="114736" name="Rectangle 8"/>
              <p:cNvSpPr>
                <a:spLocks noChangeArrowheads="1"/>
              </p:cNvSpPr>
              <p:nvPr/>
            </p:nvSpPr>
            <p:spPr bwMode="auto">
              <a:xfrm>
                <a:off x="960" y="2089"/>
                <a:ext cx="816" cy="463"/>
              </a:xfrm>
              <a:prstGeom prst="rect">
                <a:avLst/>
              </a:prstGeom>
              <a:noFill/>
              <a:ln w="9525">
                <a:no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14737" name="Rectangle 9"/>
              <p:cNvSpPr>
                <a:spLocks noChangeArrowheads="1"/>
              </p:cNvSpPr>
              <p:nvPr/>
            </p:nvSpPr>
            <p:spPr bwMode="auto">
              <a:xfrm>
                <a:off x="960" y="1805"/>
                <a:ext cx="816" cy="442"/>
              </a:xfrm>
              <a:prstGeom prst="rect">
                <a:avLst/>
              </a:prstGeom>
              <a:noFill/>
              <a:ln w="9525">
                <a:no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14738" name="Rectangle 10"/>
              <p:cNvSpPr>
                <a:spLocks noChangeArrowheads="1"/>
              </p:cNvSpPr>
              <p:nvPr/>
            </p:nvSpPr>
            <p:spPr bwMode="auto">
              <a:xfrm>
                <a:off x="960" y="1362"/>
                <a:ext cx="816" cy="254"/>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14739" name="Line 13"/>
              <p:cNvSpPr>
                <a:spLocks noChangeShapeType="1"/>
              </p:cNvSpPr>
              <p:nvPr/>
            </p:nvSpPr>
            <p:spPr bwMode="auto">
              <a:xfrm>
                <a:off x="960" y="1041"/>
                <a:ext cx="816" cy="0"/>
              </a:xfrm>
              <a:prstGeom prst="line">
                <a:avLst/>
              </a:prstGeom>
              <a:noFill/>
              <a:ln w="38100" cap="sq">
                <a:solidFill>
                  <a:schemeClr val="tx1"/>
                </a:solidFill>
                <a:round/>
                <a:headEnd/>
                <a:tailEnd/>
              </a:ln>
            </p:spPr>
            <p:txBody>
              <a:bodyPr wrap="none"/>
              <a:lstStyle/>
              <a:p>
                <a:endParaRPr lang="zh-CN" altLang="en-US"/>
              </a:p>
            </p:txBody>
          </p:sp>
          <p:sp>
            <p:nvSpPr>
              <p:cNvPr id="114740" name="Line 14"/>
              <p:cNvSpPr>
                <a:spLocks noChangeShapeType="1"/>
              </p:cNvSpPr>
              <p:nvPr/>
            </p:nvSpPr>
            <p:spPr bwMode="auto">
              <a:xfrm>
                <a:off x="960" y="1202"/>
                <a:ext cx="816" cy="0"/>
              </a:xfrm>
              <a:prstGeom prst="line">
                <a:avLst/>
              </a:prstGeom>
              <a:noFill/>
              <a:ln w="38100">
                <a:solidFill>
                  <a:schemeClr val="tx1"/>
                </a:solidFill>
                <a:round/>
                <a:headEnd/>
                <a:tailEnd/>
              </a:ln>
            </p:spPr>
            <p:txBody>
              <a:bodyPr wrap="none"/>
              <a:lstStyle/>
              <a:p>
                <a:endParaRPr lang="zh-CN" altLang="en-US"/>
              </a:p>
            </p:txBody>
          </p:sp>
          <p:sp>
            <p:nvSpPr>
              <p:cNvPr id="114741" name="Line 16"/>
              <p:cNvSpPr>
                <a:spLocks noChangeShapeType="1"/>
              </p:cNvSpPr>
              <p:nvPr/>
            </p:nvSpPr>
            <p:spPr bwMode="auto">
              <a:xfrm>
                <a:off x="960" y="2069"/>
                <a:ext cx="816" cy="0"/>
              </a:xfrm>
              <a:prstGeom prst="line">
                <a:avLst/>
              </a:prstGeom>
              <a:noFill/>
              <a:ln w="38100">
                <a:solidFill>
                  <a:schemeClr val="tx1"/>
                </a:solidFill>
                <a:round/>
                <a:headEnd/>
                <a:tailEnd/>
              </a:ln>
            </p:spPr>
            <p:txBody>
              <a:bodyPr wrap="none"/>
              <a:lstStyle/>
              <a:p>
                <a:endParaRPr lang="zh-CN" altLang="en-US"/>
              </a:p>
            </p:txBody>
          </p:sp>
          <p:sp>
            <p:nvSpPr>
              <p:cNvPr id="114742" name="Line 17"/>
              <p:cNvSpPr>
                <a:spLocks noChangeShapeType="1"/>
              </p:cNvSpPr>
              <p:nvPr/>
            </p:nvSpPr>
            <p:spPr bwMode="auto">
              <a:xfrm>
                <a:off x="960" y="1041"/>
                <a:ext cx="0" cy="1189"/>
              </a:xfrm>
              <a:prstGeom prst="line">
                <a:avLst/>
              </a:prstGeom>
              <a:noFill/>
              <a:ln w="38100" cap="sq">
                <a:solidFill>
                  <a:schemeClr val="tx1"/>
                </a:solidFill>
                <a:round/>
                <a:headEnd/>
                <a:tailEnd/>
              </a:ln>
            </p:spPr>
            <p:txBody>
              <a:bodyPr wrap="none"/>
              <a:lstStyle/>
              <a:p>
                <a:endParaRPr lang="zh-CN" altLang="en-US"/>
              </a:p>
            </p:txBody>
          </p:sp>
          <p:sp>
            <p:nvSpPr>
              <p:cNvPr id="114743" name="Line 18"/>
              <p:cNvSpPr>
                <a:spLocks noChangeShapeType="1"/>
              </p:cNvSpPr>
              <p:nvPr/>
            </p:nvSpPr>
            <p:spPr bwMode="auto">
              <a:xfrm>
                <a:off x="1776" y="1041"/>
                <a:ext cx="0" cy="1189"/>
              </a:xfrm>
              <a:prstGeom prst="line">
                <a:avLst/>
              </a:prstGeom>
              <a:noFill/>
              <a:ln w="38100" cap="sq">
                <a:solidFill>
                  <a:schemeClr val="tx1"/>
                </a:solidFill>
                <a:round/>
                <a:headEnd/>
                <a:tailEnd/>
              </a:ln>
            </p:spPr>
            <p:txBody>
              <a:bodyPr wrap="none"/>
              <a:lstStyle/>
              <a:p>
                <a:endParaRPr lang="zh-CN" altLang="en-US"/>
              </a:p>
            </p:txBody>
          </p:sp>
          <p:grpSp>
            <p:nvGrpSpPr>
              <p:cNvPr id="114744" name="Group 19"/>
              <p:cNvGrpSpPr>
                <a:grpSpLocks/>
              </p:cNvGrpSpPr>
              <p:nvPr/>
            </p:nvGrpSpPr>
            <p:grpSpPr bwMode="auto">
              <a:xfrm>
                <a:off x="1654" y="2064"/>
                <a:ext cx="266" cy="461"/>
                <a:chOff x="1654" y="2594"/>
                <a:chExt cx="266" cy="605"/>
              </a:xfrm>
            </p:grpSpPr>
            <p:sp>
              <p:nvSpPr>
                <p:cNvPr id="114779" name="Text Box 20"/>
                <p:cNvSpPr txBox="1">
                  <a:spLocks noChangeArrowheads="1"/>
                </p:cNvSpPr>
                <p:nvPr/>
              </p:nvSpPr>
              <p:spPr bwMode="auto">
                <a:xfrm>
                  <a:off x="1654" y="2594"/>
                  <a:ext cx="266" cy="5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sp>
              <p:nvSpPr>
                <p:cNvPr id="114780" name="Text Box 21"/>
                <p:cNvSpPr txBox="1">
                  <a:spLocks noChangeArrowheads="1"/>
                </p:cNvSpPr>
                <p:nvPr/>
              </p:nvSpPr>
              <p:spPr bwMode="auto">
                <a:xfrm>
                  <a:off x="1654" y="2669"/>
                  <a:ext cx="266" cy="5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grpSp>
          <p:grpSp>
            <p:nvGrpSpPr>
              <p:cNvPr id="114745" name="Group 22"/>
              <p:cNvGrpSpPr>
                <a:grpSpLocks/>
              </p:cNvGrpSpPr>
              <p:nvPr/>
            </p:nvGrpSpPr>
            <p:grpSpPr bwMode="auto">
              <a:xfrm>
                <a:off x="816" y="2064"/>
                <a:ext cx="266" cy="461"/>
                <a:chOff x="1654" y="2594"/>
                <a:chExt cx="266" cy="605"/>
              </a:xfrm>
            </p:grpSpPr>
            <p:sp>
              <p:nvSpPr>
                <p:cNvPr id="114777" name="Text Box 23"/>
                <p:cNvSpPr txBox="1">
                  <a:spLocks noChangeArrowheads="1"/>
                </p:cNvSpPr>
                <p:nvPr/>
              </p:nvSpPr>
              <p:spPr bwMode="auto">
                <a:xfrm>
                  <a:off x="1654" y="2594"/>
                  <a:ext cx="266" cy="5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sp>
              <p:nvSpPr>
                <p:cNvPr id="114778" name="Text Box 24"/>
                <p:cNvSpPr txBox="1">
                  <a:spLocks noChangeArrowheads="1"/>
                </p:cNvSpPr>
                <p:nvPr/>
              </p:nvSpPr>
              <p:spPr bwMode="auto">
                <a:xfrm>
                  <a:off x="1654" y="2669"/>
                  <a:ext cx="266" cy="53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grpSp>
          <p:sp>
            <p:nvSpPr>
              <p:cNvPr id="114746" name="Rectangle 25"/>
              <p:cNvSpPr>
                <a:spLocks noChangeArrowheads="1"/>
              </p:cNvSpPr>
              <p:nvPr/>
            </p:nvSpPr>
            <p:spPr bwMode="auto">
              <a:xfrm>
                <a:off x="960" y="2491"/>
                <a:ext cx="816" cy="34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2800" b="0">
                  <a:latin typeface="Times New Roman" pitchFamily="18" charset="0"/>
                </a:endParaRPr>
              </a:p>
            </p:txBody>
          </p:sp>
          <p:sp>
            <p:nvSpPr>
              <p:cNvPr id="114747" name="Rectangle 26"/>
              <p:cNvSpPr>
                <a:spLocks noChangeArrowheads="1"/>
              </p:cNvSpPr>
              <p:nvPr/>
            </p:nvSpPr>
            <p:spPr bwMode="auto">
              <a:xfrm>
                <a:off x="960" y="2345"/>
                <a:ext cx="816" cy="248"/>
              </a:xfrm>
              <a:prstGeom prst="rect">
                <a:avLst/>
              </a:prstGeom>
              <a:noFill/>
              <a:ln w="9525">
                <a:no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14748" name="Freeform 27"/>
              <p:cNvSpPr>
                <a:spLocks/>
              </p:cNvSpPr>
              <p:nvPr/>
            </p:nvSpPr>
            <p:spPr bwMode="auto">
              <a:xfrm>
                <a:off x="960" y="2418"/>
                <a:ext cx="1" cy="303"/>
              </a:xfrm>
              <a:custGeom>
                <a:avLst/>
                <a:gdLst>
                  <a:gd name="T0" fmla="*/ 0 w 1"/>
                  <a:gd name="T1" fmla="*/ 0 h 303"/>
                  <a:gd name="T2" fmla="*/ 1 w 1"/>
                  <a:gd name="T3" fmla="*/ 303 h 303"/>
                  <a:gd name="T4" fmla="*/ 0 60000 65536"/>
                  <a:gd name="T5" fmla="*/ 0 60000 65536"/>
                  <a:gd name="T6" fmla="*/ 0 w 1"/>
                  <a:gd name="T7" fmla="*/ 0 h 303"/>
                  <a:gd name="T8" fmla="*/ 1 w 1"/>
                  <a:gd name="T9" fmla="*/ 303 h 303"/>
                </a:gdLst>
                <a:ahLst/>
                <a:cxnLst>
                  <a:cxn ang="T4">
                    <a:pos x="T0" y="T1"/>
                  </a:cxn>
                  <a:cxn ang="T5">
                    <a:pos x="T2" y="T3"/>
                  </a:cxn>
                </a:cxnLst>
                <a:rect l="T6" t="T7" r="T8" b="T9"/>
                <a:pathLst>
                  <a:path w="1" h="303">
                    <a:moveTo>
                      <a:pt x="0" y="0"/>
                    </a:moveTo>
                    <a:lnTo>
                      <a:pt x="1" y="303"/>
                    </a:lnTo>
                  </a:path>
                </a:pathLst>
              </a:custGeom>
              <a:noFill/>
              <a:ln w="38100" cap="sq">
                <a:solidFill>
                  <a:schemeClr val="tx1"/>
                </a:solidFill>
                <a:round/>
                <a:headEnd/>
                <a:tailEnd/>
              </a:ln>
            </p:spPr>
            <p:txBody>
              <a:bodyPr wrap="none"/>
              <a:lstStyle/>
              <a:p>
                <a:endParaRPr lang="zh-CN" altLang="en-US"/>
              </a:p>
            </p:txBody>
          </p:sp>
          <p:sp>
            <p:nvSpPr>
              <p:cNvPr id="114749" name="Freeform 28"/>
              <p:cNvSpPr>
                <a:spLocks/>
              </p:cNvSpPr>
              <p:nvPr/>
            </p:nvSpPr>
            <p:spPr bwMode="auto">
              <a:xfrm>
                <a:off x="1777" y="2409"/>
                <a:ext cx="2" cy="312"/>
              </a:xfrm>
              <a:custGeom>
                <a:avLst/>
                <a:gdLst>
                  <a:gd name="T0" fmla="*/ 2 w 2"/>
                  <a:gd name="T1" fmla="*/ 0 h 312"/>
                  <a:gd name="T2" fmla="*/ 0 w 2"/>
                  <a:gd name="T3" fmla="*/ 312 h 312"/>
                  <a:gd name="T4" fmla="*/ 0 60000 65536"/>
                  <a:gd name="T5" fmla="*/ 0 60000 65536"/>
                  <a:gd name="T6" fmla="*/ 0 w 2"/>
                  <a:gd name="T7" fmla="*/ 0 h 312"/>
                  <a:gd name="T8" fmla="*/ 2 w 2"/>
                  <a:gd name="T9" fmla="*/ 312 h 312"/>
                </a:gdLst>
                <a:ahLst/>
                <a:cxnLst>
                  <a:cxn ang="T4">
                    <a:pos x="T0" y="T1"/>
                  </a:cxn>
                  <a:cxn ang="T5">
                    <a:pos x="T2" y="T3"/>
                  </a:cxn>
                </a:cxnLst>
                <a:rect l="T6" t="T7" r="T8" b="T9"/>
                <a:pathLst>
                  <a:path w="2" h="312">
                    <a:moveTo>
                      <a:pt x="2" y="0"/>
                    </a:moveTo>
                    <a:lnTo>
                      <a:pt x="0" y="312"/>
                    </a:lnTo>
                  </a:path>
                </a:pathLst>
              </a:custGeom>
              <a:noFill/>
              <a:ln w="38100" cap="sq">
                <a:solidFill>
                  <a:schemeClr val="tx1"/>
                </a:solidFill>
                <a:round/>
                <a:headEnd/>
                <a:tailEnd/>
              </a:ln>
            </p:spPr>
            <p:txBody>
              <a:bodyPr wrap="none"/>
              <a:lstStyle/>
              <a:p>
                <a:endParaRPr lang="zh-CN" altLang="en-US"/>
              </a:p>
            </p:txBody>
          </p:sp>
          <p:sp>
            <p:nvSpPr>
              <p:cNvPr id="114750" name="Text Box 29"/>
              <p:cNvSpPr txBox="1">
                <a:spLocks noChangeArrowheads="1"/>
              </p:cNvSpPr>
              <p:nvPr/>
            </p:nvSpPr>
            <p:spPr bwMode="auto">
              <a:xfrm>
                <a:off x="1261" y="1364"/>
                <a:ext cx="349" cy="252"/>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14751" name="Text Box 30"/>
              <p:cNvSpPr txBox="1">
                <a:spLocks noChangeArrowheads="1"/>
              </p:cNvSpPr>
              <p:nvPr/>
            </p:nvSpPr>
            <p:spPr bwMode="auto">
              <a:xfrm>
                <a:off x="1248" y="1723"/>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12724" name="Text Box 31"/>
              <p:cNvSpPr txBox="1">
                <a:spLocks noChangeArrowheads="1"/>
              </p:cNvSpPr>
              <p:nvPr/>
            </p:nvSpPr>
            <p:spPr bwMode="auto">
              <a:xfrm>
                <a:off x="1920" y="791"/>
                <a:ext cx="1200" cy="233"/>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zh-CN" altLang="en-US" dirty="0">
                    <a:solidFill>
                      <a:schemeClr val="accent2">
                        <a:lumMod val="75000"/>
                      </a:schemeClr>
                    </a:solidFill>
                    <a:latin typeface="Times New Roman" pitchFamily="18" charset="0"/>
                  </a:rPr>
                  <a:t>主存块号</a:t>
                </a:r>
              </a:p>
            </p:txBody>
          </p:sp>
          <p:sp>
            <p:nvSpPr>
              <p:cNvPr id="114753" name="Text Box 32"/>
              <p:cNvSpPr txBox="1">
                <a:spLocks noChangeArrowheads="1"/>
              </p:cNvSpPr>
              <p:nvPr/>
            </p:nvSpPr>
            <p:spPr bwMode="auto">
              <a:xfrm>
                <a:off x="950" y="791"/>
                <a:ext cx="75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主存储器</a:t>
                </a:r>
              </a:p>
            </p:txBody>
          </p:sp>
          <p:sp>
            <p:nvSpPr>
              <p:cNvPr id="112726" name="Text Box 33"/>
              <p:cNvSpPr txBox="1">
                <a:spLocks noChangeArrowheads="1"/>
              </p:cNvSpPr>
              <p:nvPr/>
            </p:nvSpPr>
            <p:spPr bwMode="auto">
              <a:xfrm>
                <a:off x="521" y="981"/>
                <a:ext cx="499" cy="252"/>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en-US" altLang="zh-CN" sz="2000" dirty="0">
                    <a:solidFill>
                      <a:schemeClr val="accent3">
                        <a:lumMod val="50000"/>
                      </a:schemeClr>
                    </a:solidFill>
                    <a:latin typeface="Times New Roman" pitchFamily="18" charset="0"/>
                  </a:rPr>
                  <a:t>0…</a:t>
                </a:r>
                <a:r>
                  <a:rPr lang="zh-CN" altLang="en-US" sz="2000" dirty="0">
                    <a:solidFill>
                      <a:schemeClr val="accent3">
                        <a:lumMod val="50000"/>
                      </a:schemeClr>
                    </a:solidFill>
                    <a:latin typeface="Times New Roman" pitchFamily="18" charset="0"/>
                  </a:rPr>
                  <a:t>0</a:t>
                </a:r>
              </a:p>
            </p:txBody>
          </p:sp>
          <p:sp>
            <p:nvSpPr>
              <p:cNvPr id="114755" name="AutoShape 36"/>
              <p:cNvSpPr>
                <a:spLocks/>
              </p:cNvSpPr>
              <p:nvPr/>
            </p:nvSpPr>
            <p:spPr bwMode="auto">
              <a:xfrm>
                <a:off x="1824" y="1041"/>
                <a:ext cx="96" cy="639"/>
              </a:xfrm>
              <a:prstGeom prst="rightBrace">
                <a:avLst>
                  <a:gd name="adj1" fmla="val 55469"/>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56" name="AutoShape 37"/>
              <p:cNvSpPr>
                <a:spLocks/>
              </p:cNvSpPr>
              <p:nvPr/>
            </p:nvSpPr>
            <p:spPr bwMode="auto">
              <a:xfrm>
                <a:off x="1824" y="1699"/>
                <a:ext cx="100" cy="329"/>
              </a:xfrm>
              <a:prstGeom prst="rightBrace">
                <a:avLst>
                  <a:gd name="adj1" fmla="val 27417"/>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57" name="AutoShape 38"/>
              <p:cNvSpPr>
                <a:spLocks/>
              </p:cNvSpPr>
              <p:nvPr/>
            </p:nvSpPr>
            <p:spPr bwMode="auto">
              <a:xfrm>
                <a:off x="1824" y="2501"/>
                <a:ext cx="100" cy="331"/>
              </a:xfrm>
              <a:prstGeom prst="rightBrace">
                <a:avLst>
                  <a:gd name="adj1" fmla="val 27583"/>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2732" name="Text Box 39"/>
              <p:cNvSpPr txBox="1">
                <a:spLocks noChangeArrowheads="1"/>
              </p:cNvSpPr>
              <p:nvPr/>
            </p:nvSpPr>
            <p:spPr bwMode="auto">
              <a:xfrm>
                <a:off x="1920" y="1284"/>
                <a:ext cx="912" cy="233"/>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zh-CN" altLang="en-US" dirty="0">
                    <a:solidFill>
                      <a:schemeClr val="accent2">
                        <a:lumMod val="75000"/>
                      </a:schemeClr>
                    </a:solidFill>
                    <a:latin typeface="Times New Roman" pitchFamily="18" charset="0"/>
                  </a:rPr>
                  <a:t>字块 0</a:t>
                </a:r>
              </a:p>
            </p:txBody>
          </p:sp>
          <p:sp>
            <p:nvSpPr>
              <p:cNvPr id="112733" name="Text Box 40"/>
              <p:cNvSpPr txBox="1">
                <a:spLocks noChangeArrowheads="1"/>
              </p:cNvSpPr>
              <p:nvPr/>
            </p:nvSpPr>
            <p:spPr bwMode="auto">
              <a:xfrm>
                <a:off x="1920" y="1728"/>
                <a:ext cx="518" cy="233"/>
              </a:xfrm>
              <a:prstGeom prst="rect">
                <a:avLst/>
              </a:prstGeom>
              <a:noFill/>
              <a:ln w="9525">
                <a:noFill/>
                <a:miter lim="800000"/>
                <a:headEnd/>
                <a:tailEnd/>
              </a:ln>
            </p:spPr>
            <p:txBody>
              <a:bodyPr wrap="none">
                <a:spAutoFit/>
              </a:bodyPr>
              <a:lstStyle/>
              <a:p>
                <a:pPr algn="l" eaLnBrk="1" hangingPunct="1">
                  <a:spcBef>
                    <a:spcPct val="0"/>
                  </a:spcBef>
                  <a:buClrTx/>
                  <a:buSzTx/>
                  <a:buFontTx/>
                  <a:buNone/>
                  <a:defRPr/>
                </a:pPr>
                <a:r>
                  <a:rPr lang="zh-CN" altLang="en-US">
                    <a:solidFill>
                      <a:schemeClr val="accent2">
                        <a:lumMod val="75000"/>
                      </a:schemeClr>
                    </a:solidFill>
                    <a:latin typeface="Times New Roman" pitchFamily="18" charset="0"/>
                  </a:rPr>
                  <a:t>字块 1</a:t>
                </a:r>
              </a:p>
            </p:txBody>
          </p:sp>
          <p:sp>
            <p:nvSpPr>
              <p:cNvPr id="112734" name="Text Box 41"/>
              <p:cNvSpPr txBox="1">
                <a:spLocks noChangeArrowheads="1"/>
              </p:cNvSpPr>
              <p:nvPr/>
            </p:nvSpPr>
            <p:spPr bwMode="auto">
              <a:xfrm>
                <a:off x="1920" y="2568"/>
                <a:ext cx="715" cy="233"/>
              </a:xfrm>
              <a:prstGeom prst="rect">
                <a:avLst/>
              </a:prstGeom>
              <a:noFill/>
              <a:ln w="9525">
                <a:noFill/>
                <a:miter lim="800000"/>
                <a:headEnd/>
                <a:tailEnd/>
              </a:ln>
            </p:spPr>
            <p:txBody>
              <a:bodyPr wrap="none">
                <a:spAutoFit/>
              </a:bodyPr>
              <a:lstStyle/>
              <a:p>
                <a:pPr algn="l" eaLnBrk="1" hangingPunct="1">
                  <a:spcBef>
                    <a:spcPct val="0"/>
                  </a:spcBef>
                  <a:buClrTx/>
                  <a:buSzTx/>
                  <a:defRPr/>
                </a:pPr>
                <a:r>
                  <a:rPr lang="zh-CN" altLang="en-US" dirty="0">
                    <a:solidFill>
                      <a:schemeClr val="accent2">
                        <a:lumMod val="75000"/>
                      </a:schemeClr>
                    </a:solidFill>
                    <a:latin typeface="Times New Roman" pitchFamily="18" charset="0"/>
                  </a:rPr>
                  <a:t>字块 2</a:t>
                </a:r>
                <a:r>
                  <a:rPr lang="en-US" altLang="zh-CN" i="1" baseline="50000" dirty="0">
                    <a:solidFill>
                      <a:schemeClr val="accent2">
                        <a:lumMod val="75000"/>
                      </a:schemeClr>
                    </a:solidFill>
                    <a:latin typeface="Times New Roman" pitchFamily="18" charset="0"/>
                  </a:rPr>
                  <a:t>m</a:t>
                </a:r>
                <a:r>
                  <a:rPr lang="en-US" altLang="zh-CN" b="0" dirty="0">
                    <a:solidFill>
                      <a:schemeClr val="accent2">
                        <a:lumMod val="75000"/>
                      </a:schemeClr>
                    </a:solidFill>
                    <a:latin typeface="Times New Roman" pitchFamily="18" charset="0"/>
                  </a:rPr>
                  <a:t>-</a:t>
                </a:r>
                <a:r>
                  <a:rPr lang="en-US" altLang="zh-CN" dirty="0">
                    <a:solidFill>
                      <a:schemeClr val="accent2">
                        <a:lumMod val="75000"/>
                      </a:schemeClr>
                    </a:solidFill>
                    <a:latin typeface="Times New Roman" pitchFamily="18" charset="0"/>
                  </a:rPr>
                  <a:t>1</a:t>
                </a:r>
              </a:p>
            </p:txBody>
          </p:sp>
          <p:sp>
            <p:nvSpPr>
              <p:cNvPr id="114761" name="Rectangle 42"/>
              <p:cNvSpPr>
                <a:spLocks noChangeArrowheads="1"/>
              </p:cNvSpPr>
              <p:nvPr/>
            </p:nvSpPr>
            <p:spPr bwMode="auto">
              <a:xfrm>
                <a:off x="500" y="3372"/>
                <a:ext cx="864" cy="51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62" name="Text Box 43"/>
              <p:cNvSpPr txBox="1">
                <a:spLocks noChangeArrowheads="1"/>
              </p:cNvSpPr>
              <p:nvPr/>
            </p:nvSpPr>
            <p:spPr bwMode="auto">
              <a:xfrm>
                <a:off x="540" y="3377"/>
                <a:ext cx="767" cy="446"/>
              </a:xfrm>
              <a:prstGeom prst="rect">
                <a:avLst/>
              </a:prstGeom>
              <a:noFill/>
              <a:ln w="9525">
                <a:noFill/>
                <a:miter lim="800000"/>
                <a:headEnd/>
                <a:tailEnd/>
              </a:ln>
            </p:spPr>
            <p:txBody>
              <a:bodyPr wrap="none">
                <a:spAutoFit/>
              </a:bodyPr>
              <a:lstStyle/>
              <a:p>
                <a:pPr eaLnBrk="1" hangingPunct="1">
                  <a:spcBef>
                    <a:spcPct val="0"/>
                  </a:spcBef>
                  <a:buClrTx/>
                  <a:buSzTx/>
                  <a:buFontTx/>
                  <a:buNone/>
                </a:pPr>
                <a:r>
                  <a:rPr kumimoji="0" lang="zh-CN" altLang="en-US" sz="2000">
                    <a:latin typeface="Times New Roman" pitchFamily="18" charset="0"/>
                  </a:rPr>
                  <a:t>主存块号</a:t>
                </a:r>
                <a:endParaRPr kumimoji="0" lang="en-US" altLang="zh-CN" sz="2000">
                  <a:latin typeface="Times New Roman" pitchFamily="18" charset="0"/>
                </a:endParaRPr>
              </a:p>
              <a:p>
                <a:pPr eaLnBrk="1" hangingPunct="1">
                  <a:spcBef>
                    <a:spcPct val="0"/>
                  </a:spcBef>
                  <a:buClrTx/>
                  <a:buSzTx/>
                  <a:buFontTx/>
                  <a:buNone/>
                </a:pPr>
                <a:r>
                  <a:rPr kumimoji="0" lang="en-US" altLang="zh-CN" sz="2000">
                    <a:latin typeface="Times New Roman" pitchFamily="18" charset="0"/>
                  </a:rPr>
                  <a:t>index</a:t>
                </a:r>
                <a:endParaRPr kumimoji="0" lang="zh-CN" altLang="en-US" sz="2000">
                  <a:latin typeface="Times New Roman" pitchFamily="18" charset="0"/>
                </a:endParaRPr>
              </a:p>
            </p:txBody>
          </p:sp>
          <p:sp>
            <p:nvSpPr>
              <p:cNvPr id="114763" name="Text Box 44"/>
              <p:cNvSpPr txBox="1">
                <a:spLocks noChangeArrowheads="1"/>
              </p:cNvSpPr>
              <p:nvPr/>
            </p:nvSpPr>
            <p:spPr bwMode="auto">
              <a:xfrm>
                <a:off x="1404" y="3377"/>
                <a:ext cx="831" cy="446"/>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kumimoji="0" lang="zh-CN" altLang="en-US" sz="2000">
                    <a:latin typeface="Times New Roman" pitchFamily="18" charset="0"/>
                  </a:rPr>
                  <a:t>块内地址</a:t>
                </a:r>
                <a:endParaRPr kumimoji="0" lang="en-US" altLang="zh-CN" sz="2000">
                  <a:latin typeface="Times New Roman" pitchFamily="18" charset="0"/>
                </a:endParaRPr>
              </a:p>
              <a:p>
                <a:pPr algn="l" eaLnBrk="1" hangingPunct="1">
                  <a:spcBef>
                    <a:spcPct val="0"/>
                  </a:spcBef>
                  <a:buClrTx/>
                  <a:buSzTx/>
                </a:pPr>
                <a:r>
                  <a:rPr kumimoji="0" lang="en-US" altLang="zh-CN">
                    <a:latin typeface="Times New Roman" pitchFamily="18" charset="0"/>
                  </a:rPr>
                  <a:t>block offset</a:t>
                </a:r>
                <a:endParaRPr lang="zh-CN" altLang="en-US" sz="2000">
                  <a:latin typeface="Times New Roman" pitchFamily="18" charset="0"/>
                </a:endParaRPr>
              </a:p>
            </p:txBody>
          </p:sp>
          <p:sp>
            <p:nvSpPr>
              <p:cNvPr id="114764" name="Rectangle 45"/>
              <p:cNvSpPr>
                <a:spLocks noChangeArrowheads="1"/>
              </p:cNvSpPr>
              <p:nvPr/>
            </p:nvSpPr>
            <p:spPr bwMode="auto">
              <a:xfrm>
                <a:off x="1364" y="3372"/>
                <a:ext cx="864" cy="51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65" name="Freeform 46"/>
              <p:cNvSpPr>
                <a:spLocks/>
              </p:cNvSpPr>
              <p:nvPr/>
            </p:nvSpPr>
            <p:spPr bwMode="auto">
              <a:xfrm>
                <a:off x="495" y="2832"/>
                <a:ext cx="1" cy="540"/>
              </a:xfrm>
              <a:custGeom>
                <a:avLst/>
                <a:gdLst>
                  <a:gd name="T0" fmla="*/ 0 w 1"/>
                  <a:gd name="T1" fmla="*/ 0 h 540"/>
                  <a:gd name="T2" fmla="*/ 0 w 1"/>
                  <a:gd name="T3" fmla="*/ 540 h 540"/>
                  <a:gd name="T4" fmla="*/ 0 60000 65536"/>
                  <a:gd name="T5" fmla="*/ 0 60000 65536"/>
                  <a:gd name="T6" fmla="*/ 0 w 1"/>
                  <a:gd name="T7" fmla="*/ 0 h 540"/>
                  <a:gd name="T8" fmla="*/ 1 w 1"/>
                  <a:gd name="T9" fmla="*/ 540 h 540"/>
                </a:gdLst>
                <a:ahLst/>
                <a:cxnLst>
                  <a:cxn ang="T4">
                    <a:pos x="T0" y="T1"/>
                  </a:cxn>
                  <a:cxn ang="T5">
                    <a:pos x="T2" y="T3"/>
                  </a:cxn>
                </a:cxnLst>
                <a:rect l="T6" t="T7" r="T8" b="T9"/>
                <a:pathLst>
                  <a:path w="1" h="540">
                    <a:moveTo>
                      <a:pt x="0" y="0"/>
                    </a:moveTo>
                    <a:lnTo>
                      <a:pt x="0" y="540"/>
                    </a:lnTo>
                  </a:path>
                </a:pathLst>
              </a:custGeom>
              <a:noFill/>
              <a:ln w="38100">
                <a:solidFill>
                  <a:schemeClr val="tx1"/>
                </a:solidFill>
                <a:round/>
                <a:headEnd/>
                <a:tailEnd/>
              </a:ln>
            </p:spPr>
            <p:txBody>
              <a:bodyPr wrap="none"/>
              <a:lstStyle/>
              <a:p>
                <a:endParaRPr lang="zh-CN" altLang="en-US"/>
              </a:p>
            </p:txBody>
          </p:sp>
          <p:sp>
            <p:nvSpPr>
              <p:cNvPr id="114766" name="Freeform 47"/>
              <p:cNvSpPr>
                <a:spLocks/>
              </p:cNvSpPr>
              <p:nvPr/>
            </p:nvSpPr>
            <p:spPr bwMode="auto">
              <a:xfrm>
                <a:off x="2223" y="2832"/>
                <a:ext cx="1" cy="543"/>
              </a:xfrm>
              <a:custGeom>
                <a:avLst/>
                <a:gdLst>
                  <a:gd name="T0" fmla="*/ 0 w 1"/>
                  <a:gd name="T1" fmla="*/ 0 h 543"/>
                  <a:gd name="T2" fmla="*/ 0 w 1"/>
                  <a:gd name="T3" fmla="*/ 543 h 543"/>
                  <a:gd name="T4" fmla="*/ 0 60000 65536"/>
                  <a:gd name="T5" fmla="*/ 0 60000 65536"/>
                  <a:gd name="T6" fmla="*/ 0 w 1"/>
                  <a:gd name="T7" fmla="*/ 0 h 543"/>
                  <a:gd name="T8" fmla="*/ 1 w 1"/>
                  <a:gd name="T9" fmla="*/ 543 h 543"/>
                </a:gdLst>
                <a:ahLst/>
                <a:cxnLst>
                  <a:cxn ang="T4">
                    <a:pos x="T0" y="T1"/>
                  </a:cxn>
                  <a:cxn ang="T5">
                    <a:pos x="T2" y="T3"/>
                  </a:cxn>
                </a:cxnLst>
                <a:rect l="T6" t="T7" r="T8" b="T9"/>
                <a:pathLst>
                  <a:path w="1" h="543">
                    <a:moveTo>
                      <a:pt x="0" y="0"/>
                    </a:moveTo>
                    <a:lnTo>
                      <a:pt x="0" y="543"/>
                    </a:lnTo>
                  </a:path>
                </a:pathLst>
              </a:custGeom>
              <a:noFill/>
              <a:ln w="38100">
                <a:solidFill>
                  <a:schemeClr val="tx1"/>
                </a:solidFill>
                <a:round/>
                <a:headEnd/>
                <a:tailEnd/>
              </a:ln>
            </p:spPr>
            <p:txBody>
              <a:bodyPr wrap="none"/>
              <a:lstStyle/>
              <a:p>
                <a:endParaRPr lang="zh-CN" altLang="en-US"/>
              </a:p>
            </p:txBody>
          </p:sp>
          <p:sp>
            <p:nvSpPr>
              <p:cNvPr id="114767" name="Freeform 48"/>
              <p:cNvSpPr>
                <a:spLocks/>
              </p:cNvSpPr>
              <p:nvPr/>
            </p:nvSpPr>
            <p:spPr bwMode="auto">
              <a:xfrm>
                <a:off x="1360" y="3088"/>
                <a:ext cx="1" cy="272"/>
              </a:xfrm>
              <a:custGeom>
                <a:avLst/>
                <a:gdLst>
                  <a:gd name="T0" fmla="*/ 0 w 1"/>
                  <a:gd name="T1" fmla="*/ 0 h 306"/>
                  <a:gd name="T2" fmla="*/ 0 w 1"/>
                  <a:gd name="T3" fmla="*/ 106 h 306"/>
                  <a:gd name="T4" fmla="*/ 0 60000 65536"/>
                  <a:gd name="T5" fmla="*/ 0 60000 65536"/>
                  <a:gd name="T6" fmla="*/ 0 w 1"/>
                  <a:gd name="T7" fmla="*/ 0 h 306"/>
                  <a:gd name="T8" fmla="*/ 1 w 1"/>
                  <a:gd name="T9" fmla="*/ 306 h 306"/>
                </a:gdLst>
                <a:ahLst/>
                <a:cxnLst>
                  <a:cxn ang="T4">
                    <a:pos x="T0" y="T1"/>
                  </a:cxn>
                  <a:cxn ang="T5">
                    <a:pos x="T2" y="T3"/>
                  </a:cxn>
                </a:cxnLst>
                <a:rect l="T6" t="T7" r="T8" b="T9"/>
                <a:pathLst>
                  <a:path w="1" h="306">
                    <a:moveTo>
                      <a:pt x="0" y="0"/>
                    </a:moveTo>
                    <a:lnTo>
                      <a:pt x="0" y="306"/>
                    </a:lnTo>
                  </a:path>
                </a:pathLst>
              </a:custGeom>
              <a:noFill/>
              <a:ln w="38100">
                <a:solidFill>
                  <a:schemeClr val="tx1"/>
                </a:solidFill>
                <a:round/>
                <a:headEnd/>
                <a:tailEnd/>
              </a:ln>
            </p:spPr>
            <p:txBody>
              <a:bodyPr wrap="none"/>
              <a:lstStyle/>
              <a:p>
                <a:endParaRPr lang="zh-CN" altLang="en-US"/>
              </a:p>
            </p:txBody>
          </p:sp>
          <p:sp>
            <p:nvSpPr>
              <p:cNvPr id="114768" name="Freeform 49"/>
              <p:cNvSpPr>
                <a:spLocks/>
              </p:cNvSpPr>
              <p:nvPr/>
            </p:nvSpPr>
            <p:spPr bwMode="auto">
              <a:xfrm>
                <a:off x="504" y="3269"/>
                <a:ext cx="852" cy="1"/>
              </a:xfrm>
              <a:custGeom>
                <a:avLst/>
                <a:gdLst>
                  <a:gd name="T0" fmla="*/ 0 w 852"/>
                  <a:gd name="T1" fmla="*/ 0 h 1"/>
                  <a:gd name="T2" fmla="*/ 852 w 852"/>
                  <a:gd name="T3" fmla="*/ 0 h 1"/>
                  <a:gd name="T4" fmla="*/ 0 60000 65536"/>
                  <a:gd name="T5" fmla="*/ 0 60000 65536"/>
                  <a:gd name="T6" fmla="*/ 0 w 852"/>
                  <a:gd name="T7" fmla="*/ 0 h 1"/>
                  <a:gd name="T8" fmla="*/ 852 w 852"/>
                  <a:gd name="T9" fmla="*/ 1 h 1"/>
                </a:gdLst>
                <a:ahLst/>
                <a:cxnLst>
                  <a:cxn ang="T4">
                    <a:pos x="T0" y="T1"/>
                  </a:cxn>
                  <a:cxn ang="T5">
                    <a:pos x="T2" y="T3"/>
                  </a:cxn>
                </a:cxnLst>
                <a:rect l="T6" t="T7" r="T8" b="T9"/>
                <a:pathLst>
                  <a:path w="852" h="1">
                    <a:moveTo>
                      <a:pt x="0" y="0"/>
                    </a:moveTo>
                    <a:lnTo>
                      <a:pt x="852" y="0"/>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114769" name="Text Box 50"/>
              <p:cNvSpPr txBox="1">
                <a:spLocks noChangeArrowheads="1"/>
              </p:cNvSpPr>
              <p:nvPr/>
            </p:nvSpPr>
            <p:spPr bwMode="auto">
              <a:xfrm>
                <a:off x="742" y="3045"/>
                <a:ext cx="40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m</a:t>
                </a:r>
                <a:r>
                  <a:rPr lang="zh-CN" altLang="en-US" sz="2000">
                    <a:latin typeface="Times New Roman" pitchFamily="18" charset="0"/>
                  </a:rPr>
                  <a:t>位</a:t>
                </a:r>
              </a:p>
            </p:txBody>
          </p:sp>
          <p:sp>
            <p:nvSpPr>
              <p:cNvPr id="114770" name="Freeform 51"/>
              <p:cNvSpPr>
                <a:spLocks/>
              </p:cNvSpPr>
              <p:nvPr/>
            </p:nvSpPr>
            <p:spPr bwMode="auto">
              <a:xfrm>
                <a:off x="1362" y="3267"/>
                <a:ext cx="870" cy="3"/>
              </a:xfrm>
              <a:custGeom>
                <a:avLst/>
                <a:gdLst>
                  <a:gd name="T0" fmla="*/ 0 w 870"/>
                  <a:gd name="T1" fmla="*/ 3 h 3"/>
                  <a:gd name="T2" fmla="*/ 870 w 870"/>
                  <a:gd name="T3" fmla="*/ 0 h 3"/>
                  <a:gd name="T4" fmla="*/ 0 60000 65536"/>
                  <a:gd name="T5" fmla="*/ 0 60000 65536"/>
                  <a:gd name="T6" fmla="*/ 0 w 870"/>
                  <a:gd name="T7" fmla="*/ 0 h 3"/>
                  <a:gd name="T8" fmla="*/ 870 w 870"/>
                  <a:gd name="T9" fmla="*/ 3 h 3"/>
                </a:gdLst>
                <a:ahLst/>
                <a:cxnLst>
                  <a:cxn ang="T4">
                    <a:pos x="T0" y="T1"/>
                  </a:cxn>
                  <a:cxn ang="T5">
                    <a:pos x="T2" y="T3"/>
                  </a:cxn>
                </a:cxnLst>
                <a:rect l="T6" t="T7" r="T8" b="T9"/>
                <a:pathLst>
                  <a:path w="870" h="3">
                    <a:moveTo>
                      <a:pt x="0" y="3"/>
                    </a:moveTo>
                    <a:lnTo>
                      <a:pt x="870" y="0"/>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114771" name="Text Box 52"/>
              <p:cNvSpPr txBox="1">
                <a:spLocks noChangeArrowheads="1"/>
              </p:cNvSpPr>
              <p:nvPr/>
            </p:nvSpPr>
            <p:spPr bwMode="auto">
              <a:xfrm>
                <a:off x="1632" y="3045"/>
                <a:ext cx="35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b</a:t>
                </a:r>
                <a:r>
                  <a:rPr lang="zh-CN" altLang="en-US" sz="2000">
                    <a:latin typeface="Times New Roman" pitchFamily="18" charset="0"/>
                  </a:rPr>
                  <a:t>位</a:t>
                </a:r>
              </a:p>
            </p:txBody>
          </p:sp>
          <p:sp>
            <p:nvSpPr>
              <p:cNvPr id="114772" name="Freeform 53"/>
              <p:cNvSpPr>
                <a:spLocks/>
              </p:cNvSpPr>
              <p:nvPr/>
            </p:nvSpPr>
            <p:spPr bwMode="auto">
              <a:xfrm>
                <a:off x="501" y="3036"/>
                <a:ext cx="1707" cy="1"/>
              </a:xfrm>
              <a:custGeom>
                <a:avLst/>
                <a:gdLst>
                  <a:gd name="T0" fmla="*/ 0 w 1707"/>
                  <a:gd name="T1" fmla="*/ 0 h 1"/>
                  <a:gd name="T2" fmla="*/ 1707 w 1707"/>
                  <a:gd name="T3" fmla="*/ 1 h 1"/>
                  <a:gd name="T4" fmla="*/ 0 60000 65536"/>
                  <a:gd name="T5" fmla="*/ 0 60000 65536"/>
                  <a:gd name="T6" fmla="*/ 0 w 1707"/>
                  <a:gd name="T7" fmla="*/ 0 h 1"/>
                  <a:gd name="T8" fmla="*/ 1707 w 1707"/>
                  <a:gd name="T9" fmla="*/ 1 h 1"/>
                </a:gdLst>
                <a:ahLst/>
                <a:cxnLst>
                  <a:cxn ang="T4">
                    <a:pos x="T0" y="T1"/>
                  </a:cxn>
                  <a:cxn ang="T5">
                    <a:pos x="T2" y="T3"/>
                  </a:cxn>
                </a:cxnLst>
                <a:rect l="T6" t="T7" r="T8" b="T9"/>
                <a:pathLst>
                  <a:path w="1707" h="1">
                    <a:moveTo>
                      <a:pt x="0" y="0"/>
                    </a:moveTo>
                    <a:lnTo>
                      <a:pt x="1707" y="1"/>
                    </a:lnTo>
                  </a:path>
                </a:pathLst>
              </a:custGeom>
              <a:noFill/>
              <a:ln w="38100">
                <a:solidFill>
                  <a:schemeClr val="tx1"/>
                </a:solidFill>
                <a:round/>
                <a:headEnd type="stealth" w="med" len="med"/>
                <a:tailEnd type="stealth" w="med" len="med"/>
              </a:ln>
            </p:spPr>
            <p:txBody>
              <a:bodyPr wrap="none"/>
              <a:lstStyle/>
              <a:p>
                <a:endParaRPr lang="zh-CN" altLang="en-US"/>
              </a:p>
            </p:txBody>
          </p:sp>
          <p:sp>
            <p:nvSpPr>
              <p:cNvPr id="114773" name="Text Box 54"/>
              <p:cNvSpPr txBox="1">
                <a:spLocks noChangeArrowheads="1"/>
              </p:cNvSpPr>
              <p:nvPr/>
            </p:nvSpPr>
            <p:spPr bwMode="auto">
              <a:xfrm>
                <a:off x="1152" y="2834"/>
                <a:ext cx="36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n</a:t>
                </a:r>
                <a:r>
                  <a:rPr lang="zh-CN" altLang="en-US" sz="2000">
                    <a:latin typeface="Times New Roman" pitchFamily="18" charset="0"/>
                  </a:rPr>
                  <a:t>位</a:t>
                </a:r>
              </a:p>
            </p:txBody>
          </p:sp>
          <p:sp>
            <p:nvSpPr>
              <p:cNvPr id="120" name="Text Box 31"/>
              <p:cNvSpPr txBox="1">
                <a:spLocks noChangeArrowheads="1"/>
              </p:cNvSpPr>
              <p:nvPr/>
            </p:nvSpPr>
            <p:spPr bwMode="auto">
              <a:xfrm>
                <a:off x="476" y="890"/>
                <a:ext cx="499" cy="136"/>
              </a:xfrm>
              <a:prstGeom prst="rect">
                <a:avLst/>
              </a:prstGeom>
              <a:noFill/>
              <a:ln w="9525">
                <a:noFill/>
                <a:miter lim="800000"/>
                <a:headEnd/>
                <a:tailEnd/>
              </a:ln>
            </p:spPr>
            <p:txBody>
              <a:bodyPr lIns="0" tIns="0" rIns="0" bIns="0" anchor="ctr" anchorCtr="1">
                <a:spAutoFit/>
              </a:bodyPr>
              <a:lstStyle/>
              <a:p>
                <a:pPr algn="l" eaLnBrk="1" hangingPunct="1">
                  <a:spcBef>
                    <a:spcPct val="0"/>
                  </a:spcBef>
                  <a:buClrTx/>
                  <a:buSzTx/>
                  <a:buFontTx/>
                  <a:buNone/>
                  <a:defRPr/>
                </a:pPr>
                <a:r>
                  <a:rPr lang="zh-CN" altLang="en-US" sz="1400" dirty="0">
                    <a:solidFill>
                      <a:schemeClr val="accent3">
                        <a:lumMod val="50000"/>
                      </a:schemeClr>
                    </a:solidFill>
                    <a:latin typeface="Times New Roman" pitchFamily="18" charset="0"/>
                  </a:rPr>
                  <a:t>字节地址</a:t>
                </a:r>
              </a:p>
            </p:txBody>
          </p:sp>
          <p:sp>
            <p:nvSpPr>
              <p:cNvPr id="121" name="Text Box 33"/>
              <p:cNvSpPr txBox="1">
                <a:spLocks noChangeArrowheads="1"/>
              </p:cNvSpPr>
              <p:nvPr/>
            </p:nvSpPr>
            <p:spPr bwMode="auto">
              <a:xfrm>
                <a:off x="521" y="1137"/>
                <a:ext cx="499" cy="252"/>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en-US" altLang="zh-CN" sz="2000" dirty="0">
                    <a:solidFill>
                      <a:schemeClr val="accent3">
                        <a:lumMod val="50000"/>
                      </a:schemeClr>
                    </a:solidFill>
                    <a:latin typeface="Times New Roman" pitchFamily="18" charset="0"/>
                  </a:rPr>
                  <a:t>0…1</a:t>
                </a:r>
                <a:endParaRPr lang="zh-CN" altLang="en-US" sz="2000" dirty="0">
                  <a:solidFill>
                    <a:schemeClr val="accent3">
                      <a:lumMod val="50000"/>
                    </a:schemeClr>
                  </a:solidFill>
                  <a:latin typeface="Times New Roman" pitchFamily="18" charset="0"/>
                </a:endParaRPr>
              </a:p>
            </p:txBody>
          </p:sp>
          <p:sp>
            <p:nvSpPr>
              <p:cNvPr id="122" name="Text Box 33"/>
              <p:cNvSpPr txBox="1">
                <a:spLocks noChangeArrowheads="1"/>
              </p:cNvSpPr>
              <p:nvPr/>
            </p:nvSpPr>
            <p:spPr bwMode="auto">
              <a:xfrm>
                <a:off x="476" y="2588"/>
                <a:ext cx="499" cy="252"/>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en-US" altLang="zh-CN" sz="2000" dirty="0">
                    <a:solidFill>
                      <a:schemeClr val="accent3">
                        <a:lumMod val="50000"/>
                      </a:schemeClr>
                    </a:solidFill>
                    <a:latin typeface="Times New Roman" pitchFamily="18" charset="0"/>
                  </a:rPr>
                  <a:t>11..1</a:t>
                </a:r>
                <a:endParaRPr lang="zh-CN" altLang="en-US" sz="2000" dirty="0">
                  <a:solidFill>
                    <a:schemeClr val="accent3">
                      <a:lumMod val="50000"/>
                    </a:schemeClr>
                  </a:solidFill>
                  <a:latin typeface="Times New Roman" pitchFamily="18" charset="0"/>
                </a:endParaRPr>
              </a:p>
            </p:txBody>
          </p:sp>
        </p:grpSp>
        <p:grpSp>
          <p:nvGrpSpPr>
            <p:cNvPr id="114702" name="Group 57"/>
            <p:cNvGrpSpPr>
              <a:grpSpLocks/>
            </p:cNvGrpSpPr>
            <p:nvPr/>
          </p:nvGrpSpPr>
          <p:grpSpPr bwMode="auto">
            <a:xfrm>
              <a:off x="3354" y="806"/>
              <a:ext cx="2165" cy="2026"/>
              <a:chOff x="3354" y="806"/>
              <a:chExt cx="2165" cy="2026"/>
            </a:xfrm>
          </p:grpSpPr>
          <p:sp>
            <p:nvSpPr>
              <p:cNvPr id="114703" name="Rectangle 71"/>
              <p:cNvSpPr>
                <a:spLocks noChangeArrowheads="1"/>
              </p:cNvSpPr>
              <p:nvPr/>
            </p:nvSpPr>
            <p:spPr bwMode="auto">
              <a:xfrm>
                <a:off x="3819" y="2092"/>
                <a:ext cx="816" cy="461"/>
              </a:xfrm>
              <a:prstGeom prst="rect">
                <a:avLst/>
              </a:prstGeom>
              <a:noFill/>
              <a:ln w="9525">
                <a:no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14704" name="Rectangle 72"/>
              <p:cNvSpPr>
                <a:spLocks noChangeArrowheads="1"/>
              </p:cNvSpPr>
              <p:nvPr/>
            </p:nvSpPr>
            <p:spPr bwMode="auto">
              <a:xfrm>
                <a:off x="3819" y="1368"/>
                <a:ext cx="816" cy="323"/>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a:p>
                <a:pPr algn="l" eaLnBrk="1" hangingPunct="1">
                  <a:buClr>
                    <a:schemeClr val="accent2"/>
                  </a:buClr>
                </a:pPr>
                <a:endParaRPr lang="zh-CN" altLang="en-US" sz="1600" b="0">
                  <a:latin typeface="Times New Roman" pitchFamily="18" charset="0"/>
                </a:endParaRPr>
              </a:p>
            </p:txBody>
          </p:sp>
          <p:sp>
            <p:nvSpPr>
              <p:cNvPr id="114705" name="Rectangle 73"/>
              <p:cNvSpPr>
                <a:spLocks noChangeArrowheads="1"/>
              </p:cNvSpPr>
              <p:nvPr/>
            </p:nvSpPr>
            <p:spPr bwMode="auto">
              <a:xfrm>
                <a:off x="3819" y="1208"/>
                <a:ext cx="816" cy="160"/>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14706" name="Rectangle 74"/>
              <p:cNvSpPr>
                <a:spLocks noChangeArrowheads="1"/>
              </p:cNvSpPr>
              <p:nvPr/>
            </p:nvSpPr>
            <p:spPr bwMode="auto">
              <a:xfrm>
                <a:off x="3819" y="1048"/>
                <a:ext cx="816" cy="160"/>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1600" b="0">
                  <a:latin typeface="Times New Roman" pitchFamily="18" charset="0"/>
                </a:endParaRPr>
              </a:p>
            </p:txBody>
          </p:sp>
          <p:sp>
            <p:nvSpPr>
              <p:cNvPr id="114707" name="Line 75"/>
              <p:cNvSpPr>
                <a:spLocks noChangeShapeType="1"/>
              </p:cNvSpPr>
              <p:nvPr/>
            </p:nvSpPr>
            <p:spPr bwMode="auto">
              <a:xfrm>
                <a:off x="3819" y="1048"/>
                <a:ext cx="816" cy="0"/>
              </a:xfrm>
              <a:prstGeom prst="line">
                <a:avLst/>
              </a:prstGeom>
              <a:noFill/>
              <a:ln w="38100" cap="sq">
                <a:solidFill>
                  <a:schemeClr val="tx1"/>
                </a:solidFill>
                <a:round/>
                <a:headEnd/>
                <a:tailEnd/>
              </a:ln>
            </p:spPr>
            <p:txBody>
              <a:bodyPr wrap="none"/>
              <a:lstStyle/>
              <a:p>
                <a:endParaRPr lang="zh-CN" altLang="en-US"/>
              </a:p>
            </p:txBody>
          </p:sp>
          <p:sp>
            <p:nvSpPr>
              <p:cNvPr id="114708" name="Line 76"/>
              <p:cNvSpPr>
                <a:spLocks noChangeShapeType="1"/>
              </p:cNvSpPr>
              <p:nvPr/>
            </p:nvSpPr>
            <p:spPr bwMode="auto">
              <a:xfrm>
                <a:off x="3819" y="1208"/>
                <a:ext cx="816" cy="0"/>
              </a:xfrm>
              <a:prstGeom prst="line">
                <a:avLst/>
              </a:prstGeom>
              <a:noFill/>
              <a:ln w="38100">
                <a:solidFill>
                  <a:schemeClr val="tx1"/>
                </a:solidFill>
                <a:round/>
                <a:headEnd/>
                <a:tailEnd/>
              </a:ln>
            </p:spPr>
            <p:txBody>
              <a:bodyPr wrap="none"/>
              <a:lstStyle/>
              <a:p>
                <a:endParaRPr lang="zh-CN" altLang="en-US"/>
              </a:p>
            </p:txBody>
          </p:sp>
          <p:sp>
            <p:nvSpPr>
              <p:cNvPr id="114709" name="Line 77"/>
              <p:cNvSpPr>
                <a:spLocks noChangeShapeType="1"/>
              </p:cNvSpPr>
              <p:nvPr/>
            </p:nvSpPr>
            <p:spPr bwMode="auto">
              <a:xfrm>
                <a:off x="3819" y="1368"/>
                <a:ext cx="816" cy="0"/>
              </a:xfrm>
              <a:prstGeom prst="line">
                <a:avLst/>
              </a:prstGeom>
              <a:noFill/>
              <a:ln w="38100">
                <a:solidFill>
                  <a:schemeClr val="tx1"/>
                </a:solidFill>
                <a:round/>
                <a:headEnd/>
                <a:tailEnd/>
              </a:ln>
            </p:spPr>
            <p:txBody>
              <a:bodyPr wrap="none"/>
              <a:lstStyle/>
              <a:p>
                <a:endParaRPr lang="zh-CN" altLang="en-US"/>
              </a:p>
            </p:txBody>
          </p:sp>
          <p:sp>
            <p:nvSpPr>
              <p:cNvPr id="114710" name="Line 78"/>
              <p:cNvSpPr>
                <a:spLocks noChangeShapeType="1"/>
              </p:cNvSpPr>
              <p:nvPr/>
            </p:nvSpPr>
            <p:spPr bwMode="auto">
              <a:xfrm>
                <a:off x="3819" y="2019"/>
                <a:ext cx="816" cy="0"/>
              </a:xfrm>
              <a:prstGeom prst="line">
                <a:avLst/>
              </a:prstGeom>
              <a:noFill/>
              <a:ln w="38100">
                <a:solidFill>
                  <a:schemeClr val="tx1"/>
                </a:solidFill>
                <a:round/>
                <a:headEnd/>
                <a:tailEnd/>
              </a:ln>
            </p:spPr>
            <p:txBody>
              <a:bodyPr wrap="none"/>
              <a:lstStyle/>
              <a:p>
                <a:endParaRPr lang="zh-CN" altLang="en-US"/>
              </a:p>
            </p:txBody>
          </p:sp>
          <p:sp>
            <p:nvSpPr>
              <p:cNvPr id="114711" name="Line 79"/>
              <p:cNvSpPr>
                <a:spLocks noChangeShapeType="1"/>
              </p:cNvSpPr>
              <p:nvPr/>
            </p:nvSpPr>
            <p:spPr bwMode="auto">
              <a:xfrm>
                <a:off x="3819" y="1048"/>
                <a:ext cx="0" cy="1185"/>
              </a:xfrm>
              <a:prstGeom prst="line">
                <a:avLst/>
              </a:prstGeom>
              <a:noFill/>
              <a:ln w="38100" cap="sq">
                <a:solidFill>
                  <a:schemeClr val="tx1"/>
                </a:solidFill>
                <a:round/>
                <a:headEnd/>
                <a:tailEnd/>
              </a:ln>
            </p:spPr>
            <p:txBody>
              <a:bodyPr wrap="none"/>
              <a:lstStyle/>
              <a:p>
                <a:endParaRPr lang="zh-CN" altLang="en-US"/>
              </a:p>
            </p:txBody>
          </p:sp>
          <p:sp>
            <p:nvSpPr>
              <p:cNvPr id="114712" name="Line 80"/>
              <p:cNvSpPr>
                <a:spLocks noChangeShapeType="1"/>
              </p:cNvSpPr>
              <p:nvPr/>
            </p:nvSpPr>
            <p:spPr bwMode="auto">
              <a:xfrm>
                <a:off x="4635" y="1048"/>
                <a:ext cx="0" cy="1185"/>
              </a:xfrm>
              <a:prstGeom prst="line">
                <a:avLst/>
              </a:prstGeom>
              <a:noFill/>
              <a:ln w="38100" cap="sq">
                <a:solidFill>
                  <a:schemeClr val="tx1"/>
                </a:solidFill>
                <a:round/>
                <a:headEnd/>
                <a:tailEnd/>
              </a:ln>
            </p:spPr>
            <p:txBody>
              <a:bodyPr wrap="none"/>
              <a:lstStyle/>
              <a:p>
                <a:endParaRPr lang="zh-CN" altLang="en-US"/>
              </a:p>
            </p:txBody>
          </p:sp>
          <p:grpSp>
            <p:nvGrpSpPr>
              <p:cNvPr id="114713" name="Group 81"/>
              <p:cNvGrpSpPr>
                <a:grpSpLocks/>
              </p:cNvGrpSpPr>
              <p:nvPr/>
            </p:nvGrpSpPr>
            <p:grpSpPr bwMode="auto">
              <a:xfrm>
                <a:off x="4513" y="2064"/>
                <a:ext cx="266" cy="462"/>
                <a:chOff x="1654" y="2592"/>
                <a:chExt cx="266" cy="610"/>
              </a:xfrm>
            </p:grpSpPr>
            <p:sp>
              <p:nvSpPr>
                <p:cNvPr id="114734" name="Text Box 82"/>
                <p:cNvSpPr txBox="1">
                  <a:spLocks noChangeArrowheads="1"/>
                </p:cNvSpPr>
                <p:nvPr/>
              </p:nvSpPr>
              <p:spPr bwMode="auto">
                <a:xfrm>
                  <a:off x="1654" y="2592"/>
                  <a:ext cx="266" cy="5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sp>
              <p:nvSpPr>
                <p:cNvPr id="114735" name="Text Box 83"/>
                <p:cNvSpPr txBox="1">
                  <a:spLocks noChangeArrowheads="1"/>
                </p:cNvSpPr>
                <p:nvPr/>
              </p:nvSpPr>
              <p:spPr bwMode="auto">
                <a:xfrm>
                  <a:off x="1654" y="2669"/>
                  <a:ext cx="266" cy="5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grpSp>
          <p:grpSp>
            <p:nvGrpSpPr>
              <p:cNvPr id="114714" name="Group 84"/>
              <p:cNvGrpSpPr>
                <a:grpSpLocks/>
              </p:cNvGrpSpPr>
              <p:nvPr/>
            </p:nvGrpSpPr>
            <p:grpSpPr bwMode="auto">
              <a:xfrm>
                <a:off x="3675" y="2064"/>
                <a:ext cx="266" cy="462"/>
                <a:chOff x="1654" y="2592"/>
                <a:chExt cx="266" cy="610"/>
              </a:xfrm>
            </p:grpSpPr>
            <p:sp>
              <p:nvSpPr>
                <p:cNvPr id="114732" name="Text Box 85"/>
                <p:cNvSpPr txBox="1">
                  <a:spLocks noChangeArrowheads="1"/>
                </p:cNvSpPr>
                <p:nvPr/>
              </p:nvSpPr>
              <p:spPr bwMode="auto">
                <a:xfrm>
                  <a:off x="1654" y="2592"/>
                  <a:ext cx="266" cy="5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sp>
              <p:nvSpPr>
                <p:cNvPr id="114733" name="Text Box 86"/>
                <p:cNvSpPr txBox="1">
                  <a:spLocks noChangeArrowheads="1"/>
                </p:cNvSpPr>
                <p:nvPr/>
              </p:nvSpPr>
              <p:spPr bwMode="auto">
                <a:xfrm>
                  <a:off x="1654" y="2669"/>
                  <a:ext cx="266" cy="53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a:t>
                  </a:r>
                </a:p>
              </p:txBody>
            </p:sp>
          </p:grpSp>
          <p:sp>
            <p:nvSpPr>
              <p:cNvPr id="114715" name="Text Box 87"/>
              <p:cNvSpPr txBox="1">
                <a:spLocks noChangeArrowheads="1"/>
              </p:cNvSpPr>
              <p:nvPr/>
            </p:nvSpPr>
            <p:spPr bwMode="auto">
              <a:xfrm>
                <a:off x="4107" y="1418"/>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14716" name="Text Box 88"/>
              <p:cNvSpPr txBox="1">
                <a:spLocks noChangeArrowheads="1"/>
              </p:cNvSpPr>
              <p:nvPr/>
            </p:nvSpPr>
            <p:spPr bwMode="auto">
              <a:xfrm>
                <a:off x="4107" y="1728"/>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14717" name="AutoShape 89"/>
              <p:cNvSpPr>
                <a:spLocks/>
              </p:cNvSpPr>
              <p:nvPr/>
            </p:nvSpPr>
            <p:spPr bwMode="auto">
              <a:xfrm>
                <a:off x="4683" y="1048"/>
                <a:ext cx="95" cy="636"/>
              </a:xfrm>
              <a:prstGeom prst="rightBrace">
                <a:avLst>
                  <a:gd name="adj1" fmla="val 55789"/>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18" name="AutoShape 90"/>
              <p:cNvSpPr>
                <a:spLocks/>
              </p:cNvSpPr>
              <p:nvPr/>
            </p:nvSpPr>
            <p:spPr bwMode="auto">
              <a:xfrm>
                <a:off x="4683" y="1703"/>
                <a:ext cx="100" cy="328"/>
              </a:xfrm>
              <a:prstGeom prst="rightBrace">
                <a:avLst>
                  <a:gd name="adj1" fmla="val 27333"/>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19" name="AutoShape 91"/>
              <p:cNvSpPr>
                <a:spLocks/>
              </p:cNvSpPr>
              <p:nvPr/>
            </p:nvSpPr>
            <p:spPr bwMode="auto">
              <a:xfrm>
                <a:off x="4683" y="2502"/>
                <a:ext cx="100" cy="330"/>
              </a:xfrm>
              <a:prstGeom prst="rightBrace">
                <a:avLst>
                  <a:gd name="adj1" fmla="val 27500"/>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2686" name="Text Box 92"/>
              <p:cNvSpPr txBox="1">
                <a:spLocks noChangeArrowheads="1"/>
              </p:cNvSpPr>
              <p:nvPr/>
            </p:nvSpPr>
            <p:spPr bwMode="auto">
              <a:xfrm>
                <a:off x="4752" y="1290"/>
                <a:ext cx="558" cy="250"/>
              </a:xfrm>
              <a:prstGeom prst="rect">
                <a:avLst/>
              </a:prstGeom>
              <a:noFill/>
              <a:ln w="9525">
                <a:noFill/>
                <a:miter lim="800000"/>
                <a:headEnd/>
                <a:tailEnd/>
              </a:ln>
            </p:spPr>
            <p:txBody>
              <a:bodyPr wrap="none">
                <a:spAutoFit/>
              </a:bodyPr>
              <a:lstStyle/>
              <a:p>
                <a:pPr algn="l" eaLnBrk="1" hangingPunct="1">
                  <a:spcBef>
                    <a:spcPct val="0"/>
                  </a:spcBef>
                  <a:buClrTx/>
                  <a:buSzTx/>
                  <a:buFontTx/>
                  <a:buNone/>
                  <a:defRPr/>
                </a:pPr>
                <a:r>
                  <a:rPr lang="zh-CN" altLang="en-US" sz="2000">
                    <a:solidFill>
                      <a:schemeClr val="accent2">
                        <a:lumMod val="75000"/>
                      </a:schemeClr>
                    </a:solidFill>
                    <a:latin typeface="Times New Roman" pitchFamily="18" charset="0"/>
                  </a:rPr>
                  <a:t>字块 0</a:t>
                </a:r>
              </a:p>
            </p:txBody>
          </p:sp>
          <p:sp>
            <p:nvSpPr>
              <p:cNvPr id="112687" name="Text Box 93"/>
              <p:cNvSpPr txBox="1">
                <a:spLocks noChangeArrowheads="1"/>
              </p:cNvSpPr>
              <p:nvPr/>
            </p:nvSpPr>
            <p:spPr bwMode="auto">
              <a:xfrm>
                <a:off x="4752" y="1776"/>
                <a:ext cx="558" cy="250"/>
              </a:xfrm>
              <a:prstGeom prst="rect">
                <a:avLst/>
              </a:prstGeom>
              <a:noFill/>
              <a:ln w="9525">
                <a:noFill/>
                <a:miter lim="800000"/>
                <a:headEnd/>
                <a:tailEnd/>
              </a:ln>
            </p:spPr>
            <p:txBody>
              <a:bodyPr wrap="none">
                <a:spAutoFit/>
              </a:bodyPr>
              <a:lstStyle/>
              <a:p>
                <a:pPr algn="l" eaLnBrk="1" hangingPunct="1">
                  <a:spcBef>
                    <a:spcPct val="0"/>
                  </a:spcBef>
                  <a:buClrTx/>
                  <a:buSzTx/>
                  <a:buFontTx/>
                  <a:buNone/>
                  <a:defRPr/>
                </a:pPr>
                <a:r>
                  <a:rPr lang="zh-CN" altLang="en-US" sz="2000">
                    <a:solidFill>
                      <a:schemeClr val="accent2">
                        <a:lumMod val="75000"/>
                      </a:schemeClr>
                    </a:solidFill>
                    <a:latin typeface="Times New Roman" pitchFamily="18" charset="0"/>
                  </a:rPr>
                  <a:t>字块 1</a:t>
                </a:r>
              </a:p>
            </p:txBody>
          </p:sp>
          <p:sp>
            <p:nvSpPr>
              <p:cNvPr id="112688" name="Text Box 94"/>
              <p:cNvSpPr txBox="1">
                <a:spLocks noChangeArrowheads="1"/>
              </p:cNvSpPr>
              <p:nvPr/>
            </p:nvSpPr>
            <p:spPr bwMode="auto">
              <a:xfrm>
                <a:off x="4752" y="2570"/>
                <a:ext cx="704" cy="252"/>
              </a:xfrm>
              <a:prstGeom prst="rect">
                <a:avLst/>
              </a:prstGeom>
              <a:noFill/>
              <a:ln w="9525">
                <a:noFill/>
                <a:miter lim="800000"/>
                <a:headEnd/>
                <a:tailEnd/>
              </a:ln>
            </p:spPr>
            <p:txBody>
              <a:bodyPr wrap="none">
                <a:spAutoFit/>
              </a:bodyPr>
              <a:lstStyle/>
              <a:p>
                <a:pPr algn="l" eaLnBrk="1" hangingPunct="1">
                  <a:spcBef>
                    <a:spcPct val="0"/>
                  </a:spcBef>
                  <a:buClrTx/>
                  <a:buSzTx/>
                  <a:buFontTx/>
                  <a:buNone/>
                  <a:defRPr/>
                </a:pPr>
                <a:r>
                  <a:rPr lang="zh-CN" altLang="en-US" sz="2000" dirty="0">
                    <a:solidFill>
                      <a:schemeClr val="accent2">
                        <a:lumMod val="75000"/>
                      </a:schemeClr>
                    </a:solidFill>
                    <a:latin typeface="Times New Roman" pitchFamily="18" charset="0"/>
                  </a:rPr>
                  <a:t>字块</a:t>
                </a:r>
                <a:r>
                  <a:rPr lang="en-US" altLang="zh-CN" sz="2000" dirty="0" err="1">
                    <a:solidFill>
                      <a:schemeClr val="accent2">
                        <a:lumMod val="75000"/>
                      </a:schemeClr>
                    </a:solidFill>
                    <a:latin typeface="Times New Roman" pitchFamily="18" charset="0"/>
                  </a:rPr>
                  <a:t>2</a:t>
                </a:r>
                <a:r>
                  <a:rPr lang="en-US" altLang="zh-CN" sz="2000" i="1" baseline="48000" dirty="0" err="1">
                    <a:solidFill>
                      <a:schemeClr val="accent2">
                        <a:lumMod val="75000"/>
                      </a:schemeClr>
                    </a:solidFill>
                    <a:latin typeface="Times New Roman" pitchFamily="18" charset="0"/>
                  </a:rPr>
                  <a:t>c</a:t>
                </a:r>
                <a:r>
                  <a:rPr lang="en-US" altLang="zh-CN" sz="2000" dirty="0">
                    <a:solidFill>
                      <a:schemeClr val="accent2">
                        <a:lumMod val="75000"/>
                      </a:schemeClr>
                    </a:solidFill>
                    <a:latin typeface="Times New Roman" pitchFamily="18" charset="0"/>
                  </a:rPr>
                  <a:t>-1</a:t>
                </a:r>
              </a:p>
            </p:txBody>
          </p:sp>
          <p:sp>
            <p:nvSpPr>
              <p:cNvPr id="114723" name="Rectangle 95"/>
              <p:cNvSpPr>
                <a:spLocks noChangeArrowheads="1"/>
              </p:cNvSpPr>
              <p:nvPr/>
            </p:nvSpPr>
            <p:spPr bwMode="auto">
              <a:xfrm>
                <a:off x="3387" y="1048"/>
                <a:ext cx="432" cy="16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24" name="Rectangle 96"/>
              <p:cNvSpPr>
                <a:spLocks noChangeArrowheads="1"/>
              </p:cNvSpPr>
              <p:nvPr/>
            </p:nvSpPr>
            <p:spPr bwMode="auto">
              <a:xfrm>
                <a:off x="3387" y="1694"/>
                <a:ext cx="432" cy="16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25" name="Rectangle 97"/>
              <p:cNvSpPr>
                <a:spLocks noChangeArrowheads="1"/>
              </p:cNvSpPr>
              <p:nvPr/>
            </p:nvSpPr>
            <p:spPr bwMode="auto">
              <a:xfrm>
                <a:off x="3408" y="2487"/>
                <a:ext cx="432" cy="160"/>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4726" name="Text Box 101"/>
              <p:cNvSpPr txBox="1">
                <a:spLocks noChangeArrowheads="1"/>
              </p:cNvSpPr>
              <p:nvPr/>
            </p:nvSpPr>
            <p:spPr bwMode="auto">
              <a:xfrm>
                <a:off x="3354" y="806"/>
                <a:ext cx="43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chemeClr val="folHlink"/>
                    </a:solidFill>
                    <a:latin typeface="Times New Roman" pitchFamily="18" charset="0"/>
                  </a:rPr>
                  <a:t>标记</a:t>
                </a:r>
              </a:p>
            </p:txBody>
          </p:sp>
          <p:sp>
            <p:nvSpPr>
              <p:cNvPr id="114727" name="Text Box 102"/>
              <p:cNvSpPr txBox="1">
                <a:spLocks noChangeArrowheads="1"/>
              </p:cNvSpPr>
              <p:nvPr/>
            </p:nvSpPr>
            <p:spPr bwMode="auto">
              <a:xfrm>
                <a:off x="3884" y="806"/>
                <a:ext cx="543"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Cache</a:t>
                </a:r>
              </a:p>
            </p:txBody>
          </p:sp>
          <p:sp>
            <p:nvSpPr>
              <p:cNvPr id="112697" name="Text Box 103"/>
              <p:cNvSpPr txBox="1">
                <a:spLocks noChangeArrowheads="1"/>
              </p:cNvSpPr>
              <p:nvPr/>
            </p:nvSpPr>
            <p:spPr bwMode="auto">
              <a:xfrm>
                <a:off x="4752" y="806"/>
                <a:ext cx="767" cy="252"/>
              </a:xfrm>
              <a:prstGeom prst="rect">
                <a:avLst/>
              </a:prstGeom>
              <a:noFill/>
              <a:ln w="9525">
                <a:noFill/>
                <a:miter lim="800000"/>
                <a:headEnd/>
                <a:tailEnd/>
              </a:ln>
            </p:spPr>
            <p:txBody>
              <a:bodyPr wrap="none">
                <a:spAutoFit/>
              </a:bodyPr>
              <a:lstStyle/>
              <a:p>
                <a:pPr algn="l" eaLnBrk="1" hangingPunct="1">
                  <a:spcBef>
                    <a:spcPct val="0"/>
                  </a:spcBef>
                  <a:buClrTx/>
                  <a:buSzTx/>
                  <a:buFontTx/>
                  <a:buNone/>
                  <a:defRPr/>
                </a:pPr>
                <a:r>
                  <a:rPr lang="zh-CN" altLang="en-US" sz="2000" dirty="0">
                    <a:solidFill>
                      <a:schemeClr val="accent2">
                        <a:lumMod val="75000"/>
                      </a:schemeClr>
                    </a:solidFill>
                    <a:latin typeface="Times New Roman" pitchFamily="18" charset="0"/>
                  </a:rPr>
                  <a:t>缓存块号</a:t>
                </a:r>
              </a:p>
            </p:txBody>
          </p:sp>
          <p:sp>
            <p:nvSpPr>
              <p:cNvPr id="114729" name="Rectangle 104"/>
              <p:cNvSpPr>
                <a:spLocks noChangeArrowheads="1"/>
              </p:cNvSpPr>
              <p:nvPr/>
            </p:nvSpPr>
            <p:spPr bwMode="auto">
              <a:xfrm>
                <a:off x="3837" y="2482"/>
                <a:ext cx="816" cy="341"/>
              </a:xfrm>
              <a:prstGeom prst="rect">
                <a:avLst/>
              </a:prstGeom>
              <a:noFill/>
              <a:ln w="38100">
                <a:solidFill>
                  <a:schemeClr val="tx1"/>
                </a:solidFill>
                <a:miter lim="800000"/>
                <a:headEnd/>
                <a:tailEnd/>
              </a:ln>
            </p:spPr>
            <p:txBody>
              <a:bodyPr/>
              <a:lstStyle/>
              <a:p>
                <a:pPr algn="l" eaLnBrk="1" hangingPunct="1">
                  <a:buClr>
                    <a:schemeClr val="accent2"/>
                  </a:buClr>
                </a:pPr>
                <a:endParaRPr lang="zh-CN" altLang="en-US" sz="2800" b="0">
                  <a:latin typeface="Times New Roman" pitchFamily="18" charset="0"/>
                </a:endParaRPr>
              </a:p>
            </p:txBody>
          </p:sp>
          <p:sp>
            <p:nvSpPr>
              <p:cNvPr id="114730" name="Freeform 105"/>
              <p:cNvSpPr>
                <a:spLocks/>
              </p:cNvSpPr>
              <p:nvPr/>
            </p:nvSpPr>
            <p:spPr bwMode="auto">
              <a:xfrm>
                <a:off x="3837" y="2409"/>
                <a:ext cx="1" cy="303"/>
              </a:xfrm>
              <a:custGeom>
                <a:avLst/>
                <a:gdLst>
                  <a:gd name="T0" fmla="*/ 0 w 1"/>
                  <a:gd name="T1" fmla="*/ 0 h 303"/>
                  <a:gd name="T2" fmla="*/ 1 w 1"/>
                  <a:gd name="T3" fmla="*/ 303 h 303"/>
                  <a:gd name="T4" fmla="*/ 0 60000 65536"/>
                  <a:gd name="T5" fmla="*/ 0 60000 65536"/>
                  <a:gd name="T6" fmla="*/ 0 w 1"/>
                  <a:gd name="T7" fmla="*/ 0 h 303"/>
                  <a:gd name="T8" fmla="*/ 1 w 1"/>
                  <a:gd name="T9" fmla="*/ 303 h 303"/>
                </a:gdLst>
                <a:ahLst/>
                <a:cxnLst>
                  <a:cxn ang="T4">
                    <a:pos x="T0" y="T1"/>
                  </a:cxn>
                  <a:cxn ang="T5">
                    <a:pos x="T2" y="T3"/>
                  </a:cxn>
                </a:cxnLst>
                <a:rect l="T6" t="T7" r="T8" b="T9"/>
                <a:pathLst>
                  <a:path w="1" h="303">
                    <a:moveTo>
                      <a:pt x="0" y="0"/>
                    </a:moveTo>
                    <a:lnTo>
                      <a:pt x="1" y="303"/>
                    </a:lnTo>
                  </a:path>
                </a:pathLst>
              </a:custGeom>
              <a:noFill/>
              <a:ln w="38100" cap="sq">
                <a:solidFill>
                  <a:schemeClr val="tx1"/>
                </a:solidFill>
                <a:round/>
                <a:headEnd/>
                <a:tailEnd/>
              </a:ln>
            </p:spPr>
            <p:txBody>
              <a:bodyPr wrap="none"/>
              <a:lstStyle/>
              <a:p>
                <a:endParaRPr lang="zh-CN" altLang="en-US"/>
              </a:p>
            </p:txBody>
          </p:sp>
          <p:sp>
            <p:nvSpPr>
              <p:cNvPr id="114731" name="Freeform 106"/>
              <p:cNvSpPr>
                <a:spLocks/>
              </p:cNvSpPr>
              <p:nvPr/>
            </p:nvSpPr>
            <p:spPr bwMode="auto">
              <a:xfrm>
                <a:off x="4653" y="2400"/>
                <a:ext cx="1" cy="317"/>
              </a:xfrm>
              <a:custGeom>
                <a:avLst/>
                <a:gdLst>
                  <a:gd name="T0" fmla="*/ 0 w 1"/>
                  <a:gd name="T1" fmla="*/ 0 h 317"/>
                  <a:gd name="T2" fmla="*/ 0 w 1"/>
                  <a:gd name="T3" fmla="*/ 317 h 317"/>
                  <a:gd name="T4" fmla="*/ 0 60000 65536"/>
                  <a:gd name="T5" fmla="*/ 0 60000 65536"/>
                  <a:gd name="T6" fmla="*/ 0 w 1"/>
                  <a:gd name="T7" fmla="*/ 0 h 317"/>
                  <a:gd name="T8" fmla="*/ 1 w 1"/>
                  <a:gd name="T9" fmla="*/ 317 h 317"/>
                </a:gdLst>
                <a:ahLst/>
                <a:cxnLst>
                  <a:cxn ang="T4">
                    <a:pos x="T0" y="T1"/>
                  </a:cxn>
                  <a:cxn ang="T5">
                    <a:pos x="T2" y="T3"/>
                  </a:cxn>
                </a:cxnLst>
                <a:rect l="T6" t="T7" r="T8" b="T9"/>
                <a:pathLst>
                  <a:path w="1" h="317">
                    <a:moveTo>
                      <a:pt x="0" y="0"/>
                    </a:moveTo>
                    <a:lnTo>
                      <a:pt x="0" y="317"/>
                    </a:lnTo>
                  </a:path>
                </a:pathLst>
              </a:custGeom>
              <a:noFill/>
              <a:ln w="38100" cap="sq">
                <a:solidFill>
                  <a:schemeClr val="tx1"/>
                </a:solidFill>
                <a:round/>
                <a:headEnd/>
                <a:tailEnd/>
              </a:ln>
            </p:spPr>
            <p:txBody>
              <a:bodyPr wrap="none"/>
              <a:lstStyle/>
              <a:p>
                <a:endParaRPr lang="zh-CN" altLang="en-US"/>
              </a:p>
            </p:txBody>
          </p:sp>
        </p:grpSp>
      </p:grpSp>
      <p:sp>
        <p:nvSpPr>
          <p:cNvPr id="284779" name="Rectangle 10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110" name="矩形 109"/>
          <p:cNvSpPr>
            <a:spLocks noChangeArrowheads="1"/>
          </p:cNvSpPr>
          <p:nvPr/>
        </p:nvSpPr>
        <p:spPr bwMode="auto">
          <a:xfrm>
            <a:off x="115888" y="5156200"/>
            <a:ext cx="649287" cy="701675"/>
          </a:xfrm>
          <a:prstGeom prst="rect">
            <a:avLst/>
          </a:prstGeom>
          <a:noFill/>
          <a:ln w="9525">
            <a:noFill/>
            <a:miter lim="800000"/>
            <a:headEnd/>
            <a:tailEnd/>
          </a:ln>
        </p:spPr>
        <p:txBody>
          <a:bodyPr wrap="none">
            <a:spAutoFit/>
          </a:bodyPr>
          <a:lstStyle/>
          <a:p>
            <a:r>
              <a:rPr lang="zh-CN" altLang="en-US">
                <a:latin typeface="Times New Roman" pitchFamily="18" charset="0"/>
              </a:rPr>
              <a:t>主存</a:t>
            </a:r>
            <a:endParaRPr lang="en-US" altLang="zh-CN">
              <a:latin typeface="Times New Roman" pitchFamily="18" charset="0"/>
            </a:endParaRPr>
          </a:p>
          <a:p>
            <a:r>
              <a:rPr lang="zh-CN" altLang="en-US">
                <a:latin typeface="Times New Roman" pitchFamily="18" charset="0"/>
              </a:rPr>
              <a:t>地址</a:t>
            </a:r>
            <a:endParaRPr lang="zh-CN" altLang="en-US"/>
          </a:p>
        </p:txBody>
      </p:sp>
      <p:sp>
        <p:nvSpPr>
          <p:cNvPr id="114" name="Text Box 5"/>
          <p:cNvSpPr txBox="1">
            <a:spLocks noChangeArrowheads="1"/>
          </p:cNvSpPr>
          <p:nvPr/>
        </p:nvSpPr>
        <p:spPr bwMode="auto">
          <a:xfrm>
            <a:off x="0" y="3140075"/>
            <a:ext cx="958850" cy="70802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solidFill>
                  <a:srgbClr val="00264C"/>
                </a:solidFill>
                <a:latin typeface="Times New Roman" pitchFamily="18" charset="0"/>
              </a:rPr>
              <a:t>主存有</a:t>
            </a:r>
            <a:endParaRPr lang="en-US" altLang="zh-CN" sz="2000">
              <a:solidFill>
                <a:srgbClr val="00264C"/>
              </a:solidFill>
              <a:latin typeface="Times New Roman" pitchFamily="18" charset="0"/>
            </a:endParaRPr>
          </a:p>
          <a:p>
            <a:pPr algn="l" eaLnBrk="1" hangingPunct="1">
              <a:spcBef>
                <a:spcPct val="0"/>
              </a:spcBef>
              <a:buClrTx/>
              <a:buSzTx/>
            </a:pPr>
            <a:r>
              <a:rPr lang="zh-CN" altLang="en-US" sz="2000">
                <a:solidFill>
                  <a:srgbClr val="00264C"/>
                </a:solidFill>
                <a:latin typeface="Times New Roman" pitchFamily="18" charset="0"/>
              </a:rPr>
              <a:t> </a:t>
            </a:r>
            <a:r>
              <a:rPr lang="zh-CN" altLang="en-US" sz="2000">
                <a:latin typeface="Times New Roman" pitchFamily="18" charset="0"/>
              </a:rPr>
              <a:t>2</a:t>
            </a:r>
            <a:r>
              <a:rPr lang="en-US" altLang="zh-CN" sz="2000" i="1" baseline="50000">
                <a:latin typeface="Times New Roman" pitchFamily="18" charset="0"/>
              </a:rPr>
              <a:t>m</a:t>
            </a:r>
            <a:r>
              <a:rPr lang="zh-CN" altLang="en-US" sz="2000">
                <a:solidFill>
                  <a:srgbClr val="00264C"/>
                </a:solidFill>
                <a:latin typeface="Times New Roman" pitchFamily="18" charset="0"/>
              </a:rPr>
              <a:t>块</a:t>
            </a:r>
          </a:p>
        </p:txBody>
      </p:sp>
      <p:sp>
        <p:nvSpPr>
          <p:cNvPr id="115" name="Text Box 6"/>
          <p:cNvSpPr txBox="1">
            <a:spLocks noChangeArrowheads="1"/>
          </p:cNvSpPr>
          <p:nvPr/>
        </p:nvSpPr>
        <p:spPr bwMode="auto">
          <a:xfrm>
            <a:off x="3708400" y="3716338"/>
            <a:ext cx="1425575" cy="523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2</a:t>
            </a:r>
            <a:r>
              <a:rPr lang="en-US" altLang="zh-CN" sz="2800" i="1" baseline="50000">
                <a:latin typeface="Times New Roman" pitchFamily="18" charset="0"/>
              </a:rPr>
              <a:t>m</a:t>
            </a:r>
            <a:r>
              <a:rPr lang="en-US" altLang="zh-CN" sz="2800">
                <a:latin typeface="Times New Roman" pitchFamily="18" charset="0"/>
              </a:rPr>
              <a:t> &gt;&gt; 2</a:t>
            </a:r>
            <a:r>
              <a:rPr lang="en-US" altLang="zh-CN" sz="2800" i="1" baseline="48000">
                <a:latin typeface="Times New Roman" pitchFamily="18" charset="0"/>
              </a:rPr>
              <a:t>c</a:t>
            </a:r>
            <a:endParaRPr lang="en-US" altLang="zh-CN" sz="2800" i="1">
              <a:latin typeface="Times New Roman" pitchFamily="18" charset="0"/>
            </a:endParaRPr>
          </a:p>
        </p:txBody>
      </p:sp>
      <p:sp>
        <p:nvSpPr>
          <p:cNvPr id="117" name="Text Box 5"/>
          <p:cNvSpPr txBox="1">
            <a:spLocks noChangeArrowheads="1"/>
          </p:cNvSpPr>
          <p:nvPr/>
        </p:nvSpPr>
        <p:spPr bwMode="auto">
          <a:xfrm>
            <a:off x="4500563" y="2492375"/>
            <a:ext cx="1127125" cy="70802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solidFill>
                  <a:srgbClr val="00264C"/>
                </a:solidFill>
                <a:latin typeface="Times New Roman" pitchFamily="18" charset="0"/>
              </a:rPr>
              <a:t>Cache</a:t>
            </a:r>
            <a:r>
              <a:rPr lang="zh-CN" altLang="en-US" sz="2000">
                <a:solidFill>
                  <a:srgbClr val="00264C"/>
                </a:solidFill>
                <a:latin typeface="Times New Roman" pitchFamily="18" charset="0"/>
              </a:rPr>
              <a:t>有</a:t>
            </a:r>
            <a:endParaRPr lang="en-US" altLang="zh-CN" sz="2000">
              <a:solidFill>
                <a:srgbClr val="00264C"/>
              </a:solidFill>
              <a:latin typeface="Times New Roman" pitchFamily="18" charset="0"/>
            </a:endParaRPr>
          </a:p>
          <a:p>
            <a:pPr algn="l" eaLnBrk="1" hangingPunct="1">
              <a:spcBef>
                <a:spcPct val="0"/>
              </a:spcBef>
              <a:buClrTx/>
              <a:buSzTx/>
              <a:buFontTx/>
              <a:buNone/>
            </a:pPr>
            <a:r>
              <a:rPr lang="zh-CN" altLang="en-US" sz="2000">
                <a:solidFill>
                  <a:srgbClr val="00264C"/>
                </a:solidFill>
                <a:latin typeface="Times New Roman" pitchFamily="18" charset="0"/>
              </a:rPr>
              <a:t> </a:t>
            </a:r>
            <a:r>
              <a:rPr lang="en-US" altLang="zh-CN" sz="2000">
                <a:latin typeface="Times New Roman" pitchFamily="18" charset="0"/>
              </a:rPr>
              <a:t>2</a:t>
            </a:r>
            <a:r>
              <a:rPr lang="en-US" altLang="zh-CN" sz="2000" i="1" baseline="48000">
                <a:latin typeface="Times New Roman" pitchFamily="18" charset="0"/>
              </a:rPr>
              <a:t>c</a:t>
            </a:r>
            <a:r>
              <a:rPr lang="zh-CN" altLang="en-US" sz="2000">
                <a:solidFill>
                  <a:srgbClr val="00264C"/>
                </a:solidFill>
                <a:latin typeface="Times New Roman" pitchFamily="18" charset="0"/>
              </a:rPr>
              <a:t>块</a:t>
            </a:r>
          </a:p>
        </p:txBody>
      </p:sp>
      <p:cxnSp>
        <p:nvCxnSpPr>
          <p:cNvPr id="119" name="直接连接符 118"/>
          <p:cNvCxnSpPr/>
          <p:nvPr/>
        </p:nvCxnSpPr>
        <p:spPr>
          <a:xfrm flipH="1">
            <a:off x="4500563" y="1916113"/>
            <a:ext cx="0" cy="4608512"/>
          </a:xfrm>
          <a:prstGeom prst="line">
            <a:avLst/>
          </a:prstGeom>
        </p:spPr>
        <p:style>
          <a:lnRef idx="1">
            <a:schemeClr val="accent1"/>
          </a:lnRef>
          <a:fillRef idx="0">
            <a:schemeClr val="accent1"/>
          </a:fillRef>
          <a:effectRef idx="0">
            <a:schemeClr val="accent1"/>
          </a:effectRef>
          <a:fontRef idx="minor">
            <a:schemeClr val="tx1"/>
          </a:fontRef>
        </p:style>
      </p:cxnSp>
      <p:sp>
        <p:nvSpPr>
          <p:cNvPr id="123" name="Text Box 33"/>
          <p:cNvSpPr txBox="1">
            <a:spLocks noChangeArrowheads="1"/>
          </p:cNvSpPr>
          <p:nvPr/>
        </p:nvSpPr>
        <p:spPr bwMode="auto">
          <a:xfrm>
            <a:off x="957263" y="2595563"/>
            <a:ext cx="792162" cy="400050"/>
          </a:xfrm>
          <a:prstGeom prst="rect">
            <a:avLst/>
          </a:prstGeom>
          <a:noFill/>
          <a:ln w="9525">
            <a:noFill/>
            <a:miter lim="800000"/>
            <a:headEnd/>
            <a:tailEnd/>
          </a:ln>
        </p:spPr>
        <p:txBody>
          <a:bodyPr>
            <a:spAutoFit/>
          </a:bodyPr>
          <a:lstStyle/>
          <a:p>
            <a:pPr algn="l" eaLnBrk="1" hangingPunct="1">
              <a:spcBef>
                <a:spcPct val="0"/>
              </a:spcBef>
              <a:buClrTx/>
              <a:buSzTx/>
              <a:buFontTx/>
              <a:buNone/>
              <a:defRPr/>
            </a:pPr>
            <a:r>
              <a:rPr lang="en-US" altLang="zh-CN" sz="2000" dirty="0">
                <a:solidFill>
                  <a:schemeClr val="accent3">
                    <a:lumMod val="50000"/>
                  </a:schemeClr>
                </a:solidFill>
                <a:latin typeface="Times New Roman" pitchFamily="18" charset="0"/>
              </a:rPr>
              <a:t>0..10</a:t>
            </a:r>
            <a:endParaRPr lang="zh-CN" altLang="en-US" sz="2000" dirty="0">
              <a:solidFill>
                <a:schemeClr val="accent3">
                  <a:lumMod val="50000"/>
                </a:schemeClr>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4676"/>
                                        </p:tgtEl>
                                        <p:attrNameLst>
                                          <p:attrName>style.visibility</p:attrName>
                                        </p:attrNameLst>
                                      </p:cBhvr>
                                      <p:to>
                                        <p:strVal val="visible"/>
                                      </p:to>
                                    </p:set>
                                    <p:animEffect transition="in" filter="blinds(horizontal)">
                                      <p:cBhvr>
                                        <p:cTn id="7" dur="500"/>
                                        <p:tgtEl>
                                          <p:spTgt spid="2846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blinds(horizontal)">
                                      <p:cBhvr>
                                        <p:cTn id="15" dur="500"/>
                                        <p:tgtEl>
                                          <p:spTgt spid="11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blinds(horizontal)">
                                      <p:cBhvr>
                                        <p:cTn id="18" dur="500"/>
                                        <p:tgtEl>
                                          <p:spTgt spid="11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blinds(horizontal)">
                                      <p:cBhvr>
                                        <p:cTn id="21" dur="500"/>
                                        <p:tgtEl>
                                          <p:spTgt spid="114"/>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17"/>
                                        </p:tgtEl>
                                        <p:attrNameLst>
                                          <p:attrName>style.visibility</p:attrName>
                                        </p:attrNameLst>
                                      </p:cBhvr>
                                      <p:to>
                                        <p:strVal val="visible"/>
                                      </p:to>
                                    </p:set>
                                    <p:animEffect transition="in" filter="blinds(horizontal)">
                                      <p:cBhvr>
                                        <p:cTn id="24" dur="500"/>
                                        <p:tgtEl>
                                          <p:spTgt spid="117"/>
                                        </p:tgtEl>
                                      </p:cBhvr>
                                    </p:animEffect>
                                  </p:childTnLst>
                                </p:cTn>
                              </p:par>
                              <p:par>
                                <p:cTn id="25" presetID="3" presetClass="entr" presetSubtype="1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blinds(horizontal)">
                                      <p:cBhvr>
                                        <p:cTn id="27" dur="500"/>
                                        <p:tgtEl>
                                          <p:spTgt spid="11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23"/>
                                        </p:tgtEl>
                                        <p:attrNameLst>
                                          <p:attrName>style.visibility</p:attrName>
                                        </p:attrNameLst>
                                      </p:cBhvr>
                                      <p:to>
                                        <p:strVal val="visible"/>
                                      </p:to>
                                    </p:set>
                                    <p:animEffect transition="in" filter="blinds(horizontal)">
                                      <p:cBhvr>
                                        <p:cTn id="3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6" grpId="0" autoUpdateAnimBg="0"/>
      <p:bldP spid="110" grpId="0"/>
      <p:bldP spid="114" grpId="0"/>
      <p:bldP spid="115" grpId="0" autoUpdateAnimBg="0"/>
      <p:bldP spid="117" grpId="0"/>
      <p:bldP spid="12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灯片编号占位符 1"/>
          <p:cNvSpPr>
            <a:spLocks noGrp="1"/>
          </p:cNvSpPr>
          <p:nvPr>
            <p:ph type="sldNum" sz="quarter" idx="10"/>
          </p:nvPr>
        </p:nvSpPr>
        <p:spPr bwMode="auto">
          <a:noFill/>
          <a:ln>
            <a:miter lim="800000"/>
            <a:headEnd/>
            <a:tailEnd/>
          </a:ln>
        </p:spPr>
        <p:txBody>
          <a:bodyPr/>
          <a:lstStyle/>
          <a:p>
            <a:fld id="{2895C711-55DF-4880-8C66-D303CD697B62}" type="slidenum">
              <a:rPr lang="zh-CN" altLang="en-US" smtClean="0"/>
              <a:pPr/>
              <a:t>114</a:t>
            </a:fld>
            <a:endParaRPr lang="en-US" altLang="zh-CN"/>
          </a:p>
        </p:txBody>
      </p:sp>
      <p:sp>
        <p:nvSpPr>
          <p:cNvPr id="115715" name="Text Box 2"/>
          <p:cNvSpPr txBox="1">
            <a:spLocks noChangeArrowheads="1"/>
          </p:cNvSpPr>
          <p:nvPr/>
        </p:nvSpPr>
        <p:spPr bwMode="auto">
          <a:xfrm>
            <a:off x="762000" y="188913"/>
            <a:ext cx="47244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(2) 命中与未命中</a:t>
            </a:r>
          </a:p>
        </p:txBody>
      </p:sp>
      <p:sp>
        <p:nvSpPr>
          <p:cNvPr id="285703" name="Text Box 7"/>
          <p:cNvSpPr txBox="1">
            <a:spLocks noChangeArrowheads="1"/>
          </p:cNvSpPr>
          <p:nvPr/>
        </p:nvSpPr>
        <p:spPr bwMode="auto">
          <a:xfrm>
            <a:off x="2362200" y="1487488"/>
            <a:ext cx="35052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主存块 </a:t>
            </a:r>
            <a:r>
              <a:rPr lang="zh-CN" altLang="en-US" sz="2800">
                <a:solidFill>
                  <a:schemeClr val="folHlink"/>
                </a:solidFill>
                <a:latin typeface="Times New Roman" pitchFamily="18" charset="0"/>
              </a:rPr>
              <a:t>调入 </a:t>
            </a:r>
            <a:r>
              <a:rPr lang="zh-CN" altLang="en-US" sz="2800">
                <a:latin typeface="Times New Roman" pitchFamily="18" charset="0"/>
              </a:rPr>
              <a:t>缓存</a:t>
            </a:r>
          </a:p>
        </p:txBody>
      </p:sp>
      <p:sp>
        <p:nvSpPr>
          <p:cNvPr id="285704" name="Text Box 8"/>
          <p:cNvSpPr txBox="1">
            <a:spLocks noChangeArrowheads="1"/>
          </p:cNvSpPr>
          <p:nvPr/>
        </p:nvSpPr>
        <p:spPr bwMode="auto">
          <a:xfrm>
            <a:off x="2362200" y="2203450"/>
            <a:ext cx="58674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主存块与缓存块 </a:t>
            </a:r>
            <a:r>
              <a:rPr lang="zh-CN" altLang="en-US" sz="2800">
                <a:solidFill>
                  <a:schemeClr val="folHlink"/>
                </a:solidFill>
                <a:latin typeface="Times New Roman" pitchFamily="18" charset="0"/>
              </a:rPr>
              <a:t>建立 </a:t>
            </a:r>
            <a:r>
              <a:rPr lang="zh-CN" altLang="en-US" sz="2800">
                <a:latin typeface="Times New Roman" pitchFamily="18" charset="0"/>
              </a:rPr>
              <a:t>了对应关系</a:t>
            </a:r>
          </a:p>
        </p:txBody>
      </p:sp>
      <p:sp>
        <p:nvSpPr>
          <p:cNvPr id="285705" name="Text Box 9"/>
          <p:cNvSpPr txBox="1">
            <a:spLocks noChangeArrowheads="1"/>
          </p:cNvSpPr>
          <p:nvPr/>
        </p:nvSpPr>
        <p:spPr bwMode="auto">
          <a:xfrm>
            <a:off x="304800" y="2987675"/>
            <a:ext cx="88392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用 </a:t>
            </a:r>
            <a:r>
              <a:rPr lang="zh-CN" altLang="en-US" sz="2800">
                <a:solidFill>
                  <a:schemeClr val="folHlink"/>
                </a:solidFill>
                <a:latin typeface="Times New Roman" pitchFamily="18" charset="0"/>
              </a:rPr>
              <a:t>标记记录 </a:t>
            </a:r>
            <a:r>
              <a:rPr lang="zh-CN" altLang="en-US" sz="2800">
                <a:latin typeface="Times New Roman" pitchFamily="18" charset="0"/>
              </a:rPr>
              <a:t>与某缓存块建立了对应关系的 </a:t>
            </a:r>
            <a:r>
              <a:rPr lang="zh-CN" altLang="en-US" sz="2800">
                <a:solidFill>
                  <a:schemeClr val="folHlink"/>
                </a:solidFill>
                <a:latin typeface="Times New Roman" pitchFamily="18" charset="0"/>
              </a:rPr>
              <a:t>主存块号</a:t>
            </a:r>
          </a:p>
        </p:txBody>
      </p:sp>
      <p:grpSp>
        <p:nvGrpSpPr>
          <p:cNvPr id="2" name="Group 10"/>
          <p:cNvGrpSpPr>
            <a:grpSpLocks/>
          </p:cNvGrpSpPr>
          <p:nvPr/>
        </p:nvGrpSpPr>
        <p:grpSpPr bwMode="auto">
          <a:xfrm>
            <a:off x="822325" y="1412875"/>
            <a:ext cx="1271588" cy="2879725"/>
            <a:chOff x="518" y="1579"/>
            <a:chExt cx="801" cy="1814"/>
          </a:xfrm>
        </p:grpSpPr>
        <p:sp>
          <p:nvSpPr>
            <p:cNvPr id="115724" name="Text Box 11"/>
            <p:cNvSpPr txBox="1">
              <a:spLocks noChangeArrowheads="1"/>
            </p:cNvSpPr>
            <p:nvPr/>
          </p:nvSpPr>
          <p:spPr bwMode="auto">
            <a:xfrm>
              <a:off x="518" y="1579"/>
              <a:ext cx="730"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命中</a:t>
              </a:r>
            </a:p>
          </p:txBody>
        </p:sp>
        <p:sp>
          <p:nvSpPr>
            <p:cNvPr id="115725" name="Text Box 12"/>
            <p:cNvSpPr txBox="1">
              <a:spLocks noChangeArrowheads="1"/>
            </p:cNvSpPr>
            <p:nvPr/>
          </p:nvSpPr>
          <p:spPr bwMode="auto">
            <a:xfrm>
              <a:off x="528" y="3066"/>
              <a:ext cx="79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未命中</a:t>
              </a:r>
            </a:p>
          </p:txBody>
        </p:sp>
      </p:grpSp>
      <p:sp>
        <p:nvSpPr>
          <p:cNvPr id="285709" name="Text Box 13"/>
          <p:cNvSpPr txBox="1">
            <a:spLocks noChangeArrowheads="1"/>
          </p:cNvSpPr>
          <p:nvPr/>
        </p:nvSpPr>
        <p:spPr bwMode="auto">
          <a:xfrm>
            <a:off x="2378075" y="4491038"/>
            <a:ext cx="6080125"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主存块与缓存块 </a:t>
            </a:r>
            <a:r>
              <a:rPr lang="zh-CN" altLang="en-US" sz="2800">
                <a:solidFill>
                  <a:schemeClr val="folHlink"/>
                </a:solidFill>
                <a:latin typeface="Times New Roman" pitchFamily="18" charset="0"/>
              </a:rPr>
              <a:t>未建立 </a:t>
            </a:r>
            <a:r>
              <a:rPr lang="zh-CN" altLang="en-US" sz="2800">
                <a:latin typeface="Times New Roman" pitchFamily="18" charset="0"/>
              </a:rPr>
              <a:t>对应关系</a:t>
            </a:r>
          </a:p>
        </p:txBody>
      </p:sp>
      <p:sp>
        <p:nvSpPr>
          <p:cNvPr id="285710" name="Text Box 14"/>
          <p:cNvSpPr txBox="1">
            <a:spLocks noChangeArrowheads="1"/>
          </p:cNvSpPr>
          <p:nvPr/>
        </p:nvSpPr>
        <p:spPr bwMode="auto">
          <a:xfrm>
            <a:off x="2378075" y="3795713"/>
            <a:ext cx="4022725"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主存块 </a:t>
            </a:r>
            <a:r>
              <a:rPr lang="zh-CN" altLang="en-US" sz="2800">
                <a:solidFill>
                  <a:schemeClr val="folHlink"/>
                </a:solidFill>
                <a:latin typeface="Times New Roman" pitchFamily="18" charset="0"/>
              </a:rPr>
              <a:t>未调入 </a:t>
            </a:r>
            <a:r>
              <a:rPr lang="zh-CN" altLang="en-US" sz="2800">
                <a:latin typeface="Times New Roman" pitchFamily="18" charset="0"/>
              </a:rPr>
              <a:t>缓存</a:t>
            </a:r>
          </a:p>
        </p:txBody>
      </p:sp>
      <p:sp>
        <p:nvSpPr>
          <p:cNvPr id="285711" name="Rectangle 1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115723" name="AutoShape 1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5703"/>
                                        </p:tgtEl>
                                        <p:attrNameLst>
                                          <p:attrName>style.visibility</p:attrName>
                                        </p:attrNameLst>
                                      </p:cBhvr>
                                      <p:to>
                                        <p:strVal val="visible"/>
                                      </p:to>
                                    </p:set>
                                    <p:animEffect transition="in" filter="blinds(horizontal)">
                                      <p:cBhvr>
                                        <p:cTn id="12" dur="500"/>
                                        <p:tgtEl>
                                          <p:spTgt spid="28570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5710"/>
                                        </p:tgtEl>
                                        <p:attrNameLst>
                                          <p:attrName>style.visibility</p:attrName>
                                        </p:attrNameLst>
                                      </p:cBhvr>
                                      <p:to>
                                        <p:strVal val="visible"/>
                                      </p:to>
                                    </p:set>
                                    <p:animEffect transition="in" filter="blinds(horizontal)">
                                      <p:cBhvr>
                                        <p:cTn id="17" dur="500"/>
                                        <p:tgtEl>
                                          <p:spTgt spid="2857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5704"/>
                                        </p:tgtEl>
                                        <p:attrNameLst>
                                          <p:attrName>style.visibility</p:attrName>
                                        </p:attrNameLst>
                                      </p:cBhvr>
                                      <p:to>
                                        <p:strVal val="visible"/>
                                      </p:to>
                                    </p:set>
                                    <p:animEffect transition="in" filter="blinds(horizontal)">
                                      <p:cBhvr>
                                        <p:cTn id="22" dur="500"/>
                                        <p:tgtEl>
                                          <p:spTgt spid="28570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5709"/>
                                        </p:tgtEl>
                                        <p:attrNameLst>
                                          <p:attrName>style.visibility</p:attrName>
                                        </p:attrNameLst>
                                      </p:cBhvr>
                                      <p:to>
                                        <p:strVal val="visible"/>
                                      </p:to>
                                    </p:set>
                                    <p:animEffect transition="in" filter="blinds(horizontal)">
                                      <p:cBhvr>
                                        <p:cTn id="27" dur="500"/>
                                        <p:tgtEl>
                                          <p:spTgt spid="28570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285705"/>
                                        </p:tgtEl>
                                        <p:attrNameLst>
                                          <p:attrName>style.visibility</p:attrName>
                                        </p:attrNameLst>
                                      </p:cBhvr>
                                      <p:to>
                                        <p:strVal val="visible"/>
                                      </p:to>
                                    </p:set>
                                    <p:anim calcmode="lin" valueType="num">
                                      <p:cBhvr additive="base">
                                        <p:cTn id="32" dur="500" fill="hold"/>
                                        <p:tgtEl>
                                          <p:spTgt spid="285705"/>
                                        </p:tgtEl>
                                        <p:attrNameLst>
                                          <p:attrName>ppt_x</p:attrName>
                                        </p:attrNameLst>
                                      </p:cBhvr>
                                      <p:tavLst>
                                        <p:tav tm="0">
                                          <p:val>
                                            <p:strVal val="1+#ppt_w/2"/>
                                          </p:val>
                                        </p:tav>
                                        <p:tav tm="100000">
                                          <p:val>
                                            <p:strVal val="#ppt_x"/>
                                          </p:val>
                                        </p:tav>
                                      </p:tavLst>
                                    </p:anim>
                                    <p:anim calcmode="lin" valueType="num">
                                      <p:cBhvr additive="base">
                                        <p:cTn id="33" dur="500" fill="hold"/>
                                        <p:tgtEl>
                                          <p:spTgt spid="285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3" grpId="0" autoUpdateAnimBg="0"/>
      <p:bldP spid="285704" grpId="0" autoUpdateAnimBg="0"/>
      <p:bldP spid="285705" grpId="0" autoUpdateAnimBg="0"/>
      <p:bldP spid="285709" grpId="0" autoUpdateAnimBg="0"/>
      <p:bldP spid="285710"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灯片编号占位符 1"/>
          <p:cNvSpPr>
            <a:spLocks noGrp="1"/>
          </p:cNvSpPr>
          <p:nvPr>
            <p:ph type="sldNum" sz="quarter" idx="10"/>
          </p:nvPr>
        </p:nvSpPr>
        <p:spPr bwMode="auto">
          <a:noFill/>
          <a:ln>
            <a:miter lim="800000"/>
            <a:headEnd/>
            <a:tailEnd/>
          </a:ln>
        </p:spPr>
        <p:txBody>
          <a:bodyPr/>
          <a:lstStyle/>
          <a:p>
            <a:fld id="{BBA950AD-EFF5-4AE6-8579-0D2AF7612309}" type="slidenum">
              <a:rPr lang="zh-CN" altLang="en-US" smtClean="0"/>
              <a:pPr/>
              <a:t>115</a:t>
            </a:fld>
            <a:endParaRPr lang="en-US" altLang="zh-CN"/>
          </a:p>
        </p:txBody>
      </p:sp>
      <p:sp>
        <p:nvSpPr>
          <p:cNvPr id="116739" name="Text Box 2"/>
          <p:cNvSpPr txBox="1">
            <a:spLocks noChangeArrowheads="1"/>
          </p:cNvSpPr>
          <p:nvPr/>
        </p:nvSpPr>
        <p:spPr bwMode="auto">
          <a:xfrm>
            <a:off x="609600" y="188913"/>
            <a:ext cx="48006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(3) </a:t>
            </a:r>
            <a:r>
              <a:rPr lang="en-US" altLang="zh-CN" sz="3600">
                <a:latin typeface="Times New Roman" pitchFamily="18" charset="0"/>
              </a:rPr>
              <a:t>Cache </a:t>
            </a:r>
            <a:r>
              <a:rPr lang="zh-CN" altLang="en-US" sz="3600">
                <a:latin typeface="Times New Roman" pitchFamily="18" charset="0"/>
              </a:rPr>
              <a:t>的命中率</a:t>
            </a:r>
          </a:p>
        </p:txBody>
      </p:sp>
      <p:sp>
        <p:nvSpPr>
          <p:cNvPr id="286723" name="Text Box 3"/>
          <p:cNvSpPr txBox="1">
            <a:spLocks noChangeArrowheads="1"/>
          </p:cNvSpPr>
          <p:nvPr/>
        </p:nvSpPr>
        <p:spPr bwMode="auto">
          <a:xfrm>
            <a:off x="1447800" y="1308100"/>
            <a:ext cx="6797675"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CPU </a:t>
            </a:r>
            <a:r>
              <a:rPr lang="zh-CN" altLang="en-US" sz="2800">
                <a:latin typeface="Times New Roman" pitchFamily="18" charset="0"/>
              </a:rPr>
              <a:t>欲访问的信息在 </a:t>
            </a:r>
            <a:r>
              <a:rPr lang="en-US" altLang="zh-CN" sz="2800">
                <a:latin typeface="Times New Roman" pitchFamily="18" charset="0"/>
              </a:rPr>
              <a:t>Cache </a:t>
            </a:r>
            <a:r>
              <a:rPr lang="zh-CN" altLang="en-US" sz="2800">
                <a:latin typeface="Times New Roman" pitchFamily="18" charset="0"/>
              </a:rPr>
              <a:t>中的 </a:t>
            </a:r>
            <a:r>
              <a:rPr lang="zh-CN" altLang="en-US" sz="2800">
                <a:solidFill>
                  <a:schemeClr val="folHlink"/>
                </a:solidFill>
                <a:latin typeface="Times New Roman" pitchFamily="18" charset="0"/>
              </a:rPr>
              <a:t>比率</a:t>
            </a:r>
          </a:p>
        </p:txBody>
      </p:sp>
      <p:sp>
        <p:nvSpPr>
          <p:cNvPr id="286724" name="Text Box 4"/>
          <p:cNvSpPr txBox="1">
            <a:spLocks noChangeArrowheads="1"/>
          </p:cNvSpPr>
          <p:nvPr/>
        </p:nvSpPr>
        <p:spPr bwMode="auto">
          <a:xfrm>
            <a:off x="1447800" y="2143125"/>
            <a:ext cx="7086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命中率 </a:t>
            </a:r>
            <a:r>
              <a:rPr lang="zh-CN" altLang="en-US" sz="2800">
                <a:latin typeface="Times New Roman" pitchFamily="18" charset="0"/>
              </a:rPr>
              <a:t>与 </a:t>
            </a:r>
            <a:r>
              <a:rPr lang="en-US" altLang="zh-CN" sz="2800">
                <a:latin typeface="Times New Roman" pitchFamily="18" charset="0"/>
              </a:rPr>
              <a:t>Cache </a:t>
            </a:r>
            <a:r>
              <a:rPr lang="zh-CN" altLang="en-US" sz="2800">
                <a:latin typeface="Times New Roman" pitchFamily="18" charset="0"/>
              </a:rPr>
              <a:t>的 </a:t>
            </a:r>
            <a:r>
              <a:rPr lang="zh-CN" altLang="en-US" sz="2800">
                <a:solidFill>
                  <a:schemeClr val="folHlink"/>
                </a:solidFill>
                <a:latin typeface="Times New Roman" pitchFamily="18" charset="0"/>
              </a:rPr>
              <a:t>容量 </a:t>
            </a:r>
            <a:r>
              <a:rPr lang="zh-CN" altLang="en-US" sz="2800">
                <a:latin typeface="Times New Roman" pitchFamily="18" charset="0"/>
              </a:rPr>
              <a:t>与 </a:t>
            </a:r>
            <a:r>
              <a:rPr lang="zh-CN" altLang="en-US" sz="2800">
                <a:solidFill>
                  <a:schemeClr val="folHlink"/>
                </a:solidFill>
                <a:latin typeface="Times New Roman" pitchFamily="18" charset="0"/>
              </a:rPr>
              <a:t>块长 </a:t>
            </a:r>
            <a:r>
              <a:rPr lang="zh-CN" altLang="en-US" sz="2800">
                <a:latin typeface="Times New Roman" pitchFamily="18" charset="0"/>
              </a:rPr>
              <a:t>有关 </a:t>
            </a:r>
          </a:p>
        </p:txBody>
      </p:sp>
      <p:sp>
        <p:nvSpPr>
          <p:cNvPr id="286725" name="Text Box 5"/>
          <p:cNvSpPr txBox="1">
            <a:spLocks noChangeArrowheads="1"/>
          </p:cNvSpPr>
          <p:nvPr/>
        </p:nvSpPr>
        <p:spPr bwMode="auto">
          <a:xfrm>
            <a:off x="1447800" y="3025775"/>
            <a:ext cx="393700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一般每块可取 4 </a:t>
            </a:r>
            <a:r>
              <a:rPr lang="en-US" altLang="zh-CN" sz="2800">
                <a:latin typeface="Times New Roman" pitchFamily="18" charset="0"/>
              </a:rPr>
              <a:t>~ 8 </a:t>
            </a:r>
            <a:r>
              <a:rPr lang="zh-CN" altLang="en-US" sz="2800">
                <a:latin typeface="Times New Roman" pitchFamily="18" charset="0"/>
              </a:rPr>
              <a:t>个字</a:t>
            </a:r>
          </a:p>
        </p:txBody>
      </p:sp>
      <p:sp>
        <p:nvSpPr>
          <p:cNvPr id="286726" name="Text Box 6"/>
          <p:cNvSpPr txBox="1">
            <a:spLocks noChangeArrowheads="1"/>
          </p:cNvSpPr>
          <p:nvPr/>
        </p:nvSpPr>
        <p:spPr bwMode="auto">
          <a:xfrm>
            <a:off x="1331913" y="3867150"/>
            <a:ext cx="7812087"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块长取一个存取周期内从主存调出的信息长度</a:t>
            </a:r>
          </a:p>
        </p:txBody>
      </p:sp>
      <p:sp>
        <p:nvSpPr>
          <p:cNvPr id="286727" name="Text Box 7"/>
          <p:cNvSpPr txBox="1">
            <a:spLocks noChangeArrowheads="1"/>
          </p:cNvSpPr>
          <p:nvPr/>
        </p:nvSpPr>
        <p:spPr bwMode="auto">
          <a:xfrm>
            <a:off x="1592263" y="4662488"/>
            <a:ext cx="7551737"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CRAY_1     16</a:t>
            </a:r>
            <a:r>
              <a:rPr lang="zh-CN" altLang="en-US" sz="2800">
                <a:latin typeface="Times New Roman" pitchFamily="18" charset="0"/>
              </a:rPr>
              <a:t>体交叉      块长取 16 个存储字</a:t>
            </a:r>
          </a:p>
        </p:txBody>
      </p:sp>
      <p:sp>
        <p:nvSpPr>
          <p:cNvPr id="286728" name="Text Box 8"/>
          <p:cNvSpPr txBox="1">
            <a:spLocks noChangeArrowheads="1"/>
          </p:cNvSpPr>
          <p:nvPr/>
        </p:nvSpPr>
        <p:spPr bwMode="auto">
          <a:xfrm>
            <a:off x="1027113" y="5283200"/>
            <a:ext cx="8116887"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en-US" altLang="zh-CN" sz="900">
                <a:latin typeface="Times New Roman" pitchFamily="18" charset="0"/>
              </a:rPr>
              <a:t>  </a:t>
            </a:r>
            <a:r>
              <a:rPr lang="en-US" altLang="zh-CN" sz="2800">
                <a:latin typeface="Times New Roman" pitchFamily="18" charset="0"/>
              </a:rPr>
              <a:t>IBM 370/168       4</a:t>
            </a:r>
            <a:r>
              <a:rPr lang="zh-CN" altLang="en-US" sz="2800">
                <a:latin typeface="Times New Roman" pitchFamily="18" charset="0"/>
              </a:rPr>
              <a:t>体交叉     </a:t>
            </a:r>
            <a:r>
              <a:rPr lang="zh-CN" altLang="en-US" sz="1400">
                <a:latin typeface="Times New Roman" pitchFamily="18" charset="0"/>
              </a:rPr>
              <a:t> </a:t>
            </a:r>
            <a:r>
              <a:rPr lang="zh-CN" altLang="en-US" sz="800">
                <a:latin typeface="Times New Roman" pitchFamily="18" charset="0"/>
              </a:rPr>
              <a:t> </a:t>
            </a:r>
            <a:r>
              <a:rPr lang="zh-CN" altLang="en-US" sz="2800">
                <a:latin typeface="Times New Roman" pitchFamily="18" charset="0"/>
              </a:rPr>
              <a:t>块长取   4 个存储字</a:t>
            </a:r>
          </a:p>
        </p:txBody>
      </p:sp>
      <p:sp>
        <p:nvSpPr>
          <p:cNvPr id="286729" name="Text Box 9"/>
          <p:cNvSpPr txBox="1">
            <a:spLocks noChangeArrowheads="1"/>
          </p:cNvSpPr>
          <p:nvPr/>
        </p:nvSpPr>
        <p:spPr bwMode="auto">
          <a:xfrm>
            <a:off x="5759450" y="5881688"/>
            <a:ext cx="3379788"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（64位</a:t>
            </a:r>
            <a:r>
              <a:rPr lang="en-US" altLang="zh-CN" sz="2800">
                <a:latin typeface="Times New Roman" pitchFamily="18" charset="0"/>
                <a:cs typeface="Times New Roman" pitchFamily="18" charset="0"/>
              </a:rPr>
              <a:t>×</a:t>
            </a:r>
            <a:r>
              <a:rPr lang="zh-CN" altLang="en-US" sz="2800">
                <a:latin typeface="Times New Roman" pitchFamily="18" charset="0"/>
              </a:rPr>
              <a:t>4</a:t>
            </a:r>
            <a:r>
              <a:rPr lang="zh-CN" altLang="en-US" sz="1400">
                <a:latin typeface="Times New Roman" pitchFamily="18" charset="0"/>
              </a:rPr>
              <a:t> </a:t>
            </a:r>
            <a:r>
              <a:rPr lang="zh-CN" altLang="en-US" sz="800">
                <a:latin typeface="Times New Roman" pitchFamily="18" charset="0"/>
              </a:rPr>
              <a:t> </a:t>
            </a:r>
            <a:r>
              <a:rPr lang="zh-CN" altLang="en-US" sz="2800">
                <a:latin typeface="Times New Roman" pitchFamily="18" charset="0"/>
              </a:rPr>
              <a:t>=</a:t>
            </a:r>
            <a:r>
              <a:rPr lang="zh-CN" altLang="en-US" sz="800">
                <a:latin typeface="Times New Roman" pitchFamily="18" charset="0"/>
              </a:rPr>
              <a:t> </a:t>
            </a:r>
            <a:r>
              <a:rPr lang="zh-CN" altLang="en-US" sz="1400">
                <a:latin typeface="Times New Roman" pitchFamily="18" charset="0"/>
              </a:rPr>
              <a:t> </a:t>
            </a:r>
            <a:r>
              <a:rPr lang="zh-CN" altLang="en-US" sz="2800">
                <a:latin typeface="Times New Roman" pitchFamily="18" charset="0"/>
              </a:rPr>
              <a:t>256位）</a:t>
            </a:r>
          </a:p>
        </p:txBody>
      </p:sp>
      <p:sp>
        <p:nvSpPr>
          <p:cNvPr id="286730" name="Rectangle 1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723"/>
                                        </p:tgtEl>
                                        <p:attrNameLst>
                                          <p:attrName>style.visibility</p:attrName>
                                        </p:attrNameLst>
                                      </p:cBhvr>
                                      <p:to>
                                        <p:strVal val="visible"/>
                                      </p:to>
                                    </p:set>
                                    <p:animEffect transition="in" filter="blinds(horizontal)">
                                      <p:cBhvr>
                                        <p:cTn id="7" dur="500"/>
                                        <p:tgtEl>
                                          <p:spTgt spid="286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6724"/>
                                        </p:tgtEl>
                                        <p:attrNameLst>
                                          <p:attrName>style.visibility</p:attrName>
                                        </p:attrNameLst>
                                      </p:cBhvr>
                                      <p:to>
                                        <p:strVal val="visible"/>
                                      </p:to>
                                    </p:set>
                                    <p:animEffect transition="in" filter="blinds(horizontal)">
                                      <p:cBhvr>
                                        <p:cTn id="12" dur="500"/>
                                        <p:tgtEl>
                                          <p:spTgt spid="2867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6725"/>
                                        </p:tgtEl>
                                        <p:attrNameLst>
                                          <p:attrName>style.visibility</p:attrName>
                                        </p:attrNameLst>
                                      </p:cBhvr>
                                      <p:to>
                                        <p:strVal val="visible"/>
                                      </p:to>
                                    </p:set>
                                    <p:animEffect transition="in" filter="blinds(horizontal)">
                                      <p:cBhvr>
                                        <p:cTn id="17" dur="500"/>
                                        <p:tgtEl>
                                          <p:spTgt spid="2867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6726"/>
                                        </p:tgtEl>
                                        <p:attrNameLst>
                                          <p:attrName>style.visibility</p:attrName>
                                        </p:attrNameLst>
                                      </p:cBhvr>
                                      <p:to>
                                        <p:strVal val="visible"/>
                                      </p:to>
                                    </p:set>
                                    <p:animEffect transition="in" filter="blinds(horizontal)">
                                      <p:cBhvr>
                                        <p:cTn id="22" dur="500"/>
                                        <p:tgtEl>
                                          <p:spTgt spid="2867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6727"/>
                                        </p:tgtEl>
                                        <p:attrNameLst>
                                          <p:attrName>style.visibility</p:attrName>
                                        </p:attrNameLst>
                                      </p:cBhvr>
                                      <p:to>
                                        <p:strVal val="visible"/>
                                      </p:to>
                                    </p:set>
                                    <p:animEffect transition="in" filter="blinds(horizontal)">
                                      <p:cBhvr>
                                        <p:cTn id="27" dur="500"/>
                                        <p:tgtEl>
                                          <p:spTgt spid="2867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6728"/>
                                        </p:tgtEl>
                                        <p:attrNameLst>
                                          <p:attrName>style.visibility</p:attrName>
                                        </p:attrNameLst>
                                      </p:cBhvr>
                                      <p:to>
                                        <p:strVal val="visible"/>
                                      </p:to>
                                    </p:set>
                                    <p:animEffect transition="in" filter="blinds(horizontal)">
                                      <p:cBhvr>
                                        <p:cTn id="32" dur="500"/>
                                        <p:tgtEl>
                                          <p:spTgt spid="2867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86729"/>
                                        </p:tgtEl>
                                        <p:attrNameLst>
                                          <p:attrName>style.visibility</p:attrName>
                                        </p:attrNameLst>
                                      </p:cBhvr>
                                      <p:to>
                                        <p:strVal val="visible"/>
                                      </p:to>
                                    </p:set>
                                    <p:animEffect transition="in" filter="blinds(horizontal)">
                                      <p:cBhvr>
                                        <p:cTn id="37" dur="500"/>
                                        <p:tgtEl>
                                          <p:spTgt spid="286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3" grpId="0" autoUpdateAnimBg="0"/>
      <p:bldP spid="286724" grpId="0" autoUpdateAnimBg="0"/>
      <p:bldP spid="286725" grpId="0" autoUpdateAnimBg="0"/>
      <p:bldP spid="286726" grpId="0" autoUpdateAnimBg="0"/>
      <p:bldP spid="286727" grpId="0" autoUpdateAnimBg="0"/>
      <p:bldP spid="286728" grpId="0" autoUpdateAnimBg="0"/>
      <p:bldP spid="286729"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灯片编号占位符 1"/>
          <p:cNvSpPr>
            <a:spLocks noGrp="1"/>
          </p:cNvSpPr>
          <p:nvPr>
            <p:ph type="sldNum" sz="quarter" idx="10"/>
          </p:nvPr>
        </p:nvSpPr>
        <p:spPr bwMode="auto">
          <a:noFill/>
          <a:ln>
            <a:miter lim="800000"/>
            <a:headEnd/>
            <a:tailEnd/>
          </a:ln>
        </p:spPr>
        <p:txBody>
          <a:bodyPr/>
          <a:lstStyle/>
          <a:p>
            <a:fld id="{D44896AE-2CD2-46C5-89C6-50B02A485EE6}" type="slidenum">
              <a:rPr lang="zh-CN" altLang="en-US" smtClean="0"/>
              <a:pPr/>
              <a:t>116</a:t>
            </a:fld>
            <a:endParaRPr lang="en-US" altLang="zh-CN"/>
          </a:p>
        </p:txBody>
      </p:sp>
      <p:sp>
        <p:nvSpPr>
          <p:cNvPr id="117763" name="Text Box 2"/>
          <p:cNvSpPr txBox="1">
            <a:spLocks noChangeArrowheads="1"/>
          </p:cNvSpPr>
          <p:nvPr/>
        </p:nvSpPr>
        <p:spPr bwMode="auto">
          <a:xfrm>
            <a:off x="609600" y="188913"/>
            <a:ext cx="6554788"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a:t>
            </a:r>
            <a:r>
              <a:rPr lang="en-US" altLang="zh-CN" sz="3600">
                <a:latin typeface="Times New Roman" pitchFamily="18" charset="0"/>
              </a:rPr>
              <a:t>4) Cache </a:t>
            </a:r>
            <a:r>
              <a:rPr lang="en-US" altLang="zh-CN" sz="3600">
                <a:latin typeface="Times New Roman" pitchFamily="18" charset="0"/>
                <a:cs typeface="Times New Roman" pitchFamily="18" charset="0"/>
              </a:rPr>
              <a:t>–</a:t>
            </a:r>
            <a:r>
              <a:rPr lang="zh-CN" altLang="en-US" sz="3600">
                <a:latin typeface="Times New Roman" pitchFamily="18" charset="0"/>
              </a:rPr>
              <a:t>主存系统的效率</a:t>
            </a:r>
          </a:p>
        </p:txBody>
      </p:sp>
      <p:sp>
        <p:nvSpPr>
          <p:cNvPr id="287747" name="Text Box 3"/>
          <p:cNvSpPr txBox="1">
            <a:spLocks noChangeArrowheads="1"/>
          </p:cNvSpPr>
          <p:nvPr/>
        </p:nvSpPr>
        <p:spPr bwMode="auto">
          <a:xfrm>
            <a:off x="1230313" y="1308100"/>
            <a:ext cx="67976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效率 </a:t>
            </a:r>
            <a:r>
              <a:rPr lang="en-US" altLang="zh-CN" sz="3200" i="1">
                <a:solidFill>
                  <a:schemeClr val="folHlink"/>
                </a:solidFill>
                <a:latin typeface="Times New Roman" pitchFamily="18" charset="0"/>
              </a:rPr>
              <a:t>e</a:t>
            </a:r>
            <a:r>
              <a:rPr lang="en-US" altLang="zh-CN" sz="3200">
                <a:solidFill>
                  <a:schemeClr val="folHlink"/>
                </a:solidFill>
                <a:latin typeface="Times New Roman" pitchFamily="18" charset="0"/>
              </a:rPr>
              <a:t> </a:t>
            </a:r>
            <a:r>
              <a:rPr lang="zh-CN" altLang="en-US" sz="2800">
                <a:latin typeface="Times New Roman" pitchFamily="18" charset="0"/>
              </a:rPr>
              <a:t>与 </a:t>
            </a:r>
            <a:r>
              <a:rPr lang="zh-CN" altLang="en-US" sz="2800">
                <a:solidFill>
                  <a:schemeClr val="folHlink"/>
                </a:solidFill>
                <a:latin typeface="Times New Roman" pitchFamily="18" charset="0"/>
              </a:rPr>
              <a:t>命中率</a:t>
            </a:r>
            <a:r>
              <a:rPr lang="zh-CN" altLang="en-US" sz="2800">
                <a:latin typeface="Times New Roman" pitchFamily="18" charset="0"/>
              </a:rPr>
              <a:t> 有关</a:t>
            </a:r>
            <a:endParaRPr lang="zh-CN" altLang="en-US" sz="2800">
              <a:solidFill>
                <a:schemeClr val="folHlink"/>
              </a:solidFill>
              <a:latin typeface="Times New Roman" pitchFamily="18" charset="0"/>
            </a:endParaRPr>
          </a:p>
        </p:txBody>
      </p:sp>
      <p:sp>
        <p:nvSpPr>
          <p:cNvPr id="287748" name="Text Box 4"/>
          <p:cNvSpPr txBox="1">
            <a:spLocks noChangeArrowheads="1"/>
          </p:cNvSpPr>
          <p:nvPr/>
        </p:nvSpPr>
        <p:spPr bwMode="auto">
          <a:xfrm>
            <a:off x="1063625" y="3573463"/>
            <a:ext cx="8116888" cy="1771650"/>
          </a:xfrm>
          <a:prstGeom prst="rect">
            <a:avLst/>
          </a:prstGeom>
          <a:noFill/>
          <a:ln w="9525">
            <a:noFill/>
            <a:miter lim="800000"/>
            <a:headEnd/>
            <a:tailEnd/>
          </a:ln>
        </p:spPr>
        <p:txBody>
          <a:bodyPr>
            <a:spAutoFit/>
          </a:bodyPr>
          <a:lstStyle/>
          <a:p>
            <a:pPr algn="l" eaLnBrk="1" hangingPunct="1">
              <a:lnSpc>
                <a:spcPct val="120000"/>
              </a:lnSpc>
              <a:spcBef>
                <a:spcPct val="0"/>
              </a:spcBef>
              <a:buClrTx/>
              <a:buSzTx/>
              <a:buFontTx/>
              <a:buNone/>
            </a:pPr>
            <a:r>
              <a:rPr lang="en-US" altLang="zh-CN" sz="2800">
                <a:latin typeface="Times New Roman" pitchFamily="18" charset="0"/>
              </a:rPr>
              <a:t> </a:t>
            </a:r>
            <a:r>
              <a:rPr lang="en-US" altLang="zh-CN" sz="900">
                <a:latin typeface="Times New Roman" pitchFamily="18" charset="0"/>
              </a:rPr>
              <a:t>  </a:t>
            </a:r>
            <a:r>
              <a:rPr lang="zh-CN" altLang="en-US" sz="2800">
                <a:latin typeface="Times New Roman" pitchFamily="18" charset="0"/>
              </a:rPr>
              <a:t>设 </a:t>
            </a:r>
            <a:r>
              <a:rPr lang="en-US" altLang="zh-CN" sz="2800">
                <a:latin typeface="Times New Roman" pitchFamily="18" charset="0"/>
              </a:rPr>
              <a:t>Cache </a:t>
            </a:r>
            <a:r>
              <a:rPr lang="zh-CN" altLang="en-US" sz="2800">
                <a:solidFill>
                  <a:schemeClr val="folHlink"/>
                </a:solidFill>
                <a:latin typeface="Times New Roman" pitchFamily="18" charset="0"/>
              </a:rPr>
              <a:t>命中率 </a:t>
            </a:r>
            <a:r>
              <a:rPr lang="zh-CN" altLang="en-US" sz="2800">
                <a:latin typeface="Times New Roman" pitchFamily="18" charset="0"/>
              </a:rPr>
              <a:t>为 </a:t>
            </a:r>
            <a:r>
              <a:rPr lang="en-US" altLang="zh-CN" sz="2800" i="1">
                <a:latin typeface="Times New Roman" pitchFamily="18" charset="0"/>
              </a:rPr>
              <a:t>h</a:t>
            </a:r>
            <a:r>
              <a:rPr lang="zh-CN" altLang="en-US" sz="2800" i="1">
                <a:latin typeface="Times New Roman" pitchFamily="18" charset="0"/>
              </a:rPr>
              <a:t>，</a:t>
            </a:r>
            <a:r>
              <a:rPr lang="zh-CN" altLang="en-US" sz="2800">
                <a:latin typeface="Times New Roman" pitchFamily="18" charset="0"/>
              </a:rPr>
              <a:t>访问 </a:t>
            </a:r>
            <a:r>
              <a:rPr lang="en-US" altLang="en-US" sz="2800">
                <a:latin typeface="Times New Roman" pitchFamily="18" charset="0"/>
              </a:rPr>
              <a:t>Cache</a:t>
            </a:r>
            <a:r>
              <a:rPr lang="en-US" altLang="zh-CN" sz="2800">
                <a:latin typeface="Times New Roman" pitchFamily="18" charset="0"/>
              </a:rPr>
              <a:t> </a:t>
            </a:r>
            <a:r>
              <a:rPr lang="zh-CN" altLang="en-US" sz="2800">
                <a:latin typeface="Times New Roman" pitchFamily="18" charset="0"/>
              </a:rPr>
              <a:t>的时间为 </a:t>
            </a:r>
            <a:r>
              <a:rPr lang="en-US" altLang="zh-CN" sz="2800" i="1">
                <a:latin typeface="Times New Roman" pitchFamily="18" charset="0"/>
              </a:rPr>
              <a:t>t</a:t>
            </a:r>
            <a:r>
              <a:rPr lang="en-US" altLang="zh-CN" sz="2800" i="1" baseline="-25000">
                <a:latin typeface="Times New Roman" pitchFamily="18" charset="0"/>
              </a:rPr>
              <a:t>c</a:t>
            </a:r>
            <a:r>
              <a:rPr lang="en-US" altLang="zh-CN" sz="900" i="1" baseline="-25000">
                <a:latin typeface="Times New Roman" pitchFamily="18" charset="0"/>
              </a:rPr>
              <a:t>  </a:t>
            </a:r>
            <a:r>
              <a:rPr lang="zh-CN" altLang="en-US" sz="2800" i="1">
                <a:latin typeface="Times New Roman" pitchFamily="18" charset="0"/>
              </a:rPr>
              <a:t>，</a:t>
            </a:r>
          </a:p>
          <a:p>
            <a:pPr algn="l" eaLnBrk="1" hangingPunct="1">
              <a:lnSpc>
                <a:spcPct val="120000"/>
              </a:lnSpc>
              <a:spcBef>
                <a:spcPct val="0"/>
              </a:spcBef>
              <a:buClrTx/>
              <a:buSzTx/>
              <a:buFontTx/>
              <a:buNone/>
            </a:pPr>
            <a:r>
              <a:rPr lang="en-US" altLang="zh-CN" sz="2800" i="1" baseline="-25000">
                <a:latin typeface="Times New Roman" pitchFamily="18" charset="0"/>
              </a:rPr>
              <a:t>          </a:t>
            </a:r>
            <a:r>
              <a:rPr lang="en-US" altLang="zh-CN" sz="2800">
                <a:latin typeface="Times New Roman" pitchFamily="18" charset="0"/>
              </a:rPr>
              <a:t>访问 </a:t>
            </a:r>
            <a:r>
              <a:rPr lang="zh-CN" altLang="en-US" sz="2800">
                <a:solidFill>
                  <a:schemeClr val="folHlink"/>
                </a:solidFill>
                <a:latin typeface="Times New Roman" pitchFamily="18" charset="0"/>
              </a:rPr>
              <a:t>主存</a:t>
            </a:r>
            <a:r>
              <a:rPr lang="zh-CN" altLang="en-US" sz="2800">
                <a:latin typeface="Times New Roman" pitchFamily="18" charset="0"/>
              </a:rPr>
              <a:t> 的时间为 </a:t>
            </a:r>
            <a:r>
              <a:rPr lang="en-US" altLang="zh-CN" sz="2800" i="1">
                <a:latin typeface="Times New Roman" pitchFamily="18" charset="0"/>
              </a:rPr>
              <a:t>t</a:t>
            </a:r>
            <a:r>
              <a:rPr lang="en-US" altLang="zh-CN" sz="2800" i="1" baseline="-25000">
                <a:latin typeface="Times New Roman" pitchFamily="18" charset="0"/>
              </a:rPr>
              <a:t>m</a:t>
            </a:r>
          </a:p>
          <a:p>
            <a:pPr algn="l" eaLnBrk="1" hangingPunct="1">
              <a:spcBef>
                <a:spcPct val="0"/>
              </a:spcBef>
              <a:buClrTx/>
              <a:buSzTx/>
              <a:buFontTx/>
              <a:buNone/>
            </a:pPr>
            <a:r>
              <a:rPr lang="en-US" altLang="zh-CN" sz="2400" i="1">
                <a:latin typeface="Times New Roman" pitchFamily="18" charset="0"/>
              </a:rPr>
              <a:t>   </a:t>
            </a:r>
          </a:p>
          <a:p>
            <a:pPr algn="l" eaLnBrk="1" hangingPunct="1">
              <a:spcBef>
                <a:spcPct val="0"/>
              </a:spcBef>
              <a:buClrTx/>
              <a:buSzTx/>
              <a:buFontTx/>
              <a:buNone/>
            </a:pPr>
            <a:endParaRPr lang="en-US" altLang="zh-CN" sz="2800" i="1" baseline="-25000">
              <a:latin typeface="Times New Roman" pitchFamily="18" charset="0"/>
            </a:endParaRPr>
          </a:p>
        </p:txBody>
      </p:sp>
      <p:sp>
        <p:nvSpPr>
          <p:cNvPr id="287749" name="Rectangle 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grpSp>
        <p:nvGrpSpPr>
          <p:cNvPr id="2" name="Group 6"/>
          <p:cNvGrpSpPr>
            <a:grpSpLocks/>
          </p:cNvGrpSpPr>
          <p:nvPr/>
        </p:nvGrpSpPr>
        <p:grpSpPr bwMode="auto">
          <a:xfrm>
            <a:off x="1216025" y="4076700"/>
            <a:ext cx="8035925" cy="1673225"/>
            <a:chOff x="766" y="2568"/>
            <a:chExt cx="5062" cy="1054"/>
          </a:xfrm>
        </p:grpSpPr>
        <p:sp>
          <p:nvSpPr>
            <p:cNvPr id="117774" name="Text Box 7"/>
            <p:cNvSpPr txBox="1">
              <a:spLocks noChangeArrowheads="1"/>
            </p:cNvSpPr>
            <p:nvPr/>
          </p:nvSpPr>
          <p:spPr bwMode="auto">
            <a:xfrm>
              <a:off x="766" y="3158"/>
              <a:ext cx="397"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则 </a:t>
              </a:r>
            </a:p>
          </p:txBody>
        </p:sp>
        <p:grpSp>
          <p:nvGrpSpPr>
            <p:cNvPr id="117775" name="Group 8"/>
            <p:cNvGrpSpPr>
              <a:grpSpLocks/>
            </p:cNvGrpSpPr>
            <p:nvPr/>
          </p:nvGrpSpPr>
          <p:grpSpPr bwMode="auto">
            <a:xfrm>
              <a:off x="929" y="2568"/>
              <a:ext cx="4899" cy="1054"/>
              <a:chOff x="929" y="2568"/>
              <a:chExt cx="4899" cy="1054"/>
            </a:xfrm>
          </p:grpSpPr>
          <p:sp>
            <p:nvSpPr>
              <p:cNvPr id="117776" name="Text Box 9"/>
              <p:cNvSpPr txBox="1">
                <a:spLocks noChangeArrowheads="1"/>
              </p:cNvSpPr>
              <p:nvPr/>
            </p:nvSpPr>
            <p:spPr bwMode="auto">
              <a:xfrm>
                <a:off x="1020" y="3112"/>
                <a:ext cx="4757" cy="346"/>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en-US" altLang="zh-CN" sz="3000" i="1">
                    <a:latin typeface="Times New Roman" pitchFamily="18" charset="0"/>
                  </a:rPr>
                  <a:t>e</a:t>
                </a:r>
                <a:r>
                  <a:rPr lang="en-US" altLang="zh-CN" sz="2800">
                    <a:latin typeface="Times New Roman" pitchFamily="18" charset="0"/>
                  </a:rPr>
                  <a:t> =                                     </a:t>
                </a:r>
                <a:r>
                  <a:rPr lang="en-US" altLang="zh-CN" sz="2400">
                    <a:latin typeface="Times New Roman" pitchFamily="18" charset="0"/>
                  </a:rPr>
                  <a:t>×</a:t>
                </a:r>
                <a:r>
                  <a:rPr lang="en-US" altLang="zh-CN" sz="2800">
                    <a:latin typeface="Times New Roman" pitchFamily="18" charset="0"/>
                  </a:rPr>
                  <a:t> 100%</a:t>
                </a:r>
                <a:endParaRPr lang="zh-CN" altLang="en-US" sz="2800">
                  <a:latin typeface="Times New Roman" pitchFamily="18" charset="0"/>
                </a:endParaRPr>
              </a:p>
            </p:txBody>
          </p:sp>
          <p:sp>
            <p:nvSpPr>
              <p:cNvPr id="117777" name="Text Box 10"/>
              <p:cNvSpPr txBox="1">
                <a:spLocks noChangeArrowheads="1"/>
              </p:cNvSpPr>
              <p:nvPr/>
            </p:nvSpPr>
            <p:spPr bwMode="auto">
              <a:xfrm>
                <a:off x="929" y="2568"/>
                <a:ext cx="3811" cy="288"/>
              </a:xfrm>
              <a:prstGeom prst="rect">
                <a:avLst/>
              </a:prstGeom>
              <a:noFill/>
              <a:ln w="9525">
                <a:noFill/>
                <a:miter lim="800000"/>
                <a:headEnd/>
                <a:tailEnd/>
              </a:ln>
            </p:spPr>
            <p:txBody>
              <a:bodyPr>
                <a:spAutoFit/>
              </a:bodyPr>
              <a:lstStyle/>
              <a:p>
                <a:pPr algn="l" eaLnBrk="1" hangingPunct="1">
                  <a:spcBef>
                    <a:spcPct val="50000"/>
                  </a:spcBef>
                  <a:buClrTx/>
                  <a:buSzTx/>
                  <a:buFontTx/>
                  <a:buNone/>
                </a:pPr>
                <a:endParaRPr lang="zh-CN" altLang="en-US" sz="2400" b="0">
                  <a:latin typeface="Times New Roman" pitchFamily="18" charset="0"/>
                </a:endParaRPr>
              </a:p>
            </p:txBody>
          </p:sp>
          <p:sp>
            <p:nvSpPr>
              <p:cNvPr id="117778" name="Text Box 11"/>
              <p:cNvSpPr txBox="1">
                <a:spLocks noChangeArrowheads="1"/>
              </p:cNvSpPr>
              <p:nvPr/>
            </p:nvSpPr>
            <p:spPr bwMode="auto">
              <a:xfrm>
                <a:off x="1071" y="2976"/>
                <a:ext cx="4757" cy="596"/>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i="1">
                    <a:latin typeface="Times New Roman" pitchFamily="18" charset="0"/>
                  </a:rPr>
                  <a:t>                         t</a:t>
                </a:r>
                <a:r>
                  <a:rPr lang="en-US" altLang="zh-CN" sz="2800" i="1" baseline="-25000">
                    <a:latin typeface="Times New Roman" pitchFamily="18" charset="0"/>
                  </a:rPr>
                  <a:t>c</a:t>
                </a:r>
              </a:p>
              <a:p>
                <a:pPr algn="l" eaLnBrk="1" hangingPunct="1">
                  <a:spcBef>
                    <a:spcPct val="0"/>
                  </a:spcBef>
                  <a:buClrTx/>
                  <a:buSzTx/>
                  <a:buFontTx/>
                  <a:buNone/>
                </a:pPr>
                <a:endParaRPr lang="zh-CN" altLang="en-US" sz="2800" i="1">
                  <a:latin typeface="Times New Roman" pitchFamily="18" charset="0"/>
                </a:endParaRPr>
              </a:p>
            </p:txBody>
          </p:sp>
          <p:sp>
            <p:nvSpPr>
              <p:cNvPr id="117779" name="Text Box 12"/>
              <p:cNvSpPr txBox="1">
                <a:spLocks noChangeArrowheads="1"/>
              </p:cNvSpPr>
              <p:nvPr/>
            </p:nvSpPr>
            <p:spPr bwMode="auto">
              <a:xfrm>
                <a:off x="1071" y="3276"/>
                <a:ext cx="4757" cy="346"/>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en-US" altLang="zh-CN" sz="2800" i="1">
                    <a:latin typeface="Times New Roman" pitchFamily="18" charset="0"/>
                  </a:rPr>
                  <a:t>h</a:t>
                </a:r>
                <a:r>
                  <a:rPr lang="en-US" altLang="zh-CN" sz="2800">
                    <a:latin typeface="Times New Roman" pitchFamily="18" charset="0"/>
                  </a:rPr>
                  <a:t> </a:t>
                </a:r>
                <a:r>
                  <a:rPr lang="en-US" altLang="zh-CN" sz="2400">
                    <a:latin typeface="Times New Roman" pitchFamily="18" charset="0"/>
                  </a:rPr>
                  <a:t>×</a:t>
                </a:r>
                <a:r>
                  <a:rPr lang="en-US" altLang="zh-CN" sz="2400" b="0">
                    <a:latin typeface="Times New Roman" pitchFamily="18" charset="0"/>
                  </a:rPr>
                  <a:t> </a:t>
                </a:r>
                <a:r>
                  <a:rPr lang="en-US" altLang="zh-CN" sz="2800" i="1">
                    <a:latin typeface="Times New Roman" pitchFamily="18" charset="0"/>
                  </a:rPr>
                  <a:t>t</a:t>
                </a:r>
                <a:r>
                  <a:rPr lang="en-US" altLang="zh-CN" sz="2800" i="1" baseline="-25000">
                    <a:latin typeface="Times New Roman" pitchFamily="18" charset="0"/>
                  </a:rPr>
                  <a:t>c</a:t>
                </a:r>
                <a:r>
                  <a:rPr lang="en-US" altLang="zh-CN" sz="2800" i="1">
                    <a:latin typeface="Times New Roman" pitchFamily="18" charset="0"/>
                  </a:rPr>
                  <a:t>+ </a:t>
                </a:r>
                <a:r>
                  <a:rPr lang="en-US" altLang="zh-CN" sz="2800">
                    <a:latin typeface="Times New Roman" pitchFamily="18" charset="0"/>
                  </a:rPr>
                  <a:t>(1</a:t>
                </a:r>
                <a:r>
                  <a:rPr lang="zh-CN" altLang="en-US" sz="2400">
                    <a:latin typeface="Times New Roman" pitchFamily="18" charset="0"/>
                  </a:rPr>
                  <a:t>－</a:t>
                </a:r>
                <a:r>
                  <a:rPr lang="en-US" altLang="zh-CN" sz="3000" i="1">
                    <a:latin typeface="Times New Roman" pitchFamily="18" charset="0"/>
                  </a:rPr>
                  <a:t>h</a:t>
                </a:r>
                <a:r>
                  <a:rPr lang="en-US" altLang="zh-CN" sz="2400">
                    <a:latin typeface="Times New Roman" pitchFamily="18" charset="0"/>
                  </a:rPr>
                  <a:t>)× </a:t>
                </a:r>
                <a:r>
                  <a:rPr lang="en-US" altLang="zh-CN" sz="3000" i="1">
                    <a:latin typeface="Times New Roman" pitchFamily="18" charset="0"/>
                  </a:rPr>
                  <a:t>t</a:t>
                </a:r>
                <a:r>
                  <a:rPr lang="en-US" altLang="zh-CN" sz="3000" i="1" baseline="-25000">
                    <a:latin typeface="Times New Roman" pitchFamily="18" charset="0"/>
                  </a:rPr>
                  <a:t>m</a:t>
                </a:r>
                <a:endParaRPr lang="zh-CN" altLang="en-US" sz="3000" i="1" baseline="-25000">
                  <a:latin typeface="Times New Roman" pitchFamily="18" charset="0"/>
                </a:endParaRPr>
              </a:p>
            </p:txBody>
          </p:sp>
          <p:sp>
            <p:nvSpPr>
              <p:cNvPr id="117780" name="Line 13"/>
              <p:cNvSpPr>
                <a:spLocks noChangeShapeType="1"/>
              </p:cNvSpPr>
              <p:nvPr/>
            </p:nvSpPr>
            <p:spPr bwMode="auto">
              <a:xfrm>
                <a:off x="1543" y="3303"/>
                <a:ext cx="1972" cy="0"/>
              </a:xfrm>
              <a:prstGeom prst="line">
                <a:avLst/>
              </a:prstGeom>
              <a:noFill/>
              <a:ln w="28575">
                <a:solidFill>
                  <a:schemeClr val="tx1"/>
                </a:solidFill>
                <a:round/>
                <a:headEnd/>
                <a:tailEnd/>
              </a:ln>
            </p:spPr>
            <p:txBody>
              <a:bodyPr wrap="none"/>
              <a:lstStyle/>
              <a:p>
                <a:endParaRPr lang="zh-CN" altLang="en-US"/>
              </a:p>
            </p:txBody>
          </p:sp>
        </p:grpSp>
      </p:grpSp>
      <p:grpSp>
        <p:nvGrpSpPr>
          <p:cNvPr id="4" name="Group 14"/>
          <p:cNvGrpSpPr>
            <a:grpSpLocks/>
          </p:cNvGrpSpPr>
          <p:nvPr/>
        </p:nvGrpSpPr>
        <p:grpSpPr bwMode="auto">
          <a:xfrm>
            <a:off x="1476375" y="1557338"/>
            <a:ext cx="7777163" cy="1643062"/>
            <a:chOff x="930" y="981"/>
            <a:chExt cx="4899" cy="1035"/>
          </a:xfrm>
        </p:grpSpPr>
        <p:sp>
          <p:nvSpPr>
            <p:cNvPr id="117769" name="Text Box 15"/>
            <p:cNvSpPr txBox="1">
              <a:spLocks noChangeArrowheads="1"/>
            </p:cNvSpPr>
            <p:nvPr/>
          </p:nvSpPr>
          <p:spPr bwMode="auto">
            <a:xfrm>
              <a:off x="930" y="981"/>
              <a:ext cx="3811" cy="288"/>
            </a:xfrm>
            <a:prstGeom prst="rect">
              <a:avLst/>
            </a:prstGeom>
            <a:noFill/>
            <a:ln w="9525">
              <a:noFill/>
              <a:miter lim="800000"/>
              <a:headEnd/>
              <a:tailEnd/>
            </a:ln>
          </p:spPr>
          <p:txBody>
            <a:bodyPr>
              <a:spAutoFit/>
            </a:bodyPr>
            <a:lstStyle/>
            <a:p>
              <a:pPr algn="l" eaLnBrk="1" hangingPunct="1">
                <a:spcBef>
                  <a:spcPct val="50000"/>
                </a:spcBef>
                <a:buClrTx/>
                <a:buSzTx/>
                <a:buFontTx/>
                <a:buNone/>
              </a:pPr>
              <a:endParaRPr lang="zh-CN" altLang="en-US" sz="2400" b="0">
                <a:latin typeface="Times New Roman" pitchFamily="18" charset="0"/>
              </a:endParaRPr>
            </a:p>
          </p:txBody>
        </p:sp>
        <p:sp>
          <p:nvSpPr>
            <p:cNvPr id="117770" name="Text Box 16"/>
            <p:cNvSpPr txBox="1">
              <a:spLocks noChangeArrowheads="1"/>
            </p:cNvSpPr>
            <p:nvPr/>
          </p:nvSpPr>
          <p:spPr bwMode="auto">
            <a:xfrm>
              <a:off x="1072" y="1389"/>
              <a:ext cx="4757"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zh-CN" altLang="en-US" sz="2800">
                  <a:latin typeface="Times New Roman" pitchFamily="18" charset="0"/>
                </a:rPr>
                <a:t>访问 </a:t>
              </a:r>
              <a:r>
                <a:rPr lang="en-US" altLang="zh-CN" sz="2800">
                  <a:latin typeface="Times New Roman" pitchFamily="18" charset="0"/>
                </a:rPr>
                <a:t>Cache </a:t>
              </a:r>
              <a:r>
                <a:rPr lang="zh-CN" altLang="en-US" sz="2800">
                  <a:latin typeface="Times New Roman" pitchFamily="18" charset="0"/>
                </a:rPr>
                <a:t>的时间</a:t>
              </a:r>
            </a:p>
          </p:txBody>
        </p:sp>
        <p:sp>
          <p:nvSpPr>
            <p:cNvPr id="117771" name="Text Box 17"/>
            <p:cNvSpPr txBox="1">
              <a:spLocks noChangeArrowheads="1"/>
            </p:cNvSpPr>
            <p:nvPr/>
          </p:nvSpPr>
          <p:spPr bwMode="auto">
            <a:xfrm>
              <a:off x="1072" y="1689"/>
              <a:ext cx="4757"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zh-CN" altLang="en-US" sz="2800">
                  <a:latin typeface="Times New Roman" pitchFamily="18" charset="0"/>
                </a:rPr>
                <a:t>平均访问时间</a:t>
              </a:r>
            </a:p>
          </p:txBody>
        </p:sp>
        <p:sp>
          <p:nvSpPr>
            <p:cNvPr id="117772" name="Line 18"/>
            <p:cNvSpPr>
              <a:spLocks noChangeShapeType="1"/>
            </p:cNvSpPr>
            <p:nvPr/>
          </p:nvSpPr>
          <p:spPr bwMode="auto">
            <a:xfrm>
              <a:off x="1543" y="1716"/>
              <a:ext cx="1972" cy="0"/>
            </a:xfrm>
            <a:prstGeom prst="line">
              <a:avLst/>
            </a:prstGeom>
            <a:noFill/>
            <a:ln w="28575">
              <a:solidFill>
                <a:schemeClr val="tx1"/>
              </a:solidFill>
              <a:round/>
              <a:headEnd/>
              <a:tailEnd/>
            </a:ln>
          </p:spPr>
          <p:txBody>
            <a:bodyPr wrap="none"/>
            <a:lstStyle/>
            <a:p>
              <a:endParaRPr lang="zh-CN" altLang="en-US"/>
            </a:p>
          </p:txBody>
        </p:sp>
        <p:sp>
          <p:nvSpPr>
            <p:cNvPr id="117773" name="Text Box 19"/>
            <p:cNvSpPr txBox="1">
              <a:spLocks noChangeArrowheads="1"/>
            </p:cNvSpPr>
            <p:nvPr/>
          </p:nvSpPr>
          <p:spPr bwMode="auto">
            <a:xfrm>
              <a:off x="1021" y="1525"/>
              <a:ext cx="4757" cy="346"/>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800">
                  <a:latin typeface="Times New Roman" pitchFamily="18" charset="0"/>
                </a:rPr>
                <a:t>  </a:t>
              </a:r>
              <a:r>
                <a:rPr lang="en-US" altLang="zh-CN" sz="3000" i="1">
                  <a:latin typeface="Times New Roman" pitchFamily="18" charset="0"/>
                </a:rPr>
                <a:t>e</a:t>
              </a:r>
              <a:r>
                <a:rPr lang="en-US" altLang="zh-CN" sz="2800">
                  <a:latin typeface="Times New Roman" pitchFamily="18" charset="0"/>
                </a:rPr>
                <a:t> =                                     </a:t>
              </a:r>
              <a:r>
                <a:rPr lang="en-US" altLang="zh-CN" sz="2400">
                  <a:latin typeface="Times New Roman" pitchFamily="18" charset="0"/>
                </a:rPr>
                <a:t>×</a:t>
              </a:r>
              <a:r>
                <a:rPr lang="en-US" altLang="zh-CN" sz="2800">
                  <a:latin typeface="Times New Roman" pitchFamily="18" charset="0"/>
                </a:rPr>
                <a:t> 100%</a:t>
              </a:r>
              <a:endParaRPr lang="zh-CN" altLang="en-US" sz="2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7747"/>
                                        </p:tgtEl>
                                        <p:attrNameLst>
                                          <p:attrName>style.visibility</p:attrName>
                                        </p:attrNameLst>
                                      </p:cBhvr>
                                      <p:to>
                                        <p:strVal val="visible"/>
                                      </p:to>
                                    </p:set>
                                    <p:animEffect transition="in" filter="blinds(horizontal)">
                                      <p:cBhvr>
                                        <p:cTn id="7" dur="500"/>
                                        <p:tgtEl>
                                          <p:spTgt spid="2877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7748"/>
                                        </p:tgtEl>
                                        <p:attrNameLst>
                                          <p:attrName>style.visibility</p:attrName>
                                        </p:attrNameLst>
                                      </p:cBhvr>
                                      <p:to>
                                        <p:strVal val="visible"/>
                                      </p:to>
                                    </p:set>
                                    <p:animEffect transition="in" filter="blinds(horizontal)">
                                      <p:cBhvr>
                                        <p:cTn id="17" dur="500"/>
                                        <p:tgtEl>
                                          <p:spTgt spid="2877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autoUpdateAnimBg="0"/>
      <p:bldP spid="287748"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灯片编号占位符 1"/>
          <p:cNvSpPr>
            <a:spLocks noGrp="1"/>
          </p:cNvSpPr>
          <p:nvPr>
            <p:ph type="sldNum" sz="quarter" idx="10"/>
          </p:nvPr>
        </p:nvSpPr>
        <p:spPr bwMode="auto">
          <a:noFill/>
          <a:ln>
            <a:miter lim="800000"/>
            <a:headEnd/>
            <a:tailEnd/>
          </a:ln>
        </p:spPr>
        <p:txBody>
          <a:bodyPr/>
          <a:lstStyle/>
          <a:p>
            <a:fld id="{7845908C-FEC9-41A6-B462-E9C278D29B9A}" type="slidenum">
              <a:rPr lang="zh-CN" altLang="en-US" smtClean="0"/>
              <a:pPr/>
              <a:t>117</a:t>
            </a:fld>
            <a:endParaRPr lang="en-US" altLang="zh-CN"/>
          </a:p>
        </p:txBody>
      </p:sp>
      <p:sp>
        <p:nvSpPr>
          <p:cNvPr id="307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l" eaLnBrk="1" hangingPunct="1">
              <a:spcBef>
                <a:spcPct val="0"/>
              </a:spcBef>
              <a:buClrTx/>
              <a:buSzTx/>
              <a:buFontTx/>
              <a:buNone/>
            </a:pPr>
            <a:endParaRPr lang="zh-CN" altLang="en-US" sz="2400" b="0">
              <a:latin typeface="Times New Roman" pitchFamily="18" charset="0"/>
            </a:endParaRPr>
          </a:p>
        </p:txBody>
      </p:sp>
      <p:graphicFrame>
        <p:nvGraphicFramePr>
          <p:cNvPr id="672771" name="Object 1"/>
          <p:cNvGraphicFramePr>
            <a:graphicFrameLocks noChangeAspect="1"/>
          </p:cNvGraphicFramePr>
          <p:nvPr/>
        </p:nvGraphicFramePr>
        <p:xfrm>
          <a:off x="539750" y="1422400"/>
          <a:ext cx="8135938" cy="4935538"/>
        </p:xfrm>
        <a:graphic>
          <a:graphicData uri="http://schemas.openxmlformats.org/presentationml/2006/ole">
            <mc:AlternateContent xmlns:mc="http://schemas.openxmlformats.org/markup-compatibility/2006">
              <mc:Choice xmlns:v="urn:schemas-microsoft-com:vml" Requires="v">
                <p:oleObj spid="_x0000_s3078" name="Visio" r:id="rId3" imgW="4726686" imgH="2851404" progId="Visio.Drawing.11">
                  <p:embed/>
                </p:oleObj>
              </mc:Choice>
              <mc:Fallback>
                <p:oleObj name="Visio" r:id="rId3" imgW="4726686" imgH="2851404"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422400"/>
                        <a:ext cx="8135938" cy="4935538"/>
                      </a:xfrm>
                      <a:prstGeom prst="rect">
                        <a:avLst/>
                      </a:prstGeom>
                      <a:solidFill>
                        <a:srgbClr val="00264C"/>
                      </a:solidFill>
                      <a:ln>
                        <a:noFill/>
                      </a:ln>
                      <a:extLst>
                        <a:ext uri="{91240B29-F687-4F45-9708-019B960494DF}">
                          <a14:hiddenLine xmlns:a14="http://schemas.microsoft.com/office/drawing/2010/main" w="9525">
                            <a:solidFill>
                              <a:srgbClr val="0000B7"/>
                            </a:solidFill>
                            <a:miter lim="800000"/>
                            <a:headEnd/>
                            <a:tailEnd/>
                          </a14:hiddenLine>
                        </a:ext>
                      </a:extLst>
                    </p:spPr>
                  </p:pic>
                </p:oleObj>
              </mc:Fallback>
            </mc:AlternateContent>
          </a:graphicData>
        </a:graphic>
      </p:graphicFrame>
      <p:sp>
        <p:nvSpPr>
          <p:cNvPr id="3077" name="Text Box 64"/>
          <p:cNvSpPr txBox="1">
            <a:spLocks noChangeArrowheads="1"/>
          </p:cNvSpPr>
          <p:nvPr/>
        </p:nvSpPr>
        <p:spPr bwMode="auto">
          <a:xfrm>
            <a:off x="533400" y="273050"/>
            <a:ext cx="4968875"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3. </a:t>
            </a:r>
            <a:r>
              <a:rPr lang="en-US" altLang="zh-CN" sz="3600">
                <a:latin typeface="Times New Roman" pitchFamily="18" charset="0"/>
              </a:rPr>
              <a:t>Cache </a:t>
            </a:r>
            <a:r>
              <a:rPr lang="zh-CN" altLang="en-US" sz="3600">
                <a:latin typeface="Times New Roman" pitchFamily="18" charset="0"/>
              </a:rPr>
              <a:t>的基本结构</a:t>
            </a:r>
          </a:p>
        </p:txBody>
      </p:sp>
      <p:sp>
        <p:nvSpPr>
          <p:cNvPr id="5" name="Rectangle 7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dirty="0">
                <a:solidFill>
                  <a:schemeClr val="tx2"/>
                </a:solidFill>
                <a:effectLst>
                  <a:outerShdw blurRad="38100" dist="38100" dir="2700000" algn="tl">
                    <a:srgbClr val="000000"/>
                  </a:outerShdw>
                </a:effectLst>
                <a:latin typeface="Arial" pitchFamily="34" charset="0"/>
              </a:rPr>
              <a:t>4.3</a:t>
            </a:r>
          </a:p>
        </p:txBody>
      </p:sp>
      <p:sp>
        <p:nvSpPr>
          <p:cNvPr id="6" name="矩形 5"/>
          <p:cNvSpPr>
            <a:spLocks noChangeArrowheads="1"/>
          </p:cNvSpPr>
          <p:nvPr/>
        </p:nvSpPr>
        <p:spPr bwMode="auto">
          <a:xfrm>
            <a:off x="2116138" y="2987675"/>
            <a:ext cx="973137" cy="755650"/>
          </a:xfrm>
          <a:prstGeom prst="rect">
            <a:avLst/>
          </a:prstGeom>
          <a:solidFill>
            <a:srgbClr val="FFFF00"/>
          </a:solidFill>
          <a:ln w="9525" algn="ctr">
            <a:solidFill>
              <a:schemeClr val="folHlink"/>
            </a:solidFill>
            <a:round/>
            <a:headEnd/>
            <a:tailEnd/>
          </a:ln>
        </p:spPr>
        <p:txBody>
          <a:bodyPr wrap="none"/>
          <a:lstStyle/>
          <a:p>
            <a:pPr eaLnBrk="1" hangingPunct="1">
              <a:spcBef>
                <a:spcPct val="0"/>
              </a:spcBef>
              <a:buClrTx/>
              <a:buSzTx/>
              <a:buFontTx/>
              <a:buNone/>
            </a:pPr>
            <a:endParaRPr lang="en-US" altLang="zh-CN" sz="400">
              <a:latin typeface="Times New Roman" pitchFamily="18" charset="0"/>
            </a:endParaRPr>
          </a:p>
          <a:p>
            <a:pPr eaLnBrk="1" hangingPunct="1">
              <a:spcBef>
                <a:spcPct val="0"/>
              </a:spcBef>
              <a:buClrTx/>
              <a:buSzTx/>
              <a:buFontTx/>
              <a:buNone/>
            </a:pPr>
            <a:r>
              <a:rPr lang="en-US" altLang="zh-CN" sz="1400">
                <a:latin typeface="Times New Roman" pitchFamily="18" charset="0"/>
              </a:rPr>
              <a:t>Cache</a:t>
            </a:r>
          </a:p>
          <a:p>
            <a:pPr eaLnBrk="1" hangingPunct="1">
              <a:spcBef>
                <a:spcPct val="0"/>
              </a:spcBef>
              <a:buClrTx/>
              <a:buSzTx/>
              <a:buFontTx/>
              <a:buNone/>
            </a:pPr>
            <a:r>
              <a:rPr lang="zh-CN" altLang="en-US" sz="1400">
                <a:latin typeface="Times New Roman" pitchFamily="18" charset="0"/>
              </a:rPr>
              <a:t>替换机构</a:t>
            </a:r>
          </a:p>
        </p:txBody>
      </p:sp>
      <p:sp>
        <p:nvSpPr>
          <p:cNvPr id="7" name="矩形 6"/>
          <p:cNvSpPr>
            <a:spLocks noChangeArrowheads="1"/>
          </p:cNvSpPr>
          <p:nvPr/>
        </p:nvSpPr>
        <p:spPr bwMode="auto">
          <a:xfrm>
            <a:off x="4049713" y="4787900"/>
            <a:ext cx="1260475" cy="571500"/>
          </a:xfrm>
          <a:prstGeom prst="rect">
            <a:avLst/>
          </a:prstGeom>
          <a:solidFill>
            <a:srgbClr val="FFFF00"/>
          </a:solidFill>
          <a:ln w="9525" algn="ctr">
            <a:solidFill>
              <a:schemeClr val="folHlink"/>
            </a:solidFill>
            <a:round/>
            <a:headEnd/>
            <a:tailEnd/>
          </a:ln>
        </p:spPr>
        <p:txBody>
          <a:bodyPr wrap="none"/>
          <a:lstStyle/>
          <a:p>
            <a:pPr eaLnBrk="1" hangingPunct="1">
              <a:spcBef>
                <a:spcPct val="0"/>
              </a:spcBef>
              <a:buClrTx/>
              <a:buSzTx/>
              <a:buFontTx/>
              <a:buNone/>
            </a:pPr>
            <a:r>
              <a:rPr lang="en-US" altLang="zh-CN" sz="1600">
                <a:latin typeface="Times New Roman" pitchFamily="18" charset="0"/>
              </a:rPr>
              <a:t>Cache</a:t>
            </a:r>
          </a:p>
          <a:p>
            <a:pPr eaLnBrk="1" hangingPunct="1">
              <a:spcBef>
                <a:spcPct val="0"/>
              </a:spcBef>
              <a:buClrTx/>
              <a:buSzTx/>
              <a:buFontTx/>
              <a:buNone/>
            </a:pPr>
            <a:r>
              <a:rPr lang="zh-CN" altLang="en-US" sz="1600">
                <a:latin typeface="Times New Roman" pitchFamily="18" charset="0"/>
              </a:rPr>
              <a:t>存储体</a:t>
            </a:r>
          </a:p>
        </p:txBody>
      </p:sp>
      <p:sp>
        <p:nvSpPr>
          <p:cNvPr id="8" name="矩形 7"/>
          <p:cNvSpPr>
            <a:spLocks noChangeArrowheads="1"/>
          </p:cNvSpPr>
          <p:nvPr/>
        </p:nvSpPr>
        <p:spPr bwMode="auto">
          <a:xfrm>
            <a:off x="5826125" y="2973388"/>
            <a:ext cx="1143000" cy="785812"/>
          </a:xfrm>
          <a:prstGeom prst="rect">
            <a:avLst/>
          </a:prstGeom>
          <a:solidFill>
            <a:srgbClr val="FFFF00"/>
          </a:solidFill>
          <a:ln w="9525" algn="ctr">
            <a:solidFill>
              <a:schemeClr val="folHlink"/>
            </a:solidFill>
            <a:round/>
            <a:headEnd/>
            <a:tailEnd/>
          </a:ln>
        </p:spPr>
        <p:txBody>
          <a:bodyPr wrap="none"/>
          <a:lstStyle/>
          <a:p>
            <a:pPr eaLnBrk="1" hangingPunct="1">
              <a:spcBef>
                <a:spcPct val="0"/>
              </a:spcBef>
              <a:buClrTx/>
              <a:buSzTx/>
              <a:buFontTx/>
              <a:buNone/>
            </a:pPr>
            <a:r>
              <a:rPr lang="zh-CN" altLang="en-US" sz="1400">
                <a:latin typeface="Times New Roman" pitchFamily="18" charset="0"/>
              </a:rPr>
              <a:t>主存</a:t>
            </a:r>
            <a:r>
              <a:rPr lang="en-US" altLang="zh-CN" sz="1400">
                <a:latin typeface="Times New Roman" pitchFamily="18" charset="0"/>
              </a:rPr>
              <a:t>Cache</a:t>
            </a:r>
          </a:p>
          <a:p>
            <a:pPr eaLnBrk="1" hangingPunct="1">
              <a:spcBef>
                <a:spcPct val="0"/>
              </a:spcBef>
              <a:buClrTx/>
              <a:buSzTx/>
              <a:buFontTx/>
              <a:buNone/>
            </a:pPr>
            <a:r>
              <a:rPr lang="zh-CN" altLang="en-US" sz="1400">
                <a:latin typeface="Times New Roman" pitchFamily="18" charset="0"/>
              </a:rPr>
              <a:t>地址映射</a:t>
            </a:r>
            <a:endParaRPr lang="en-US" altLang="zh-CN" sz="1400">
              <a:latin typeface="Times New Roman" pitchFamily="18" charset="0"/>
            </a:endParaRPr>
          </a:p>
          <a:p>
            <a:pPr eaLnBrk="1" hangingPunct="1">
              <a:spcBef>
                <a:spcPct val="0"/>
              </a:spcBef>
              <a:buClrTx/>
              <a:buSzTx/>
              <a:buFontTx/>
              <a:buNone/>
            </a:pPr>
            <a:r>
              <a:rPr lang="zh-CN" altLang="en-US" sz="1400">
                <a:latin typeface="Times New Roman" pitchFamily="18" charset="0"/>
              </a:rPr>
              <a:t>变换机构</a:t>
            </a:r>
          </a:p>
        </p:txBody>
      </p:sp>
      <p:sp>
        <p:nvSpPr>
          <p:cNvPr id="9" name="矩形 8"/>
          <p:cNvSpPr>
            <a:spLocks noChangeArrowheads="1"/>
          </p:cNvSpPr>
          <p:nvPr/>
        </p:nvSpPr>
        <p:spPr bwMode="auto">
          <a:xfrm>
            <a:off x="2928938" y="2071688"/>
            <a:ext cx="1857375" cy="571500"/>
          </a:xfrm>
          <a:prstGeom prst="rect">
            <a:avLst/>
          </a:prstGeom>
          <a:noFill/>
          <a:ln w="9525" algn="ctr">
            <a:noFill/>
            <a:round/>
            <a:headEnd/>
            <a:tailEnd/>
          </a:ln>
        </p:spPr>
        <p:txBody>
          <a:bodyPr wrap="none"/>
          <a:lstStyle/>
          <a:p>
            <a:pPr algn="l" eaLnBrk="1" hangingPunct="1">
              <a:spcBef>
                <a:spcPct val="0"/>
              </a:spcBef>
              <a:buClrTx/>
              <a:buSzTx/>
              <a:buFontTx/>
              <a:buNone/>
            </a:pPr>
            <a:r>
              <a:rPr lang="zh-CN" altLang="en-US" sz="2400">
                <a:solidFill>
                  <a:srgbClr val="FFFF00"/>
                </a:solidFill>
                <a:latin typeface="Times New Roman" pitchFamily="18" charset="0"/>
              </a:rPr>
              <a:t>由</a:t>
            </a:r>
            <a:r>
              <a:rPr lang="en-US" altLang="zh-CN" sz="2400">
                <a:solidFill>
                  <a:srgbClr val="FFFF00"/>
                </a:solidFill>
                <a:latin typeface="Times New Roman" pitchFamily="18" charset="0"/>
              </a:rPr>
              <a:t>CPU</a:t>
            </a:r>
            <a:r>
              <a:rPr lang="zh-CN" altLang="en-US" sz="2400">
                <a:solidFill>
                  <a:srgbClr val="FFFF00"/>
                </a:solidFill>
                <a:latin typeface="Times New Roman" pitchFamily="18" charset="0"/>
              </a:rPr>
              <a:t>完成</a:t>
            </a:r>
          </a:p>
        </p:txBody>
      </p:sp>
      <p:sp>
        <p:nvSpPr>
          <p:cNvPr id="3083" name="Rectangle 10"/>
          <p:cNvSpPr>
            <a:spLocks noChangeArrowheads="1"/>
          </p:cNvSpPr>
          <p:nvPr/>
        </p:nvSpPr>
        <p:spPr bwMode="auto">
          <a:xfrm>
            <a:off x="6791325" y="1801813"/>
            <a:ext cx="73025" cy="92075"/>
          </a:xfrm>
          <a:prstGeom prst="rect">
            <a:avLst/>
          </a:prstGeom>
          <a:solidFill>
            <a:srgbClr val="0000B7"/>
          </a:solidFill>
          <a:ln w="9525">
            <a:solidFill>
              <a:srgbClr val="0000B7"/>
            </a:solidFill>
            <a:miter lim="800000"/>
            <a:headEnd/>
            <a:tailEnd/>
          </a:ln>
        </p:spPr>
        <p:txBody>
          <a:bodyPr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72771"/>
                                        </p:tgtEl>
                                        <p:attrNameLst>
                                          <p:attrName>style.visibility</p:attrName>
                                        </p:attrNameLst>
                                      </p:cBhvr>
                                      <p:to>
                                        <p:strVal val="visible"/>
                                      </p:to>
                                    </p:set>
                                    <p:animEffect transition="in" filter="barn(outVertical)">
                                      <p:cBhvr>
                                        <p:cTn id="7" dur="500"/>
                                        <p:tgtEl>
                                          <p:spTgt spid="6727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灯片编号占位符 1"/>
          <p:cNvSpPr>
            <a:spLocks noGrp="1"/>
          </p:cNvSpPr>
          <p:nvPr>
            <p:ph type="sldNum" sz="quarter" idx="10"/>
          </p:nvPr>
        </p:nvSpPr>
        <p:spPr bwMode="auto">
          <a:noFill/>
          <a:ln>
            <a:miter lim="800000"/>
            <a:headEnd/>
            <a:tailEnd/>
          </a:ln>
        </p:spPr>
        <p:txBody>
          <a:bodyPr/>
          <a:lstStyle/>
          <a:p>
            <a:fld id="{862E0521-4101-4A73-B909-EAC9B8BA5359}" type="slidenum">
              <a:rPr lang="zh-CN" altLang="en-US" smtClean="0"/>
              <a:pPr/>
              <a:t>118</a:t>
            </a:fld>
            <a:endParaRPr lang="en-US" altLang="zh-CN"/>
          </a:p>
        </p:txBody>
      </p:sp>
      <p:sp>
        <p:nvSpPr>
          <p:cNvPr id="118787" name="Text Box 2"/>
          <p:cNvSpPr txBox="1">
            <a:spLocks noChangeArrowheads="1"/>
          </p:cNvSpPr>
          <p:nvPr/>
        </p:nvSpPr>
        <p:spPr bwMode="auto">
          <a:xfrm>
            <a:off x="539750" y="188913"/>
            <a:ext cx="460375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600">
                <a:latin typeface="Times New Roman" pitchFamily="18" charset="0"/>
              </a:rPr>
              <a:t>4. Cache </a:t>
            </a:r>
            <a:r>
              <a:rPr lang="zh-CN" altLang="en-US" sz="3600">
                <a:latin typeface="Times New Roman" pitchFamily="18" charset="0"/>
              </a:rPr>
              <a:t>的 </a:t>
            </a:r>
            <a:r>
              <a:rPr lang="zh-CN" altLang="en-US" sz="3600">
                <a:solidFill>
                  <a:schemeClr val="folHlink"/>
                </a:solidFill>
                <a:latin typeface="Times New Roman" pitchFamily="18" charset="0"/>
              </a:rPr>
              <a:t>读写 </a:t>
            </a:r>
            <a:r>
              <a:rPr lang="zh-CN" altLang="en-US" sz="3600">
                <a:latin typeface="Times New Roman" pitchFamily="18" charset="0"/>
              </a:rPr>
              <a:t>操作 </a:t>
            </a:r>
          </a:p>
        </p:txBody>
      </p:sp>
      <p:grpSp>
        <p:nvGrpSpPr>
          <p:cNvPr id="2" name="Group 3"/>
          <p:cNvGrpSpPr>
            <a:grpSpLocks/>
          </p:cNvGrpSpPr>
          <p:nvPr/>
        </p:nvGrpSpPr>
        <p:grpSpPr bwMode="auto">
          <a:xfrm>
            <a:off x="503238" y="1592263"/>
            <a:ext cx="8335962" cy="4645025"/>
            <a:chOff x="317" y="777"/>
            <a:chExt cx="5251" cy="2926"/>
          </a:xfrm>
        </p:grpSpPr>
        <p:sp>
          <p:nvSpPr>
            <p:cNvPr id="118791" name="Text Box 4"/>
            <p:cNvSpPr txBox="1">
              <a:spLocks noChangeArrowheads="1"/>
            </p:cNvSpPr>
            <p:nvPr/>
          </p:nvSpPr>
          <p:spPr bwMode="auto">
            <a:xfrm>
              <a:off x="317" y="2538"/>
              <a:ext cx="1245" cy="48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2000">
                  <a:latin typeface="Times New Roman" pitchFamily="18" charset="0"/>
                </a:rPr>
                <a:t>访问</a:t>
              </a:r>
              <a:r>
                <a:rPr lang="en-US" altLang="zh-CN" sz="2000">
                  <a:latin typeface="Times New Roman" pitchFamily="18" charset="0"/>
                </a:rPr>
                <a:t>Cache</a:t>
              </a:r>
            </a:p>
            <a:p>
              <a:pPr algn="l" eaLnBrk="1" hangingPunct="1">
                <a:spcBef>
                  <a:spcPct val="0"/>
                </a:spcBef>
                <a:buClrTx/>
                <a:buSzTx/>
                <a:buFontTx/>
                <a:buNone/>
              </a:pPr>
              <a:r>
                <a:rPr lang="zh-CN" altLang="en-US" sz="2000">
                  <a:latin typeface="Times New Roman" pitchFamily="18" charset="0"/>
                </a:rPr>
                <a:t>取出信息送</a:t>
              </a:r>
              <a:r>
                <a:rPr lang="en-US" altLang="zh-CN" sz="2000">
                  <a:latin typeface="Times New Roman" pitchFamily="18" charset="0"/>
                </a:rPr>
                <a:t>CPU</a:t>
              </a:r>
            </a:p>
          </p:txBody>
        </p:sp>
        <p:sp>
          <p:nvSpPr>
            <p:cNvPr id="118792" name="Rectangle 5"/>
            <p:cNvSpPr>
              <a:spLocks noChangeArrowheads="1"/>
            </p:cNvSpPr>
            <p:nvPr/>
          </p:nvSpPr>
          <p:spPr bwMode="auto">
            <a:xfrm>
              <a:off x="345" y="2555"/>
              <a:ext cx="1191" cy="46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793" name="Text Box 6"/>
            <p:cNvSpPr txBox="1">
              <a:spLocks noChangeArrowheads="1"/>
            </p:cNvSpPr>
            <p:nvPr/>
          </p:nvSpPr>
          <p:spPr bwMode="auto">
            <a:xfrm>
              <a:off x="1666" y="2538"/>
              <a:ext cx="1245" cy="48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    </a:t>
              </a:r>
              <a:r>
                <a:rPr lang="zh-CN" altLang="en-US" sz="2000">
                  <a:latin typeface="Times New Roman" pitchFamily="18" charset="0"/>
                </a:rPr>
                <a:t>访问主存</a:t>
              </a:r>
              <a:endParaRPr lang="en-US" altLang="zh-CN" sz="2000">
                <a:latin typeface="Times New Roman" pitchFamily="18" charset="0"/>
              </a:endParaRPr>
            </a:p>
            <a:p>
              <a:pPr algn="l" eaLnBrk="1" hangingPunct="1">
                <a:spcBef>
                  <a:spcPct val="0"/>
                </a:spcBef>
                <a:buClrTx/>
                <a:buSzTx/>
                <a:buFontTx/>
                <a:buNone/>
              </a:pPr>
              <a:r>
                <a:rPr lang="zh-CN" altLang="en-US" sz="2000">
                  <a:latin typeface="Times New Roman" pitchFamily="18" charset="0"/>
                </a:rPr>
                <a:t>取出信息送</a:t>
              </a:r>
              <a:r>
                <a:rPr lang="en-US" altLang="zh-CN" sz="2000">
                  <a:latin typeface="Times New Roman" pitchFamily="18" charset="0"/>
                </a:rPr>
                <a:t>CPU</a:t>
              </a:r>
            </a:p>
          </p:txBody>
        </p:sp>
        <p:sp>
          <p:nvSpPr>
            <p:cNvPr id="118794" name="Rectangle 7"/>
            <p:cNvSpPr>
              <a:spLocks noChangeArrowheads="1"/>
            </p:cNvSpPr>
            <p:nvPr/>
          </p:nvSpPr>
          <p:spPr bwMode="auto">
            <a:xfrm>
              <a:off x="1689" y="2555"/>
              <a:ext cx="1191" cy="46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795" name="Text Box 8"/>
            <p:cNvSpPr txBox="1">
              <a:spLocks noChangeArrowheads="1"/>
            </p:cNvSpPr>
            <p:nvPr/>
          </p:nvSpPr>
          <p:spPr bwMode="auto">
            <a:xfrm>
              <a:off x="3072" y="2567"/>
              <a:ext cx="1076" cy="44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将新的主存块</a:t>
              </a:r>
            </a:p>
            <a:p>
              <a:pPr algn="l" eaLnBrk="1" hangingPunct="1">
                <a:spcBef>
                  <a:spcPct val="0"/>
                </a:spcBef>
                <a:buClrTx/>
                <a:buSzTx/>
                <a:buFontTx/>
                <a:buNone/>
              </a:pPr>
              <a:r>
                <a:rPr lang="zh-CN" altLang="en-US" sz="2000">
                  <a:latin typeface="Times New Roman" pitchFamily="18" charset="0"/>
                </a:rPr>
                <a:t>调入</a:t>
              </a:r>
              <a:r>
                <a:rPr lang="en-US" altLang="zh-CN" sz="2000">
                  <a:latin typeface="Times New Roman" pitchFamily="18" charset="0"/>
                </a:rPr>
                <a:t>Cache</a:t>
              </a:r>
              <a:r>
                <a:rPr lang="zh-CN" altLang="en-US" sz="2000">
                  <a:latin typeface="Times New Roman" pitchFamily="18" charset="0"/>
                </a:rPr>
                <a:t>中</a:t>
              </a:r>
            </a:p>
          </p:txBody>
        </p:sp>
        <p:sp>
          <p:nvSpPr>
            <p:cNvPr id="118796" name="Rectangle 9"/>
            <p:cNvSpPr>
              <a:spLocks noChangeArrowheads="1"/>
            </p:cNvSpPr>
            <p:nvPr/>
          </p:nvSpPr>
          <p:spPr bwMode="auto">
            <a:xfrm>
              <a:off x="3023" y="2555"/>
              <a:ext cx="1165" cy="46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797" name="Text Box 10"/>
            <p:cNvSpPr txBox="1">
              <a:spLocks noChangeArrowheads="1"/>
            </p:cNvSpPr>
            <p:nvPr/>
          </p:nvSpPr>
          <p:spPr bwMode="auto">
            <a:xfrm>
              <a:off x="4457" y="2566"/>
              <a:ext cx="1076" cy="44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执行替换算法</a:t>
              </a:r>
            </a:p>
            <a:p>
              <a:pPr algn="l" eaLnBrk="1" hangingPunct="1">
                <a:spcBef>
                  <a:spcPct val="0"/>
                </a:spcBef>
                <a:buClrTx/>
                <a:buSzTx/>
                <a:buFontTx/>
                <a:buNone/>
              </a:pPr>
              <a:r>
                <a:rPr lang="zh-CN" altLang="en-US" sz="2000">
                  <a:latin typeface="Times New Roman" pitchFamily="18" charset="0"/>
                </a:rPr>
                <a:t>    腾出空位</a:t>
              </a:r>
            </a:p>
          </p:txBody>
        </p:sp>
        <p:sp>
          <p:nvSpPr>
            <p:cNvPr id="118798" name="Rectangle 11"/>
            <p:cNvSpPr>
              <a:spLocks noChangeArrowheads="1"/>
            </p:cNvSpPr>
            <p:nvPr/>
          </p:nvSpPr>
          <p:spPr bwMode="auto">
            <a:xfrm>
              <a:off x="4403" y="2544"/>
              <a:ext cx="1165" cy="469"/>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799" name="Text Box 12"/>
            <p:cNvSpPr txBox="1">
              <a:spLocks noChangeArrowheads="1"/>
            </p:cNvSpPr>
            <p:nvPr/>
          </p:nvSpPr>
          <p:spPr bwMode="auto">
            <a:xfrm>
              <a:off x="1385" y="3429"/>
              <a:ext cx="46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1200">
                  <a:latin typeface="Times New Roman" pitchFamily="18" charset="0"/>
                </a:rPr>
                <a:t> </a:t>
              </a:r>
              <a:r>
                <a:rPr lang="zh-CN" altLang="en-US" sz="2000">
                  <a:latin typeface="Times New Roman" pitchFamily="18" charset="0"/>
                </a:rPr>
                <a:t>结束</a:t>
              </a:r>
            </a:p>
          </p:txBody>
        </p:sp>
        <p:sp>
          <p:nvSpPr>
            <p:cNvPr id="118800" name="Rectangle 13"/>
            <p:cNvSpPr>
              <a:spLocks noChangeArrowheads="1"/>
            </p:cNvSpPr>
            <p:nvPr/>
          </p:nvSpPr>
          <p:spPr bwMode="auto">
            <a:xfrm>
              <a:off x="1375" y="3441"/>
              <a:ext cx="497" cy="26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801" name="AutoShape 14"/>
            <p:cNvSpPr>
              <a:spLocks noChangeArrowheads="1"/>
            </p:cNvSpPr>
            <p:nvPr/>
          </p:nvSpPr>
          <p:spPr bwMode="auto">
            <a:xfrm>
              <a:off x="1239" y="1539"/>
              <a:ext cx="858" cy="399"/>
            </a:xfrm>
            <a:prstGeom prst="diamond">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802" name="Text Box 15"/>
            <p:cNvSpPr txBox="1">
              <a:spLocks noChangeArrowheads="1"/>
            </p:cNvSpPr>
            <p:nvPr/>
          </p:nvSpPr>
          <p:spPr bwMode="auto">
            <a:xfrm>
              <a:off x="1398" y="1622"/>
              <a:ext cx="5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命中？</a:t>
              </a:r>
            </a:p>
          </p:txBody>
        </p:sp>
        <p:sp>
          <p:nvSpPr>
            <p:cNvPr id="118803" name="AutoShape 16"/>
            <p:cNvSpPr>
              <a:spLocks noChangeArrowheads="1"/>
            </p:cNvSpPr>
            <p:nvPr/>
          </p:nvSpPr>
          <p:spPr bwMode="auto">
            <a:xfrm>
              <a:off x="3046" y="1938"/>
              <a:ext cx="1128" cy="399"/>
            </a:xfrm>
            <a:prstGeom prst="diamond">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804" name="Text Box 17"/>
            <p:cNvSpPr txBox="1">
              <a:spLocks noChangeArrowheads="1"/>
            </p:cNvSpPr>
            <p:nvPr/>
          </p:nvSpPr>
          <p:spPr bwMode="auto">
            <a:xfrm>
              <a:off x="3215" y="2016"/>
              <a:ext cx="863"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Cache</a:t>
              </a:r>
              <a:r>
                <a:rPr lang="zh-CN" altLang="en-US" sz="2000">
                  <a:latin typeface="Times New Roman" pitchFamily="18" charset="0"/>
                </a:rPr>
                <a:t>满？</a:t>
              </a:r>
            </a:p>
          </p:txBody>
        </p:sp>
        <p:sp>
          <p:nvSpPr>
            <p:cNvPr id="118805" name="Freeform 18"/>
            <p:cNvSpPr>
              <a:spLocks/>
            </p:cNvSpPr>
            <p:nvPr/>
          </p:nvSpPr>
          <p:spPr bwMode="auto">
            <a:xfrm>
              <a:off x="3613" y="2335"/>
              <a:ext cx="1" cy="218"/>
            </a:xfrm>
            <a:custGeom>
              <a:avLst/>
              <a:gdLst>
                <a:gd name="T0" fmla="*/ 0 w 1"/>
                <a:gd name="T1" fmla="*/ 0 h 288"/>
                <a:gd name="T2" fmla="*/ 0 w 1"/>
                <a:gd name="T3" fmla="*/ 24 h 288"/>
                <a:gd name="T4" fmla="*/ 0 60000 65536"/>
                <a:gd name="T5" fmla="*/ 0 60000 65536"/>
                <a:gd name="T6" fmla="*/ 0 w 1"/>
                <a:gd name="T7" fmla="*/ 0 h 288"/>
                <a:gd name="T8" fmla="*/ 1 w 1"/>
                <a:gd name="T9" fmla="*/ 288 h 288"/>
              </a:gdLst>
              <a:ahLst/>
              <a:cxnLst>
                <a:cxn ang="T4">
                  <a:pos x="T0" y="T1"/>
                </a:cxn>
                <a:cxn ang="T5">
                  <a:pos x="T2" y="T3"/>
                </a:cxn>
              </a:cxnLst>
              <a:rect l="T6" t="T7" r="T8" b="T9"/>
              <a:pathLst>
                <a:path w="1" h="288">
                  <a:moveTo>
                    <a:pt x="0" y="0"/>
                  </a:moveTo>
                  <a:lnTo>
                    <a:pt x="0" y="288"/>
                  </a:lnTo>
                </a:path>
              </a:pathLst>
            </a:custGeom>
            <a:noFill/>
            <a:ln w="38100">
              <a:solidFill>
                <a:schemeClr val="tx1"/>
              </a:solidFill>
              <a:round/>
              <a:headEnd/>
              <a:tailEnd type="stealth" w="med" len="med"/>
            </a:ln>
          </p:spPr>
          <p:txBody>
            <a:bodyPr wrap="none"/>
            <a:lstStyle/>
            <a:p>
              <a:endParaRPr lang="zh-CN" altLang="en-US"/>
            </a:p>
          </p:txBody>
        </p:sp>
        <p:sp>
          <p:nvSpPr>
            <p:cNvPr id="118806" name="Freeform 19"/>
            <p:cNvSpPr>
              <a:spLocks/>
            </p:cNvSpPr>
            <p:nvPr/>
          </p:nvSpPr>
          <p:spPr bwMode="auto">
            <a:xfrm>
              <a:off x="2092" y="1738"/>
              <a:ext cx="1518" cy="200"/>
            </a:xfrm>
            <a:custGeom>
              <a:avLst/>
              <a:gdLst>
                <a:gd name="T0" fmla="*/ 0 w 1614"/>
                <a:gd name="T1" fmla="*/ 0 h 264"/>
                <a:gd name="T2" fmla="*/ 928 w 1614"/>
                <a:gd name="T3" fmla="*/ 0 h 264"/>
                <a:gd name="T4" fmla="*/ 929 w 1614"/>
                <a:gd name="T5" fmla="*/ 22 h 264"/>
                <a:gd name="T6" fmla="*/ 0 60000 65536"/>
                <a:gd name="T7" fmla="*/ 0 60000 65536"/>
                <a:gd name="T8" fmla="*/ 0 60000 65536"/>
                <a:gd name="T9" fmla="*/ 0 w 1614"/>
                <a:gd name="T10" fmla="*/ 0 h 264"/>
                <a:gd name="T11" fmla="*/ 1614 w 1614"/>
                <a:gd name="T12" fmla="*/ 264 h 264"/>
              </a:gdLst>
              <a:ahLst/>
              <a:cxnLst>
                <a:cxn ang="T6">
                  <a:pos x="T0" y="T1"/>
                </a:cxn>
                <a:cxn ang="T7">
                  <a:pos x="T2" y="T3"/>
                </a:cxn>
                <a:cxn ang="T8">
                  <a:pos x="T4" y="T5"/>
                </a:cxn>
              </a:cxnLst>
              <a:rect l="T9" t="T10" r="T11" b="T12"/>
              <a:pathLst>
                <a:path w="1614" h="264">
                  <a:moveTo>
                    <a:pt x="0" y="0"/>
                  </a:moveTo>
                  <a:lnTo>
                    <a:pt x="1611" y="0"/>
                  </a:lnTo>
                  <a:lnTo>
                    <a:pt x="1614" y="264"/>
                  </a:lnTo>
                </a:path>
              </a:pathLst>
            </a:custGeom>
            <a:noFill/>
            <a:ln w="38100">
              <a:solidFill>
                <a:schemeClr val="tx1"/>
              </a:solidFill>
              <a:round/>
              <a:headEnd/>
              <a:tailEnd type="stealth" w="med" len="med"/>
            </a:ln>
          </p:spPr>
          <p:txBody>
            <a:bodyPr wrap="none"/>
            <a:lstStyle/>
            <a:p>
              <a:endParaRPr lang="zh-CN" altLang="en-US"/>
            </a:p>
          </p:txBody>
        </p:sp>
        <p:sp>
          <p:nvSpPr>
            <p:cNvPr id="118807" name="Freeform 20"/>
            <p:cNvSpPr>
              <a:spLocks/>
            </p:cNvSpPr>
            <p:nvPr/>
          </p:nvSpPr>
          <p:spPr bwMode="auto">
            <a:xfrm>
              <a:off x="923" y="1736"/>
              <a:ext cx="330" cy="819"/>
            </a:xfrm>
            <a:custGeom>
              <a:avLst/>
              <a:gdLst>
                <a:gd name="T0" fmla="*/ 201 w 351"/>
                <a:gd name="T1" fmla="*/ 2 h 1083"/>
                <a:gd name="T2" fmla="*/ 0 w 351"/>
                <a:gd name="T3" fmla="*/ 0 h 1083"/>
                <a:gd name="T4" fmla="*/ 0 w 351"/>
                <a:gd name="T5" fmla="*/ 88 h 1083"/>
                <a:gd name="T6" fmla="*/ 0 60000 65536"/>
                <a:gd name="T7" fmla="*/ 0 60000 65536"/>
                <a:gd name="T8" fmla="*/ 0 60000 65536"/>
                <a:gd name="T9" fmla="*/ 0 w 351"/>
                <a:gd name="T10" fmla="*/ 0 h 1083"/>
                <a:gd name="T11" fmla="*/ 351 w 351"/>
                <a:gd name="T12" fmla="*/ 1083 h 1083"/>
              </a:gdLst>
              <a:ahLst/>
              <a:cxnLst>
                <a:cxn ang="T6">
                  <a:pos x="T0" y="T1"/>
                </a:cxn>
                <a:cxn ang="T7">
                  <a:pos x="T2" y="T3"/>
                </a:cxn>
                <a:cxn ang="T8">
                  <a:pos x="T4" y="T5"/>
                </a:cxn>
              </a:cxnLst>
              <a:rect l="T9" t="T10" r="T11" b="T12"/>
              <a:pathLst>
                <a:path w="351" h="1083">
                  <a:moveTo>
                    <a:pt x="351" y="3"/>
                  </a:moveTo>
                  <a:lnTo>
                    <a:pt x="0" y="0"/>
                  </a:lnTo>
                  <a:lnTo>
                    <a:pt x="0" y="1083"/>
                  </a:lnTo>
                </a:path>
              </a:pathLst>
            </a:custGeom>
            <a:noFill/>
            <a:ln w="38100">
              <a:solidFill>
                <a:schemeClr val="tx1"/>
              </a:solidFill>
              <a:round/>
              <a:headEnd/>
              <a:tailEnd type="stealth" w="med" len="med"/>
            </a:ln>
          </p:spPr>
          <p:txBody>
            <a:bodyPr wrap="none"/>
            <a:lstStyle/>
            <a:p>
              <a:endParaRPr lang="zh-CN" altLang="en-US"/>
            </a:p>
          </p:txBody>
        </p:sp>
        <p:sp>
          <p:nvSpPr>
            <p:cNvPr id="118808" name="Line 21"/>
            <p:cNvSpPr>
              <a:spLocks noChangeShapeType="1"/>
            </p:cNvSpPr>
            <p:nvPr/>
          </p:nvSpPr>
          <p:spPr bwMode="auto">
            <a:xfrm>
              <a:off x="2278" y="1747"/>
              <a:ext cx="0" cy="815"/>
            </a:xfrm>
            <a:prstGeom prst="line">
              <a:avLst/>
            </a:prstGeom>
            <a:noFill/>
            <a:ln w="38100">
              <a:solidFill>
                <a:schemeClr val="tx1"/>
              </a:solidFill>
              <a:round/>
              <a:headEnd/>
              <a:tailEnd type="stealth" w="med" len="med"/>
            </a:ln>
          </p:spPr>
          <p:txBody>
            <a:bodyPr wrap="none"/>
            <a:lstStyle/>
            <a:p>
              <a:endParaRPr lang="zh-CN" altLang="en-US"/>
            </a:p>
          </p:txBody>
        </p:sp>
        <p:sp>
          <p:nvSpPr>
            <p:cNvPr id="118809" name="Freeform 22"/>
            <p:cNvSpPr>
              <a:spLocks/>
            </p:cNvSpPr>
            <p:nvPr/>
          </p:nvSpPr>
          <p:spPr bwMode="auto">
            <a:xfrm>
              <a:off x="4172" y="2137"/>
              <a:ext cx="820" cy="407"/>
            </a:xfrm>
            <a:custGeom>
              <a:avLst/>
              <a:gdLst>
                <a:gd name="T0" fmla="*/ 0 w 771"/>
                <a:gd name="T1" fmla="*/ 0 h 552"/>
                <a:gd name="T2" fmla="*/ 1337 w 771"/>
                <a:gd name="T3" fmla="*/ 0 h 552"/>
                <a:gd name="T4" fmla="*/ 1342 w 771"/>
                <a:gd name="T5" fmla="*/ 35 h 552"/>
                <a:gd name="T6" fmla="*/ 0 60000 65536"/>
                <a:gd name="T7" fmla="*/ 0 60000 65536"/>
                <a:gd name="T8" fmla="*/ 0 60000 65536"/>
                <a:gd name="T9" fmla="*/ 0 w 771"/>
                <a:gd name="T10" fmla="*/ 0 h 552"/>
                <a:gd name="T11" fmla="*/ 771 w 771"/>
                <a:gd name="T12" fmla="*/ 552 h 552"/>
              </a:gdLst>
              <a:ahLst/>
              <a:cxnLst>
                <a:cxn ang="T6">
                  <a:pos x="T0" y="T1"/>
                </a:cxn>
                <a:cxn ang="T7">
                  <a:pos x="T2" y="T3"/>
                </a:cxn>
                <a:cxn ang="T8">
                  <a:pos x="T4" y="T5"/>
                </a:cxn>
              </a:cxnLst>
              <a:rect l="T9" t="T10" r="T11" b="T12"/>
              <a:pathLst>
                <a:path w="771" h="552">
                  <a:moveTo>
                    <a:pt x="0" y="0"/>
                  </a:moveTo>
                  <a:lnTo>
                    <a:pt x="768" y="0"/>
                  </a:lnTo>
                  <a:lnTo>
                    <a:pt x="771" y="552"/>
                  </a:lnTo>
                </a:path>
              </a:pathLst>
            </a:custGeom>
            <a:noFill/>
            <a:ln w="38100">
              <a:solidFill>
                <a:schemeClr val="tx1"/>
              </a:solidFill>
              <a:round/>
              <a:headEnd/>
              <a:tailEnd type="stealth" w="med" len="med"/>
            </a:ln>
          </p:spPr>
          <p:txBody>
            <a:bodyPr wrap="none"/>
            <a:lstStyle/>
            <a:p>
              <a:endParaRPr lang="zh-CN" altLang="en-US"/>
            </a:p>
          </p:txBody>
        </p:sp>
        <p:sp>
          <p:nvSpPr>
            <p:cNvPr id="118810" name="Freeform 23"/>
            <p:cNvSpPr>
              <a:spLocks/>
            </p:cNvSpPr>
            <p:nvPr/>
          </p:nvSpPr>
          <p:spPr bwMode="auto">
            <a:xfrm>
              <a:off x="4182" y="2890"/>
              <a:ext cx="810" cy="242"/>
            </a:xfrm>
            <a:custGeom>
              <a:avLst/>
              <a:gdLst>
                <a:gd name="T0" fmla="*/ 1237 w 768"/>
                <a:gd name="T1" fmla="*/ 3 h 384"/>
                <a:gd name="T2" fmla="*/ 1240 w 768"/>
                <a:gd name="T3" fmla="*/ 6 h 384"/>
                <a:gd name="T4" fmla="*/ 232 w 768"/>
                <a:gd name="T5" fmla="*/ 6 h 384"/>
                <a:gd name="T6" fmla="*/ 232 w 768"/>
                <a:gd name="T7" fmla="*/ 0 h 384"/>
                <a:gd name="T8" fmla="*/ 0 w 768"/>
                <a:gd name="T9" fmla="*/ 0 h 384"/>
                <a:gd name="T10" fmla="*/ 0 60000 65536"/>
                <a:gd name="T11" fmla="*/ 0 60000 65536"/>
                <a:gd name="T12" fmla="*/ 0 60000 65536"/>
                <a:gd name="T13" fmla="*/ 0 60000 65536"/>
                <a:gd name="T14" fmla="*/ 0 60000 65536"/>
                <a:gd name="T15" fmla="*/ 0 w 768"/>
                <a:gd name="T16" fmla="*/ 0 h 384"/>
                <a:gd name="T17" fmla="*/ 768 w 768"/>
                <a:gd name="T18" fmla="*/ 384 h 384"/>
              </a:gdLst>
              <a:ahLst/>
              <a:cxnLst>
                <a:cxn ang="T10">
                  <a:pos x="T0" y="T1"/>
                </a:cxn>
                <a:cxn ang="T11">
                  <a:pos x="T2" y="T3"/>
                </a:cxn>
                <a:cxn ang="T12">
                  <a:pos x="T4" y="T5"/>
                </a:cxn>
                <a:cxn ang="T13">
                  <a:pos x="T6" y="T7"/>
                </a:cxn>
                <a:cxn ang="T14">
                  <a:pos x="T8" y="T9"/>
                </a:cxn>
              </a:cxnLst>
              <a:rect l="T15" t="T16" r="T17" b="T18"/>
              <a:pathLst>
                <a:path w="768" h="384">
                  <a:moveTo>
                    <a:pt x="765" y="186"/>
                  </a:moveTo>
                  <a:lnTo>
                    <a:pt x="768" y="384"/>
                  </a:lnTo>
                  <a:lnTo>
                    <a:pt x="144" y="384"/>
                  </a:lnTo>
                  <a:lnTo>
                    <a:pt x="144" y="0"/>
                  </a:lnTo>
                  <a:lnTo>
                    <a:pt x="0" y="0"/>
                  </a:lnTo>
                </a:path>
              </a:pathLst>
            </a:custGeom>
            <a:noFill/>
            <a:ln w="38100">
              <a:solidFill>
                <a:schemeClr val="tx1"/>
              </a:solidFill>
              <a:round/>
              <a:headEnd/>
              <a:tailEnd type="stealth" w="med" len="med"/>
            </a:ln>
          </p:spPr>
          <p:txBody>
            <a:bodyPr wrap="none"/>
            <a:lstStyle/>
            <a:p>
              <a:endParaRPr lang="zh-CN" altLang="en-US"/>
            </a:p>
          </p:txBody>
        </p:sp>
        <p:sp>
          <p:nvSpPr>
            <p:cNvPr id="118811" name="Line 24"/>
            <p:cNvSpPr>
              <a:spLocks noChangeShapeType="1"/>
            </p:cNvSpPr>
            <p:nvPr/>
          </p:nvSpPr>
          <p:spPr bwMode="auto">
            <a:xfrm>
              <a:off x="923" y="3015"/>
              <a:ext cx="0" cy="217"/>
            </a:xfrm>
            <a:prstGeom prst="line">
              <a:avLst/>
            </a:prstGeom>
            <a:noFill/>
            <a:ln w="38100">
              <a:solidFill>
                <a:schemeClr val="tx1"/>
              </a:solidFill>
              <a:round/>
              <a:headEnd/>
              <a:tailEnd type="stealth" w="med" len="med"/>
            </a:ln>
          </p:spPr>
          <p:txBody>
            <a:bodyPr wrap="none"/>
            <a:lstStyle/>
            <a:p>
              <a:endParaRPr lang="zh-CN" altLang="en-US"/>
            </a:p>
          </p:txBody>
        </p:sp>
        <p:sp>
          <p:nvSpPr>
            <p:cNvPr id="118812" name="Line 25"/>
            <p:cNvSpPr>
              <a:spLocks noChangeShapeType="1"/>
            </p:cNvSpPr>
            <p:nvPr/>
          </p:nvSpPr>
          <p:spPr bwMode="auto">
            <a:xfrm>
              <a:off x="2278" y="3015"/>
              <a:ext cx="0" cy="217"/>
            </a:xfrm>
            <a:prstGeom prst="line">
              <a:avLst/>
            </a:prstGeom>
            <a:noFill/>
            <a:ln w="38100">
              <a:solidFill>
                <a:schemeClr val="tx1"/>
              </a:solidFill>
              <a:round/>
              <a:headEnd/>
              <a:tailEnd type="stealth" w="med" len="med"/>
            </a:ln>
          </p:spPr>
          <p:txBody>
            <a:bodyPr wrap="none"/>
            <a:lstStyle/>
            <a:p>
              <a:endParaRPr lang="zh-CN" altLang="en-US"/>
            </a:p>
          </p:txBody>
        </p:sp>
        <p:sp>
          <p:nvSpPr>
            <p:cNvPr id="118813" name="Line 26"/>
            <p:cNvSpPr>
              <a:spLocks noChangeShapeType="1"/>
            </p:cNvSpPr>
            <p:nvPr/>
          </p:nvSpPr>
          <p:spPr bwMode="auto">
            <a:xfrm>
              <a:off x="3633" y="3015"/>
              <a:ext cx="0" cy="217"/>
            </a:xfrm>
            <a:prstGeom prst="line">
              <a:avLst/>
            </a:prstGeom>
            <a:noFill/>
            <a:ln w="38100">
              <a:solidFill>
                <a:schemeClr val="tx1"/>
              </a:solidFill>
              <a:round/>
              <a:headEnd/>
              <a:tailEnd type="stealth" w="med" len="med"/>
            </a:ln>
          </p:spPr>
          <p:txBody>
            <a:bodyPr wrap="none"/>
            <a:lstStyle/>
            <a:p>
              <a:endParaRPr lang="zh-CN" altLang="en-US"/>
            </a:p>
          </p:txBody>
        </p:sp>
        <p:sp>
          <p:nvSpPr>
            <p:cNvPr id="118814" name="Line 27"/>
            <p:cNvSpPr>
              <a:spLocks noChangeShapeType="1"/>
            </p:cNvSpPr>
            <p:nvPr/>
          </p:nvSpPr>
          <p:spPr bwMode="auto">
            <a:xfrm>
              <a:off x="923" y="3232"/>
              <a:ext cx="2719" cy="0"/>
            </a:xfrm>
            <a:prstGeom prst="line">
              <a:avLst/>
            </a:prstGeom>
            <a:noFill/>
            <a:ln w="38100">
              <a:solidFill>
                <a:schemeClr val="tx1"/>
              </a:solidFill>
              <a:round/>
              <a:headEnd/>
              <a:tailEnd/>
            </a:ln>
          </p:spPr>
          <p:txBody>
            <a:bodyPr wrap="none"/>
            <a:lstStyle/>
            <a:p>
              <a:endParaRPr lang="zh-CN" altLang="en-US"/>
            </a:p>
          </p:txBody>
        </p:sp>
        <p:sp>
          <p:nvSpPr>
            <p:cNvPr id="118815" name="Line 28"/>
            <p:cNvSpPr>
              <a:spLocks noChangeShapeType="1"/>
            </p:cNvSpPr>
            <p:nvPr/>
          </p:nvSpPr>
          <p:spPr bwMode="auto">
            <a:xfrm>
              <a:off x="1620" y="3226"/>
              <a:ext cx="0" cy="218"/>
            </a:xfrm>
            <a:prstGeom prst="line">
              <a:avLst/>
            </a:prstGeom>
            <a:noFill/>
            <a:ln w="38100">
              <a:solidFill>
                <a:schemeClr val="tx1"/>
              </a:solidFill>
              <a:round/>
              <a:headEnd/>
              <a:tailEnd type="stealth" w="med" len="med"/>
            </a:ln>
          </p:spPr>
          <p:txBody>
            <a:bodyPr wrap="none"/>
            <a:lstStyle/>
            <a:p>
              <a:endParaRPr lang="zh-CN" altLang="en-US"/>
            </a:p>
          </p:txBody>
        </p:sp>
        <p:sp>
          <p:nvSpPr>
            <p:cNvPr id="118816" name="Text Box 29"/>
            <p:cNvSpPr txBox="1">
              <a:spLocks noChangeArrowheads="1"/>
            </p:cNvSpPr>
            <p:nvPr/>
          </p:nvSpPr>
          <p:spPr bwMode="auto">
            <a:xfrm>
              <a:off x="988" y="1152"/>
              <a:ext cx="140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CPU</a:t>
              </a:r>
              <a:r>
                <a:rPr lang="zh-CN" altLang="en-US" sz="2000">
                  <a:latin typeface="Times New Roman" pitchFamily="18" charset="0"/>
                </a:rPr>
                <a:t>发出访问地址</a:t>
              </a:r>
            </a:p>
          </p:txBody>
        </p:sp>
        <p:sp>
          <p:nvSpPr>
            <p:cNvPr id="118817" name="Rectangle 30"/>
            <p:cNvSpPr>
              <a:spLocks noChangeArrowheads="1"/>
            </p:cNvSpPr>
            <p:nvPr/>
          </p:nvSpPr>
          <p:spPr bwMode="auto">
            <a:xfrm>
              <a:off x="923" y="1167"/>
              <a:ext cx="1581" cy="21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818" name="Text Box 31"/>
            <p:cNvSpPr txBox="1">
              <a:spLocks noChangeArrowheads="1"/>
            </p:cNvSpPr>
            <p:nvPr/>
          </p:nvSpPr>
          <p:spPr bwMode="auto">
            <a:xfrm>
              <a:off x="1444" y="777"/>
              <a:ext cx="454"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900">
                  <a:latin typeface="Times New Roman" pitchFamily="18" charset="0"/>
                </a:rPr>
                <a:t> </a:t>
              </a:r>
              <a:r>
                <a:rPr lang="zh-CN" altLang="en-US" sz="2000">
                  <a:latin typeface="Times New Roman" pitchFamily="18" charset="0"/>
                </a:rPr>
                <a:t>开始</a:t>
              </a:r>
            </a:p>
          </p:txBody>
        </p:sp>
        <p:sp>
          <p:nvSpPr>
            <p:cNvPr id="118819" name="Rectangle 32"/>
            <p:cNvSpPr>
              <a:spLocks noChangeArrowheads="1"/>
            </p:cNvSpPr>
            <p:nvPr/>
          </p:nvSpPr>
          <p:spPr bwMode="auto">
            <a:xfrm>
              <a:off x="1453" y="803"/>
              <a:ext cx="453" cy="21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18820" name="Line 33"/>
            <p:cNvSpPr>
              <a:spLocks noChangeShapeType="1"/>
            </p:cNvSpPr>
            <p:nvPr/>
          </p:nvSpPr>
          <p:spPr bwMode="auto">
            <a:xfrm>
              <a:off x="1669" y="1393"/>
              <a:ext cx="0" cy="146"/>
            </a:xfrm>
            <a:prstGeom prst="line">
              <a:avLst/>
            </a:prstGeom>
            <a:noFill/>
            <a:ln w="38100">
              <a:solidFill>
                <a:schemeClr val="tx1"/>
              </a:solidFill>
              <a:round/>
              <a:headEnd/>
              <a:tailEnd type="stealth" w="sm" len="sm"/>
            </a:ln>
          </p:spPr>
          <p:txBody>
            <a:bodyPr wrap="none"/>
            <a:lstStyle/>
            <a:p>
              <a:endParaRPr lang="zh-CN" altLang="en-US"/>
            </a:p>
          </p:txBody>
        </p:sp>
        <p:sp>
          <p:nvSpPr>
            <p:cNvPr id="118821" name="Line 34"/>
            <p:cNvSpPr>
              <a:spLocks noChangeShapeType="1"/>
            </p:cNvSpPr>
            <p:nvPr/>
          </p:nvSpPr>
          <p:spPr bwMode="auto">
            <a:xfrm>
              <a:off x="1669" y="1031"/>
              <a:ext cx="0" cy="145"/>
            </a:xfrm>
            <a:prstGeom prst="line">
              <a:avLst/>
            </a:prstGeom>
            <a:noFill/>
            <a:ln w="38100">
              <a:solidFill>
                <a:schemeClr val="tx1"/>
              </a:solidFill>
              <a:round/>
              <a:headEnd/>
              <a:tailEnd type="stealth" w="sm" len="sm"/>
            </a:ln>
          </p:spPr>
          <p:txBody>
            <a:bodyPr wrap="none"/>
            <a:lstStyle/>
            <a:p>
              <a:endParaRPr lang="zh-CN" altLang="en-US"/>
            </a:p>
          </p:txBody>
        </p:sp>
        <p:sp>
          <p:nvSpPr>
            <p:cNvPr id="118822" name="Text Box 35"/>
            <p:cNvSpPr txBox="1">
              <a:spLocks noChangeArrowheads="1"/>
            </p:cNvSpPr>
            <p:nvPr/>
          </p:nvSpPr>
          <p:spPr bwMode="auto">
            <a:xfrm>
              <a:off x="1013" y="1508"/>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是</a:t>
              </a:r>
            </a:p>
          </p:txBody>
        </p:sp>
        <p:sp>
          <p:nvSpPr>
            <p:cNvPr id="118823" name="Text Box 36"/>
            <p:cNvSpPr txBox="1">
              <a:spLocks noChangeArrowheads="1"/>
            </p:cNvSpPr>
            <p:nvPr/>
          </p:nvSpPr>
          <p:spPr bwMode="auto">
            <a:xfrm>
              <a:off x="2097" y="1508"/>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否</a:t>
              </a:r>
            </a:p>
          </p:txBody>
        </p:sp>
        <p:sp>
          <p:nvSpPr>
            <p:cNvPr id="118824" name="Text Box 37"/>
            <p:cNvSpPr txBox="1">
              <a:spLocks noChangeArrowheads="1"/>
            </p:cNvSpPr>
            <p:nvPr/>
          </p:nvSpPr>
          <p:spPr bwMode="auto">
            <a:xfrm>
              <a:off x="4130" y="1892"/>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是</a:t>
              </a:r>
            </a:p>
          </p:txBody>
        </p:sp>
        <p:sp>
          <p:nvSpPr>
            <p:cNvPr id="118825" name="Text Box 38"/>
            <p:cNvSpPr txBox="1">
              <a:spLocks noChangeArrowheads="1"/>
            </p:cNvSpPr>
            <p:nvPr/>
          </p:nvSpPr>
          <p:spPr bwMode="auto">
            <a:xfrm>
              <a:off x="3360" y="2321"/>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否</a:t>
              </a:r>
            </a:p>
          </p:txBody>
        </p:sp>
      </p:grpSp>
      <p:sp>
        <p:nvSpPr>
          <p:cNvPr id="289831" name="Text Box 39"/>
          <p:cNvSpPr txBox="1">
            <a:spLocks noChangeArrowheads="1"/>
          </p:cNvSpPr>
          <p:nvPr/>
        </p:nvSpPr>
        <p:spPr bwMode="auto">
          <a:xfrm>
            <a:off x="881063" y="966788"/>
            <a:ext cx="109855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Times New Roman" pitchFamily="18" charset="0"/>
              </a:rPr>
              <a:t>读 </a:t>
            </a:r>
          </a:p>
        </p:txBody>
      </p:sp>
      <p:sp>
        <p:nvSpPr>
          <p:cNvPr id="289832" name="Rectangle 4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9831"/>
                                        </p:tgtEl>
                                        <p:attrNameLst>
                                          <p:attrName>style.visibility</p:attrName>
                                        </p:attrNameLst>
                                      </p:cBhvr>
                                      <p:to>
                                        <p:strVal val="visible"/>
                                      </p:to>
                                    </p:set>
                                    <p:animEffect transition="in" filter="blinds(horizontal)">
                                      <p:cBhvr>
                                        <p:cTn id="7" dur="500"/>
                                        <p:tgtEl>
                                          <p:spTgt spid="2898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831"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灯片编号占位符 1"/>
          <p:cNvSpPr>
            <a:spLocks noGrp="1"/>
          </p:cNvSpPr>
          <p:nvPr>
            <p:ph type="sldNum" sz="quarter" idx="10"/>
          </p:nvPr>
        </p:nvSpPr>
        <p:spPr bwMode="auto">
          <a:noFill/>
          <a:ln>
            <a:miter lim="800000"/>
            <a:headEnd/>
            <a:tailEnd/>
          </a:ln>
        </p:spPr>
        <p:txBody>
          <a:bodyPr/>
          <a:lstStyle/>
          <a:p>
            <a:fld id="{773413AE-6242-4BEE-8A1F-C4509491F8A4}" type="slidenum">
              <a:rPr lang="zh-CN" altLang="en-US" smtClean="0"/>
              <a:pPr/>
              <a:t>119</a:t>
            </a:fld>
            <a:endParaRPr lang="en-US" altLang="zh-CN"/>
          </a:p>
        </p:txBody>
      </p:sp>
      <p:sp>
        <p:nvSpPr>
          <p:cNvPr id="290818" name="Text Box 2"/>
          <p:cNvSpPr txBox="1">
            <a:spLocks noChangeArrowheads="1"/>
          </p:cNvSpPr>
          <p:nvPr/>
        </p:nvSpPr>
        <p:spPr bwMode="auto">
          <a:xfrm>
            <a:off x="1763713" y="1109663"/>
            <a:ext cx="3898900"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a:latin typeface="Times New Roman" pitchFamily="18" charset="0"/>
              </a:rPr>
              <a:t>Cache </a:t>
            </a:r>
            <a:r>
              <a:rPr lang="zh-CN" altLang="en-US" sz="2800">
                <a:latin typeface="Times New Roman" pitchFamily="18" charset="0"/>
              </a:rPr>
              <a:t>和主存的一致性  </a:t>
            </a:r>
          </a:p>
        </p:txBody>
      </p:sp>
      <p:grpSp>
        <p:nvGrpSpPr>
          <p:cNvPr id="119812" name="Group 3"/>
          <p:cNvGrpSpPr>
            <a:grpSpLocks/>
          </p:cNvGrpSpPr>
          <p:nvPr/>
        </p:nvGrpSpPr>
        <p:grpSpPr bwMode="auto">
          <a:xfrm>
            <a:off x="669925" y="160338"/>
            <a:ext cx="4603750" cy="1323975"/>
            <a:chOff x="422" y="192"/>
            <a:chExt cx="2900" cy="834"/>
          </a:xfrm>
        </p:grpSpPr>
        <p:sp>
          <p:nvSpPr>
            <p:cNvPr id="119821" name="Text Box 4"/>
            <p:cNvSpPr txBox="1">
              <a:spLocks noChangeArrowheads="1"/>
            </p:cNvSpPr>
            <p:nvPr/>
          </p:nvSpPr>
          <p:spPr bwMode="auto">
            <a:xfrm>
              <a:off x="422" y="192"/>
              <a:ext cx="2900" cy="404"/>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3600">
                  <a:latin typeface="Times New Roman" pitchFamily="18" charset="0"/>
                </a:rPr>
                <a:t>4. Cache </a:t>
              </a:r>
              <a:r>
                <a:rPr lang="zh-CN" altLang="en-US" sz="3600">
                  <a:latin typeface="Times New Roman" pitchFamily="18" charset="0"/>
                </a:rPr>
                <a:t>的 </a:t>
              </a:r>
              <a:r>
                <a:rPr lang="zh-CN" altLang="en-US" sz="3600">
                  <a:solidFill>
                    <a:schemeClr val="folHlink"/>
                  </a:solidFill>
                  <a:latin typeface="Times New Roman" pitchFamily="18" charset="0"/>
                </a:rPr>
                <a:t>读写 </a:t>
              </a:r>
              <a:r>
                <a:rPr lang="zh-CN" altLang="en-US" sz="3600">
                  <a:latin typeface="Times New Roman" pitchFamily="18" charset="0"/>
                </a:rPr>
                <a:t>操作 </a:t>
              </a:r>
            </a:p>
          </p:txBody>
        </p:sp>
        <p:sp>
          <p:nvSpPr>
            <p:cNvPr id="119822" name="Text Box 5"/>
            <p:cNvSpPr txBox="1">
              <a:spLocks noChangeArrowheads="1"/>
            </p:cNvSpPr>
            <p:nvPr/>
          </p:nvSpPr>
          <p:spPr bwMode="auto">
            <a:xfrm>
              <a:off x="593" y="661"/>
              <a:ext cx="373" cy="36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写</a:t>
              </a:r>
            </a:p>
          </p:txBody>
        </p:sp>
      </p:grpSp>
      <p:sp>
        <p:nvSpPr>
          <p:cNvPr id="290822" name="Rectangle 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290823" name="Text Box 7"/>
          <p:cNvSpPr txBox="1">
            <a:spLocks noChangeArrowheads="1"/>
          </p:cNvSpPr>
          <p:nvPr/>
        </p:nvSpPr>
        <p:spPr bwMode="auto">
          <a:xfrm>
            <a:off x="1582738" y="1700213"/>
            <a:ext cx="5149850" cy="519112"/>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solidFill>
                  <a:schemeClr val="folHlink"/>
                </a:solidFill>
                <a:latin typeface="Times New Roman" pitchFamily="18" charset="0"/>
              </a:rPr>
              <a:t> 写直达法</a:t>
            </a:r>
            <a:r>
              <a:rPr lang="zh-CN" altLang="en-US" sz="2800">
                <a:latin typeface="Times New Roman" pitchFamily="18" charset="0"/>
              </a:rPr>
              <a:t>（</a:t>
            </a:r>
            <a:r>
              <a:rPr lang="en-US" altLang="zh-CN" sz="2800">
                <a:latin typeface="Times New Roman" pitchFamily="18" charset="0"/>
              </a:rPr>
              <a:t>Write </a:t>
            </a:r>
            <a:r>
              <a:rPr lang="en-US" altLang="en-US" sz="2400">
                <a:latin typeface="Times New Roman" pitchFamily="18" charset="0"/>
              </a:rPr>
              <a:t>–</a:t>
            </a:r>
            <a:r>
              <a:rPr lang="en-US" altLang="zh-CN" sz="2400">
                <a:latin typeface="Times New Roman" pitchFamily="18" charset="0"/>
              </a:rPr>
              <a:t> </a:t>
            </a:r>
            <a:r>
              <a:rPr lang="en-US" altLang="zh-CN" sz="2800">
                <a:latin typeface="Times New Roman" pitchFamily="18" charset="0"/>
              </a:rPr>
              <a:t>through</a:t>
            </a:r>
            <a:r>
              <a:rPr lang="zh-CN" altLang="en-US" sz="2800">
                <a:latin typeface="Times New Roman" pitchFamily="18" charset="0"/>
              </a:rPr>
              <a:t>）  </a:t>
            </a:r>
          </a:p>
        </p:txBody>
      </p:sp>
      <p:sp>
        <p:nvSpPr>
          <p:cNvPr id="290824" name="Text Box 8"/>
          <p:cNvSpPr txBox="1">
            <a:spLocks noChangeArrowheads="1"/>
          </p:cNvSpPr>
          <p:nvPr/>
        </p:nvSpPr>
        <p:spPr bwMode="auto">
          <a:xfrm>
            <a:off x="1582738" y="3789363"/>
            <a:ext cx="4297362" cy="519112"/>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solidFill>
                  <a:schemeClr val="folHlink"/>
                </a:solidFill>
                <a:latin typeface="Times New Roman" pitchFamily="18" charset="0"/>
              </a:rPr>
              <a:t> 写回法</a:t>
            </a:r>
            <a:r>
              <a:rPr lang="zh-CN" altLang="en-US" sz="2800">
                <a:latin typeface="Times New Roman" pitchFamily="18" charset="0"/>
              </a:rPr>
              <a:t>（</a:t>
            </a:r>
            <a:r>
              <a:rPr lang="en-US" altLang="zh-CN" sz="2800">
                <a:latin typeface="Times New Roman" pitchFamily="18" charset="0"/>
              </a:rPr>
              <a:t>Write </a:t>
            </a:r>
            <a:r>
              <a:rPr lang="en-US" altLang="en-US" sz="2400">
                <a:latin typeface="Times New Roman" pitchFamily="18" charset="0"/>
              </a:rPr>
              <a:t>–</a:t>
            </a:r>
            <a:r>
              <a:rPr lang="en-US" altLang="zh-CN" sz="2400">
                <a:latin typeface="Times New Roman" pitchFamily="18" charset="0"/>
              </a:rPr>
              <a:t> </a:t>
            </a:r>
            <a:r>
              <a:rPr lang="en-US" altLang="zh-CN" sz="2800">
                <a:latin typeface="Times New Roman" pitchFamily="18" charset="0"/>
              </a:rPr>
              <a:t>back</a:t>
            </a:r>
            <a:r>
              <a:rPr lang="zh-CN" altLang="en-US" sz="2800">
                <a:latin typeface="Times New Roman" pitchFamily="18" charset="0"/>
              </a:rPr>
              <a:t>）  </a:t>
            </a:r>
          </a:p>
        </p:txBody>
      </p:sp>
      <p:sp>
        <p:nvSpPr>
          <p:cNvPr id="290825" name="Text Box 9"/>
          <p:cNvSpPr txBox="1">
            <a:spLocks noChangeArrowheads="1"/>
          </p:cNvSpPr>
          <p:nvPr/>
        </p:nvSpPr>
        <p:spPr bwMode="auto">
          <a:xfrm>
            <a:off x="1835150" y="2266950"/>
            <a:ext cx="5340350"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写操作时数据既写入</a:t>
            </a:r>
            <a:r>
              <a:rPr lang="en-US" altLang="zh-CN" sz="2400">
                <a:latin typeface="Times New Roman" pitchFamily="18" charset="0"/>
              </a:rPr>
              <a:t>Cache</a:t>
            </a:r>
            <a:r>
              <a:rPr lang="zh-CN" altLang="en-US" sz="2400">
                <a:latin typeface="Times New Roman" pitchFamily="18" charset="0"/>
              </a:rPr>
              <a:t>又写入主存</a:t>
            </a:r>
            <a:r>
              <a:rPr lang="zh-CN" altLang="en-US" sz="2400" b="0">
                <a:latin typeface="Times New Roman" pitchFamily="18" charset="0"/>
              </a:rPr>
              <a:t> </a:t>
            </a:r>
          </a:p>
        </p:txBody>
      </p:sp>
      <p:sp>
        <p:nvSpPr>
          <p:cNvPr id="290826" name="Text Box 10"/>
          <p:cNvSpPr txBox="1">
            <a:spLocks noChangeArrowheads="1"/>
          </p:cNvSpPr>
          <p:nvPr/>
        </p:nvSpPr>
        <p:spPr bwMode="auto">
          <a:xfrm>
            <a:off x="1835150" y="4356100"/>
            <a:ext cx="6026150" cy="968375"/>
          </a:xfrm>
          <a:prstGeom prst="rect">
            <a:avLst/>
          </a:prstGeom>
          <a:noFill/>
          <a:ln w="9525">
            <a:noFill/>
            <a:miter lim="800000"/>
            <a:headEnd/>
            <a:tailEnd/>
          </a:ln>
        </p:spPr>
        <p:txBody>
          <a:bodyPr wrap="none">
            <a:spAutoFit/>
          </a:bodyPr>
          <a:lstStyle/>
          <a:p>
            <a:pPr algn="l" eaLnBrk="1" hangingPunct="1">
              <a:lnSpc>
                <a:spcPct val="120000"/>
              </a:lnSpc>
              <a:spcBef>
                <a:spcPct val="0"/>
              </a:spcBef>
              <a:buClrTx/>
              <a:buSzTx/>
              <a:buFontTx/>
              <a:buNone/>
            </a:pPr>
            <a:r>
              <a:rPr lang="zh-CN" altLang="en-US" sz="2400">
                <a:latin typeface="Times New Roman" pitchFamily="18" charset="0"/>
              </a:rPr>
              <a:t>写操作时只把数据写入 </a:t>
            </a:r>
            <a:r>
              <a:rPr lang="en-US" altLang="zh-CN" sz="2400">
                <a:latin typeface="Times New Roman" pitchFamily="18" charset="0"/>
              </a:rPr>
              <a:t>Cache </a:t>
            </a:r>
            <a:r>
              <a:rPr lang="zh-CN" altLang="en-US" sz="2400">
                <a:latin typeface="Times New Roman" pitchFamily="18" charset="0"/>
              </a:rPr>
              <a:t>而不写入主存</a:t>
            </a:r>
          </a:p>
          <a:p>
            <a:pPr algn="l" eaLnBrk="1" hangingPunct="1">
              <a:lnSpc>
                <a:spcPct val="120000"/>
              </a:lnSpc>
              <a:spcBef>
                <a:spcPct val="0"/>
              </a:spcBef>
              <a:buClrTx/>
              <a:buSzTx/>
              <a:buFontTx/>
              <a:buNone/>
            </a:pPr>
            <a:r>
              <a:rPr lang="zh-CN" altLang="en-US" sz="2400">
                <a:latin typeface="Times New Roman" pitchFamily="18" charset="0"/>
              </a:rPr>
              <a:t>当 </a:t>
            </a:r>
            <a:r>
              <a:rPr lang="en-US" altLang="zh-CN" sz="2400">
                <a:latin typeface="Times New Roman" pitchFamily="18" charset="0"/>
              </a:rPr>
              <a:t>Cache </a:t>
            </a:r>
            <a:r>
              <a:rPr lang="zh-CN" altLang="en-US" sz="2400">
                <a:latin typeface="Times New Roman" pitchFamily="18" charset="0"/>
              </a:rPr>
              <a:t>数据被替换出去时才写回主存</a:t>
            </a:r>
            <a:r>
              <a:rPr lang="zh-CN" altLang="en-US" sz="2400" b="0">
                <a:latin typeface="Times New Roman" pitchFamily="18" charset="0"/>
              </a:rPr>
              <a:t> </a:t>
            </a:r>
          </a:p>
        </p:txBody>
      </p:sp>
      <p:sp>
        <p:nvSpPr>
          <p:cNvPr id="290827" name="Text Box 11"/>
          <p:cNvSpPr txBox="1">
            <a:spLocks noChangeArrowheads="1"/>
          </p:cNvSpPr>
          <p:nvPr/>
        </p:nvSpPr>
        <p:spPr bwMode="auto">
          <a:xfrm>
            <a:off x="1835150" y="2708275"/>
            <a:ext cx="7308850" cy="968375"/>
          </a:xfrm>
          <a:prstGeom prst="rect">
            <a:avLst/>
          </a:prstGeom>
          <a:noFill/>
          <a:ln w="9525">
            <a:noFill/>
            <a:miter lim="800000"/>
            <a:headEnd/>
            <a:tailEnd/>
          </a:ln>
        </p:spPr>
        <p:txBody>
          <a:bodyPr>
            <a:spAutoFit/>
          </a:bodyPr>
          <a:lstStyle/>
          <a:p>
            <a:pPr algn="l" eaLnBrk="1" hangingPunct="1">
              <a:lnSpc>
                <a:spcPct val="120000"/>
              </a:lnSpc>
              <a:spcBef>
                <a:spcPct val="0"/>
              </a:spcBef>
              <a:buClrTx/>
              <a:buSzTx/>
              <a:buFontTx/>
              <a:buNone/>
            </a:pPr>
            <a:r>
              <a:rPr lang="zh-CN" altLang="en-US" sz="2400">
                <a:solidFill>
                  <a:schemeClr val="folHlink"/>
                </a:solidFill>
                <a:latin typeface="Times New Roman" pitchFamily="18" charset="0"/>
              </a:rPr>
              <a:t>写操作时间就是访问主存的时间</a:t>
            </a:r>
            <a:r>
              <a:rPr lang="zh-CN" altLang="en-US" sz="2400">
                <a:latin typeface="Times New Roman" pitchFamily="18" charset="0"/>
              </a:rPr>
              <a:t>，读操作时不</a:t>
            </a:r>
          </a:p>
          <a:p>
            <a:pPr algn="l" eaLnBrk="1" hangingPunct="1">
              <a:lnSpc>
                <a:spcPct val="120000"/>
              </a:lnSpc>
              <a:spcBef>
                <a:spcPct val="0"/>
              </a:spcBef>
              <a:buClrTx/>
              <a:buSzTx/>
              <a:buFontTx/>
              <a:buNone/>
            </a:pPr>
            <a:r>
              <a:rPr lang="zh-CN" altLang="en-US" sz="2400">
                <a:latin typeface="Times New Roman" pitchFamily="18" charset="0"/>
              </a:rPr>
              <a:t>涉及对主存的写操作，更新策略比较容易实现</a:t>
            </a:r>
          </a:p>
        </p:txBody>
      </p:sp>
      <p:sp>
        <p:nvSpPr>
          <p:cNvPr id="290828" name="Text Box 12"/>
          <p:cNvSpPr txBox="1">
            <a:spLocks noChangeArrowheads="1"/>
          </p:cNvSpPr>
          <p:nvPr/>
        </p:nvSpPr>
        <p:spPr bwMode="auto">
          <a:xfrm>
            <a:off x="1835150" y="5300663"/>
            <a:ext cx="6985000" cy="1406525"/>
          </a:xfrm>
          <a:prstGeom prst="rect">
            <a:avLst/>
          </a:prstGeom>
          <a:noFill/>
          <a:ln w="9525">
            <a:noFill/>
            <a:miter lim="800000"/>
            <a:headEnd/>
            <a:tailEnd/>
          </a:ln>
        </p:spPr>
        <p:txBody>
          <a:bodyPr>
            <a:spAutoFit/>
          </a:bodyPr>
          <a:lstStyle/>
          <a:p>
            <a:pPr algn="l" eaLnBrk="1" hangingPunct="1">
              <a:lnSpc>
                <a:spcPct val="120000"/>
              </a:lnSpc>
              <a:spcBef>
                <a:spcPct val="0"/>
              </a:spcBef>
              <a:buClrTx/>
              <a:buSzTx/>
              <a:buFontTx/>
              <a:buNone/>
            </a:pPr>
            <a:r>
              <a:rPr lang="zh-CN" altLang="en-US" sz="2400">
                <a:solidFill>
                  <a:schemeClr val="folHlink"/>
                </a:solidFill>
                <a:latin typeface="Times New Roman" pitchFamily="18" charset="0"/>
              </a:rPr>
              <a:t>写操作时间就是访问 </a:t>
            </a:r>
            <a:r>
              <a:rPr lang="en-US" altLang="zh-CN" sz="2400">
                <a:solidFill>
                  <a:schemeClr val="folHlink"/>
                </a:solidFill>
                <a:latin typeface="Times New Roman" pitchFamily="18" charset="0"/>
              </a:rPr>
              <a:t>Cache </a:t>
            </a:r>
            <a:r>
              <a:rPr lang="zh-CN" altLang="en-US" sz="2400">
                <a:solidFill>
                  <a:schemeClr val="folHlink"/>
                </a:solidFill>
                <a:latin typeface="Times New Roman" pitchFamily="18" charset="0"/>
              </a:rPr>
              <a:t>的时间</a:t>
            </a:r>
            <a:r>
              <a:rPr lang="zh-CN" altLang="en-US" sz="2400">
                <a:latin typeface="Times New Roman" pitchFamily="18" charset="0"/>
              </a:rPr>
              <a:t>，</a:t>
            </a:r>
          </a:p>
          <a:p>
            <a:pPr algn="l" eaLnBrk="1" hangingPunct="1">
              <a:lnSpc>
                <a:spcPct val="120000"/>
              </a:lnSpc>
              <a:spcBef>
                <a:spcPct val="0"/>
              </a:spcBef>
              <a:buClrTx/>
              <a:buSzTx/>
              <a:buFontTx/>
              <a:buNone/>
            </a:pPr>
            <a:r>
              <a:rPr lang="zh-CN" altLang="en-US" sz="2400">
                <a:latin typeface="Times New Roman" pitchFamily="18" charset="0"/>
              </a:rPr>
              <a:t>读操作 </a:t>
            </a:r>
            <a:r>
              <a:rPr lang="en-US" altLang="zh-CN" sz="2400">
                <a:latin typeface="Times New Roman" pitchFamily="18" charset="0"/>
              </a:rPr>
              <a:t>Cache </a:t>
            </a:r>
            <a:r>
              <a:rPr lang="zh-CN" altLang="en-US" sz="2400">
                <a:latin typeface="Times New Roman" pitchFamily="18" charset="0"/>
              </a:rPr>
              <a:t>失效发生数据替换时，</a:t>
            </a:r>
          </a:p>
          <a:p>
            <a:pPr algn="l" eaLnBrk="1" hangingPunct="1">
              <a:lnSpc>
                <a:spcPct val="120000"/>
              </a:lnSpc>
              <a:spcBef>
                <a:spcPct val="0"/>
              </a:spcBef>
              <a:buClrTx/>
              <a:buSzTx/>
              <a:buFontTx/>
              <a:buNone/>
            </a:pPr>
            <a:r>
              <a:rPr lang="zh-CN" altLang="en-US" sz="2400">
                <a:latin typeface="Times New Roman" pitchFamily="18" charset="0"/>
              </a:rPr>
              <a:t>被替换的块需写回主存，增加了 </a:t>
            </a:r>
            <a:r>
              <a:rPr lang="en-US" altLang="zh-CN" sz="2400">
                <a:latin typeface="Times New Roman" pitchFamily="18" charset="0"/>
              </a:rPr>
              <a:t>Cache </a:t>
            </a:r>
            <a:r>
              <a:rPr lang="zh-CN" altLang="en-US" sz="2400">
                <a:latin typeface="Times New Roman" pitchFamily="18" charset="0"/>
              </a:rPr>
              <a:t>的复杂性</a:t>
            </a:r>
          </a:p>
        </p:txBody>
      </p:sp>
      <p:sp>
        <p:nvSpPr>
          <p:cNvPr id="119820" name="AutoShape 13">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0818"/>
                                        </p:tgtEl>
                                        <p:attrNameLst>
                                          <p:attrName>style.visibility</p:attrName>
                                        </p:attrNameLst>
                                      </p:cBhvr>
                                      <p:to>
                                        <p:strVal val="visible"/>
                                      </p:to>
                                    </p:set>
                                    <p:animEffect transition="in" filter="blinds(horizontal)">
                                      <p:cBhvr>
                                        <p:cTn id="7" dur="500"/>
                                        <p:tgtEl>
                                          <p:spTgt spid="2908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0823"/>
                                        </p:tgtEl>
                                        <p:attrNameLst>
                                          <p:attrName>style.visibility</p:attrName>
                                        </p:attrNameLst>
                                      </p:cBhvr>
                                      <p:to>
                                        <p:strVal val="visible"/>
                                      </p:to>
                                    </p:set>
                                    <p:animEffect transition="in" filter="blinds(horizontal)">
                                      <p:cBhvr>
                                        <p:cTn id="12" dur="500"/>
                                        <p:tgtEl>
                                          <p:spTgt spid="2908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0824"/>
                                        </p:tgtEl>
                                        <p:attrNameLst>
                                          <p:attrName>style.visibility</p:attrName>
                                        </p:attrNameLst>
                                      </p:cBhvr>
                                      <p:to>
                                        <p:strVal val="visible"/>
                                      </p:to>
                                    </p:set>
                                    <p:animEffect transition="in" filter="blinds(horizontal)">
                                      <p:cBhvr>
                                        <p:cTn id="17" dur="500"/>
                                        <p:tgtEl>
                                          <p:spTgt spid="2908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0825"/>
                                        </p:tgtEl>
                                        <p:attrNameLst>
                                          <p:attrName>style.visibility</p:attrName>
                                        </p:attrNameLst>
                                      </p:cBhvr>
                                      <p:to>
                                        <p:strVal val="visible"/>
                                      </p:to>
                                    </p:set>
                                    <p:animEffect transition="in" filter="blinds(horizontal)">
                                      <p:cBhvr>
                                        <p:cTn id="22" dur="500"/>
                                        <p:tgtEl>
                                          <p:spTgt spid="29082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90827"/>
                                        </p:tgtEl>
                                        <p:attrNameLst>
                                          <p:attrName>style.visibility</p:attrName>
                                        </p:attrNameLst>
                                      </p:cBhvr>
                                      <p:to>
                                        <p:strVal val="visible"/>
                                      </p:to>
                                    </p:set>
                                    <p:animEffect transition="in" filter="blinds(horizontal)">
                                      <p:cBhvr>
                                        <p:cTn id="25" dur="500"/>
                                        <p:tgtEl>
                                          <p:spTgt spid="29082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90826"/>
                                        </p:tgtEl>
                                        <p:attrNameLst>
                                          <p:attrName>style.visibility</p:attrName>
                                        </p:attrNameLst>
                                      </p:cBhvr>
                                      <p:to>
                                        <p:strVal val="visible"/>
                                      </p:to>
                                    </p:set>
                                    <p:animEffect transition="in" filter="blinds(horizontal)">
                                      <p:cBhvr>
                                        <p:cTn id="30" dur="500"/>
                                        <p:tgtEl>
                                          <p:spTgt spid="29082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90828"/>
                                        </p:tgtEl>
                                        <p:attrNameLst>
                                          <p:attrName>style.visibility</p:attrName>
                                        </p:attrNameLst>
                                      </p:cBhvr>
                                      <p:to>
                                        <p:strVal val="visible"/>
                                      </p:to>
                                    </p:set>
                                    <p:animEffect transition="in" filter="blinds(horizontal)">
                                      <p:cBhvr>
                                        <p:cTn id="33" dur="500"/>
                                        <p:tgtEl>
                                          <p:spTgt spid="290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8" grpId="0" autoUpdateAnimBg="0"/>
      <p:bldP spid="290823" grpId="0" autoUpdateAnimBg="0"/>
      <p:bldP spid="290824" grpId="0" autoUpdateAnimBg="0"/>
      <p:bldP spid="290825" grpId="0" autoUpdateAnimBg="0"/>
      <p:bldP spid="290826" grpId="0" autoUpdateAnimBg="0"/>
      <p:bldP spid="290827" grpId="0" autoUpdateAnimBg="0"/>
      <p:bldP spid="290828" grpId="0"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灯片编号占位符 1"/>
          <p:cNvSpPr>
            <a:spLocks noGrp="1"/>
          </p:cNvSpPr>
          <p:nvPr>
            <p:ph type="sldNum" sz="quarter" idx="10"/>
          </p:nvPr>
        </p:nvSpPr>
        <p:spPr bwMode="auto">
          <a:noFill/>
          <a:ln>
            <a:miter lim="800000"/>
            <a:headEnd/>
            <a:tailEnd/>
          </a:ln>
        </p:spPr>
        <p:txBody>
          <a:bodyPr/>
          <a:lstStyle/>
          <a:p>
            <a:fld id="{4A7C2E93-5B84-45EE-805C-9CA5D6C54738}" type="slidenum">
              <a:rPr lang="zh-CN" altLang="en-US" smtClean="0"/>
              <a:pPr/>
              <a:t>120</a:t>
            </a:fld>
            <a:endParaRPr lang="en-US" altLang="zh-CN"/>
          </a:p>
        </p:txBody>
      </p:sp>
      <p:sp>
        <p:nvSpPr>
          <p:cNvPr id="120835" name="Text Box 2"/>
          <p:cNvSpPr txBox="1">
            <a:spLocks noChangeArrowheads="1"/>
          </p:cNvSpPr>
          <p:nvPr/>
        </p:nvSpPr>
        <p:spPr bwMode="auto">
          <a:xfrm>
            <a:off x="609600" y="196850"/>
            <a:ext cx="357505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5.  </a:t>
            </a:r>
            <a:r>
              <a:rPr lang="en-US" altLang="zh-CN" sz="3600">
                <a:latin typeface="Times New Roman" pitchFamily="18" charset="0"/>
              </a:rPr>
              <a:t>Cache </a:t>
            </a:r>
            <a:r>
              <a:rPr lang="zh-CN" altLang="en-US" sz="3600">
                <a:latin typeface="Times New Roman" pitchFamily="18" charset="0"/>
              </a:rPr>
              <a:t>的改进 </a:t>
            </a:r>
          </a:p>
        </p:txBody>
      </p:sp>
      <p:sp>
        <p:nvSpPr>
          <p:cNvPr id="291843" name="Text Box 3"/>
          <p:cNvSpPr txBox="1">
            <a:spLocks noChangeArrowheads="1"/>
          </p:cNvSpPr>
          <p:nvPr/>
        </p:nvSpPr>
        <p:spPr bwMode="auto">
          <a:xfrm>
            <a:off x="1203325" y="914400"/>
            <a:ext cx="48164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增加 </a:t>
            </a:r>
            <a:r>
              <a:rPr lang="en-US" altLang="zh-CN" sz="3200">
                <a:latin typeface="Times New Roman" pitchFamily="18" charset="0"/>
              </a:rPr>
              <a:t>Cache </a:t>
            </a:r>
            <a:r>
              <a:rPr lang="zh-CN" altLang="en-US" sz="3200">
                <a:latin typeface="Times New Roman" pitchFamily="18" charset="0"/>
              </a:rPr>
              <a:t>的级数</a:t>
            </a:r>
          </a:p>
        </p:txBody>
      </p:sp>
      <p:sp>
        <p:nvSpPr>
          <p:cNvPr id="291844" name="Text Box 4"/>
          <p:cNvSpPr txBox="1">
            <a:spLocks noChangeArrowheads="1"/>
          </p:cNvSpPr>
          <p:nvPr/>
        </p:nvSpPr>
        <p:spPr bwMode="auto">
          <a:xfrm>
            <a:off x="1701800" y="1606550"/>
            <a:ext cx="3768725"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片载（片内）</a:t>
            </a:r>
            <a:r>
              <a:rPr lang="en-US" altLang="zh-CN" sz="2800">
                <a:latin typeface="Times New Roman" pitchFamily="18" charset="0"/>
              </a:rPr>
              <a:t>L1 Cache</a:t>
            </a:r>
          </a:p>
        </p:txBody>
      </p:sp>
      <p:sp>
        <p:nvSpPr>
          <p:cNvPr id="291845" name="Text Box 5"/>
          <p:cNvSpPr txBox="1">
            <a:spLocks noChangeArrowheads="1"/>
          </p:cNvSpPr>
          <p:nvPr/>
        </p:nvSpPr>
        <p:spPr bwMode="auto">
          <a:xfrm>
            <a:off x="1701800" y="2251075"/>
            <a:ext cx="2524125"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片外 </a:t>
            </a:r>
            <a:r>
              <a:rPr lang="en-US" altLang="zh-CN" sz="2800">
                <a:latin typeface="Times New Roman" pitchFamily="18" charset="0"/>
              </a:rPr>
              <a:t>L2 Cache </a:t>
            </a:r>
            <a:endParaRPr lang="zh-CN" altLang="en-US" sz="2800">
              <a:latin typeface="Times New Roman" pitchFamily="18" charset="0"/>
            </a:endParaRPr>
          </a:p>
        </p:txBody>
      </p:sp>
      <p:sp>
        <p:nvSpPr>
          <p:cNvPr id="291846" name="Text Box 6"/>
          <p:cNvSpPr txBox="1">
            <a:spLocks noChangeArrowheads="1"/>
          </p:cNvSpPr>
          <p:nvPr/>
        </p:nvSpPr>
        <p:spPr bwMode="auto">
          <a:xfrm>
            <a:off x="1203325" y="2847975"/>
            <a:ext cx="51212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(2) 统一缓存和分立缓存</a:t>
            </a:r>
          </a:p>
        </p:txBody>
      </p:sp>
      <p:sp>
        <p:nvSpPr>
          <p:cNvPr id="291847" name="Text Box 7"/>
          <p:cNvSpPr txBox="1">
            <a:spLocks noChangeArrowheads="1"/>
          </p:cNvSpPr>
          <p:nvPr/>
        </p:nvSpPr>
        <p:spPr bwMode="auto">
          <a:xfrm>
            <a:off x="1701800" y="3540125"/>
            <a:ext cx="2189163"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指令 </a:t>
            </a:r>
            <a:r>
              <a:rPr lang="en-US" altLang="zh-CN" sz="2800">
                <a:latin typeface="Times New Roman" pitchFamily="18" charset="0"/>
              </a:rPr>
              <a:t>I-Cache</a:t>
            </a:r>
          </a:p>
        </p:txBody>
      </p:sp>
      <p:sp>
        <p:nvSpPr>
          <p:cNvPr id="291848" name="Text Box 8"/>
          <p:cNvSpPr txBox="1">
            <a:spLocks noChangeArrowheads="1"/>
          </p:cNvSpPr>
          <p:nvPr/>
        </p:nvSpPr>
        <p:spPr bwMode="auto">
          <a:xfrm>
            <a:off x="4090988" y="3540125"/>
            <a:ext cx="2308225"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数据 </a:t>
            </a:r>
            <a:r>
              <a:rPr lang="en-US" altLang="zh-CN" sz="2800">
                <a:latin typeface="Times New Roman" pitchFamily="18" charset="0"/>
              </a:rPr>
              <a:t>D-Cache</a:t>
            </a:r>
          </a:p>
        </p:txBody>
      </p:sp>
      <p:sp>
        <p:nvSpPr>
          <p:cNvPr id="291849" name="Text Box 9"/>
          <p:cNvSpPr txBox="1">
            <a:spLocks noChangeArrowheads="1"/>
          </p:cNvSpPr>
          <p:nvPr/>
        </p:nvSpPr>
        <p:spPr bwMode="auto">
          <a:xfrm>
            <a:off x="1701800" y="4189413"/>
            <a:ext cx="2684463"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与主存结构有关</a:t>
            </a:r>
          </a:p>
        </p:txBody>
      </p:sp>
      <p:sp>
        <p:nvSpPr>
          <p:cNvPr id="291850" name="Text Box 10"/>
          <p:cNvSpPr txBox="1">
            <a:spLocks noChangeArrowheads="1"/>
          </p:cNvSpPr>
          <p:nvPr/>
        </p:nvSpPr>
        <p:spPr bwMode="auto">
          <a:xfrm>
            <a:off x="1701800" y="4833938"/>
            <a:ext cx="4470400"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与指令执行的控制方式有关</a:t>
            </a:r>
          </a:p>
        </p:txBody>
      </p:sp>
      <p:sp>
        <p:nvSpPr>
          <p:cNvPr id="291851" name="Text Box 11"/>
          <p:cNvSpPr txBox="1">
            <a:spLocks noChangeArrowheads="1"/>
          </p:cNvSpPr>
          <p:nvPr/>
        </p:nvSpPr>
        <p:spPr bwMode="auto">
          <a:xfrm>
            <a:off x="6621463" y="4833938"/>
            <a:ext cx="1855787"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是否流水</a:t>
            </a:r>
          </a:p>
        </p:txBody>
      </p:sp>
      <p:sp>
        <p:nvSpPr>
          <p:cNvPr id="291852" name="Text Box 12"/>
          <p:cNvSpPr txBox="1">
            <a:spLocks noChangeArrowheads="1"/>
          </p:cNvSpPr>
          <p:nvPr/>
        </p:nvSpPr>
        <p:spPr bwMode="auto">
          <a:xfrm>
            <a:off x="1182688" y="5537200"/>
            <a:ext cx="75803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Pentium                8K </a:t>
            </a:r>
            <a:r>
              <a:rPr lang="zh-CN" altLang="en-US" sz="2400">
                <a:latin typeface="Times New Roman" pitchFamily="18" charset="0"/>
              </a:rPr>
              <a:t>指令 </a:t>
            </a:r>
            <a:r>
              <a:rPr lang="en-US" altLang="zh-CN" sz="2400">
                <a:latin typeface="Times New Roman" pitchFamily="18" charset="0"/>
              </a:rPr>
              <a:t>Cache        8K </a:t>
            </a:r>
            <a:r>
              <a:rPr lang="zh-CN" altLang="en-US" sz="2400">
                <a:latin typeface="Times New Roman" pitchFamily="18" charset="0"/>
              </a:rPr>
              <a:t>数据 </a:t>
            </a:r>
            <a:r>
              <a:rPr lang="en-US" altLang="zh-CN" sz="2400">
                <a:latin typeface="Times New Roman" pitchFamily="18" charset="0"/>
              </a:rPr>
              <a:t>Cache</a:t>
            </a:r>
          </a:p>
        </p:txBody>
      </p:sp>
      <p:sp>
        <p:nvSpPr>
          <p:cNvPr id="291853" name="Text Box 13"/>
          <p:cNvSpPr txBox="1">
            <a:spLocks noChangeArrowheads="1"/>
          </p:cNvSpPr>
          <p:nvPr/>
        </p:nvSpPr>
        <p:spPr bwMode="auto">
          <a:xfrm>
            <a:off x="1182688" y="6094413"/>
            <a:ext cx="73517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a:latin typeface="Times New Roman" pitchFamily="18" charset="0"/>
              </a:rPr>
              <a:t>PowerPC620      32K </a:t>
            </a:r>
            <a:r>
              <a:rPr lang="zh-CN" altLang="en-US" sz="2400">
                <a:latin typeface="Times New Roman" pitchFamily="18" charset="0"/>
              </a:rPr>
              <a:t>指令 </a:t>
            </a:r>
            <a:r>
              <a:rPr lang="en-US" altLang="zh-CN" sz="2400">
                <a:latin typeface="Times New Roman" pitchFamily="18" charset="0"/>
              </a:rPr>
              <a:t>Cache      </a:t>
            </a:r>
            <a:r>
              <a:rPr lang="en-US" altLang="zh-CN" sz="800">
                <a:latin typeface="Times New Roman" pitchFamily="18" charset="0"/>
              </a:rPr>
              <a:t> </a:t>
            </a:r>
            <a:r>
              <a:rPr lang="en-US" altLang="zh-CN" sz="2400">
                <a:latin typeface="Times New Roman" pitchFamily="18" charset="0"/>
              </a:rPr>
              <a:t>32K </a:t>
            </a:r>
            <a:r>
              <a:rPr lang="zh-CN" altLang="en-US" sz="2400">
                <a:latin typeface="Times New Roman" pitchFamily="18" charset="0"/>
              </a:rPr>
              <a:t>数据 </a:t>
            </a:r>
            <a:r>
              <a:rPr lang="en-US" altLang="zh-CN" sz="2400">
                <a:latin typeface="Times New Roman" pitchFamily="18" charset="0"/>
              </a:rPr>
              <a:t>Cache</a:t>
            </a:r>
          </a:p>
        </p:txBody>
      </p:sp>
      <p:sp>
        <p:nvSpPr>
          <p:cNvPr id="291854" name="Rectangle 14"/>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120848" name="AutoShape 15">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1843"/>
                                        </p:tgtEl>
                                        <p:attrNameLst>
                                          <p:attrName>style.visibility</p:attrName>
                                        </p:attrNameLst>
                                      </p:cBhvr>
                                      <p:to>
                                        <p:strVal val="visible"/>
                                      </p:to>
                                    </p:set>
                                    <p:animEffect transition="in" filter="blinds(horizontal)">
                                      <p:cBhvr>
                                        <p:cTn id="7" dur="500"/>
                                        <p:tgtEl>
                                          <p:spTgt spid="2918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1844"/>
                                        </p:tgtEl>
                                        <p:attrNameLst>
                                          <p:attrName>style.visibility</p:attrName>
                                        </p:attrNameLst>
                                      </p:cBhvr>
                                      <p:to>
                                        <p:strVal val="visible"/>
                                      </p:to>
                                    </p:set>
                                    <p:animEffect transition="in" filter="blinds(horizontal)">
                                      <p:cBhvr>
                                        <p:cTn id="12" dur="500"/>
                                        <p:tgtEl>
                                          <p:spTgt spid="29184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1845"/>
                                        </p:tgtEl>
                                        <p:attrNameLst>
                                          <p:attrName>style.visibility</p:attrName>
                                        </p:attrNameLst>
                                      </p:cBhvr>
                                      <p:to>
                                        <p:strVal val="visible"/>
                                      </p:to>
                                    </p:set>
                                    <p:animEffect transition="in" filter="blinds(horizontal)">
                                      <p:cBhvr>
                                        <p:cTn id="17" dur="500"/>
                                        <p:tgtEl>
                                          <p:spTgt spid="29184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1846"/>
                                        </p:tgtEl>
                                        <p:attrNameLst>
                                          <p:attrName>style.visibility</p:attrName>
                                        </p:attrNameLst>
                                      </p:cBhvr>
                                      <p:to>
                                        <p:strVal val="visible"/>
                                      </p:to>
                                    </p:set>
                                    <p:animEffect transition="in" filter="blinds(horizontal)">
                                      <p:cBhvr>
                                        <p:cTn id="22" dur="500"/>
                                        <p:tgtEl>
                                          <p:spTgt spid="29184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1847"/>
                                        </p:tgtEl>
                                        <p:attrNameLst>
                                          <p:attrName>style.visibility</p:attrName>
                                        </p:attrNameLst>
                                      </p:cBhvr>
                                      <p:to>
                                        <p:strVal val="visible"/>
                                      </p:to>
                                    </p:set>
                                    <p:animEffect transition="in" filter="blinds(horizontal)">
                                      <p:cBhvr>
                                        <p:cTn id="27" dur="500"/>
                                        <p:tgtEl>
                                          <p:spTgt spid="29184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1848"/>
                                        </p:tgtEl>
                                        <p:attrNameLst>
                                          <p:attrName>style.visibility</p:attrName>
                                        </p:attrNameLst>
                                      </p:cBhvr>
                                      <p:to>
                                        <p:strVal val="visible"/>
                                      </p:to>
                                    </p:set>
                                    <p:animEffect transition="in" filter="blinds(horizontal)">
                                      <p:cBhvr>
                                        <p:cTn id="32" dur="500"/>
                                        <p:tgtEl>
                                          <p:spTgt spid="29184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91849"/>
                                        </p:tgtEl>
                                        <p:attrNameLst>
                                          <p:attrName>style.visibility</p:attrName>
                                        </p:attrNameLst>
                                      </p:cBhvr>
                                      <p:to>
                                        <p:strVal val="visible"/>
                                      </p:to>
                                    </p:set>
                                    <p:animEffect transition="in" filter="blinds(horizontal)">
                                      <p:cBhvr>
                                        <p:cTn id="37" dur="500"/>
                                        <p:tgtEl>
                                          <p:spTgt spid="2918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1850"/>
                                        </p:tgtEl>
                                        <p:attrNameLst>
                                          <p:attrName>style.visibility</p:attrName>
                                        </p:attrNameLst>
                                      </p:cBhvr>
                                      <p:to>
                                        <p:strVal val="visible"/>
                                      </p:to>
                                    </p:set>
                                    <p:animEffect transition="in" filter="blinds(horizontal)">
                                      <p:cBhvr>
                                        <p:cTn id="42" dur="500"/>
                                        <p:tgtEl>
                                          <p:spTgt spid="2918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91851"/>
                                        </p:tgtEl>
                                        <p:attrNameLst>
                                          <p:attrName>style.visibility</p:attrName>
                                        </p:attrNameLst>
                                      </p:cBhvr>
                                      <p:to>
                                        <p:strVal val="visible"/>
                                      </p:to>
                                    </p:set>
                                    <p:anim calcmode="lin" valueType="num">
                                      <p:cBhvr additive="base">
                                        <p:cTn id="47" dur="500" fill="hold"/>
                                        <p:tgtEl>
                                          <p:spTgt spid="291851"/>
                                        </p:tgtEl>
                                        <p:attrNameLst>
                                          <p:attrName>ppt_x</p:attrName>
                                        </p:attrNameLst>
                                      </p:cBhvr>
                                      <p:tavLst>
                                        <p:tav tm="0">
                                          <p:val>
                                            <p:strVal val="1+#ppt_w/2"/>
                                          </p:val>
                                        </p:tav>
                                        <p:tav tm="100000">
                                          <p:val>
                                            <p:strVal val="#ppt_x"/>
                                          </p:val>
                                        </p:tav>
                                      </p:tavLst>
                                    </p:anim>
                                    <p:anim calcmode="lin" valueType="num">
                                      <p:cBhvr additive="base">
                                        <p:cTn id="48" dur="500" fill="hold"/>
                                        <p:tgtEl>
                                          <p:spTgt spid="29185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91852"/>
                                        </p:tgtEl>
                                        <p:attrNameLst>
                                          <p:attrName>style.visibility</p:attrName>
                                        </p:attrNameLst>
                                      </p:cBhvr>
                                      <p:to>
                                        <p:strVal val="visible"/>
                                      </p:to>
                                    </p:set>
                                    <p:animEffect transition="in" filter="blinds(horizontal)">
                                      <p:cBhvr>
                                        <p:cTn id="53" dur="500"/>
                                        <p:tgtEl>
                                          <p:spTgt spid="29185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91853"/>
                                        </p:tgtEl>
                                        <p:attrNameLst>
                                          <p:attrName>style.visibility</p:attrName>
                                        </p:attrNameLst>
                                      </p:cBhvr>
                                      <p:to>
                                        <p:strVal val="visible"/>
                                      </p:to>
                                    </p:set>
                                    <p:animEffect transition="in" filter="blinds(horizontal)">
                                      <p:cBhvr>
                                        <p:cTn id="58" dur="500"/>
                                        <p:tgtEl>
                                          <p:spTgt spid="291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autoUpdateAnimBg="0"/>
      <p:bldP spid="291844" grpId="0" autoUpdateAnimBg="0"/>
      <p:bldP spid="291845" grpId="0" autoUpdateAnimBg="0"/>
      <p:bldP spid="291846" grpId="0" autoUpdateAnimBg="0"/>
      <p:bldP spid="291847" grpId="0" autoUpdateAnimBg="0"/>
      <p:bldP spid="291848" grpId="0" autoUpdateAnimBg="0"/>
      <p:bldP spid="291849" grpId="0" autoUpdateAnimBg="0"/>
      <p:bldP spid="291850" grpId="0" autoUpdateAnimBg="0"/>
      <p:bldP spid="291851" grpId="0" autoUpdateAnimBg="0"/>
      <p:bldP spid="291852" grpId="0" autoUpdateAnimBg="0"/>
      <p:bldP spid="291853" grpId="0"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灯片编号占位符 1"/>
          <p:cNvSpPr>
            <a:spLocks noGrp="1"/>
          </p:cNvSpPr>
          <p:nvPr>
            <p:ph type="sldNum" sz="quarter" idx="10"/>
          </p:nvPr>
        </p:nvSpPr>
        <p:spPr bwMode="auto">
          <a:noFill/>
          <a:ln>
            <a:miter lim="800000"/>
            <a:headEnd/>
            <a:tailEnd/>
          </a:ln>
        </p:spPr>
        <p:txBody>
          <a:bodyPr/>
          <a:lstStyle/>
          <a:p>
            <a:fld id="{A1C247BF-9281-46C4-B515-9AE77E42124D}" type="slidenum">
              <a:rPr lang="zh-CN" altLang="en-US" smtClean="0"/>
              <a:pPr/>
              <a:t>121</a:t>
            </a:fld>
            <a:endParaRPr lang="en-US" altLang="zh-CN"/>
          </a:p>
        </p:txBody>
      </p:sp>
      <p:grpSp>
        <p:nvGrpSpPr>
          <p:cNvPr id="2" name="Group 120"/>
          <p:cNvGrpSpPr>
            <a:grpSpLocks/>
          </p:cNvGrpSpPr>
          <p:nvPr/>
        </p:nvGrpSpPr>
        <p:grpSpPr bwMode="auto">
          <a:xfrm>
            <a:off x="152400" y="1066800"/>
            <a:ext cx="8915400" cy="4660900"/>
            <a:chOff x="96" y="672"/>
            <a:chExt cx="5616" cy="2936"/>
          </a:xfrm>
        </p:grpSpPr>
        <p:sp>
          <p:nvSpPr>
            <p:cNvPr id="121875" name="Rectangle 3"/>
            <p:cNvSpPr>
              <a:spLocks noChangeArrowheads="1"/>
            </p:cNvSpPr>
            <p:nvPr/>
          </p:nvSpPr>
          <p:spPr bwMode="auto">
            <a:xfrm>
              <a:off x="4727" y="3168"/>
              <a:ext cx="889" cy="217"/>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m</a:t>
              </a:r>
              <a:r>
                <a:rPr lang="en-US" altLang="zh-CN" sz="2000">
                  <a:latin typeface="Times New Roman" pitchFamily="18" charset="0"/>
                </a:rPr>
                <a:t>－1</a:t>
              </a:r>
              <a:endParaRPr lang="zh-CN" altLang="en-US" sz="2000">
                <a:latin typeface="Times New Roman" pitchFamily="18" charset="0"/>
              </a:endParaRPr>
            </a:p>
          </p:txBody>
        </p:sp>
        <p:sp>
          <p:nvSpPr>
            <p:cNvPr id="121876" name="Rectangle 4"/>
            <p:cNvSpPr>
              <a:spLocks noChangeArrowheads="1"/>
            </p:cNvSpPr>
            <p:nvPr/>
          </p:nvSpPr>
          <p:spPr bwMode="auto">
            <a:xfrm>
              <a:off x="4727" y="2908"/>
              <a:ext cx="889" cy="201"/>
            </a:xfrm>
            <a:prstGeom prst="rect">
              <a:avLst/>
            </a:prstGeom>
            <a:noFill/>
            <a:ln w="9525">
              <a:noFill/>
              <a:miter lim="800000"/>
              <a:headEnd/>
              <a:tailEnd/>
            </a:ln>
          </p:spPr>
          <p:txBody>
            <a:bodyPr/>
            <a:lstStyle/>
            <a:p>
              <a:pPr algn="l" eaLnBrk="1" hangingPunct="1">
                <a:buClr>
                  <a:schemeClr val="accent2"/>
                </a:buClr>
              </a:pPr>
              <a:endParaRPr lang="zh-CN" altLang="en-US" b="0">
                <a:latin typeface="Times New Roman" pitchFamily="18" charset="0"/>
              </a:endParaRPr>
            </a:p>
          </p:txBody>
        </p:sp>
        <p:sp>
          <p:nvSpPr>
            <p:cNvPr id="121877" name="Rectangle 5"/>
            <p:cNvSpPr>
              <a:spLocks noChangeArrowheads="1"/>
            </p:cNvSpPr>
            <p:nvPr/>
          </p:nvSpPr>
          <p:spPr bwMode="auto">
            <a:xfrm>
              <a:off x="4727" y="2677"/>
              <a:ext cx="889" cy="218"/>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+1</a:t>
              </a:r>
              <a:endParaRPr lang="zh-CN" altLang="en-US" sz="2000" baseline="30000">
                <a:latin typeface="Times New Roman" pitchFamily="18" charset="0"/>
              </a:endParaRPr>
            </a:p>
          </p:txBody>
        </p:sp>
        <p:sp>
          <p:nvSpPr>
            <p:cNvPr id="121878" name="Rectangle 6"/>
            <p:cNvSpPr>
              <a:spLocks noChangeArrowheads="1"/>
            </p:cNvSpPr>
            <p:nvPr/>
          </p:nvSpPr>
          <p:spPr bwMode="auto">
            <a:xfrm>
              <a:off x="4679" y="2459"/>
              <a:ext cx="1033" cy="216"/>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+1</a:t>
              </a:r>
              <a:r>
                <a:rPr lang="en-US" altLang="zh-CN" sz="2000">
                  <a:latin typeface="Times New Roman" pitchFamily="18" charset="0"/>
                </a:rPr>
                <a:t>－1</a:t>
              </a:r>
              <a:endParaRPr lang="zh-CN" altLang="en-US" sz="2000">
                <a:latin typeface="Times New Roman" pitchFamily="18" charset="0"/>
              </a:endParaRPr>
            </a:p>
          </p:txBody>
        </p:sp>
        <p:sp>
          <p:nvSpPr>
            <p:cNvPr id="121879" name="Rectangle 7"/>
            <p:cNvSpPr>
              <a:spLocks noChangeArrowheads="1"/>
            </p:cNvSpPr>
            <p:nvPr/>
          </p:nvSpPr>
          <p:spPr bwMode="auto">
            <a:xfrm>
              <a:off x="4727" y="2255"/>
              <a:ext cx="889" cy="217"/>
            </a:xfrm>
            <a:prstGeom prst="rect">
              <a:avLst/>
            </a:prstGeom>
            <a:noFill/>
            <a:ln w="9525">
              <a:noFill/>
              <a:miter lim="800000"/>
              <a:headEnd/>
              <a:tailEnd/>
            </a:ln>
          </p:spPr>
          <p:txBody>
            <a:bodyPr/>
            <a:lstStyle/>
            <a:p>
              <a:pPr algn="l" eaLnBrk="1" hangingPunct="1">
                <a:buClr>
                  <a:schemeClr val="accent2"/>
                </a:buClr>
              </a:pPr>
              <a:endParaRPr lang="zh-CN" altLang="en-US" sz="2000" b="0">
                <a:latin typeface="Times New Roman" pitchFamily="18" charset="0"/>
              </a:endParaRPr>
            </a:p>
          </p:txBody>
        </p:sp>
        <p:sp>
          <p:nvSpPr>
            <p:cNvPr id="121880" name="Rectangle 8"/>
            <p:cNvSpPr>
              <a:spLocks noChangeArrowheads="1"/>
            </p:cNvSpPr>
            <p:nvPr/>
          </p:nvSpPr>
          <p:spPr bwMode="auto">
            <a:xfrm>
              <a:off x="4727" y="2026"/>
              <a:ext cx="889" cy="218"/>
            </a:xfrm>
            <a:prstGeom prst="rect">
              <a:avLst/>
            </a:prstGeom>
            <a:solidFill>
              <a:srgbClr val="FFC000"/>
            </a:solid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 </a:t>
              </a:r>
              <a:r>
                <a:rPr lang="en-US" altLang="zh-CN" sz="2000">
                  <a:latin typeface="Times New Roman" pitchFamily="18" charset="0"/>
                </a:rPr>
                <a:t>+1</a:t>
              </a:r>
              <a:endParaRPr lang="zh-CN" altLang="en-US" sz="2000" baseline="30000">
                <a:latin typeface="Times New Roman" pitchFamily="18" charset="0"/>
              </a:endParaRPr>
            </a:p>
          </p:txBody>
        </p:sp>
        <p:sp>
          <p:nvSpPr>
            <p:cNvPr id="121881" name="Rectangle 9"/>
            <p:cNvSpPr>
              <a:spLocks noChangeArrowheads="1"/>
            </p:cNvSpPr>
            <p:nvPr/>
          </p:nvSpPr>
          <p:spPr bwMode="auto">
            <a:xfrm>
              <a:off x="4727" y="1806"/>
              <a:ext cx="889" cy="218"/>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endParaRPr lang="zh-CN" altLang="en-US" sz="2000" i="1" baseline="30000">
                <a:latin typeface="Times New Roman" pitchFamily="18" charset="0"/>
              </a:endParaRPr>
            </a:p>
          </p:txBody>
        </p:sp>
        <p:sp>
          <p:nvSpPr>
            <p:cNvPr id="121882" name="Rectangle 10"/>
            <p:cNvSpPr>
              <a:spLocks noChangeArrowheads="1"/>
            </p:cNvSpPr>
            <p:nvPr/>
          </p:nvSpPr>
          <p:spPr bwMode="auto">
            <a:xfrm>
              <a:off x="4727" y="1591"/>
              <a:ext cx="889" cy="217"/>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r>
                <a:rPr lang="en-US" altLang="zh-CN" sz="2000">
                  <a:latin typeface="Times New Roman" pitchFamily="18" charset="0"/>
                </a:rPr>
                <a:t>－1</a:t>
              </a:r>
            </a:p>
          </p:txBody>
        </p:sp>
        <p:sp>
          <p:nvSpPr>
            <p:cNvPr id="121883" name="Rectangle 11"/>
            <p:cNvSpPr>
              <a:spLocks noChangeArrowheads="1"/>
            </p:cNvSpPr>
            <p:nvPr/>
          </p:nvSpPr>
          <p:spPr bwMode="auto">
            <a:xfrm>
              <a:off x="4727" y="1401"/>
              <a:ext cx="889" cy="201"/>
            </a:xfrm>
            <a:prstGeom prst="rect">
              <a:avLst/>
            </a:prstGeom>
            <a:noFill/>
            <a:ln w="9525">
              <a:noFill/>
              <a:miter lim="800000"/>
              <a:headEnd/>
              <a:tailEnd/>
            </a:ln>
          </p:spPr>
          <p:txBody>
            <a:bodyPr/>
            <a:lstStyle/>
            <a:p>
              <a:pPr algn="l" eaLnBrk="1" hangingPunct="1">
                <a:buClr>
                  <a:schemeClr val="accent2"/>
                </a:buClr>
              </a:pPr>
              <a:endParaRPr lang="zh-CN" altLang="en-US" b="0">
                <a:latin typeface="Times New Roman" pitchFamily="18" charset="0"/>
              </a:endParaRPr>
            </a:p>
          </p:txBody>
        </p:sp>
        <p:sp>
          <p:nvSpPr>
            <p:cNvPr id="121884" name="Rectangle 12"/>
            <p:cNvSpPr>
              <a:spLocks noChangeArrowheads="1"/>
            </p:cNvSpPr>
            <p:nvPr/>
          </p:nvSpPr>
          <p:spPr bwMode="auto">
            <a:xfrm>
              <a:off x="4727" y="1172"/>
              <a:ext cx="889" cy="218"/>
            </a:xfrm>
            <a:prstGeom prst="rect">
              <a:avLst/>
            </a:prstGeom>
            <a:solidFill>
              <a:srgbClr val="FFC000"/>
            </a:solid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a:t>
              </a:r>
              <a:r>
                <a:rPr lang="zh-CN" altLang="en-US" sz="2000" b="0">
                  <a:latin typeface="Times New Roman" pitchFamily="18" charset="0"/>
                </a:rPr>
                <a:t>1</a:t>
              </a:r>
            </a:p>
          </p:txBody>
        </p:sp>
        <p:sp>
          <p:nvSpPr>
            <p:cNvPr id="121885" name="Rectangle 13"/>
            <p:cNvSpPr>
              <a:spLocks noChangeArrowheads="1"/>
            </p:cNvSpPr>
            <p:nvPr/>
          </p:nvSpPr>
          <p:spPr bwMode="auto">
            <a:xfrm>
              <a:off x="4727" y="954"/>
              <a:ext cx="889" cy="217"/>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字块0</a:t>
              </a:r>
            </a:p>
          </p:txBody>
        </p:sp>
        <p:sp>
          <p:nvSpPr>
            <p:cNvPr id="121886" name="Line 14"/>
            <p:cNvSpPr>
              <a:spLocks noChangeShapeType="1"/>
            </p:cNvSpPr>
            <p:nvPr/>
          </p:nvSpPr>
          <p:spPr bwMode="auto">
            <a:xfrm>
              <a:off x="4727" y="966"/>
              <a:ext cx="889" cy="0"/>
            </a:xfrm>
            <a:prstGeom prst="line">
              <a:avLst/>
            </a:prstGeom>
            <a:noFill/>
            <a:ln w="28575" cap="sq">
              <a:solidFill>
                <a:schemeClr val="tx1"/>
              </a:solidFill>
              <a:round/>
              <a:headEnd/>
              <a:tailEnd/>
            </a:ln>
          </p:spPr>
          <p:txBody>
            <a:bodyPr wrap="none"/>
            <a:lstStyle/>
            <a:p>
              <a:endParaRPr lang="zh-CN" altLang="en-US"/>
            </a:p>
          </p:txBody>
        </p:sp>
        <p:sp>
          <p:nvSpPr>
            <p:cNvPr id="121887" name="Line 15"/>
            <p:cNvSpPr>
              <a:spLocks noChangeShapeType="1"/>
            </p:cNvSpPr>
            <p:nvPr/>
          </p:nvSpPr>
          <p:spPr bwMode="auto">
            <a:xfrm>
              <a:off x="4727" y="1183"/>
              <a:ext cx="889" cy="0"/>
            </a:xfrm>
            <a:prstGeom prst="line">
              <a:avLst/>
            </a:prstGeom>
            <a:noFill/>
            <a:ln w="28575">
              <a:solidFill>
                <a:schemeClr val="tx1"/>
              </a:solidFill>
              <a:round/>
              <a:headEnd/>
              <a:tailEnd/>
            </a:ln>
          </p:spPr>
          <p:txBody>
            <a:bodyPr wrap="none"/>
            <a:lstStyle/>
            <a:p>
              <a:endParaRPr lang="zh-CN" altLang="en-US"/>
            </a:p>
          </p:txBody>
        </p:sp>
        <p:sp>
          <p:nvSpPr>
            <p:cNvPr id="121888" name="Line 16"/>
            <p:cNvSpPr>
              <a:spLocks noChangeShapeType="1"/>
            </p:cNvSpPr>
            <p:nvPr/>
          </p:nvSpPr>
          <p:spPr bwMode="auto">
            <a:xfrm>
              <a:off x="4727" y="1401"/>
              <a:ext cx="889" cy="0"/>
            </a:xfrm>
            <a:prstGeom prst="line">
              <a:avLst/>
            </a:prstGeom>
            <a:noFill/>
            <a:ln w="28575">
              <a:solidFill>
                <a:schemeClr val="tx1"/>
              </a:solidFill>
              <a:round/>
              <a:headEnd/>
              <a:tailEnd/>
            </a:ln>
          </p:spPr>
          <p:txBody>
            <a:bodyPr wrap="none"/>
            <a:lstStyle/>
            <a:p>
              <a:endParaRPr lang="zh-CN" altLang="en-US"/>
            </a:p>
          </p:txBody>
        </p:sp>
        <p:sp>
          <p:nvSpPr>
            <p:cNvPr id="121889" name="Line 17"/>
            <p:cNvSpPr>
              <a:spLocks noChangeShapeType="1"/>
            </p:cNvSpPr>
            <p:nvPr/>
          </p:nvSpPr>
          <p:spPr bwMode="auto">
            <a:xfrm>
              <a:off x="4727" y="1602"/>
              <a:ext cx="889" cy="0"/>
            </a:xfrm>
            <a:prstGeom prst="line">
              <a:avLst/>
            </a:prstGeom>
            <a:noFill/>
            <a:ln w="28575">
              <a:solidFill>
                <a:schemeClr val="tx1"/>
              </a:solidFill>
              <a:round/>
              <a:headEnd/>
              <a:tailEnd/>
            </a:ln>
          </p:spPr>
          <p:txBody>
            <a:bodyPr wrap="none"/>
            <a:lstStyle/>
            <a:p>
              <a:endParaRPr lang="zh-CN" altLang="en-US"/>
            </a:p>
          </p:txBody>
        </p:sp>
        <p:sp>
          <p:nvSpPr>
            <p:cNvPr id="121890" name="Line 18"/>
            <p:cNvSpPr>
              <a:spLocks noChangeShapeType="1"/>
            </p:cNvSpPr>
            <p:nvPr/>
          </p:nvSpPr>
          <p:spPr bwMode="auto">
            <a:xfrm>
              <a:off x="4727" y="1819"/>
              <a:ext cx="889" cy="0"/>
            </a:xfrm>
            <a:prstGeom prst="line">
              <a:avLst/>
            </a:prstGeom>
            <a:noFill/>
            <a:ln w="28575">
              <a:solidFill>
                <a:schemeClr val="tx1"/>
              </a:solidFill>
              <a:round/>
              <a:headEnd/>
              <a:tailEnd/>
            </a:ln>
          </p:spPr>
          <p:txBody>
            <a:bodyPr wrap="none"/>
            <a:lstStyle/>
            <a:p>
              <a:endParaRPr lang="zh-CN" altLang="en-US"/>
            </a:p>
          </p:txBody>
        </p:sp>
        <p:sp>
          <p:nvSpPr>
            <p:cNvPr id="121891" name="Line 19"/>
            <p:cNvSpPr>
              <a:spLocks noChangeShapeType="1"/>
            </p:cNvSpPr>
            <p:nvPr/>
          </p:nvSpPr>
          <p:spPr bwMode="auto">
            <a:xfrm>
              <a:off x="4727" y="2037"/>
              <a:ext cx="889" cy="0"/>
            </a:xfrm>
            <a:prstGeom prst="line">
              <a:avLst/>
            </a:prstGeom>
            <a:noFill/>
            <a:ln w="28575">
              <a:solidFill>
                <a:schemeClr val="tx1"/>
              </a:solidFill>
              <a:round/>
              <a:headEnd/>
              <a:tailEnd/>
            </a:ln>
          </p:spPr>
          <p:txBody>
            <a:bodyPr wrap="none"/>
            <a:lstStyle/>
            <a:p>
              <a:endParaRPr lang="zh-CN" altLang="en-US"/>
            </a:p>
          </p:txBody>
        </p:sp>
        <p:sp>
          <p:nvSpPr>
            <p:cNvPr id="121892" name="Line 20"/>
            <p:cNvSpPr>
              <a:spLocks noChangeShapeType="1"/>
            </p:cNvSpPr>
            <p:nvPr/>
          </p:nvSpPr>
          <p:spPr bwMode="auto">
            <a:xfrm>
              <a:off x="4727" y="2255"/>
              <a:ext cx="889" cy="0"/>
            </a:xfrm>
            <a:prstGeom prst="line">
              <a:avLst/>
            </a:prstGeom>
            <a:noFill/>
            <a:ln w="28575">
              <a:solidFill>
                <a:schemeClr val="tx1"/>
              </a:solidFill>
              <a:round/>
              <a:headEnd/>
              <a:tailEnd/>
            </a:ln>
          </p:spPr>
          <p:txBody>
            <a:bodyPr wrap="none"/>
            <a:lstStyle/>
            <a:p>
              <a:endParaRPr lang="zh-CN" altLang="en-US"/>
            </a:p>
          </p:txBody>
        </p:sp>
        <p:sp>
          <p:nvSpPr>
            <p:cNvPr id="121893" name="Line 21"/>
            <p:cNvSpPr>
              <a:spLocks noChangeShapeType="1"/>
            </p:cNvSpPr>
            <p:nvPr/>
          </p:nvSpPr>
          <p:spPr bwMode="auto">
            <a:xfrm>
              <a:off x="4727" y="2472"/>
              <a:ext cx="889" cy="0"/>
            </a:xfrm>
            <a:prstGeom prst="line">
              <a:avLst/>
            </a:prstGeom>
            <a:noFill/>
            <a:ln w="28575">
              <a:solidFill>
                <a:schemeClr val="tx1"/>
              </a:solidFill>
              <a:round/>
              <a:headEnd/>
              <a:tailEnd/>
            </a:ln>
          </p:spPr>
          <p:txBody>
            <a:bodyPr wrap="none"/>
            <a:lstStyle/>
            <a:p>
              <a:endParaRPr lang="zh-CN" altLang="en-US"/>
            </a:p>
          </p:txBody>
        </p:sp>
        <p:sp>
          <p:nvSpPr>
            <p:cNvPr id="121894" name="Line 22"/>
            <p:cNvSpPr>
              <a:spLocks noChangeShapeType="1"/>
            </p:cNvSpPr>
            <p:nvPr/>
          </p:nvSpPr>
          <p:spPr bwMode="auto">
            <a:xfrm>
              <a:off x="4727" y="2690"/>
              <a:ext cx="889" cy="0"/>
            </a:xfrm>
            <a:prstGeom prst="line">
              <a:avLst/>
            </a:prstGeom>
            <a:noFill/>
            <a:ln w="28575">
              <a:solidFill>
                <a:schemeClr val="tx1"/>
              </a:solidFill>
              <a:round/>
              <a:headEnd/>
              <a:tailEnd/>
            </a:ln>
          </p:spPr>
          <p:txBody>
            <a:bodyPr wrap="none"/>
            <a:lstStyle/>
            <a:p>
              <a:endParaRPr lang="zh-CN" altLang="en-US"/>
            </a:p>
          </p:txBody>
        </p:sp>
        <p:sp>
          <p:nvSpPr>
            <p:cNvPr id="121895" name="Line 23"/>
            <p:cNvSpPr>
              <a:spLocks noChangeShapeType="1"/>
            </p:cNvSpPr>
            <p:nvPr/>
          </p:nvSpPr>
          <p:spPr bwMode="auto">
            <a:xfrm>
              <a:off x="4727" y="2908"/>
              <a:ext cx="889" cy="0"/>
            </a:xfrm>
            <a:prstGeom prst="line">
              <a:avLst/>
            </a:prstGeom>
            <a:noFill/>
            <a:ln w="28575">
              <a:solidFill>
                <a:schemeClr val="tx1"/>
              </a:solidFill>
              <a:round/>
              <a:headEnd/>
              <a:tailEnd/>
            </a:ln>
          </p:spPr>
          <p:txBody>
            <a:bodyPr wrap="none"/>
            <a:lstStyle/>
            <a:p>
              <a:endParaRPr lang="zh-CN" altLang="en-US"/>
            </a:p>
          </p:txBody>
        </p:sp>
        <p:sp>
          <p:nvSpPr>
            <p:cNvPr id="121896" name="Line 24"/>
            <p:cNvSpPr>
              <a:spLocks noChangeShapeType="1"/>
            </p:cNvSpPr>
            <p:nvPr/>
          </p:nvSpPr>
          <p:spPr bwMode="auto">
            <a:xfrm>
              <a:off x="4727" y="3109"/>
              <a:ext cx="889" cy="0"/>
            </a:xfrm>
            <a:prstGeom prst="line">
              <a:avLst/>
            </a:prstGeom>
            <a:noFill/>
            <a:ln w="28575">
              <a:solidFill>
                <a:schemeClr val="tx1"/>
              </a:solidFill>
              <a:round/>
              <a:headEnd/>
              <a:tailEnd/>
            </a:ln>
          </p:spPr>
          <p:txBody>
            <a:bodyPr wrap="none"/>
            <a:lstStyle/>
            <a:p>
              <a:endParaRPr lang="zh-CN" altLang="en-US"/>
            </a:p>
          </p:txBody>
        </p:sp>
        <p:sp>
          <p:nvSpPr>
            <p:cNvPr id="121897" name="Line 25"/>
            <p:cNvSpPr>
              <a:spLocks noChangeShapeType="1"/>
            </p:cNvSpPr>
            <p:nvPr/>
          </p:nvSpPr>
          <p:spPr bwMode="auto">
            <a:xfrm>
              <a:off x="4727" y="3475"/>
              <a:ext cx="889" cy="0"/>
            </a:xfrm>
            <a:prstGeom prst="line">
              <a:avLst/>
            </a:prstGeom>
            <a:noFill/>
            <a:ln w="28575" cap="sq">
              <a:solidFill>
                <a:schemeClr val="tx1"/>
              </a:solidFill>
              <a:round/>
              <a:headEnd/>
              <a:tailEnd/>
            </a:ln>
          </p:spPr>
          <p:txBody>
            <a:bodyPr wrap="none"/>
            <a:lstStyle/>
            <a:p>
              <a:endParaRPr lang="zh-CN" altLang="en-US"/>
            </a:p>
          </p:txBody>
        </p:sp>
        <p:sp>
          <p:nvSpPr>
            <p:cNvPr id="121898" name="Line 26"/>
            <p:cNvSpPr>
              <a:spLocks noChangeShapeType="1"/>
            </p:cNvSpPr>
            <p:nvPr/>
          </p:nvSpPr>
          <p:spPr bwMode="auto">
            <a:xfrm>
              <a:off x="4727" y="966"/>
              <a:ext cx="0" cy="2360"/>
            </a:xfrm>
            <a:prstGeom prst="line">
              <a:avLst/>
            </a:prstGeom>
            <a:noFill/>
            <a:ln w="28575" cap="sq">
              <a:solidFill>
                <a:schemeClr val="tx1"/>
              </a:solidFill>
              <a:round/>
              <a:headEnd/>
              <a:tailEnd/>
            </a:ln>
          </p:spPr>
          <p:txBody>
            <a:bodyPr wrap="none"/>
            <a:lstStyle/>
            <a:p>
              <a:endParaRPr lang="zh-CN" altLang="en-US"/>
            </a:p>
          </p:txBody>
        </p:sp>
        <p:sp>
          <p:nvSpPr>
            <p:cNvPr id="121899" name="Line 27"/>
            <p:cNvSpPr>
              <a:spLocks noChangeShapeType="1"/>
            </p:cNvSpPr>
            <p:nvPr/>
          </p:nvSpPr>
          <p:spPr bwMode="auto">
            <a:xfrm>
              <a:off x="5616" y="966"/>
              <a:ext cx="0" cy="2360"/>
            </a:xfrm>
            <a:prstGeom prst="line">
              <a:avLst/>
            </a:prstGeom>
            <a:noFill/>
            <a:ln w="28575" cap="sq">
              <a:solidFill>
                <a:schemeClr val="tx1"/>
              </a:solidFill>
              <a:round/>
              <a:headEnd/>
              <a:tailEnd/>
            </a:ln>
          </p:spPr>
          <p:txBody>
            <a:bodyPr wrap="none"/>
            <a:lstStyle/>
            <a:p>
              <a:endParaRPr lang="zh-CN" altLang="en-US"/>
            </a:p>
          </p:txBody>
        </p:sp>
        <p:sp>
          <p:nvSpPr>
            <p:cNvPr id="121900" name="Text Box 28"/>
            <p:cNvSpPr txBox="1">
              <a:spLocks noChangeArrowheads="1"/>
            </p:cNvSpPr>
            <p:nvPr/>
          </p:nvSpPr>
          <p:spPr bwMode="auto">
            <a:xfrm>
              <a:off x="5026" y="138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1901" name="Text Box 29"/>
            <p:cNvSpPr txBox="1">
              <a:spLocks noChangeArrowheads="1"/>
            </p:cNvSpPr>
            <p:nvPr/>
          </p:nvSpPr>
          <p:spPr bwMode="auto">
            <a:xfrm>
              <a:off x="5026" y="2246"/>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1902" name="Text Box 30"/>
            <p:cNvSpPr txBox="1">
              <a:spLocks noChangeArrowheads="1"/>
            </p:cNvSpPr>
            <p:nvPr/>
          </p:nvSpPr>
          <p:spPr bwMode="auto">
            <a:xfrm>
              <a:off x="5036" y="289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1903" name="Text Box 31"/>
            <p:cNvSpPr txBox="1">
              <a:spLocks noChangeArrowheads="1"/>
            </p:cNvSpPr>
            <p:nvPr/>
          </p:nvSpPr>
          <p:spPr bwMode="auto">
            <a:xfrm>
              <a:off x="4829" y="694"/>
              <a:ext cx="80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主存储体 </a:t>
              </a:r>
            </a:p>
          </p:txBody>
        </p:sp>
        <p:sp>
          <p:nvSpPr>
            <p:cNvPr id="121904" name="Rectangle 32"/>
            <p:cNvSpPr>
              <a:spLocks noChangeArrowheads="1"/>
            </p:cNvSpPr>
            <p:nvPr/>
          </p:nvSpPr>
          <p:spPr bwMode="auto">
            <a:xfrm>
              <a:off x="3230" y="1296"/>
              <a:ext cx="842" cy="218"/>
            </a:xfrm>
            <a:prstGeom prst="rect">
              <a:avLst/>
            </a:prstGeom>
            <a:solidFill>
              <a:srgbClr val="FFC000"/>
            </a:solidFill>
            <a:ln w="9525">
              <a:noFill/>
              <a:miter lim="800000"/>
              <a:headEnd/>
              <a:tailEnd/>
            </a:ln>
          </p:spPr>
          <p:txBody>
            <a:bodyPr/>
            <a:lstStyle/>
            <a:p>
              <a:pPr algn="l" eaLnBrk="1" hangingPunct="1">
                <a:buClr>
                  <a:schemeClr val="accent2"/>
                </a:buClr>
              </a:pPr>
              <a:r>
                <a:rPr lang="zh-CN" altLang="en-US" sz="2000">
                  <a:latin typeface="Times New Roman" pitchFamily="18" charset="0"/>
                </a:rPr>
                <a:t>    字块 1</a:t>
              </a:r>
              <a:endParaRPr lang="zh-CN" altLang="en-US" sz="2000" b="0">
                <a:latin typeface="Times New Roman" pitchFamily="18" charset="0"/>
              </a:endParaRPr>
            </a:p>
          </p:txBody>
        </p:sp>
        <p:sp>
          <p:nvSpPr>
            <p:cNvPr id="121905" name="Rectangle 33"/>
            <p:cNvSpPr>
              <a:spLocks noChangeArrowheads="1"/>
            </p:cNvSpPr>
            <p:nvPr/>
          </p:nvSpPr>
          <p:spPr bwMode="auto">
            <a:xfrm>
              <a:off x="2762" y="1296"/>
              <a:ext cx="468" cy="218"/>
            </a:xfrm>
            <a:prstGeom prst="rect">
              <a:avLst/>
            </a:prstGeom>
            <a:noFill/>
            <a:ln w="9525">
              <a:noFill/>
              <a:miter lim="800000"/>
              <a:headEnd/>
              <a:tailEnd/>
            </a:ln>
          </p:spPr>
          <p:txBody>
            <a:bodyPr/>
            <a:lstStyle/>
            <a:p>
              <a:pPr algn="l" eaLnBrk="1" hangingPunct="1">
                <a:buClr>
                  <a:schemeClr val="accent2"/>
                </a:buClr>
              </a:pPr>
              <a:r>
                <a:rPr lang="zh-CN" altLang="en-US" sz="900">
                  <a:latin typeface="Times New Roman" pitchFamily="18" charset="0"/>
                </a:rPr>
                <a:t> </a:t>
              </a:r>
              <a:r>
                <a:rPr lang="zh-CN" altLang="en-US" sz="2000">
                  <a:latin typeface="Times New Roman" pitchFamily="18" charset="0"/>
                </a:rPr>
                <a:t>标记</a:t>
              </a:r>
            </a:p>
          </p:txBody>
        </p:sp>
        <p:sp>
          <p:nvSpPr>
            <p:cNvPr id="121906" name="Rectangle 34"/>
            <p:cNvSpPr>
              <a:spLocks noChangeArrowheads="1"/>
            </p:cNvSpPr>
            <p:nvPr/>
          </p:nvSpPr>
          <p:spPr bwMode="auto">
            <a:xfrm>
              <a:off x="3230" y="1078"/>
              <a:ext cx="842" cy="21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0</a:t>
              </a:r>
            </a:p>
          </p:txBody>
        </p:sp>
        <p:sp>
          <p:nvSpPr>
            <p:cNvPr id="121907" name="Rectangle 35"/>
            <p:cNvSpPr>
              <a:spLocks noChangeArrowheads="1"/>
            </p:cNvSpPr>
            <p:nvPr/>
          </p:nvSpPr>
          <p:spPr bwMode="auto">
            <a:xfrm>
              <a:off x="2762" y="1078"/>
              <a:ext cx="468" cy="218"/>
            </a:xfrm>
            <a:prstGeom prst="rect">
              <a:avLst/>
            </a:prstGeom>
            <a:noFill/>
            <a:ln w="9525">
              <a:noFill/>
              <a:miter lim="800000"/>
              <a:headEnd/>
              <a:tailEnd/>
            </a:ln>
          </p:spPr>
          <p:txBody>
            <a:bodyPr/>
            <a:lstStyle/>
            <a:p>
              <a:pPr algn="l" eaLnBrk="1" hangingPunct="1">
                <a:buClr>
                  <a:schemeClr val="accent2"/>
                </a:buClr>
              </a:pPr>
              <a:r>
                <a:rPr lang="zh-CN" altLang="en-US" sz="900">
                  <a:latin typeface="Times New Roman" pitchFamily="18" charset="0"/>
                </a:rPr>
                <a:t> </a:t>
              </a:r>
              <a:r>
                <a:rPr lang="zh-CN" altLang="en-US" sz="2000">
                  <a:latin typeface="Times New Roman" pitchFamily="18" charset="0"/>
                </a:rPr>
                <a:t>标记</a:t>
              </a:r>
            </a:p>
          </p:txBody>
        </p:sp>
        <p:sp>
          <p:nvSpPr>
            <p:cNvPr id="121908" name="Line 36"/>
            <p:cNvSpPr>
              <a:spLocks noChangeShapeType="1"/>
            </p:cNvSpPr>
            <p:nvPr/>
          </p:nvSpPr>
          <p:spPr bwMode="auto">
            <a:xfrm>
              <a:off x="2762" y="1091"/>
              <a:ext cx="1310" cy="0"/>
            </a:xfrm>
            <a:prstGeom prst="line">
              <a:avLst/>
            </a:prstGeom>
            <a:noFill/>
            <a:ln w="28575" cap="sq">
              <a:solidFill>
                <a:schemeClr val="tx1"/>
              </a:solidFill>
              <a:round/>
              <a:headEnd/>
              <a:tailEnd/>
            </a:ln>
          </p:spPr>
          <p:txBody>
            <a:bodyPr wrap="none"/>
            <a:lstStyle/>
            <a:p>
              <a:endParaRPr lang="zh-CN" altLang="en-US"/>
            </a:p>
          </p:txBody>
        </p:sp>
        <p:sp>
          <p:nvSpPr>
            <p:cNvPr id="121909" name="Line 37"/>
            <p:cNvSpPr>
              <a:spLocks noChangeShapeType="1"/>
            </p:cNvSpPr>
            <p:nvPr/>
          </p:nvSpPr>
          <p:spPr bwMode="auto">
            <a:xfrm>
              <a:off x="2762" y="1309"/>
              <a:ext cx="1310" cy="0"/>
            </a:xfrm>
            <a:prstGeom prst="line">
              <a:avLst/>
            </a:prstGeom>
            <a:noFill/>
            <a:ln w="28575">
              <a:solidFill>
                <a:schemeClr val="tx1"/>
              </a:solidFill>
              <a:round/>
              <a:headEnd/>
              <a:tailEnd/>
            </a:ln>
          </p:spPr>
          <p:txBody>
            <a:bodyPr wrap="none"/>
            <a:lstStyle/>
            <a:p>
              <a:endParaRPr lang="zh-CN" altLang="en-US"/>
            </a:p>
          </p:txBody>
        </p:sp>
        <p:sp>
          <p:nvSpPr>
            <p:cNvPr id="121910" name="Line 38"/>
            <p:cNvSpPr>
              <a:spLocks noChangeShapeType="1"/>
            </p:cNvSpPr>
            <p:nvPr/>
          </p:nvSpPr>
          <p:spPr bwMode="auto">
            <a:xfrm>
              <a:off x="2762" y="1527"/>
              <a:ext cx="1310" cy="0"/>
            </a:xfrm>
            <a:prstGeom prst="line">
              <a:avLst/>
            </a:prstGeom>
            <a:noFill/>
            <a:ln w="28575" cap="sq">
              <a:solidFill>
                <a:schemeClr val="tx1"/>
              </a:solidFill>
              <a:round/>
              <a:headEnd/>
              <a:tailEnd/>
            </a:ln>
          </p:spPr>
          <p:txBody>
            <a:bodyPr wrap="none"/>
            <a:lstStyle/>
            <a:p>
              <a:endParaRPr lang="zh-CN" altLang="en-US"/>
            </a:p>
          </p:txBody>
        </p:sp>
        <p:sp>
          <p:nvSpPr>
            <p:cNvPr id="121911" name="Line 39"/>
            <p:cNvSpPr>
              <a:spLocks noChangeShapeType="1"/>
            </p:cNvSpPr>
            <p:nvPr/>
          </p:nvSpPr>
          <p:spPr bwMode="auto">
            <a:xfrm>
              <a:off x="2762" y="1091"/>
              <a:ext cx="0" cy="436"/>
            </a:xfrm>
            <a:prstGeom prst="line">
              <a:avLst/>
            </a:prstGeom>
            <a:noFill/>
            <a:ln w="28575" cap="sq">
              <a:solidFill>
                <a:schemeClr val="tx1"/>
              </a:solidFill>
              <a:round/>
              <a:headEnd/>
              <a:tailEnd/>
            </a:ln>
          </p:spPr>
          <p:txBody>
            <a:bodyPr wrap="none"/>
            <a:lstStyle/>
            <a:p>
              <a:endParaRPr lang="zh-CN" altLang="en-US"/>
            </a:p>
          </p:txBody>
        </p:sp>
        <p:sp>
          <p:nvSpPr>
            <p:cNvPr id="121912" name="Line 40"/>
            <p:cNvSpPr>
              <a:spLocks noChangeShapeType="1"/>
            </p:cNvSpPr>
            <p:nvPr/>
          </p:nvSpPr>
          <p:spPr bwMode="auto">
            <a:xfrm>
              <a:off x="3230" y="1091"/>
              <a:ext cx="0" cy="436"/>
            </a:xfrm>
            <a:prstGeom prst="line">
              <a:avLst/>
            </a:prstGeom>
            <a:noFill/>
            <a:ln w="28575">
              <a:solidFill>
                <a:schemeClr val="tx1"/>
              </a:solidFill>
              <a:round/>
              <a:headEnd/>
              <a:tailEnd/>
            </a:ln>
          </p:spPr>
          <p:txBody>
            <a:bodyPr wrap="none"/>
            <a:lstStyle/>
            <a:p>
              <a:endParaRPr lang="zh-CN" altLang="en-US"/>
            </a:p>
          </p:txBody>
        </p:sp>
        <p:sp>
          <p:nvSpPr>
            <p:cNvPr id="121913" name="Line 41"/>
            <p:cNvSpPr>
              <a:spLocks noChangeShapeType="1"/>
            </p:cNvSpPr>
            <p:nvPr/>
          </p:nvSpPr>
          <p:spPr bwMode="auto">
            <a:xfrm>
              <a:off x="4072" y="1091"/>
              <a:ext cx="0" cy="436"/>
            </a:xfrm>
            <a:prstGeom prst="line">
              <a:avLst/>
            </a:prstGeom>
            <a:noFill/>
            <a:ln w="28575" cap="sq">
              <a:solidFill>
                <a:schemeClr val="tx1"/>
              </a:solidFill>
              <a:round/>
              <a:headEnd/>
              <a:tailEnd/>
            </a:ln>
          </p:spPr>
          <p:txBody>
            <a:bodyPr wrap="none"/>
            <a:lstStyle/>
            <a:p>
              <a:endParaRPr lang="zh-CN" altLang="en-US"/>
            </a:p>
          </p:txBody>
        </p:sp>
        <p:sp>
          <p:nvSpPr>
            <p:cNvPr id="121914" name="Rectangle 42"/>
            <p:cNvSpPr>
              <a:spLocks noChangeArrowheads="1"/>
            </p:cNvSpPr>
            <p:nvPr/>
          </p:nvSpPr>
          <p:spPr bwMode="auto">
            <a:xfrm>
              <a:off x="3227" y="1922"/>
              <a:ext cx="845" cy="218"/>
            </a:xfrm>
            <a:prstGeom prst="rect">
              <a:avLst/>
            </a:prstGeom>
            <a:noFill/>
            <a:ln w="9525">
              <a:noFill/>
              <a:miter lim="800000"/>
              <a:headEnd/>
              <a:tailEnd/>
            </a:ln>
          </p:spPr>
          <p:txBody>
            <a:bodyPr/>
            <a:lstStyle/>
            <a:p>
              <a:pPr algn="l" eaLnBrk="1" hangingPunct="1">
                <a:buClr>
                  <a:schemeClr val="accent2"/>
                </a:buClr>
              </a:pPr>
              <a:r>
                <a:rPr lang="zh-CN" altLang="en-US" sz="2000" dirty="0">
                  <a:latin typeface="Times New Roman" pitchFamily="18" charset="0"/>
                </a:rPr>
                <a:t>字块 2</a:t>
              </a:r>
              <a:r>
                <a:rPr lang="en-US" altLang="zh-CN" sz="2000" i="1" baseline="30000" dirty="0">
                  <a:latin typeface="Times New Roman" pitchFamily="18" charset="0"/>
                </a:rPr>
                <a:t>c</a:t>
              </a:r>
              <a:r>
                <a:rPr lang="en-US" altLang="zh-CN" sz="2000" dirty="0">
                  <a:latin typeface="Times New Roman" pitchFamily="18" charset="0"/>
                </a:rPr>
                <a:t>-1</a:t>
              </a:r>
              <a:endParaRPr lang="zh-CN" altLang="en-US" sz="2000" dirty="0">
                <a:latin typeface="Times New Roman" pitchFamily="18" charset="0"/>
              </a:endParaRPr>
            </a:p>
          </p:txBody>
        </p:sp>
        <p:sp>
          <p:nvSpPr>
            <p:cNvPr id="121915" name="Rectangle 43"/>
            <p:cNvSpPr>
              <a:spLocks noChangeArrowheads="1"/>
            </p:cNvSpPr>
            <p:nvPr/>
          </p:nvSpPr>
          <p:spPr bwMode="auto">
            <a:xfrm>
              <a:off x="2762" y="1894"/>
              <a:ext cx="465" cy="21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21916" name="Line 44"/>
            <p:cNvSpPr>
              <a:spLocks noChangeShapeType="1"/>
            </p:cNvSpPr>
            <p:nvPr/>
          </p:nvSpPr>
          <p:spPr bwMode="auto">
            <a:xfrm>
              <a:off x="2762" y="1930"/>
              <a:ext cx="1310" cy="0"/>
            </a:xfrm>
            <a:prstGeom prst="line">
              <a:avLst/>
            </a:prstGeom>
            <a:noFill/>
            <a:ln w="28575" cap="sq">
              <a:solidFill>
                <a:schemeClr val="tx1"/>
              </a:solidFill>
              <a:round/>
              <a:headEnd/>
              <a:tailEnd/>
            </a:ln>
          </p:spPr>
          <p:txBody>
            <a:bodyPr wrap="none"/>
            <a:lstStyle/>
            <a:p>
              <a:endParaRPr lang="zh-CN" altLang="en-US"/>
            </a:p>
          </p:txBody>
        </p:sp>
        <p:sp>
          <p:nvSpPr>
            <p:cNvPr id="121917" name="Line 45"/>
            <p:cNvSpPr>
              <a:spLocks noChangeShapeType="1"/>
            </p:cNvSpPr>
            <p:nvPr/>
          </p:nvSpPr>
          <p:spPr bwMode="auto">
            <a:xfrm>
              <a:off x="2762" y="2148"/>
              <a:ext cx="1310" cy="0"/>
            </a:xfrm>
            <a:prstGeom prst="line">
              <a:avLst/>
            </a:prstGeom>
            <a:noFill/>
            <a:ln w="28575" cap="sq">
              <a:solidFill>
                <a:schemeClr val="tx1"/>
              </a:solidFill>
              <a:round/>
              <a:headEnd/>
              <a:tailEnd/>
            </a:ln>
          </p:spPr>
          <p:txBody>
            <a:bodyPr wrap="none"/>
            <a:lstStyle/>
            <a:p>
              <a:endParaRPr lang="zh-CN" altLang="en-US"/>
            </a:p>
          </p:txBody>
        </p:sp>
        <p:sp>
          <p:nvSpPr>
            <p:cNvPr id="121918" name="Line 46"/>
            <p:cNvSpPr>
              <a:spLocks noChangeShapeType="1"/>
            </p:cNvSpPr>
            <p:nvPr/>
          </p:nvSpPr>
          <p:spPr bwMode="auto">
            <a:xfrm>
              <a:off x="2762" y="1930"/>
              <a:ext cx="0" cy="218"/>
            </a:xfrm>
            <a:prstGeom prst="line">
              <a:avLst/>
            </a:prstGeom>
            <a:noFill/>
            <a:ln w="28575" cap="sq">
              <a:solidFill>
                <a:schemeClr val="tx1"/>
              </a:solidFill>
              <a:round/>
              <a:headEnd/>
              <a:tailEnd/>
            </a:ln>
          </p:spPr>
          <p:txBody>
            <a:bodyPr wrap="none"/>
            <a:lstStyle/>
            <a:p>
              <a:endParaRPr lang="zh-CN" altLang="en-US"/>
            </a:p>
          </p:txBody>
        </p:sp>
        <p:sp>
          <p:nvSpPr>
            <p:cNvPr id="121919" name="Line 47"/>
            <p:cNvSpPr>
              <a:spLocks noChangeShapeType="1"/>
            </p:cNvSpPr>
            <p:nvPr/>
          </p:nvSpPr>
          <p:spPr bwMode="auto">
            <a:xfrm>
              <a:off x="4072" y="1930"/>
              <a:ext cx="0" cy="218"/>
            </a:xfrm>
            <a:prstGeom prst="line">
              <a:avLst/>
            </a:prstGeom>
            <a:noFill/>
            <a:ln w="28575" cap="sq">
              <a:solidFill>
                <a:schemeClr val="tx1"/>
              </a:solidFill>
              <a:round/>
              <a:headEnd/>
              <a:tailEnd/>
            </a:ln>
          </p:spPr>
          <p:txBody>
            <a:bodyPr wrap="none"/>
            <a:lstStyle/>
            <a:p>
              <a:endParaRPr lang="zh-CN" altLang="en-US"/>
            </a:p>
          </p:txBody>
        </p:sp>
        <p:sp>
          <p:nvSpPr>
            <p:cNvPr id="121920" name="Line 48"/>
            <p:cNvSpPr>
              <a:spLocks noChangeShapeType="1"/>
            </p:cNvSpPr>
            <p:nvPr/>
          </p:nvSpPr>
          <p:spPr bwMode="auto">
            <a:xfrm>
              <a:off x="3227" y="1930"/>
              <a:ext cx="0" cy="218"/>
            </a:xfrm>
            <a:prstGeom prst="line">
              <a:avLst/>
            </a:prstGeom>
            <a:noFill/>
            <a:ln w="28575">
              <a:solidFill>
                <a:schemeClr val="tx1"/>
              </a:solidFill>
              <a:round/>
              <a:headEnd/>
              <a:tailEnd/>
            </a:ln>
          </p:spPr>
          <p:txBody>
            <a:bodyPr wrap="none"/>
            <a:lstStyle/>
            <a:p>
              <a:endParaRPr lang="zh-CN" altLang="en-US"/>
            </a:p>
          </p:txBody>
        </p:sp>
        <p:sp>
          <p:nvSpPr>
            <p:cNvPr id="121921" name="Text Box 49"/>
            <p:cNvSpPr txBox="1">
              <a:spLocks noChangeArrowheads="1"/>
            </p:cNvSpPr>
            <p:nvPr/>
          </p:nvSpPr>
          <p:spPr bwMode="auto">
            <a:xfrm>
              <a:off x="3043" y="672"/>
              <a:ext cx="1151"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Cache</a:t>
              </a:r>
              <a:r>
                <a:rPr lang="zh-CN" altLang="en-US" sz="2000">
                  <a:latin typeface="Times New Roman" pitchFamily="18" charset="0"/>
                </a:rPr>
                <a:t>存储体 </a:t>
              </a:r>
            </a:p>
          </p:txBody>
        </p:sp>
        <p:sp>
          <p:nvSpPr>
            <p:cNvPr id="121922" name="AutoShape 50"/>
            <p:cNvSpPr>
              <a:spLocks/>
            </p:cNvSpPr>
            <p:nvPr/>
          </p:nvSpPr>
          <p:spPr bwMode="auto">
            <a:xfrm rot="-5400000">
              <a:off x="2954" y="774"/>
              <a:ext cx="84" cy="468"/>
            </a:xfrm>
            <a:prstGeom prst="rightBrace">
              <a:avLst>
                <a:gd name="adj1" fmla="val 46429"/>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23" name="Text Box 51"/>
            <p:cNvSpPr txBox="1">
              <a:spLocks noChangeArrowheads="1"/>
            </p:cNvSpPr>
            <p:nvPr/>
          </p:nvSpPr>
          <p:spPr bwMode="auto">
            <a:xfrm>
              <a:off x="2711" y="672"/>
              <a:ext cx="33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t</a:t>
              </a:r>
              <a:r>
                <a:rPr lang="zh-CN" altLang="en-US" sz="2000">
                  <a:latin typeface="Times New Roman" pitchFamily="18" charset="0"/>
                </a:rPr>
                <a:t>位</a:t>
              </a:r>
            </a:p>
          </p:txBody>
        </p:sp>
        <p:sp>
          <p:nvSpPr>
            <p:cNvPr id="121924" name="Text Box 52"/>
            <p:cNvSpPr txBox="1">
              <a:spLocks noChangeArrowheads="1"/>
            </p:cNvSpPr>
            <p:nvPr/>
          </p:nvSpPr>
          <p:spPr bwMode="auto">
            <a:xfrm>
              <a:off x="2556" y="1072"/>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21925" name="Text Box 53"/>
            <p:cNvSpPr txBox="1">
              <a:spLocks noChangeArrowheads="1"/>
            </p:cNvSpPr>
            <p:nvPr/>
          </p:nvSpPr>
          <p:spPr bwMode="auto">
            <a:xfrm>
              <a:off x="2556" y="1301"/>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21926" name="Text Box 54"/>
            <p:cNvSpPr txBox="1">
              <a:spLocks noChangeArrowheads="1"/>
            </p:cNvSpPr>
            <p:nvPr/>
          </p:nvSpPr>
          <p:spPr bwMode="auto">
            <a:xfrm>
              <a:off x="2219" y="1872"/>
              <a:ext cx="590"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i="1">
                  <a:latin typeface="Times New Roman" pitchFamily="18" charset="0"/>
                </a:rPr>
                <a:t>2</a:t>
              </a:r>
              <a:r>
                <a:rPr lang="en-US" altLang="zh-CN" sz="2400" i="1" baseline="30000">
                  <a:latin typeface="Times New Roman" pitchFamily="18" charset="0"/>
                </a:rPr>
                <a:t>c</a:t>
              </a:r>
              <a:r>
                <a:rPr lang="en-US" altLang="zh-CN" sz="2400">
                  <a:latin typeface="Times New Roman" pitchFamily="18" charset="0"/>
                </a:rPr>
                <a:t>－1</a:t>
              </a:r>
            </a:p>
          </p:txBody>
        </p:sp>
        <p:sp>
          <p:nvSpPr>
            <p:cNvPr id="121927" name="Line 55"/>
            <p:cNvSpPr>
              <a:spLocks noChangeShapeType="1"/>
            </p:cNvSpPr>
            <p:nvPr/>
          </p:nvSpPr>
          <p:spPr bwMode="auto">
            <a:xfrm>
              <a:off x="3230" y="1511"/>
              <a:ext cx="0" cy="419"/>
            </a:xfrm>
            <a:prstGeom prst="line">
              <a:avLst/>
            </a:prstGeom>
            <a:noFill/>
            <a:ln w="38100">
              <a:solidFill>
                <a:schemeClr val="tx1"/>
              </a:solidFill>
              <a:prstDash val="dash"/>
              <a:round/>
              <a:headEnd/>
              <a:tailEnd/>
            </a:ln>
          </p:spPr>
          <p:txBody>
            <a:bodyPr wrap="none"/>
            <a:lstStyle/>
            <a:p>
              <a:endParaRPr lang="zh-CN" altLang="en-US"/>
            </a:p>
          </p:txBody>
        </p:sp>
        <p:sp>
          <p:nvSpPr>
            <p:cNvPr id="121928" name="Line 56"/>
            <p:cNvSpPr>
              <a:spLocks noChangeShapeType="1"/>
            </p:cNvSpPr>
            <p:nvPr/>
          </p:nvSpPr>
          <p:spPr bwMode="auto">
            <a:xfrm>
              <a:off x="4072" y="1511"/>
              <a:ext cx="0" cy="419"/>
            </a:xfrm>
            <a:prstGeom prst="line">
              <a:avLst/>
            </a:prstGeom>
            <a:noFill/>
            <a:ln w="38100">
              <a:solidFill>
                <a:schemeClr val="tx1"/>
              </a:solidFill>
              <a:prstDash val="dash"/>
              <a:round/>
              <a:headEnd/>
              <a:tailEnd/>
            </a:ln>
          </p:spPr>
          <p:txBody>
            <a:bodyPr wrap="none"/>
            <a:lstStyle/>
            <a:p>
              <a:endParaRPr lang="zh-CN" altLang="en-US"/>
            </a:p>
          </p:txBody>
        </p:sp>
        <p:sp>
          <p:nvSpPr>
            <p:cNvPr id="121929" name="Text Box 57"/>
            <p:cNvSpPr txBox="1">
              <a:spLocks noChangeArrowheads="1"/>
            </p:cNvSpPr>
            <p:nvPr/>
          </p:nvSpPr>
          <p:spPr bwMode="auto">
            <a:xfrm>
              <a:off x="3513" y="1595"/>
              <a:ext cx="423" cy="314"/>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21930" name="Rectangle 58"/>
            <p:cNvSpPr>
              <a:spLocks noChangeArrowheads="1"/>
            </p:cNvSpPr>
            <p:nvPr/>
          </p:nvSpPr>
          <p:spPr bwMode="auto">
            <a:xfrm>
              <a:off x="3745" y="2561"/>
              <a:ext cx="608" cy="41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p>
          </p:txBody>
        </p:sp>
        <p:sp>
          <p:nvSpPr>
            <p:cNvPr id="121931" name="Rectangle 59"/>
            <p:cNvSpPr>
              <a:spLocks noChangeArrowheads="1"/>
            </p:cNvSpPr>
            <p:nvPr/>
          </p:nvSpPr>
          <p:spPr bwMode="auto">
            <a:xfrm>
              <a:off x="2976" y="2736"/>
              <a:ext cx="844" cy="274"/>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字块地址</a:t>
              </a:r>
            </a:p>
          </p:txBody>
        </p:sp>
        <p:sp>
          <p:nvSpPr>
            <p:cNvPr id="121932" name="Rectangle 60"/>
            <p:cNvSpPr>
              <a:spLocks noChangeArrowheads="1"/>
            </p:cNvSpPr>
            <p:nvPr/>
          </p:nvSpPr>
          <p:spPr bwMode="auto">
            <a:xfrm>
              <a:off x="2248" y="2561"/>
              <a:ext cx="1448" cy="418"/>
            </a:xfrm>
            <a:prstGeom prst="rect">
              <a:avLst/>
            </a:prstGeom>
            <a:noFill/>
            <a:ln w="9525">
              <a:noFill/>
              <a:miter lim="800000"/>
              <a:headEnd/>
              <a:tailEnd/>
            </a:ln>
          </p:spPr>
          <p:txBody>
            <a:bodyPr/>
            <a:lstStyle/>
            <a:p>
              <a:pPr algn="l" eaLnBrk="1" hangingPunct="1">
                <a:spcBef>
                  <a:spcPct val="0"/>
                </a:spcBef>
                <a:buClr>
                  <a:schemeClr val="accent2"/>
                </a:buClr>
              </a:pPr>
              <a:r>
                <a:rPr lang="zh-CN" altLang="en-US" sz="2000">
                  <a:latin typeface="Times New Roman" pitchFamily="18" charset="0"/>
                </a:rPr>
                <a:t>  主存字 </a:t>
              </a:r>
            </a:p>
            <a:p>
              <a:pPr algn="l" eaLnBrk="1" hangingPunct="1">
                <a:spcBef>
                  <a:spcPct val="0"/>
                </a:spcBef>
                <a:buClr>
                  <a:schemeClr val="accent2"/>
                </a:buClr>
              </a:pPr>
              <a:r>
                <a:rPr lang="zh-CN" altLang="en-US" sz="2000">
                  <a:latin typeface="Times New Roman" pitchFamily="18" charset="0"/>
                </a:rPr>
                <a:t>  块标记</a:t>
              </a:r>
            </a:p>
          </p:txBody>
        </p:sp>
        <p:sp>
          <p:nvSpPr>
            <p:cNvPr id="121933" name="Line 61"/>
            <p:cNvSpPr>
              <a:spLocks noChangeShapeType="1"/>
            </p:cNvSpPr>
            <p:nvPr/>
          </p:nvSpPr>
          <p:spPr bwMode="auto">
            <a:xfrm>
              <a:off x="2248" y="2561"/>
              <a:ext cx="2105" cy="0"/>
            </a:xfrm>
            <a:prstGeom prst="line">
              <a:avLst/>
            </a:prstGeom>
            <a:noFill/>
            <a:ln w="28575" cap="sq">
              <a:solidFill>
                <a:schemeClr val="tx1"/>
              </a:solidFill>
              <a:round/>
              <a:headEnd/>
              <a:tailEnd/>
            </a:ln>
          </p:spPr>
          <p:txBody>
            <a:bodyPr wrap="none"/>
            <a:lstStyle/>
            <a:p>
              <a:endParaRPr lang="zh-CN" altLang="en-US"/>
            </a:p>
          </p:txBody>
        </p:sp>
        <p:sp>
          <p:nvSpPr>
            <p:cNvPr id="121934" name="Line 62"/>
            <p:cNvSpPr>
              <a:spLocks noChangeShapeType="1"/>
            </p:cNvSpPr>
            <p:nvPr/>
          </p:nvSpPr>
          <p:spPr bwMode="auto">
            <a:xfrm>
              <a:off x="2248" y="2979"/>
              <a:ext cx="2105" cy="0"/>
            </a:xfrm>
            <a:prstGeom prst="line">
              <a:avLst/>
            </a:prstGeom>
            <a:noFill/>
            <a:ln w="28575" cap="sq">
              <a:solidFill>
                <a:schemeClr val="tx1"/>
              </a:solidFill>
              <a:round/>
              <a:headEnd/>
              <a:tailEnd/>
            </a:ln>
          </p:spPr>
          <p:txBody>
            <a:bodyPr wrap="none"/>
            <a:lstStyle/>
            <a:p>
              <a:endParaRPr lang="zh-CN" altLang="en-US"/>
            </a:p>
          </p:txBody>
        </p:sp>
        <p:sp>
          <p:nvSpPr>
            <p:cNvPr id="121935" name="Line 63"/>
            <p:cNvSpPr>
              <a:spLocks noChangeShapeType="1"/>
            </p:cNvSpPr>
            <p:nvPr/>
          </p:nvSpPr>
          <p:spPr bwMode="auto">
            <a:xfrm>
              <a:off x="2248" y="2561"/>
              <a:ext cx="0" cy="418"/>
            </a:xfrm>
            <a:prstGeom prst="line">
              <a:avLst/>
            </a:prstGeom>
            <a:noFill/>
            <a:ln w="28575" cap="sq">
              <a:solidFill>
                <a:schemeClr val="tx1"/>
              </a:solidFill>
              <a:round/>
              <a:headEnd/>
              <a:tailEnd/>
            </a:ln>
          </p:spPr>
          <p:txBody>
            <a:bodyPr wrap="none"/>
            <a:lstStyle/>
            <a:p>
              <a:endParaRPr lang="zh-CN" altLang="en-US"/>
            </a:p>
          </p:txBody>
        </p:sp>
        <p:sp>
          <p:nvSpPr>
            <p:cNvPr id="121936" name="Line 64"/>
            <p:cNvSpPr>
              <a:spLocks noChangeShapeType="1"/>
            </p:cNvSpPr>
            <p:nvPr/>
          </p:nvSpPr>
          <p:spPr bwMode="auto">
            <a:xfrm>
              <a:off x="2996" y="2561"/>
              <a:ext cx="0" cy="418"/>
            </a:xfrm>
            <a:prstGeom prst="line">
              <a:avLst/>
            </a:prstGeom>
            <a:noFill/>
            <a:ln w="28575">
              <a:solidFill>
                <a:schemeClr val="tx1"/>
              </a:solidFill>
              <a:round/>
              <a:headEnd/>
              <a:tailEnd/>
            </a:ln>
          </p:spPr>
          <p:txBody>
            <a:bodyPr wrap="none"/>
            <a:lstStyle/>
            <a:p>
              <a:endParaRPr lang="zh-CN" altLang="en-US"/>
            </a:p>
          </p:txBody>
        </p:sp>
        <p:sp>
          <p:nvSpPr>
            <p:cNvPr id="121937" name="Line 65"/>
            <p:cNvSpPr>
              <a:spLocks noChangeShapeType="1"/>
            </p:cNvSpPr>
            <p:nvPr/>
          </p:nvSpPr>
          <p:spPr bwMode="auto">
            <a:xfrm>
              <a:off x="3745" y="2561"/>
              <a:ext cx="0" cy="418"/>
            </a:xfrm>
            <a:prstGeom prst="line">
              <a:avLst/>
            </a:prstGeom>
            <a:noFill/>
            <a:ln w="28575">
              <a:solidFill>
                <a:schemeClr val="tx1"/>
              </a:solidFill>
              <a:round/>
              <a:headEnd/>
              <a:tailEnd/>
            </a:ln>
          </p:spPr>
          <p:txBody>
            <a:bodyPr wrap="none"/>
            <a:lstStyle/>
            <a:p>
              <a:endParaRPr lang="zh-CN" altLang="en-US"/>
            </a:p>
          </p:txBody>
        </p:sp>
        <p:sp>
          <p:nvSpPr>
            <p:cNvPr id="121938" name="Line 66"/>
            <p:cNvSpPr>
              <a:spLocks noChangeShapeType="1"/>
            </p:cNvSpPr>
            <p:nvPr/>
          </p:nvSpPr>
          <p:spPr bwMode="auto">
            <a:xfrm>
              <a:off x="4353" y="2561"/>
              <a:ext cx="0" cy="418"/>
            </a:xfrm>
            <a:prstGeom prst="line">
              <a:avLst/>
            </a:prstGeom>
            <a:noFill/>
            <a:ln w="28575" cap="sq">
              <a:solidFill>
                <a:schemeClr val="tx1"/>
              </a:solidFill>
              <a:round/>
              <a:headEnd/>
              <a:tailEnd/>
            </a:ln>
          </p:spPr>
          <p:txBody>
            <a:bodyPr wrap="none"/>
            <a:lstStyle/>
            <a:p>
              <a:endParaRPr lang="zh-CN" altLang="en-US"/>
            </a:p>
          </p:txBody>
        </p:sp>
        <p:sp>
          <p:nvSpPr>
            <p:cNvPr id="121939" name="Text Box 67"/>
            <p:cNvSpPr txBox="1">
              <a:spLocks noChangeArrowheads="1"/>
            </p:cNvSpPr>
            <p:nvPr/>
          </p:nvSpPr>
          <p:spPr bwMode="auto">
            <a:xfrm>
              <a:off x="2488" y="3014"/>
              <a:ext cx="36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t</a:t>
              </a:r>
              <a:r>
                <a:rPr lang="en-US" altLang="zh-CN" sz="2000">
                  <a:latin typeface="Times New Roman" pitchFamily="18" charset="0"/>
                </a:rPr>
                <a:t> </a:t>
              </a:r>
              <a:r>
                <a:rPr lang="zh-CN" altLang="en-US" sz="2000">
                  <a:latin typeface="Times New Roman" pitchFamily="18" charset="0"/>
                </a:rPr>
                <a:t>位</a:t>
              </a:r>
            </a:p>
          </p:txBody>
        </p:sp>
        <p:sp>
          <p:nvSpPr>
            <p:cNvPr id="121940" name="Text Box 68"/>
            <p:cNvSpPr txBox="1">
              <a:spLocks noChangeArrowheads="1"/>
            </p:cNvSpPr>
            <p:nvPr/>
          </p:nvSpPr>
          <p:spPr bwMode="auto">
            <a:xfrm>
              <a:off x="3252" y="2987"/>
              <a:ext cx="396"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c</a:t>
              </a:r>
              <a:r>
                <a:rPr lang="en-US" altLang="zh-CN" sz="2400">
                  <a:latin typeface="Times New Roman" pitchFamily="18" charset="0"/>
                </a:rPr>
                <a:t> </a:t>
              </a:r>
              <a:r>
                <a:rPr lang="zh-CN" altLang="en-US" sz="2000">
                  <a:latin typeface="Times New Roman" pitchFamily="18" charset="0"/>
                </a:rPr>
                <a:t>位</a:t>
              </a:r>
            </a:p>
          </p:txBody>
        </p:sp>
        <p:sp>
          <p:nvSpPr>
            <p:cNvPr id="121941" name="Text Box 69"/>
            <p:cNvSpPr txBox="1">
              <a:spLocks noChangeArrowheads="1"/>
            </p:cNvSpPr>
            <p:nvPr/>
          </p:nvSpPr>
          <p:spPr bwMode="auto">
            <a:xfrm>
              <a:off x="3885" y="2987"/>
              <a:ext cx="40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b</a:t>
              </a:r>
              <a:r>
                <a:rPr lang="en-US" altLang="zh-CN" sz="2400">
                  <a:latin typeface="Times New Roman" pitchFamily="18" charset="0"/>
                </a:rPr>
                <a:t> </a:t>
              </a:r>
              <a:r>
                <a:rPr lang="zh-CN" altLang="en-US" sz="2000">
                  <a:latin typeface="Times New Roman" pitchFamily="18" charset="0"/>
                </a:rPr>
                <a:t>位</a:t>
              </a:r>
            </a:p>
          </p:txBody>
        </p:sp>
        <p:sp>
          <p:nvSpPr>
            <p:cNvPr id="121942" name="Text Box 70"/>
            <p:cNvSpPr txBox="1">
              <a:spLocks noChangeArrowheads="1"/>
            </p:cNvSpPr>
            <p:nvPr/>
          </p:nvSpPr>
          <p:spPr bwMode="auto">
            <a:xfrm>
              <a:off x="1499" y="2642"/>
              <a:ext cx="80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主存地址 </a:t>
              </a:r>
            </a:p>
          </p:txBody>
        </p:sp>
        <p:sp>
          <p:nvSpPr>
            <p:cNvPr id="121943" name="AutoShape 71"/>
            <p:cNvSpPr>
              <a:spLocks/>
            </p:cNvSpPr>
            <p:nvPr/>
          </p:nvSpPr>
          <p:spPr bwMode="auto">
            <a:xfrm rot="-5400000">
              <a:off x="2559" y="2123"/>
              <a:ext cx="126" cy="748"/>
            </a:xfrm>
            <a:prstGeom prst="rightBrace">
              <a:avLst>
                <a:gd name="adj1" fmla="val 49471"/>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44" name="AutoShape 72"/>
            <p:cNvSpPr>
              <a:spLocks/>
            </p:cNvSpPr>
            <p:nvPr/>
          </p:nvSpPr>
          <p:spPr bwMode="auto">
            <a:xfrm rot="-5400000">
              <a:off x="3308" y="2122"/>
              <a:ext cx="126" cy="749"/>
            </a:xfrm>
            <a:prstGeom prst="rightBrace">
              <a:avLst>
                <a:gd name="adj1" fmla="val 49537"/>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45" name="Rectangle 73"/>
            <p:cNvSpPr>
              <a:spLocks noChangeArrowheads="1"/>
            </p:cNvSpPr>
            <p:nvPr/>
          </p:nvSpPr>
          <p:spPr bwMode="auto">
            <a:xfrm>
              <a:off x="423" y="1964"/>
              <a:ext cx="1170" cy="503"/>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46" name="Text Box 74"/>
            <p:cNvSpPr txBox="1">
              <a:spLocks noChangeArrowheads="1"/>
            </p:cNvSpPr>
            <p:nvPr/>
          </p:nvSpPr>
          <p:spPr bwMode="auto">
            <a:xfrm>
              <a:off x="470" y="1972"/>
              <a:ext cx="116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 比较器（</a:t>
              </a:r>
              <a:r>
                <a:rPr lang="en-US" altLang="zh-CN" sz="2000" i="1">
                  <a:latin typeface="Times New Roman" pitchFamily="18" charset="0"/>
                </a:rPr>
                <a:t>t</a:t>
              </a:r>
              <a:r>
                <a:rPr lang="zh-CN" altLang="en-US" sz="2000">
                  <a:latin typeface="Times New Roman" pitchFamily="18" charset="0"/>
                </a:rPr>
                <a:t>位）</a:t>
              </a:r>
            </a:p>
          </p:txBody>
        </p:sp>
        <p:sp>
          <p:nvSpPr>
            <p:cNvPr id="121947" name="Text Box 75"/>
            <p:cNvSpPr txBox="1">
              <a:spLocks noChangeArrowheads="1"/>
            </p:cNvSpPr>
            <p:nvPr/>
          </p:nvSpPr>
          <p:spPr bwMode="auto">
            <a:xfrm>
              <a:off x="517" y="2215"/>
              <a:ext cx="22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1948" name="Text Box 76"/>
            <p:cNvSpPr txBox="1">
              <a:spLocks noChangeArrowheads="1"/>
            </p:cNvSpPr>
            <p:nvPr/>
          </p:nvSpPr>
          <p:spPr bwMode="auto">
            <a:xfrm>
              <a:off x="1190" y="2225"/>
              <a:ext cx="31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 ≠</a:t>
              </a:r>
            </a:p>
          </p:txBody>
        </p:sp>
        <p:sp>
          <p:nvSpPr>
            <p:cNvPr id="121949" name="Line 77"/>
            <p:cNvSpPr>
              <a:spLocks noChangeShapeType="1"/>
            </p:cNvSpPr>
            <p:nvPr/>
          </p:nvSpPr>
          <p:spPr bwMode="auto">
            <a:xfrm>
              <a:off x="1359" y="2467"/>
              <a:ext cx="0" cy="764"/>
            </a:xfrm>
            <a:prstGeom prst="line">
              <a:avLst/>
            </a:prstGeom>
            <a:noFill/>
            <a:ln w="38100">
              <a:solidFill>
                <a:schemeClr val="tx1"/>
              </a:solidFill>
              <a:round/>
              <a:headEnd/>
              <a:tailEnd type="stealth" w="med" len="med"/>
            </a:ln>
          </p:spPr>
          <p:txBody>
            <a:bodyPr wrap="none"/>
            <a:lstStyle/>
            <a:p>
              <a:endParaRPr lang="zh-CN" altLang="en-US"/>
            </a:p>
          </p:txBody>
        </p:sp>
        <p:sp>
          <p:nvSpPr>
            <p:cNvPr id="121950" name="Text Box 78"/>
            <p:cNvSpPr txBox="1">
              <a:spLocks noChangeArrowheads="1"/>
            </p:cNvSpPr>
            <p:nvPr/>
          </p:nvSpPr>
          <p:spPr bwMode="auto">
            <a:xfrm>
              <a:off x="985" y="3264"/>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不命中 </a:t>
              </a:r>
            </a:p>
          </p:txBody>
        </p:sp>
        <p:sp>
          <p:nvSpPr>
            <p:cNvPr id="121951" name="Text Box 79"/>
            <p:cNvSpPr txBox="1">
              <a:spLocks noChangeArrowheads="1"/>
            </p:cNvSpPr>
            <p:nvPr/>
          </p:nvSpPr>
          <p:spPr bwMode="auto">
            <a:xfrm>
              <a:off x="180" y="2784"/>
              <a:ext cx="93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有效位=1？</a:t>
              </a:r>
            </a:p>
          </p:txBody>
        </p:sp>
        <p:sp>
          <p:nvSpPr>
            <p:cNvPr id="121952" name="AutoShape 80"/>
            <p:cNvSpPr>
              <a:spLocks noChangeArrowheads="1"/>
            </p:cNvSpPr>
            <p:nvPr/>
          </p:nvSpPr>
          <p:spPr bwMode="auto">
            <a:xfrm>
              <a:off x="96" y="2677"/>
              <a:ext cx="1029" cy="461"/>
            </a:xfrm>
            <a:prstGeom prst="diamond">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53" name="Freeform 81"/>
            <p:cNvSpPr>
              <a:spLocks/>
            </p:cNvSpPr>
            <p:nvPr/>
          </p:nvSpPr>
          <p:spPr bwMode="auto">
            <a:xfrm>
              <a:off x="1122" y="2908"/>
              <a:ext cx="231" cy="0"/>
            </a:xfrm>
            <a:custGeom>
              <a:avLst/>
              <a:gdLst>
                <a:gd name="T0" fmla="*/ 0 w 237"/>
                <a:gd name="T1" fmla="*/ 0 h 1"/>
                <a:gd name="T2" fmla="*/ 188 w 237"/>
                <a:gd name="T3" fmla="*/ 0 h 1"/>
                <a:gd name="T4" fmla="*/ 0 60000 65536"/>
                <a:gd name="T5" fmla="*/ 0 60000 65536"/>
                <a:gd name="T6" fmla="*/ 0 w 237"/>
                <a:gd name="T7" fmla="*/ 0 h 1"/>
                <a:gd name="T8" fmla="*/ 237 w 237"/>
                <a:gd name="T9" fmla="*/ 0 h 1"/>
              </a:gdLst>
              <a:ahLst/>
              <a:cxnLst>
                <a:cxn ang="T4">
                  <a:pos x="T0" y="T1"/>
                </a:cxn>
                <a:cxn ang="T5">
                  <a:pos x="T2" y="T3"/>
                </a:cxn>
              </a:cxnLst>
              <a:rect l="T6" t="T7" r="T8" b="T9"/>
              <a:pathLst>
                <a:path w="237" h="1">
                  <a:moveTo>
                    <a:pt x="0" y="0"/>
                  </a:moveTo>
                  <a:lnTo>
                    <a:pt x="237" y="0"/>
                  </a:lnTo>
                </a:path>
              </a:pathLst>
            </a:custGeom>
            <a:noFill/>
            <a:ln w="38100">
              <a:solidFill>
                <a:schemeClr val="tx1"/>
              </a:solidFill>
              <a:round/>
              <a:headEnd/>
              <a:tailEnd type="stealth" w="med" len="med"/>
            </a:ln>
          </p:spPr>
          <p:txBody>
            <a:bodyPr wrap="none"/>
            <a:lstStyle/>
            <a:p>
              <a:endParaRPr lang="zh-CN" altLang="en-US"/>
            </a:p>
          </p:txBody>
        </p:sp>
        <p:sp>
          <p:nvSpPr>
            <p:cNvPr id="121954" name="Line 82"/>
            <p:cNvSpPr>
              <a:spLocks noChangeShapeType="1"/>
            </p:cNvSpPr>
            <p:nvPr/>
          </p:nvSpPr>
          <p:spPr bwMode="auto">
            <a:xfrm>
              <a:off x="611" y="2467"/>
              <a:ext cx="0" cy="210"/>
            </a:xfrm>
            <a:prstGeom prst="line">
              <a:avLst/>
            </a:prstGeom>
            <a:noFill/>
            <a:ln w="38100">
              <a:solidFill>
                <a:schemeClr val="tx1"/>
              </a:solidFill>
              <a:round/>
              <a:headEnd/>
              <a:tailEnd type="stealth" w="med" len="med"/>
            </a:ln>
          </p:spPr>
          <p:txBody>
            <a:bodyPr wrap="none"/>
            <a:lstStyle/>
            <a:p>
              <a:endParaRPr lang="zh-CN" altLang="en-US"/>
            </a:p>
          </p:txBody>
        </p:sp>
        <p:sp>
          <p:nvSpPr>
            <p:cNvPr id="121955" name="AutoShape 83"/>
            <p:cNvSpPr>
              <a:spLocks/>
            </p:cNvSpPr>
            <p:nvPr/>
          </p:nvSpPr>
          <p:spPr bwMode="auto">
            <a:xfrm rot="5400000">
              <a:off x="2954" y="1341"/>
              <a:ext cx="84" cy="468"/>
            </a:xfrm>
            <a:prstGeom prst="rightBrace">
              <a:avLst>
                <a:gd name="adj1" fmla="val 46429"/>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56" name="Freeform 84"/>
            <p:cNvSpPr>
              <a:spLocks/>
            </p:cNvSpPr>
            <p:nvPr/>
          </p:nvSpPr>
          <p:spPr bwMode="auto">
            <a:xfrm>
              <a:off x="704" y="1595"/>
              <a:ext cx="2292" cy="377"/>
            </a:xfrm>
            <a:custGeom>
              <a:avLst/>
              <a:gdLst>
                <a:gd name="T0" fmla="*/ 1864 w 2352"/>
                <a:gd name="T1" fmla="*/ 0 h 432"/>
                <a:gd name="T2" fmla="*/ 1864 w 2352"/>
                <a:gd name="T3" fmla="*/ 43 h 432"/>
                <a:gd name="T4" fmla="*/ 0 w 2352"/>
                <a:gd name="T5" fmla="*/ 43 h 432"/>
                <a:gd name="T6" fmla="*/ 0 w 2352"/>
                <a:gd name="T7" fmla="*/ 127 h 432"/>
                <a:gd name="T8" fmla="*/ 0 60000 65536"/>
                <a:gd name="T9" fmla="*/ 0 60000 65536"/>
                <a:gd name="T10" fmla="*/ 0 60000 65536"/>
                <a:gd name="T11" fmla="*/ 0 60000 65536"/>
                <a:gd name="T12" fmla="*/ 0 w 2352"/>
                <a:gd name="T13" fmla="*/ 0 h 432"/>
                <a:gd name="T14" fmla="*/ 2352 w 2352"/>
                <a:gd name="T15" fmla="*/ 432 h 432"/>
              </a:gdLst>
              <a:ahLst/>
              <a:cxnLst>
                <a:cxn ang="T8">
                  <a:pos x="T0" y="T1"/>
                </a:cxn>
                <a:cxn ang="T9">
                  <a:pos x="T2" y="T3"/>
                </a:cxn>
                <a:cxn ang="T10">
                  <a:pos x="T4" y="T5"/>
                </a:cxn>
                <a:cxn ang="T11">
                  <a:pos x="T6" y="T7"/>
                </a:cxn>
              </a:cxnLst>
              <a:rect l="T12" t="T13" r="T14" b="T15"/>
              <a:pathLst>
                <a:path w="2352" h="432">
                  <a:moveTo>
                    <a:pt x="2352" y="0"/>
                  </a:moveTo>
                  <a:lnTo>
                    <a:pt x="2352" y="144"/>
                  </a:lnTo>
                  <a:lnTo>
                    <a:pt x="0" y="144"/>
                  </a:lnTo>
                  <a:lnTo>
                    <a:pt x="0" y="432"/>
                  </a:lnTo>
                </a:path>
              </a:pathLst>
            </a:custGeom>
            <a:noFill/>
            <a:ln w="38100">
              <a:solidFill>
                <a:schemeClr val="tx1"/>
              </a:solidFill>
              <a:round/>
              <a:headEnd/>
              <a:tailEnd type="stealth" w="med" len="med"/>
            </a:ln>
          </p:spPr>
          <p:txBody>
            <a:bodyPr wrap="none"/>
            <a:lstStyle/>
            <a:p>
              <a:endParaRPr lang="zh-CN" altLang="en-US"/>
            </a:p>
          </p:txBody>
        </p:sp>
        <p:sp>
          <p:nvSpPr>
            <p:cNvPr id="121957" name="Freeform 85"/>
            <p:cNvSpPr>
              <a:spLocks/>
            </p:cNvSpPr>
            <p:nvPr/>
          </p:nvSpPr>
          <p:spPr bwMode="auto">
            <a:xfrm>
              <a:off x="1306" y="1820"/>
              <a:ext cx="1316" cy="614"/>
            </a:xfrm>
            <a:custGeom>
              <a:avLst/>
              <a:gdLst>
                <a:gd name="T0" fmla="*/ 0 w 1350"/>
                <a:gd name="T1" fmla="*/ 48 h 702"/>
                <a:gd name="T2" fmla="*/ 0 w 1350"/>
                <a:gd name="T3" fmla="*/ 0 h 702"/>
                <a:gd name="T4" fmla="*/ 384 w 1350"/>
                <a:gd name="T5" fmla="*/ 0 h 702"/>
                <a:gd name="T6" fmla="*/ 386 w 1350"/>
                <a:gd name="T7" fmla="*/ 181 h 702"/>
                <a:gd name="T8" fmla="*/ 1073 w 1350"/>
                <a:gd name="T9" fmla="*/ 181 h 702"/>
                <a:gd name="T10" fmla="*/ 1073 w 1350"/>
                <a:gd name="T11" fmla="*/ 211 h 702"/>
                <a:gd name="T12" fmla="*/ 0 60000 65536"/>
                <a:gd name="T13" fmla="*/ 0 60000 65536"/>
                <a:gd name="T14" fmla="*/ 0 60000 65536"/>
                <a:gd name="T15" fmla="*/ 0 60000 65536"/>
                <a:gd name="T16" fmla="*/ 0 60000 65536"/>
                <a:gd name="T17" fmla="*/ 0 60000 65536"/>
                <a:gd name="T18" fmla="*/ 0 w 1350"/>
                <a:gd name="T19" fmla="*/ 0 h 702"/>
                <a:gd name="T20" fmla="*/ 1350 w 1350"/>
                <a:gd name="T21" fmla="*/ 702 h 702"/>
              </a:gdLst>
              <a:ahLst/>
              <a:cxnLst>
                <a:cxn ang="T12">
                  <a:pos x="T0" y="T1"/>
                </a:cxn>
                <a:cxn ang="T13">
                  <a:pos x="T2" y="T3"/>
                </a:cxn>
                <a:cxn ang="T14">
                  <a:pos x="T4" y="T5"/>
                </a:cxn>
                <a:cxn ang="T15">
                  <a:pos x="T6" y="T7"/>
                </a:cxn>
                <a:cxn ang="T16">
                  <a:pos x="T8" y="T9"/>
                </a:cxn>
                <a:cxn ang="T17">
                  <a:pos x="T10" y="T11"/>
                </a:cxn>
              </a:cxnLst>
              <a:rect l="T18" t="T19" r="T20" b="T21"/>
              <a:pathLst>
                <a:path w="1350" h="702">
                  <a:moveTo>
                    <a:pt x="0" y="159"/>
                  </a:moveTo>
                  <a:lnTo>
                    <a:pt x="0" y="0"/>
                  </a:lnTo>
                  <a:lnTo>
                    <a:pt x="483" y="0"/>
                  </a:lnTo>
                  <a:lnTo>
                    <a:pt x="486" y="606"/>
                  </a:lnTo>
                  <a:lnTo>
                    <a:pt x="1350" y="606"/>
                  </a:lnTo>
                  <a:lnTo>
                    <a:pt x="1350" y="702"/>
                  </a:lnTo>
                </a:path>
              </a:pathLst>
            </a:custGeom>
            <a:noFill/>
            <a:ln w="38100">
              <a:solidFill>
                <a:schemeClr val="tx1"/>
              </a:solidFill>
              <a:round/>
              <a:headEnd type="stealth" w="med" len="med"/>
              <a:tailEnd/>
            </a:ln>
          </p:spPr>
          <p:txBody>
            <a:bodyPr wrap="none"/>
            <a:lstStyle/>
            <a:p>
              <a:endParaRPr lang="zh-CN" altLang="en-US"/>
            </a:p>
          </p:txBody>
        </p:sp>
        <p:sp>
          <p:nvSpPr>
            <p:cNvPr id="121958" name="Freeform 86"/>
            <p:cNvSpPr>
              <a:spLocks/>
            </p:cNvSpPr>
            <p:nvPr/>
          </p:nvSpPr>
          <p:spPr bwMode="auto">
            <a:xfrm>
              <a:off x="1967" y="1427"/>
              <a:ext cx="1404" cy="1007"/>
            </a:xfrm>
            <a:custGeom>
              <a:avLst/>
              <a:gdLst>
                <a:gd name="T0" fmla="*/ 497 w 1440"/>
                <a:gd name="T1" fmla="*/ 0 h 1152"/>
                <a:gd name="T2" fmla="*/ 0 w 1440"/>
                <a:gd name="T3" fmla="*/ 0 h 1152"/>
                <a:gd name="T4" fmla="*/ 0 w 1440"/>
                <a:gd name="T5" fmla="*/ 286 h 1152"/>
                <a:gd name="T6" fmla="*/ 1147 w 1440"/>
                <a:gd name="T7" fmla="*/ 286 h 1152"/>
                <a:gd name="T8" fmla="*/ 1147 w 1440"/>
                <a:gd name="T9" fmla="*/ 343 h 1152"/>
                <a:gd name="T10" fmla="*/ 0 60000 65536"/>
                <a:gd name="T11" fmla="*/ 0 60000 65536"/>
                <a:gd name="T12" fmla="*/ 0 60000 65536"/>
                <a:gd name="T13" fmla="*/ 0 60000 65536"/>
                <a:gd name="T14" fmla="*/ 0 60000 65536"/>
                <a:gd name="T15" fmla="*/ 0 w 1440"/>
                <a:gd name="T16" fmla="*/ 0 h 1152"/>
                <a:gd name="T17" fmla="*/ 1440 w 1440"/>
                <a:gd name="T18" fmla="*/ 1152 h 1152"/>
              </a:gdLst>
              <a:ahLst/>
              <a:cxnLst>
                <a:cxn ang="T10">
                  <a:pos x="T0" y="T1"/>
                </a:cxn>
                <a:cxn ang="T11">
                  <a:pos x="T2" y="T3"/>
                </a:cxn>
                <a:cxn ang="T12">
                  <a:pos x="T4" y="T5"/>
                </a:cxn>
                <a:cxn ang="T13">
                  <a:pos x="T6" y="T7"/>
                </a:cxn>
                <a:cxn ang="T14">
                  <a:pos x="T8" y="T9"/>
                </a:cxn>
              </a:cxnLst>
              <a:rect l="T15" t="T16" r="T17" b="T18"/>
              <a:pathLst>
                <a:path w="1440" h="1152">
                  <a:moveTo>
                    <a:pt x="624" y="0"/>
                  </a:moveTo>
                  <a:lnTo>
                    <a:pt x="0" y="0"/>
                  </a:lnTo>
                  <a:lnTo>
                    <a:pt x="0" y="960"/>
                  </a:lnTo>
                  <a:lnTo>
                    <a:pt x="1440" y="960"/>
                  </a:lnTo>
                  <a:lnTo>
                    <a:pt x="1440" y="1152"/>
                  </a:lnTo>
                </a:path>
              </a:pathLst>
            </a:custGeom>
            <a:noFill/>
            <a:ln w="38100">
              <a:solidFill>
                <a:schemeClr val="tx1"/>
              </a:solidFill>
              <a:round/>
              <a:headEnd type="stealth" w="med" len="med"/>
              <a:tailEnd/>
            </a:ln>
          </p:spPr>
          <p:txBody>
            <a:bodyPr wrap="none"/>
            <a:lstStyle/>
            <a:p>
              <a:endParaRPr lang="zh-CN" altLang="en-US"/>
            </a:p>
          </p:txBody>
        </p:sp>
        <p:sp>
          <p:nvSpPr>
            <p:cNvPr id="121959" name="Text Box 87"/>
            <p:cNvSpPr txBox="1">
              <a:spLocks noChangeArrowheads="1"/>
            </p:cNvSpPr>
            <p:nvPr/>
          </p:nvSpPr>
          <p:spPr bwMode="auto">
            <a:xfrm>
              <a:off x="2306" y="1216"/>
              <a:ext cx="22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a:t>
              </a:r>
            </a:p>
          </p:txBody>
        </p:sp>
        <p:sp>
          <p:nvSpPr>
            <p:cNvPr id="121960" name="AutoShape 88"/>
            <p:cNvSpPr>
              <a:spLocks/>
            </p:cNvSpPr>
            <p:nvPr/>
          </p:nvSpPr>
          <p:spPr bwMode="auto">
            <a:xfrm rot="5400000">
              <a:off x="2913" y="2482"/>
              <a:ext cx="168" cy="1497"/>
            </a:xfrm>
            <a:prstGeom prst="rightBrace">
              <a:avLst>
                <a:gd name="adj1" fmla="val 74256"/>
                <a:gd name="adj2" fmla="val 50000"/>
              </a:avLst>
            </a:prstGeom>
            <a:noFill/>
            <a:ln w="38100">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1961" name="Text Box 89"/>
            <p:cNvSpPr txBox="1">
              <a:spLocks noChangeArrowheads="1"/>
            </p:cNvSpPr>
            <p:nvPr/>
          </p:nvSpPr>
          <p:spPr bwMode="auto">
            <a:xfrm>
              <a:off x="2856" y="3306"/>
              <a:ext cx="40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m</a:t>
              </a:r>
              <a:r>
                <a:rPr lang="zh-CN" altLang="en-US" sz="2000">
                  <a:latin typeface="Times New Roman" pitchFamily="18" charset="0"/>
                </a:rPr>
                <a:t>位</a:t>
              </a:r>
            </a:p>
          </p:txBody>
        </p:sp>
        <p:sp>
          <p:nvSpPr>
            <p:cNvPr id="121962" name="Line 90"/>
            <p:cNvSpPr>
              <a:spLocks noChangeShapeType="1"/>
            </p:cNvSpPr>
            <p:nvPr/>
          </p:nvSpPr>
          <p:spPr bwMode="auto">
            <a:xfrm>
              <a:off x="4072" y="2056"/>
              <a:ext cx="655" cy="1091"/>
            </a:xfrm>
            <a:prstGeom prst="line">
              <a:avLst/>
            </a:prstGeom>
            <a:noFill/>
            <a:ln w="38100">
              <a:solidFill>
                <a:schemeClr val="tx1"/>
              </a:solidFill>
              <a:round/>
              <a:headEnd/>
              <a:tailEnd/>
            </a:ln>
          </p:spPr>
          <p:txBody>
            <a:bodyPr wrap="none"/>
            <a:lstStyle/>
            <a:p>
              <a:endParaRPr lang="zh-CN" altLang="en-US"/>
            </a:p>
          </p:txBody>
        </p:sp>
        <p:sp>
          <p:nvSpPr>
            <p:cNvPr id="121963" name="Line 91"/>
            <p:cNvSpPr>
              <a:spLocks noChangeShapeType="1"/>
            </p:cNvSpPr>
            <p:nvPr/>
          </p:nvSpPr>
          <p:spPr bwMode="auto">
            <a:xfrm flipV="1">
              <a:off x="4072" y="1050"/>
              <a:ext cx="655" cy="125"/>
            </a:xfrm>
            <a:prstGeom prst="line">
              <a:avLst/>
            </a:prstGeom>
            <a:noFill/>
            <a:ln w="38100">
              <a:solidFill>
                <a:schemeClr val="tx1"/>
              </a:solidFill>
              <a:round/>
              <a:headEnd/>
              <a:tailEnd/>
            </a:ln>
          </p:spPr>
          <p:txBody>
            <a:bodyPr wrap="none"/>
            <a:lstStyle/>
            <a:p>
              <a:endParaRPr lang="zh-CN" altLang="en-US"/>
            </a:p>
          </p:txBody>
        </p:sp>
        <p:sp>
          <p:nvSpPr>
            <p:cNvPr id="121964" name="Line 92"/>
            <p:cNvSpPr>
              <a:spLocks noChangeShapeType="1"/>
            </p:cNvSpPr>
            <p:nvPr/>
          </p:nvSpPr>
          <p:spPr bwMode="auto">
            <a:xfrm flipV="1">
              <a:off x="4072" y="1301"/>
              <a:ext cx="655" cy="126"/>
            </a:xfrm>
            <a:prstGeom prst="line">
              <a:avLst/>
            </a:prstGeom>
            <a:noFill/>
            <a:ln w="38100">
              <a:solidFill>
                <a:schemeClr val="tx1"/>
              </a:solidFill>
              <a:round/>
              <a:headEnd/>
              <a:tailEnd/>
            </a:ln>
          </p:spPr>
          <p:txBody>
            <a:bodyPr wrap="none"/>
            <a:lstStyle/>
            <a:p>
              <a:endParaRPr lang="zh-CN" altLang="en-US"/>
            </a:p>
          </p:txBody>
        </p:sp>
        <p:sp>
          <p:nvSpPr>
            <p:cNvPr id="121965" name="Line 93"/>
            <p:cNvSpPr>
              <a:spLocks noChangeShapeType="1"/>
            </p:cNvSpPr>
            <p:nvPr/>
          </p:nvSpPr>
          <p:spPr bwMode="auto">
            <a:xfrm>
              <a:off x="4072" y="1175"/>
              <a:ext cx="655" cy="755"/>
            </a:xfrm>
            <a:prstGeom prst="line">
              <a:avLst/>
            </a:prstGeom>
            <a:noFill/>
            <a:ln w="38100">
              <a:solidFill>
                <a:schemeClr val="tx1"/>
              </a:solidFill>
              <a:round/>
              <a:headEnd/>
              <a:tailEnd/>
            </a:ln>
          </p:spPr>
          <p:txBody>
            <a:bodyPr wrap="none"/>
            <a:lstStyle/>
            <a:p>
              <a:endParaRPr lang="zh-CN" altLang="en-US"/>
            </a:p>
          </p:txBody>
        </p:sp>
        <p:sp>
          <p:nvSpPr>
            <p:cNvPr id="121966" name="Line 94"/>
            <p:cNvSpPr>
              <a:spLocks noChangeShapeType="1"/>
            </p:cNvSpPr>
            <p:nvPr/>
          </p:nvSpPr>
          <p:spPr bwMode="auto">
            <a:xfrm>
              <a:off x="4072" y="1427"/>
              <a:ext cx="655" cy="755"/>
            </a:xfrm>
            <a:prstGeom prst="line">
              <a:avLst/>
            </a:prstGeom>
            <a:noFill/>
            <a:ln w="38100">
              <a:solidFill>
                <a:schemeClr val="tx1"/>
              </a:solidFill>
              <a:round/>
              <a:headEnd/>
              <a:tailEnd/>
            </a:ln>
          </p:spPr>
          <p:txBody>
            <a:bodyPr wrap="none"/>
            <a:lstStyle/>
            <a:p>
              <a:endParaRPr lang="zh-CN" altLang="en-US"/>
            </a:p>
          </p:txBody>
        </p:sp>
        <p:sp>
          <p:nvSpPr>
            <p:cNvPr id="121967" name="Line 95"/>
            <p:cNvSpPr>
              <a:spLocks noChangeShapeType="1"/>
            </p:cNvSpPr>
            <p:nvPr/>
          </p:nvSpPr>
          <p:spPr bwMode="auto">
            <a:xfrm>
              <a:off x="4072" y="1175"/>
              <a:ext cx="655" cy="1594"/>
            </a:xfrm>
            <a:prstGeom prst="line">
              <a:avLst/>
            </a:prstGeom>
            <a:noFill/>
            <a:ln w="38100">
              <a:solidFill>
                <a:schemeClr val="tx1"/>
              </a:solidFill>
              <a:round/>
              <a:headEnd/>
              <a:tailEnd/>
            </a:ln>
          </p:spPr>
          <p:txBody>
            <a:bodyPr wrap="none"/>
            <a:lstStyle/>
            <a:p>
              <a:endParaRPr lang="zh-CN" altLang="en-US"/>
            </a:p>
          </p:txBody>
        </p:sp>
        <p:sp>
          <p:nvSpPr>
            <p:cNvPr id="121968" name="Line 96"/>
            <p:cNvSpPr>
              <a:spLocks noChangeShapeType="1"/>
            </p:cNvSpPr>
            <p:nvPr/>
          </p:nvSpPr>
          <p:spPr bwMode="auto">
            <a:xfrm flipV="1">
              <a:off x="4072" y="1679"/>
              <a:ext cx="655" cy="377"/>
            </a:xfrm>
            <a:prstGeom prst="line">
              <a:avLst/>
            </a:prstGeom>
            <a:noFill/>
            <a:ln w="38100">
              <a:solidFill>
                <a:schemeClr val="tx1"/>
              </a:solidFill>
              <a:round/>
              <a:headEnd/>
              <a:tailEnd/>
            </a:ln>
          </p:spPr>
          <p:txBody>
            <a:bodyPr wrap="none"/>
            <a:lstStyle/>
            <a:p>
              <a:endParaRPr lang="zh-CN" altLang="en-US"/>
            </a:p>
          </p:txBody>
        </p:sp>
        <p:sp>
          <p:nvSpPr>
            <p:cNvPr id="121969" name="Line 97"/>
            <p:cNvSpPr>
              <a:spLocks noChangeShapeType="1"/>
            </p:cNvSpPr>
            <p:nvPr/>
          </p:nvSpPr>
          <p:spPr bwMode="auto">
            <a:xfrm>
              <a:off x="4072" y="2056"/>
              <a:ext cx="655" cy="546"/>
            </a:xfrm>
            <a:prstGeom prst="line">
              <a:avLst/>
            </a:prstGeom>
            <a:noFill/>
            <a:ln w="38100">
              <a:solidFill>
                <a:schemeClr val="tx1"/>
              </a:solidFill>
              <a:round/>
              <a:headEnd/>
              <a:tailEnd/>
            </a:ln>
          </p:spPr>
          <p:txBody>
            <a:bodyPr wrap="none"/>
            <a:lstStyle/>
            <a:p>
              <a:endParaRPr lang="zh-CN" altLang="en-US"/>
            </a:p>
          </p:txBody>
        </p:sp>
        <p:sp>
          <p:nvSpPr>
            <p:cNvPr id="121970" name="Text Box 98"/>
            <p:cNvSpPr txBox="1">
              <a:spLocks noChangeArrowheads="1"/>
            </p:cNvSpPr>
            <p:nvPr/>
          </p:nvSpPr>
          <p:spPr bwMode="auto">
            <a:xfrm>
              <a:off x="3057" y="2561"/>
              <a:ext cx="583"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 Cache</a:t>
              </a:r>
              <a:endParaRPr lang="zh-CN" altLang="en-US" sz="2000">
                <a:latin typeface="Times New Roman" pitchFamily="18" charset="0"/>
              </a:endParaRPr>
            </a:p>
          </p:txBody>
        </p:sp>
        <p:sp>
          <p:nvSpPr>
            <p:cNvPr id="121971" name="Text Box 99"/>
            <p:cNvSpPr txBox="1">
              <a:spLocks noChangeArrowheads="1"/>
            </p:cNvSpPr>
            <p:nvPr/>
          </p:nvSpPr>
          <p:spPr bwMode="auto">
            <a:xfrm>
              <a:off x="3744" y="2736"/>
              <a:ext cx="6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内地址 </a:t>
              </a:r>
            </a:p>
          </p:txBody>
        </p:sp>
        <p:sp>
          <p:nvSpPr>
            <p:cNvPr id="121972" name="Text Box 100"/>
            <p:cNvSpPr txBox="1">
              <a:spLocks noChangeArrowheads="1"/>
            </p:cNvSpPr>
            <p:nvPr/>
          </p:nvSpPr>
          <p:spPr bwMode="auto">
            <a:xfrm>
              <a:off x="1056" y="2640"/>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否</a:t>
              </a:r>
            </a:p>
          </p:txBody>
        </p:sp>
        <p:sp>
          <p:nvSpPr>
            <p:cNvPr id="121973" name="Line 101"/>
            <p:cNvSpPr>
              <a:spLocks noChangeShapeType="1"/>
            </p:cNvSpPr>
            <p:nvPr/>
          </p:nvSpPr>
          <p:spPr bwMode="auto">
            <a:xfrm>
              <a:off x="624" y="3120"/>
              <a:ext cx="0" cy="288"/>
            </a:xfrm>
            <a:prstGeom prst="line">
              <a:avLst/>
            </a:prstGeom>
            <a:noFill/>
            <a:ln w="38100">
              <a:solidFill>
                <a:schemeClr val="tx1"/>
              </a:solidFill>
              <a:round/>
              <a:headEnd/>
              <a:tailEnd type="stealth" w="med" len="med"/>
            </a:ln>
          </p:spPr>
          <p:txBody>
            <a:bodyPr wrap="none"/>
            <a:lstStyle/>
            <a:p>
              <a:endParaRPr lang="zh-CN" altLang="en-US"/>
            </a:p>
          </p:txBody>
        </p:sp>
        <p:sp>
          <p:nvSpPr>
            <p:cNvPr id="121974" name="Text Box 102"/>
            <p:cNvSpPr txBox="1">
              <a:spLocks noChangeArrowheads="1"/>
            </p:cNvSpPr>
            <p:nvPr/>
          </p:nvSpPr>
          <p:spPr bwMode="auto">
            <a:xfrm>
              <a:off x="326" y="3118"/>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是</a:t>
              </a:r>
            </a:p>
          </p:txBody>
        </p:sp>
        <p:sp>
          <p:nvSpPr>
            <p:cNvPr id="121975" name="Text Box 103"/>
            <p:cNvSpPr txBox="1">
              <a:spLocks noChangeArrowheads="1"/>
            </p:cNvSpPr>
            <p:nvPr/>
          </p:nvSpPr>
          <p:spPr bwMode="auto">
            <a:xfrm>
              <a:off x="422" y="3358"/>
              <a:ext cx="47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命中 </a:t>
              </a:r>
            </a:p>
          </p:txBody>
        </p:sp>
      </p:grpSp>
      <p:sp>
        <p:nvSpPr>
          <p:cNvPr id="121860" name="Text Box 104"/>
          <p:cNvSpPr txBox="1">
            <a:spLocks noChangeArrowheads="1"/>
          </p:cNvSpPr>
          <p:nvPr/>
        </p:nvSpPr>
        <p:spPr bwMode="auto">
          <a:xfrm>
            <a:off x="228600" y="115888"/>
            <a:ext cx="603250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dirty="0">
                <a:latin typeface="Times New Roman" pitchFamily="18" charset="0"/>
              </a:rPr>
              <a:t>二、</a:t>
            </a:r>
            <a:r>
              <a:rPr lang="en-US" altLang="zh-CN" sz="3600" dirty="0">
                <a:latin typeface="Times New Roman" pitchFamily="18" charset="0"/>
              </a:rPr>
              <a:t>Cache –</a:t>
            </a:r>
            <a:r>
              <a:rPr lang="en-US" altLang="zh-CN" sz="900" dirty="0">
                <a:latin typeface="Times New Roman" pitchFamily="18" charset="0"/>
              </a:rPr>
              <a:t>  </a:t>
            </a:r>
            <a:r>
              <a:rPr lang="zh-CN" altLang="en-US" sz="3600" dirty="0">
                <a:latin typeface="Times New Roman" pitchFamily="18" charset="0"/>
              </a:rPr>
              <a:t>主存的地址映射 </a:t>
            </a:r>
            <a:endParaRPr lang="en-US" altLang="zh-CN" sz="3600" dirty="0">
              <a:latin typeface="Times New Roman" pitchFamily="18" charset="0"/>
            </a:endParaRPr>
          </a:p>
        </p:txBody>
      </p:sp>
      <p:sp>
        <p:nvSpPr>
          <p:cNvPr id="292970" name="Text Box 106"/>
          <p:cNvSpPr txBox="1">
            <a:spLocks noChangeArrowheads="1"/>
          </p:cNvSpPr>
          <p:nvPr/>
        </p:nvSpPr>
        <p:spPr bwMode="auto">
          <a:xfrm>
            <a:off x="468313" y="868363"/>
            <a:ext cx="3743325" cy="584200"/>
          </a:xfrm>
          <a:prstGeom prst="rect">
            <a:avLst/>
          </a:prstGeom>
          <a:noFill/>
          <a:ln w="9525">
            <a:noFill/>
            <a:miter lim="800000"/>
            <a:headEnd/>
            <a:tailEnd/>
          </a:ln>
        </p:spPr>
        <p:txBody>
          <a:bodyPr>
            <a:spAutoFit/>
          </a:bodyPr>
          <a:lstStyle/>
          <a:p>
            <a:pPr algn="l" eaLnBrk="1" hangingPunct="1">
              <a:spcBef>
                <a:spcPct val="0"/>
              </a:spcBef>
              <a:buClrTx/>
              <a:buSzTx/>
            </a:pPr>
            <a:r>
              <a:rPr lang="zh-CN" altLang="en-US" sz="3200" dirty="0">
                <a:latin typeface="Times New Roman" pitchFamily="18" charset="0"/>
              </a:rPr>
              <a:t>1.  直接</a:t>
            </a:r>
            <a:r>
              <a:rPr lang="en-US" altLang="zh-CN" sz="3200" dirty="0">
                <a:latin typeface="Times New Roman" pitchFamily="18" charset="0"/>
              </a:rPr>
              <a:t>(Direct)</a:t>
            </a:r>
            <a:r>
              <a:rPr lang="zh-CN" altLang="en-US" sz="3200" dirty="0">
                <a:latin typeface="Times New Roman" pitchFamily="18" charset="0"/>
              </a:rPr>
              <a:t>映射</a:t>
            </a:r>
          </a:p>
        </p:txBody>
      </p:sp>
      <p:sp>
        <p:nvSpPr>
          <p:cNvPr id="292971" name="Text Box 107"/>
          <p:cNvSpPr txBox="1">
            <a:spLocks noChangeArrowheads="1"/>
          </p:cNvSpPr>
          <p:nvPr/>
        </p:nvSpPr>
        <p:spPr bwMode="auto">
          <a:xfrm>
            <a:off x="550863" y="5741988"/>
            <a:ext cx="6542087"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每个缓存块</a:t>
            </a:r>
            <a:r>
              <a:rPr lang="zh-CN" altLang="en-US" sz="2400">
                <a:latin typeface="Times New Roman" pitchFamily="18" charset="0"/>
              </a:rPr>
              <a:t>  </a:t>
            </a:r>
            <a:r>
              <a:rPr lang="en-US" altLang="zh-CN" sz="2400" i="1">
                <a:solidFill>
                  <a:schemeClr val="folHlink"/>
                </a:solidFill>
                <a:latin typeface="Times New Roman" pitchFamily="18" charset="0"/>
              </a:rPr>
              <a:t>i </a:t>
            </a:r>
            <a:r>
              <a:rPr lang="en-US" altLang="zh-CN" sz="2400">
                <a:latin typeface="Times New Roman" pitchFamily="18" charset="0"/>
              </a:rPr>
              <a:t> </a:t>
            </a:r>
            <a:r>
              <a:rPr lang="zh-CN" altLang="en-US" sz="2400">
                <a:latin typeface="Times New Roman" pitchFamily="18" charset="0"/>
              </a:rPr>
              <a:t>可以和 </a:t>
            </a:r>
            <a:r>
              <a:rPr lang="zh-CN" altLang="en-US" sz="2400">
                <a:solidFill>
                  <a:schemeClr val="folHlink"/>
                </a:solidFill>
                <a:latin typeface="Times New Roman" pitchFamily="18" charset="0"/>
              </a:rPr>
              <a:t>若干 </a:t>
            </a:r>
            <a:r>
              <a:rPr lang="zh-CN" altLang="en-US" sz="2400">
                <a:latin typeface="Times New Roman" pitchFamily="18" charset="0"/>
              </a:rPr>
              <a:t>个 </a:t>
            </a:r>
            <a:r>
              <a:rPr lang="zh-CN" altLang="en-US" sz="2400">
                <a:solidFill>
                  <a:schemeClr val="folHlink"/>
                </a:solidFill>
                <a:latin typeface="Times New Roman" pitchFamily="18" charset="0"/>
              </a:rPr>
              <a:t>主存块 </a:t>
            </a:r>
            <a:r>
              <a:rPr lang="zh-CN" altLang="en-US" sz="2400">
                <a:latin typeface="Times New Roman" pitchFamily="18" charset="0"/>
              </a:rPr>
              <a:t>对应</a:t>
            </a:r>
          </a:p>
        </p:txBody>
      </p:sp>
      <p:sp>
        <p:nvSpPr>
          <p:cNvPr id="292972" name="Text Box 108"/>
          <p:cNvSpPr txBox="1">
            <a:spLocks noChangeArrowheads="1"/>
          </p:cNvSpPr>
          <p:nvPr/>
        </p:nvSpPr>
        <p:spPr bwMode="auto">
          <a:xfrm>
            <a:off x="566738" y="6284913"/>
            <a:ext cx="60690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每个主存块</a:t>
            </a:r>
            <a:r>
              <a:rPr lang="zh-CN" altLang="en-US" sz="2400">
                <a:latin typeface="Times New Roman" pitchFamily="18" charset="0"/>
              </a:rPr>
              <a:t>  </a:t>
            </a:r>
            <a:r>
              <a:rPr lang="en-US" altLang="zh-CN" sz="2400" i="1">
                <a:solidFill>
                  <a:schemeClr val="folHlink"/>
                </a:solidFill>
                <a:latin typeface="Times New Roman" pitchFamily="18" charset="0"/>
              </a:rPr>
              <a:t>j</a:t>
            </a:r>
            <a:r>
              <a:rPr lang="en-US" altLang="zh-CN" sz="2400">
                <a:latin typeface="Times New Roman" pitchFamily="18" charset="0"/>
              </a:rPr>
              <a:t>  </a:t>
            </a:r>
            <a:r>
              <a:rPr lang="zh-CN" altLang="en-US" sz="2400">
                <a:latin typeface="Times New Roman" pitchFamily="18" charset="0"/>
              </a:rPr>
              <a:t>只能和 </a:t>
            </a:r>
            <a:r>
              <a:rPr lang="zh-CN" altLang="en-US" sz="2400">
                <a:solidFill>
                  <a:schemeClr val="folHlink"/>
                </a:solidFill>
                <a:latin typeface="Times New Roman" pitchFamily="18" charset="0"/>
              </a:rPr>
              <a:t>一 </a:t>
            </a:r>
            <a:r>
              <a:rPr lang="zh-CN" altLang="en-US" sz="2400">
                <a:latin typeface="Times New Roman" pitchFamily="18" charset="0"/>
              </a:rPr>
              <a:t>个 </a:t>
            </a:r>
            <a:r>
              <a:rPr lang="zh-CN" altLang="en-US" sz="2400">
                <a:solidFill>
                  <a:schemeClr val="folHlink"/>
                </a:solidFill>
                <a:latin typeface="Times New Roman" pitchFamily="18" charset="0"/>
              </a:rPr>
              <a:t>缓存块 </a:t>
            </a:r>
            <a:r>
              <a:rPr lang="zh-CN" altLang="en-US" sz="2400">
                <a:latin typeface="Times New Roman" pitchFamily="18" charset="0"/>
              </a:rPr>
              <a:t>对应</a:t>
            </a:r>
          </a:p>
        </p:txBody>
      </p:sp>
      <p:sp>
        <p:nvSpPr>
          <p:cNvPr id="292973" name="Text Box 109"/>
          <p:cNvSpPr txBox="1">
            <a:spLocks noChangeArrowheads="1"/>
          </p:cNvSpPr>
          <p:nvPr/>
        </p:nvSpPr>
        <p:spPr bwMode="auto">
          <a:xfrm>
            <a:off x="1143000" y="1819275"/>
            <a:ext cx="175260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solidFill>
                  <a:schemeClr val="folHlink"/>
                </a:solidFill>
                <a:latin typeface="Times New Roman" pitchFamily="18" charset="0"/>
              </a:rPr>
              <a:t>i</a:t>
            </a:r>
            <a:r>
              <a:rPr lang="en-US" altLang="zh-CN" sz="2800">
                <a:solidFill>
                  <a:schemeClr val="folHlink"/>
                </a:solidFill>
                <a:latin typeface="Times New Roman" pitchFamily="18" charset="0"/>
              </a:rPr>
              <a:t> = </a:t>
            </a:r>
            <a:r>
              <a:rPr lang="en-US" altLang="zh-CN" sz="2800" i="1">
                <a:solidFill>
                  <a:schemeClr val="folHlink"/>
                </a:solidFill>
                <a:latin typeface="Times New Roman" pitchFamily="18" charset="0"/>
              </a:rPr>
              <a:t>j</a:t>
            </a:r>
            <a:r>
              <a:rPr lang="en-US" altLang="zh-CN" sz="2800">
                <a:solidFill>
                  <a:schemeClr val="folHlink"/>
                </a:solidFill>
                <a:latin typeface="Times New Roman" pitchFamily="18" charset="0"/>
              </a:rPr>
              <a:t> </a:t>
            </a:r>
            <a:r>
              <a:rPr lang="en-US" altLang="zh-CN" sz="2400">
                <a:solidFill>
                  <a:schemeClr val="folHlink"/>
                </a:solidFill>
                <a:latin typeface="Times New Roman" pitchFamily="18" charset="0"/>
              </a:rPr>
              <a:t>mod</a:t>
            </a:r>
            <a:r>
              <a:rPr lang="en-US" altLang="zh-CN" sz="2800">
                <a:solidFill>
                  <a:schemeClr val="folHlink"/>
                </a:solidFill>
                <a:latin typeface="Times New Roman" pitchFamily="18" charset="0"/>
              </a:rPr>
              <a:t> </a:t>
            </a:r>
            <a:r>
              <a:rPr lang="en-US" altLang="zh-CN" sz="2800" i="1">
                <a:solidFill>
                  <a:schemeClr val="folHlink"/>
                </a:solidFill>
                <a:latin typeface="Times New Roman" pitchFamily="18" charset="0"/>
              </a:rPr>
              <a:t>C</a:t>
            </a:r>
          </a:p>
        </p:txBody>
      </p:sp>
      <p:sp>
        <p:nvSpPr>
          <p:cNvPr id="292974" name="Rectangle 110"/>
          <p:cNvSpPr>
            <a:spLocks noChangeArrowheads="1"/>
          </p:cNvSpPr>
          <p:nvPr/>
        </p:nvSpPr>
        <p:spPr bwMode="auto">
          <a:xfrm>
            <a:off x="7696200" y="4445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grpSp>
        <p:nvGrpSpPr>
          <p:cNvPr id="3" name="Group 111"/>
          <p:cNvGrpSpPr>
            <a:grpSpLocks/>
          </p:cNvGrpSpPr>
          <p:nvPr/>
        </p:nvGrpSpPr>
        <p:grpSpPr bwMode="auto">
          <a:xfrm>
            <a:off x="5127625" y="1533525"/>
            <a:ext cx="3787775" cy="3082925"/>
            <a:chOff x="3230" y="966"/>
            <a:chExt cx="2386" cy="1942"/>
          </a:xfrm>
        </p:grpSpPr>
        <p:sp>
          <p:nvSpPr>
            <p:cNvPr id="121868" name="Rectangle 112"/>
            <p:cNvSpPr>
              <a:spLocks noChangeArrowheads="1"/>
            </p:cNvSpPr>
            <p:nvPr/>
          </p:nvSpPr>
          <p:spPr bwMode="auto">
            <a:xfrm>
              <a:off x="4727" y="2690"/>
              <a:ext cx="889" cy="218"/>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b="0">
                  <a:solidFill>
                    <a:schemeClr val="bg2"/>
                  </a:solidFill>
                  <a:latin typeface="Times New Roman" pitchFamily="18" charset="0"/>
                </a:rPr>
                <a:t>   </a:t>
              </a:r>
              <a:r>
                <a:rPr lang="zh-CN" altLang="en-US" sz="2000">
                  <a:solidFill>
                    <a:schemeClr val="bg2"/>
                  </a:solidFill>
                  <a:latin typeface="Times New Roman" pitchFamily="18" charset="0"/>
                </a:rPr>
                <a:t>字块2</a:t>
              </a:r>
              <a:r>
                <a:rPr lang="en-US" altLang="zh-CN" sz="2000" i="1" baseline="30000">
                  <a:solidFill>
                    <a:schemeClr val="bg2"/>
                  </a:solidFill>
                  <a:latin typeface="Times New Roman" pitchFamily="18" charset="0"/>
                </a:rPr>
                <a:t>c</a:t>
              </a:r>
              <a:r>
                <a:rPr lang="en-US" altLang="zh-CN" sz="2000" baseline="30000">
                  <a:solidFill>
                    <a:schemeClr val="bg2"/>
                  </a:solidFill>
                  <a:latin typeface="Times New Roman" pitchFamily="18" charset="0"/>
                </a:rPr>
                <a:t>+1</a:t>
              </a:r>
              <a:endParaRPr lang="zh-CN" altLang="en-US" sz="2000" baseline="30000">
                <a:solidFill>
                  <a:schemeClr val="bg2"/>
                </a:solidFill>
                <a:latin typeface="Times New Roman" pitchFamily="18" charset="0"/>
              </a:endParaRPr>
            </a:p>
          </p:txBody>
        </p:sp>
        <p:sp>
          <p:nvSpPr>
            <p:cNvPr id="121869" name="Rectangle 113"/>
            <p:cNvSpPr>
              <a:spLocks noChangeArrowheads="1"/>
            </p:cNvSpPr>
            <p:nvPr/>
          </p:nvSpPr>
          <p:spPr bwMode="auto">
            <a:xfrm>
              <a:off x="4727" y="1819"/>
              <a:ext cx="889" cy="218"/>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b="0">
                  <a:solidFill>
                    <a:schemeClr val="bg2"/>
                  </a:solidFill>
                  <a:latin typeface="Times New Roman" pitchFamily="18" charset="0"/>
                </a:rPr>
                <a:t>     </a:t>
              </a:r>
              <a:r>
                <a:rPr lang="zh-CN" altLang="en-US" sz="2000">
                  <a:solidFill>
                    <a:schemeClr val="bg2"/>
                  </a:solidFill>
                  <a:latin typeface="Times New Roman" pitchFamily="18" charset="0"/>
                </a:rPr>
                <a:t>字块2</a:t>
              </a:r>
              <a:r>
                <a:rPr lang="en-US" altLang="zh-CN" sz="2000" i="1" baseline="30000">
                  <a:solidFill>
                    <a:schemeClr val="bg2"/>
                  </a:solidFill>
                  <a:latin typeface="Times New Roman" pitchFamily="18" charset="0"/>
                </a:rPr>
                <a:t>c</a:t>
              </a:r>
              <a:endParaRPr lang="zh-CN" altLang="en-US" sz="2000" i="1" baseline="30000">
                <a:solidFill>
                  <a:schemeClr val="bg2"/>
                </a:solidFill>
                <a:latin typeface="Times New Roman" pitchFamily="18" charset="0"/>
              </a:endParaRPr>
            </a:p>
          </p:txBody>
        </p:sp>
        <p:sp>
          <p:nvSpPr>
            <p:cNvPr id="121870" name="Rectangle 114"/>
            <p:cNvSpPr>
              <a:spLocks noChangeArrowheads="1"/>
            </p:cNvSpPr>
            <p:nvPr/>
          </p:nvSpPr>
          <p:spPr bwMode="auto">
            <a:xfrm>
              <a:off x="4727" y="966"/>
              <a:ext cx="889" cy="217"/>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字块0</a:t>
              </a:r>
            </a:p>
          </p:txBody>
        </p:sp>
        <p:sp>
          <p:nvSpPr>
            <p:cNvPr id="121871" name="Line 115"/>
            <p:cNvSpPr>
              <a:spLocks noChangeShapeType="1"/>
            </p:cNvSpPr>
            <p:nvPr/>
          </p:nvSpPr>
          <p:spPr bwMode="auto">
            <a:xfrm flipV="1">
              <a:off x="4072" y="1050"/>
              <a:ext cx="655" cy="125"/>
            </a:xfrm>
            <a:prstGeom prst="line">
              <a:avLst/>
            </a:prstGeom>
            <a:noFill/>
            <a:ln w="38100">
              <a:solidFill>
                <a:schemeClr val="folHlink"/>
              </a:solidFill>
              <a:round/>
              <a:headEnd/>
              <a:tailEnd/>
            </a:ln>
          </p:spPr>
          <p:txBody>
            <a:bodyPr wrap="none"/>
            <a:lstStyle/>
            <a:p>
              <a:endParaRPr lang="zh-CN" altLang="en-US"/>
            </a:p>
          </p:txBody>
        </p:sp>
        <p:sp>
          <p:nvSpPr>
            <p:cNvPr id="121872" name="Line 116"/>
            <p:cNvSpPr>
              <a:spLocks noChangeShapeType="1"/>
            </p:cNvSpPr>
            <p:nvPr/>
          </p:nvSpPr>
          <p:spPr bwMode="auto">
            <a:xfrm>
              <a:off x="4072" y="1175"/>
              <a:ext cx="655" cy="755"/>
            </a:xfrm>
            <a:prstGeom prst="line">
              <a:avLst/>
            </a:prstGeom>
            <a:noFill/>
            <a:ln w="38100">
              <a:solidFill>
                <a:schemeClr val="folHlink"/>
              </a:solidFill>
              <a:round/>
              <a:headEnd/>
              <a:tailEnd/>
            </a:ln>
          </p:spPr>
          <p:txBody>
            <a:bodyPr wrap="none"/>
            <a:lstStyle/>
            <a:p>
              <a:endParaRPr lang="zh-CN" altLang="en-US"/>
            </a:p>
          </p:txBody>
        </p:sp>
        <p:sp>
          <p:nvSpPr>
            <p:cNvPr id="121873" name="Line 117"/>
            <p:cNvSpPr>
              <a:spLocks noChangeShapeType="1"/>
            </p:cNvSpPr>
            <p:nvPr/>
          </p:nvSpPr>
          <p:spPr bwMode="auto">
            <a:xfrm>
              <a:off x="4072" y="1175"/>
              <a:ext cx="655" cy="1594"/>
            </a:xfrm>
            <a:prstGeom prst="line">
              <a:avLst/>
            </a:prstGeom>
            <a:noFill/>
            <a:ln w="38100">
              <a:solidFill>
                <a:schemeClr val="folHlink"/>
              </a:solidFill>
              <a:round/>
              <a:headEnd/>
              <a:tailEnd/>
            </a:ln>
          </p:spPr>
          <p:txBody>
            <a:bodyPr wrap="none"/>
            <a:lstStyle/>
            <a:p>
              <a:endParaRPr lang="zh-CN" altLang="en-US"/>
            </a:p>
          </p:txBody>
        </p:sp>
        <p:sp>
          <p:nvSpPr>
            <p:cNvPr id="121874" name="Rectangle 118"/>
            <p:cNvSpPr>
              <a:spLocks noChangeArrowheads="1"/>
            </p:cNvSpPr>
            <p:nvPr/>
          </p:nvSpPr>
          <p:spPr bwMode="auto">
            <a:xfrm>
              <a:off x="3230" y="1078"/>
              <a:ext cx="842" cy="218"/>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 0</a:t>
              </a:r>
            </a:p>
          </p:txBody>
        </p:sp>
      </p:grpSp>
      <p:sp>
        <p:nvSpPr>
          <p:cNvPr id="4" name="Text Box 108"/>
          <p:cNvSpPr txBox="1">
            <a:spLocks noChangeArrowheads="1"/>
          </p:cNvSpPr>
          <p:nvPr/>
        </p:nvSpPr>
        <p:spPr bwMode="auto">
          <a:xfrm>
            <a:off x="6372225" y="5670550"/>
            <a:ext cx="2232025" cy="1200150"/>
          </a:xfrm>
          <a:prstGeom prst="rect">
            <a:avLst/>
          </a:prstGeom>
          <a:solidFill>
            <a:srgbClr val="FFFF99"/>
          </a:solidFill>
          <a:ln w="9525">
            <a:noFill/>
            <a:miter lim="800000"/>
            <a:headEnd/>
            <a:tailEnd/>
          </a:ln>
        </p:spPr>
        <p:txBody>
          <a:bodyPr>
            <a:spAutoFit/>
          </a:bodyPr>
          <a:lstStyle/>
          <a:p>
            <a:pPr algn="l" eaLnBrk="1" hangingPunct="1">
              <a:spcBef>
                <a:spcPct val="0"/>
              </a:spcBef>
              <a:buClrTx/>
              <a:buSzTx/>
              <a:buFontTx/>
              <a:buNone/>
            </a:pPr>
            <a:r>
              <a:rPr lang="zh-CN" altLang="en-US" sz="2400">
                <a:latin typeface="楷体_GB2312" pitchFamily="49" charset="-122"/>
                <a:ea typeface="楷体_GB2312" pitchFamily="49" charset="-122"/>
              </a:rPr>
              <a:t>特点：</a:t>
            </a:r>
          </a:p>
          <a:p>
            <a:pPr algn="l" eaLnBrk="1" hangingPunct="1">
              <a:spcBef>
                <a:spcPct val="0"/>
              </a:spcBef>
              <a:buClrTx/>
              <a:buSzTx/>
              <a:buFontTx/>
              <a:buNone/>
            </a:pPr>
            <a:r>
              <a:rPr lang="zh-CN" altLang="en-US" sz="2400">
                <a:latin typeface="楷体_GB2312" pitchFamily="49" charset="-122"/>
                <a:ea typeface="楷体_GB2312" pitchFamily="49" charset="-122"/>
              </a:rPr>
              <a:t>    实现简单</a:t>
            </a:r>
          </a:p>
          <a:p>
            <a:pPr algn="l" eaLnBrk="1" hangingPunct="1">
              <a:spcBef>
                <a:spcPct val="0"/>
              </a:spcBef>
              <a:buClrTx/>
              <a:buSzTx/>
              <a:buFontTx/>
              <a:buNone/>
            </a:pPr>
            <a:r>
              <a:rPr lang="zh-CN" altLang="en-US" sz="2400">
                <a:latin typeface="楷体_GB2312" pitchFamily="49" charset="-122"/>
                <a:ea typeface="楷体_GB2312" pitchFamily="49" charset="-122"/>
              </a:rPr>
              <a:t>    不够灵活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2970"/>
                                        </p:tgtEl>
                                        <p:attrNameLst>
                                          <p:attrName>style.visibility</p:attrName>
                                        </p:attrNameLst>
                                      </p:cBhvr>
                                      <p:to>
                                        <p:strVal val="visible"/>
                                      </p:to>
                                    </p:set>
                                    <p:animEffect transition="in" filter="blinds(horizontal)">
                                      <p:cBhvr>
                                        <p:cTn id="7" dur="500"/>
                                        <p:tgtEl>
                                          <p:spTgt spid="29297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downRigh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2971"/>
                                        </p:tgtEl>
                                        <p:attrNameLst>
                                          <p:attrName>style.visibility</p:attrName>
                                        </p:attrNameLst>
                                      </p:cBhvr>
                                      <p:to>
                                        <p:strVal val="visible"/>
                                      </p:to>
                                    </p:set>
                                    <p:animEffect transition="in" filter="blinds(horizontal)">
                                      <p:cBhvr>
                                        <p:cTn id="22" dur="500"/>
                                        <p:tgtEl>
                                          <p:spTgt spid="29297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2972"/>
                                        </p:tgtEl>
                                        <p:attrNameLst>
                                          <p:attrName>style.visibility</p:attrName>
                                        </p:attrNameLst>
                                      </p:cBhvr>
                                      <p:to>
                                        <p:strVal val="visible"/>
                                      </p:to>
                                    </p:set>
                                    <p:animEffect transition="in" filter="blinds(horizontal)">
                                      <p:cBhvr>
                                        <p:cTn id="27" dur="500"/>
                                        <p:tgtEl>
                                          <p:spTgt spid="29297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2973"/>
                                        </p:tgtEl>
                                        <p:attrNameLst>
                                          <p:attrName>style.visibility</p:attrName>
                                        </p:attrNameLst>
                                      </p:cBhvr>
                                      <p:to>
                                        <p:strVal val="visible"/>
                                      </p:to>
                                    </p:set>
                                    <p:animEffect transition="in" filter="blinds(horizontal)">
                                      <p:cBhvr>
                                        <p:cTn id="32" dur="500"/>
                                        <p:tgtEl>
                                          <p:spTgt spid="29297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970" grpId="0" autoUpdateAnimBg="0"/>
      <p:bldP spid="292971" grpId="0" autoUpdateAnimBg="0"/>
      <p:bldP spid="292972" grpId="0" autoUpdateAnimBg="0"/>
      <p:bldP spid="292973" grpId="0" autoUpdateAnimBg="0"/>
      <p:bldP spid="4" grpId="0" animBg="1"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122</a:t>
            </a:fld>
            <a:endParaRPr lang="en-US" altLang="zh-CN"/>
          </a:p>
        </p:txBody>
      </p:sp>
      <p:pic>
        <p:nvPicPr>
          <p:cNvPr id="165890" name="Picture 2"/>
          <p:cNvPicPr>
            <a:picLocks noChangeAspect="1" noChangeArrowheads="1"/>
          </p:cNvPicPr>
          <p:nvPr/>
        </p:nvPicPr>
        <p:blipFill>
          <a:blip r:embed="rId2" cstate="print"/>
          <a:srcRect/>
          <a:stretch>
            <a:fillRect/>
          </a:stretch>
        </p:blipFill>
        <p:spPr bwMode="auto">
          <a:xfrm>
            <a:off x="4067944" y="1340768"/>
            <a:ext cx="4824239" cy="4641906"/>
          </a:xfrm>
          <a:prstGeom prst="rect">
            <a:avLst/>
          </a:prstGeom>
          <a:noFill/>
          <a:ln w="9525">
            <a:noFill/>
            <a:miter lim="800000"/>
            <a:headEnd/>
            <a:tailEnd/>
          </a:ln>
        </p:spPr>
      </p:pic>
      <p:sp>
        <p:nvSpPr>
          <p:cNvPr id="4" name="Text Box 104"/>
          <p:cNvSpPr txBox="1">
            <a:spLocks noChangeArrowheads="1"/>
          </p:cNvSpPr>
          <p:nvPr/>
        </p:nvSpPr>
        <p:spPr bwMode="auto">
          <a:xfrm>
            <a:off x="107980" y="116632"/>
            <a:ext cx="5976188" cy="52322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dirty="0">
                <a:latin typeface="Times New Roman" pitchFamily="18" charset="0"/>
              </a:rPr>
              <a:t>Problems with direct mapped caches?</a:t>
            </a:r>
          </a:p>
        </p:txBody>
      </p:sp>
      <p:sp>
        <p:nvSpPr>
          <p:cNvPr id="5" name="Text Box 106"/>
          <p:cNvSpPr txBox="1">
            <a:spLocks noChangeArrowheads="1"/>
          </p:cNvSpPr>
          <p:nvPr/>
        </p:nvSpPr>
        <p:spPr bwMode="auto">
          <a:xfrm>
            <a:off x="179512" y="1268760"/>
            <a:ext cx="3816424" cy="1384995"/>
          </a:xfrm>
          <a:prstGeom prst="rect">
            <a:avLst/>
          </a:prstGeom>
          <a:noFill/>
          <a:ln w="9525">
            <a:noFill/>
            <a:miter lim="800000"/>
            <a:headEnd/>
            <a:tailEnd/>
          </a:ln>
        </p:spPr>
        <p:txBody>
          <a:bodyPr wrap="square">
            <a:spAutoFit/>
          </a:bodyPr>
          <a:lstStyle/>
          <a:p>
            <a:pPr algn="l" eaLnBrk="1" hangingPunct="1">
              <a:spcBef>
                <a:spcPct val="0"/>
              </a:spcBef>
              <a:buClrTx/>
              <a:buSzTx/>
            </a:pPr>
            <a:r>
              <a:rPr lang="en-US" altLang="zh-CN" sz="2800" dirty="0">
                <a:solidFill>
                  <a:schemeClr val="tx2">
                    <a:lumMod val="50000"/>
                  </a:schemeClr>
                </a:solidFill>
                <a:latin typeface="Times New Roman" pitchFamily="18" charset="0"/>
              </a:rPr>
              <a:t>What happens if a program uses addresses 2,6,2,6,2,…?</a:t>
            </a:r>
            <a:endParaRPr lang="zh-CN" altLang="en-US" sz="2800" dirty="0">
              <a:solidFill>
                <a:schemeClr val="tx2">
                  <a:lumMod val="50000"/>
                </a:schemeClr>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灯片编号占位符 1"/>
          <p:cNvSpPr>
            <a:spLocks noGrp="1"/>
          </p:cNvSpPr>
          <p:nvPr>
            <p:ph type="sldNum" sz="quarter" idx="10"/>
          </p:nvPr>
        </p:nvSpPr>
        <p:spPr bwMode="auto">
          <a:noFill/>
          <a:ln>
            <a:miter lim="800000"/>
            <a:headEnd/>
            <a:tailEnd/>
          </a:ln>
        </p:spPr>
        <p:txBody>
          <a:bodyPr/>
          <a:lstStyle/>
          <a:p>
            <a:fld id="{D27168BE-6F5E-4959-97EE-5D764A78290C}" type="slidenum">
              <a:rPr lang="zh-CN" altLang="en-US" smtClean="0"/>
              <a:pPr/>
              <a:t>123</a:t>
            </a:fld>
            <a:endParaRPr lang="en-US" altLang="zh-CN"/>
          </a:p>
        </p:txBody>
      </p:sp>
      <p:pic>
        <p:nvPicPr>
          <p:cNvPr id="122883" name="Picture 2"/>
          <p:cNvPicPr>
            <a:picLocks noChangeAspect="1" noChangeArrowheads="1"/>
          </p:cNvPicPr>
          <p:nvPr/>
        </p:nvPicPr>
        <p:blipFill>
          <a:blip r:embed="rId2" cstate="print"/>
          <a:srcRect/>
          <a:stretch>
            <a:fillRect/>
          </a:stretch>
        </p:blipFill>
        <p:spPr bwMode="auto">
          <a:xfrm>
            <a:off x="1476375" y="1557338"/>
            <a:ext cx="6115050" cy="3902075"/>
          </a:xfrm>
          <a:prstGeom prst="rect">
            <a:avLst/>
          </a:prstGeom>
          <a:noFill/>
          <a:ln w="9525" algn="ctr">
            <a:noFill/>
            <a:miter lim="800000"/>
            <a:headEnd/>
            <a:tailEnd/>
          </a:ln>
        </p:spPr>
      </p:pic>
      <p:sp>
        <p:nvSpPr>
          <p:cNvPr id="4" name="Rectangle 2"/>
          <p:cNvSpPr txBox="1">
            <a:spLocks/>
          </p:cNvSpPr>
          <p:nvPr/>
        </p:nvSpPr>
        <p:spPr>
          <a:xfrm>
            <a:off x="250825" y="120650"/>
            <a:ext cx="6624638" cy="644525"/>
          </a:xfrm>
          <a:prstGeom prst="rect">
            <a:avLst/>
          </a:prstGeom>
        </p:spPr>
        <p:txBody>
          <a:bodyPr/>
          <a:lstStyle/>
          <a:p>
            <a:pPr algn="l">
              <a:spcBef>
                <a:spcPct val="0"/>
              </a:spcBef>
              <a:buClrTx/>
              <a:buSzTx/>
              <a:buFontTx/>
              <a:buNone/>
              <a:defRPr/>
            </a:pPr>
            <a:r>
              <a:rPr kumimoji="0" lang="zh-CN" altLang="en-US" sz="4000" dirty="0">
                <a:solidFill>
                  <a:srgbClr val="CC6600"/>
                </a:solidFill>
                <a:ea typeface="黑体" pitchFamily="2" charset="-122"/>
                <a:cs typeface="+mj-cs"/>
              </a:rPr>
              <a:t>直接映射举例</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灯片编号占位符 1"/>
          <p:cNvSpPr>
            <a:spLocks noGrp="1"/>
          </p:cNvSpPr>
          <p:nvPr>
            <p:ph type="sldNum" sz="quarter" idx="10"/>
          </p:nvPr>
        </p:nvSpPr>
        <p:spPr bwMode="auto">
          <a:noFill/>
          <a:ln>
            <a:miter lim="800000"/>
            <a:headEnd/>
            <a:tailEnd/>
          </a:ln>
        </p:spPr>
        <p:txBody>
          <a:bodyPr/>
          <a:lstStyle/>
          <a:p>
            <a:fld id="{A9E1BF22-3338-4CF9-AF2B-1B5EA42FDE26}" type="slidenum">
              <a:rPr lang="zh-CN" altLang="en-US" smtClean="0"/>
              <a:pPr/>
              <a:t>124</a:t>
            </a:fld>
            <a:endParaRPr lang="en-US" altLang="zh-CN"/>
          </a:p>
        </p:txBody>
      </p:sp>
      <p:sp>
        <p:nvSpPr>
          <p:cNvPr id="4" name="Rectangle 2"/>
          <p:cNvSpPr txBox="1">
            <a:spLocks/>
          </p:cNvSpPr>
          <p:nvPr/>
        </p:nvSpPr>
        <p:spPr>
          <a:xfrm>
            <a:off x="250825" y="120650"/>
            <a:ext cx="6624638" cy="644525"/>
          </a:xfrm>
          <a:prstGeom prst="rect">
            <a:avLst/>
          </a:prstGeom>
        </p:spPr>
        <p:txBody>
          <a:bodyPr/>
          <a:lstStyle/>
          <a:p>
            <a:pPr algn="l">
              <a:spcBef>
                <a:spcPct val="0"/>
              </a:spcBef>
              <a:buClrTx/>
              <a:buSzTx/>
              <a:buFontTx/>
              <a:buNone/>
              <a:defRPr/>
            </a:pPr>
            <a:r>
              <a:rPr kumimoji="0" lang="zh-CN" altLang="en-US" sz="4000" dirty="0">
                <a:solidFill>
                  <a:srgbClr val="CC6600"/>
                </a:solidFill>
                <a:ea typeface="黑体" pitchFamily="2" charset="-122"/>
                <a:cs typeface="+mj-cs"/>
              </a:rPr>
              <a:t>直接映射举例</a:t>
            </a:r>
          </a:p>
        </p:txBody>
      </p:sp>
      <p:pic>
        <p:nvPicPr>
          <p:cNvPr id="123908" name="Picture 2"/>
          <p:cNvPicPr>
            <a:picLocks noChangeAspect="1" noChangeArrowheads="1"/>
          </p:cNvPicPr>
          <p:nvPr/>
        </p:nvPicPr>
        <p:blipFill>
          <a:blip r:embed="rId2" cstate="print"/>
          <a:srcRect/>
          <a:stretch>
            <a:fillRect/>
          </a:stretch>
        </p:blipFill>
        <p:spPr bwMode="auto">
          <a:xfrm>
            <a:off x="971550" y="1700213"/>
            <a:ext cx="7651750" cy="3990975"/>
          </a:xfrm>
          <a:prstGeom prst="rect">
            <a:avLst/>
          </a:prstGeom>
          <a:noFill/>
          <a:ln w="9525" algn="ctr">
            <a:noFill/>
            <a:miter lim="800000"/>
            <a:headEnd/>
            <a:tailEnd/>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灯片编号占位符 1"/>
          <p:cNvSpPr>
            <a:spLocks noGrp="1"/>
          </p:cNvSpPr>
          <p:nvPr>
            <p:ph type="sldNum" sz="quarter" idx="10"/>
          </p:nvPr>
        </p:nvSpPr>
        <p:spPr bwMode="auto">
          <a:noFill/>
          <a:ln>
            <a:miter lim="800000"/>
            <a:headEnd/>
            <a:tailEnd/>
          </a:ln>
        </p:spPr>
        <p:txBody>
          <a:bodyPr/>
          <a:lstStyle/>
          <a:p>
            <a:fld id="{86AED021-DDCC-4245-9E5D-AE93F8BA8327}" type="slidenum">
              <a:rPr lang="zh-CN" altLang="en-US" smtClean="0"/>
              <a:pPr/>
              <a:t>125</a:t>
            </a:fld>
            <a:endParaRPr lang="en-US" altLang="zh-CN"/>
          </a:p>
        </p:txBody>
      </p:sp>
      <p:sp>
        <p:nvSpPr>
          <p:cNvPr id="124931" name="Text Box 104"/>
          <p:cNvSpPr txBox="1">
            <a:spLocks noChangeArrowheads="1"/>
          </p:cNvSpPr>
          <p:nvPr/>
        </p:nvSpPr>
        <p:spPr bwMode="auto">
          <a:xfrm>
            <a:off x="228600" y="115888"/>
            <a:ext cx="6272213" cy="646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P120 </a:t>
            </a:r>
            <a:r>
              <a:rPr lang="zh-CN" altLang="en-US" sz="3600">
                <a:latin typeface="Times New Roman" pitchFamily="18" charset="0"/>
              </a:rPr>
              <a:t>例</a:t>
            </a:r>
            <a:r>
              <a:rPr lang="en-US" altLang="zh-CN" sz="3600">
                <a:latin typeface="Times New Roman" pitchFamily="18" charset="0"/>
              </a:rPr>
              <a:t>4.8 </a:t>
            </a:r>
            <a:r>
              <a:rPr lang="zh-CN" altLang="en-US" sz="3600">
                <a:latin typeface="Times New Roman" pitchFamily="18" charset="0"/>
              </a:rPr>
              <a:t>题目要求见课本 </a:t>
            </a:r>
            <a:endParaRPr lang="en-US" altLang="zh-CN" sz="3600">
              <a:latin typeface="Times New Roman" pitchFamily="18" charset="0"/>
            </a:endParaRPr>
          </a:p>
        </p:txBody>
      </p:sp>
      <p:sp>
        <p:nvSpPr>
          <p:cNvPr id="4" name="Text Box 104"/>
          <p:cNvSpPr txBox="1">
            <a:spLocks noChangeArrowheads="1"/>
          </p:cNvSpPr>
          <p:nvPr/>
        </p:nvSpPr>
        <p:spPr bwMode="auto">
          <a:xfrm>
            <a:off x="0" y="1214438"/>
            <a:ext cx="8786813" cy="584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a:t>
            </a:r>
            <a:r>
              <a:rPr lang="en-US" altLang="zh-CN" sz="3200">
                <a:latin typeface="Times New Roman" pitchFamily="18" charset="0"/>
              </a:rPr>
              <a:t>1</a:t>
            </a:r>
            <a:r>
              <a:rPr lang="zh-CN" altLang="en-US" sz="3200">
                <a:latin typeface="Times New Roman" pitchFamily="18" charset="0"/>
              </a:rPr>
              <a:t>）</a:t>
            </a:r>
            <a:r>
              <a:rPr lang="en-US" altLang="zh-CN" sz="3200">
                <a:latin typeface="Times New Roman" pitchFamily="18" charset="0"/>
              </a:rPr>
              <a:t>Cache</a:t>
            </a:r>
            <a:r>
              <a:rPr lang="zh-CN" altLang="en-US" sz="3200">
                <a:latin typeface="Times New Roman" pitchFamily="18" charset="0"/>
              </a:rPr>
              <a:t>容量</a:t>
            </a:r>
            <a:r>
              <a:rPr lang="en-US" altLang="zh-CN" sz="3200">
                <a:latin typeface="Times New Roman" pitchFamily="18" charset="0"/>
              </a:rPr>
              <a:t>4KB=2</a:t>
            </a:r>
            <a:r>
              <a:rPr lang="en-US" altLang="zh-CN" sz="3200" baseline="30000">
                <a:latin typeface="Times New Roman" pitchFamily="18" charset="0"/>
              </a:rPr>
              <a:t>12</a:t>
            </a:r>
            <a:r>
              <a:rPr lang="en-US" altLang="zh-CN" sz="3200">
                <a:latin typeface="Times New Roman" pitchFamily="18" charset="0"/>
              </a:rPr>
              <a:t>B,Cache</a:t>
            </a:r>
            <a:r>
              <a:rPr lang="zh-CN" altLang="en-US" sz="3200">
                <a:latin typeface="Times New Roman" pitchFamily="18" charset="0"/>
              </a:rPr>
              <a:t>地址</a:t>
            </a:r>
            <a:r>
              <a:rPr lang="en-US" altLang="zh-CN" sz="3200">
                <a:latin typeface="Times New Roman" pitchFamily="18" charset="0"/>
              </a:rPr>
              <a:t>12</a:t>
            </a:r>
            <a:r>
              <a:rPr lang="zh-CN" altLang="en-US" sz="3200">
                <a:latin typeface="Times New Roman" pitchFamily="18" charset="0"/>
              </a:rPr>
              <a:t>位</a:t>
            </a:r>
            <a:endParaRPr lang="en-US" altLang="zh-CN" sz="3200">
              <a:latin typeface="Times New Roman" pitchFamily="18" charset="0"/>
            </a:endParaRPr>
          </a:p>
        </p:txBody>
      </p:sp>
      <p:sp>
        <p:nvSpPr>
          <p:cNvPr id="5" name="Text Box 104"/>
          <p:cNvSpPr txBox="1">
            <a:spLocks noChangeArrowheads="1"/>
          </p:cNvSpPr>
          <p:nvPr/>
        </p:nvSpPr>
        <p:spPr bwMode="auto">
          <a:xfrm>
            <a:off x="928688" y="1857375"/>
            <a:ext cx="7858125" cy="10779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每个字块大小</a:t>
            </a:r>
            <a:r>
              <a:rPr lang="en-US" altLang="zh-CN" sz="3200">
                <a:latin typeface="Times New Roman" pitchFamily="18" charset="0"/>
              </a:rPr>
              <a:t>=16</a:t>
            </a:r>
            <a:r>
              <a:rPr lang="zh-CN" altLang="en-US" sz="3200">
                <a:latin typeface="Times New Roman" pitchFamily="18" charset="0"/>
              </a:rPr>
              <a:t>字</a:t>
            </a:r>
            <a:r>
              <a:rPr lang="en-US" altLang="zh-CN" sz="3200">
                <a:latin typeface="Times New Roman" pitchFamily="18" charset="0"/>
              </a:rPr>
              <a:t>× 32</a:t>
            </a:r>
            <a:r>
              <a:rPr lang="zh-CN" altLang="en-US" sz="3200">
                <a:latin typeface="Times New Roman" pitchFamily="18" charset="0"/>
              </a:rPr>
              <a:t>位</a:t>
            </a:r>
            <a:r>
              <a:rPr lang="en-US" altLang="zh-CN" sz="3200">
                <a:latin typeface="Times New Roman" pitchFamily="18" charset="0"/>
              </a:rPr>
              <a:t>/</a:t>
            </a:r>
            <a:r>
              <a:rPr lang="zh-CN" altLang="en-US" sz="3200">
                <a:latin typeface="Times New Roman" pitchFamily="18" charset="0"/>
              </a:rPr>
              <a:t>字</a:t>
            </a:r>
            <a:r>
              <a:rPr lang="en-US" altLang="zh-CN" sz="3200">
                <a:latin typeface="Times New Roman" pitchFamily="18" charset="0"/>
              </a:rPr>
              <a:t>÷8</a:t>
            </a:r>
            <a:r>
              <a:rPr lang="zh-CN" altLang="en-US" sz="3200">
                <a:latin typeface="Times New Roman" pitchFamily="18" charset="0"/>
              </a:rPr>
              <a:t>位</a:t>
            </a:r>
            <a:r>
              <a:rPr lang="en-US" altLang="zh-CN" sz="3200">
                <a:latin typeface="Times New Roman" pitchFamily="18" charset="0"/>
              </a:rPr>
              <a:t>/</a:t>
            </a:r>
            <a:r>
              <a:rPr lang="zh-CN" altLang="en-US" sz="3200">
                <a:latin typeface="Times New Roman" pitchFamily="18" charset="0"/>
              </a:rPr>
              <a:t>字节</a:t>
            </a:r>
            <a:endParaRPr lang="en-US" altLang="zh-CN" sz="3200">
              <a:latin typeface="Times New Roman" pitchFamily="18" charset="0"/>
            </a:endParaRPr>
          </a:p>
          <a:p>
            <a:pPr algn="l" eaLnBrk="1" hangingPunct="1">
              <a:spcBef>
                <a:spcPct val="0"/>
              </a:spcBef>
              <a:buClrTx/>
              <a:buSzTx/>
              <a:buFontTx/>
              <a:buNone/>
            </a:pPr>
            <a:r>
              <a:rPr lang="en-US" altLang="zh-CN" sz="3200">
                <a:latin typeface="Times New Roman" pitchFamily="18" charset="0"/>
              </a:rPr>
              <a:t>                        =64</a:t>
            </a:r>
            <a:r>
              <a:rPr lang="zh-CN" altLang="en-US" sz="3200">
                <a:latin typeface="Times New Roman" pitchFamily="18" charset="0"/>
              </a:rPr>
              <a:t>字节</a:t>
            </a:r>
            <a:endParaRPr lang="en-US" altLang="zh-CN" sz="3200">
              <a:latin typeface="Times New Roman" pitchFamily="18" charset="0"/>
            </a:endParaRPr>
          </a:p>
        </p:txBody>
      </p:sp>
      <p:sp>
        <p:nvSpPr>
          <p:cNvPr id="6" name="Text Box 104"/>
          <p:cNvSpPr txBox="1">
            <a:spLocks noChangeArrowheads="1"/>
          </p:cNvSpPr>
          <p:nvPr/>
        </p:nvSpPr>
        <p:spPr bwMode="auto">
          <a:xfrm>
            <a:off x="0" y="3844925"/>
            <a:ext cx="8786813" cy="584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a:t>
            </a:r>
            <a:r>
              <a:rPr lang="en-US" altLang="zh-CN" sz="3200">
                <a:latin typeface="Times New Roman" pitchFamily="18" charset="0"/>
              </a:rPr>
              <a:t>2</a:t>
            </a:r>
            <a:r>
              <a:rPr lang="zh-CN" altLang="en-US" sz="3200">
                <a:latin typeface="Times New Roman" pitchFamily="18" charset="0"/>
              </a:rPr>
              <a:t>）主存容量</a:t>
            </a:r>
            <a:r>
              <a:rPr lang="en-US" altLang="zh-CN" sz="3200">
                <a:latin typeface="Times New Roman" pitchFamily="18" charset="0"/>
              </a:rPr>
              <a:t>512KB=2</a:t>
            </a:r>
            <a:r>
              <a:rPr lang="en-US" altLang="zh-CN" sz="3200" baseline="30000">
                <a:latin typeface="Times New Roman" pitchFamily="18" charset="0"/>
              </a:rPr>
              <a:t>19</a:t>
            </a:r>
            <a:r>
              <a:rPr lang="en-US" altLang="zh-CN" sz="3200">
                <a:latin typeface="Times New Roman" pitchFamily="18" charset="0"/>
              </a:rPr>
              <a:t>B,</a:t>
            </a:r>
            <a:r>
              <a:rPr lang="zh-CN" altLang="en-US" sz="3200">
                <a:latin typeface="Times New Roman" pitchFamily="18" charset="0"/>
              </a:rPr>
              <a:t>主存地址</a:t>
            </a:r>
            <a:r>
              <a:rPr lang="en-US" altLang="zh-CN" sz="3200">
                <a:latin typeface="Times New Roman" pitchFamily="18" charset="0"/>
              </a:rPr>
              <a:t>19</a:t>
            </a:r>
            <a:r>
              <a:rPr lang="zh-CN" altLang="en-US" sz="3200">
                <a:latin typeface="Times New Roman" pitchFamily="18" charset="0"/>
              </a:rPr>
              <a:t>位</a:t>
            </a:r>
            <a:endParaRPr lang="en-US" altLang="zh-CN" sz="3200">
              <a:latin typeface="Times New Roman" pitchFamily="18" charset="0"/>
            </a:endParaRPr>
          </a:p>
        </p:txBody>
      </p:sp>
      <p:sp>
        <p:nvSpPr>
          <p:cNvPr id="7" name="矩形 6"/>
          <p:cNvSpPr>
            <a:spLocks noChangeArrowheads="1"/>
          </p:cNvSpPr>
          <p:nvPr/>
        </p:nvSpPr>
        <p:spPr bwMode="auto">
          <a:xfrm>
            <a:off x="928688" y="2857500"/>
            <a:ext cx="5916612" cy="584200"/>
          </a:xfrm>
          <a:prstGeom prst="rect">
            <a:avLst/>
          </a:prstGeom>
          <a:noFill/>
          <a:ln w="9525">
            <a:noFill/>
            <a:miter lim="800000"/>
            <a:headEnd/>
            <a:tailEnd/>
          </a:ln>
        </p:spPr>
        <p:txBody>
          <a:bodyPr wrap="none">
            <a:spAutoFit/>
          </a:bodyPr>
          <a:lstStyle/>
          <a:p>
            <a:pPr algn="l" eaLnBrk="1" hangingPunct="1">
              <a:spcBef>
                <a:spcPct val="0"/>
              </a:spcBef>
              <a:buClrTx/>
              <a:buSzTx/>
            </a:pPr>
            <a:r>
              <a:rPr lang="en-US" altLang="zh-CN" sz="3200">
                <a:solidFill>
                  <a:srgbClr val="000000"/>
                </a:solidFill>
                <a:latin typeface="Times New Roman" pitchFamily="18" charset="0"/>
              </a:rPr>
              <a:t>Cache</a:t>
            </a:r>
            <a:r>
              <a:rPr lang="zh-CN" altLang="en-US" sz="3200">
                <a:solidFill>
                  <a:srgbClr val="000000"/>
                </a:solidFill>
                <a:latin typeface="Times New Roman" pitchFamily="18" charset="0"/>
              </a:rPr>
              <a:t>块数</a:t>
            </a:r>
            <a:r>
              <a:rPr lang="en-US" altLang="zh-CN" sz="3200">
                <a:solidFill>
                  <a:srgbClr val="000000"/>
                </a:solidFill>
                <a:latin typeface="Times New Roman" pitchFamily="18" charset="0"/>
              </a:rPr>
              <a:t>=4KB÷64B/</a:t>
            </a:r>
            <a:r>
              <a:rPr lang="zh-CN" altLang="en-US" sz="3200">
                <a:solidFill>
                  <a:srgbClr val="000000"/>
                </a:solidFill>
                <a:latin typeface="Times New Roman" pitchFamily="18" charset="0"/>
              </a:rPr>
              <a:t>块</a:t>
            </a:r>
            <a:r>
              <a:rPr lang="en-US" altLang="zh-CN" sz="3200">
                <a:solidFill>
                  <a:srgbClr val="000000"/>
                </a:solidFill>
                <a:latin typeface="Times New Roman" pitchFamily="18" charset="0"/>
              </a:rPr>
              <a:t>=64 </a:t>
            </a:r>
            <a:r>
              <a:rPr lang="zh-CN" altLang="en-US" sz="3200">
                <a:solidFill>
                  <a:srgbClr val="000000"/>
                </a:solidFill>
                <a:latin typeface="Times New Roman" pitchFamily="18" charset="0"/>
              </a:rPr>
              <a:t>块</a:t>
            </a:r>
            <a:endParaRPr lang="en-US" altLang="zh-CN" sz="3200">
              <a:solidFill>
                <a:srgbClr val="000000"/>
              </a:solidFill>
              <a:latin typeface="Times New Roman" pitchFamily="18" charset="0"/>
            </a:endParaRPr>
          </a:p>
        </p:txBody>
      </p:sp>
      <p:sp>
        <p:nvSpPr>
          <p:cNvPr id="8" name="矩形 7"/>
          <p:cNvSpPr>
            <a:spLocks noChangeArrowheads="1"/>
          </p:cNvSpPr>
          <p:nvPr/>
        </p:nvSpPr>
        <p:spPr bwMode="auto">
          <a:xfrm>
            <a:off x="1000125" y="4487863"/>
            <a:ext cx="6364288" cy="584200"/>
          </a:xfrm>
          <a:prstGeom prst="rect">
            <a:avLst/>
          </a:prstGeom>
          <a:noFill/>
          <a:ln w="9525">
            <a:noFill/>
            <a:miter lim="800000"/>
            <a:headEnd/>
            <a:tailEnd/>
          </a:ln>
        </p:spPr>
        <p:txBody>
          <a:bodyPr wrap="none">
            <a:spAutoFit/>
          </a:bodyPr>
          <a:lstStyle/>
          <a:p>
            <a:pPr algn="l" eaLnBrk="1" hangingPunct="1">
              <a:spcBef>
                <a:spcPct val="0"/>
              </a:spcBef>
              <a:buClrTx/>
              <a:buSzTx/>
            </a:pPr>
            <a:r>
              <a:rPr lang="zh-CN" altLang="en-US" sz="3200">
                <a:solidFill>
                  <a:srgbClr val="000000"/>
                </a:solidFill>
                <a:latin typeface="Times New Roman" pitchFamily="18" charset="0"/>
              </a:rPr>
              <a:t>主存块数</a:t>
            </a:r>
            <a:r>
              <a:rPr lang="en-US" altLang="zh-CN" sz="3200">
                <a:solidFill>
                  <a:srgbClr val="000000"/>
                </a:solidFill>
                <a:latin typeface="Times New Roman" pitchFamily="18" charset="0"/>
              </a:rPr>
              <a:t>=512KB÷64B/</a:t>
            </a:r>
            <a:r>
              <a:rPr lang="zh-CN" altLang="en-US" sz="3200">
                <a:solidFill>
                  <a:srgbClr val="000000"/>
                </a:solidFill>
                <a:latin typeface="Times New Roman" pitchFamily="18" charset="0"/>
              </a:rPr>
              <a:t>块</a:t>
            </a:r>
            <a:r>
              <a:rPr lang="en-US" altLang="zh-CN" sz="3200">
                <a:solidFill>
                  <a:srgbClr val="000000"/>
                </a:solidFill>
                <a:latin typeface="Times New Roman" pitchFamily="18" charset="0"/>
              </a:rPr>
              <a:t>=8192</a:t>
            </a:r>
            <a:r>
              <a:rPr lang="zh-CN" altLang="en-US" sz="3200">
                <a:solidFill>
                  <a:srgbClr val="000000"/>
                </a:solidFill>
                <a:latin typeface="Times New Roman" pitchFamily="18" charset="0"/>
              </a:rPr>
              <a:t>块</a:t>
            </a:r>
            <a:endParaRPr lang="en-US" altLang="zh-CN" sz="3200">
              <a:solidFill>
                <a:srgbClr val="00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灯片编号占位符 1"/>
          <p:cNvSpPr>
            <a:spLocks noGrp="1"/>
          </p:cNvSpPr>
          <p:nvPr>
            <p:ph type="sldNum" sz="quarter" idx="10"/>
          </p:nvPr>
        </p:nvSpPr>
        <p:spPr bwMode="auto">
          <a:noFill/>
          <a:ln>
            <a:miter lim="800000"/>
            <a:headEnd/>
            <a:tailEnd/>
          </a:ln>
        </p:spPr>
        <p:txBody>
          <a:bodyPr/>
          <a:lstStyle/>
          <a:p>
            <a:fld id="{E037338F-89DF-4EBD-AD6D-9EB84AC73BA2}" type="slidenum">
              <a:rPr lang="zh-CN" altLang="en-US" smtClean="0"/>
              <a:pPr/>
              <a:t>126</a:t>
            </a:fld>
            <a:endParaRPr lang="en-US" altLang="zh-CN"/>
          </a:p>
        </p:txBody>
      </p:sp>
      <p:sp>
        <p:nvSpPr>
          <p:cNvPr id="125955" name="Rectangle 3"/>
          <p:cNvSpPr>
            <a:spLocks noChangeArrowheads="1"/>
          </p:cNvSpPr>
          <p:nvPr/>
        </p:nvSpPr>
        <p:spPr bwMode="auto">
          <a:xfrm>
            <a:off x="2124075" y="4884738"/>
            <a:ext cx="1411288" cy="344487"/>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8192</a:t>
            </a:r>
            <a:endParaRPr lang="zh-CN" altLang="en-US" sz="2000">
              <a:latin typeface="Times New Roman" pitchFamily="18" charset="0"/>
            </a:endParaRPr>
          </a:p>
        </p:txBody>
      </p:sp>
      <p:sp>
        <p:nvSpPr>
          <p:cNvPr id="125956" name="Rectangle 4"/>
          <p:cNvSpPr>
            <a:spLocks noChangeArrowheads="1"/>
          </p:cNvSpPr>
          <p:nvPr/>
        </p:nvSpPr>
        <p:spPr bwMode="auto">
          <a:xfrm>
            <a:off x="2124075" y="4586288"/>
            <a:ext cx="1411288" cy="319087"/>
          </a:xfrm>
          <a:prstGeom prst="rect">
            <a:avLst/>
          </a:prstGeom>
          <a:noFill/>
          <a:ln w="9525">
            <a:noFill/>
            <a:miter lim="800000"/>
            <a:headEnd/>
            <a:tailEnd/>
          </a:ln>
        </p:spPr>
        <p:txBody>
          <a:bodyPr/>
          <a:lstStyle/>
          <a:p>
            <a:pPr algn="l" eaLnBrk="1" hangingPunct="1">
              <a:buClr>
                <a:schemeClr val="accent2"/>
              </a:buClr>
            </a:pPr>
            <a:endParaRPr lang="zh-CN" altLang="en-US">
              <a:latin typeface="Times New Roman" pitchFamily="18" charset="0"/>
            </a:endParaRPr>
          </a:p>
        </p:txBody>
      </p:sp>
      <p:sp>
        <p:nvSpPr>
          <p:cNvPr id="125957" name="Rectangle 5"/>
          <p:cNvSpPr>
            <a:spLocks noChangeArrowheads="1"/>
          </p:cNvSpPr>
          <p:nvPr/>
        </p:nvSpPr>
        <p:spPr bwMode="auto">
          <a:xfrm>
            <a:off x="2124075" y="4219575"/>
            <a:ext cx="1411288" cy="346075"/>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  字块</a:t>
            </a:r>
            <a:r>
              <a:rPr lang="en-US" altLang="zh-CN" sz="2000">
                <a:latin typeface="Times New Roman" pitchFamily="18" charset="0"/>
              </a:rPr>
              <a:t>65</a:t>
            </a:r>
            <a:endParaRPr lang="en-US" altLang="zh-CN" sz="2000" baseline="30000">
              <a:latin typeface="Times New Roman" pitchFamily="18" charset="0"/>
            </a:endParaRPr>
          </a:p>
        </p:txBody>
      </p:sp>
      <p:sp>
        <p:nvSpPr>
          <p:cNvPr id="125958" name="Rectangle 6"/>
          <p:cNvSpPr>
            <a:spLocks noChangeArrowheads="1"/>
          </p:cNvSpPr>
          <p:nvPr/>
        </p:nvSpPr>
        <p:spPr bwMode="auto">
          <a:xfrm>
            <a:off x="2047875" y="3873500"/>
            <a:ext cx="1639888" cy="342900"/>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64</a:t>
            </a:r>
          </a:p>
        </p:txBody>
      </p:sp>
      <p:sp>
        <p:nvSpPr>
          <p:cNvPr id="125959" name="Rectangle 7"/>
          <p:cNvSpPr>
            <a:spLocks noChangeArrowheads="1"/>
          </p:cNvSpPr>
          <p:nvPr/>
        </p:nvSpPr>
        <p:spPr bwMode="auto">
          <a:xfrm>
            <a:off x="2124075" y="3549650"/>
            <a:ext cx="1411288" cy="344488"/>
          </a:xfrm>
          <a:prstGeom prst="rect">
            <a:avLst/>
          </a:prstGeom>
          <a:noFill/>
          <a:ln w="9525">
            <a:noFill/>
            <a:miter lim="800000"/>
            <a:headEnd/>
            <a:tailEnd/>
          </a:ln>
        </p:spPr>
        <p:txBody>
          <a:bodyPr/>
          <a:lstStyle/>
          <a:p>
            <a:pPr algn="l" eaLnBrk="1" hangingPunct="1">
              <a:buClr>
                <a:schemeClr val="accent2"/>
              </a:buClr>
            </a:pPr>
            <a:endParaRPr lang="zh-CN" altLang="en-US" sz="2000">
              <a:latin typeface="Times New Roman" pitchFamily="18" charset="0"/>
            </a:endParaRPr>
          </a:p>
        </p:txBody>
      </p:sp>
      <p:sp>
        <p:nvSpPr>
          <p:cNvPr id="125960" name="Rectangle 8"/>
          <p:cNvSpPr>
            <a:spLocks noChangeArrowheads="1"/>
          </p:cNvSpPr>
          <p:nvPr/>
        </p:nvSpPr>
        <p:spPr bwMode="auto">
          <a:xfrm>
            <a:off x="2124075" y="3186113"/>
            <a:ext cx="1411288" cy="346075"/>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7</a:t>
            </a:r>
            <a:endParaRPr lang="en-US" altLang="zh-CN" sz="2000" baseline="30000">
              <a:latin typeface="Times New Roman" pitchFamily="18" charset="0"/>
            </a:endParaRPr>
          </a:p>
        </p:txBody>
      </p:sp>
      <p:sp>
        <p:nvSpPr>
          <p:cNvPr id="125961" name="Rectangle 9"/>
          <p:cNvSpPr>
            <a:spLocks noChangeArrowheads="1"/>
          </p:cNvSpPr>
          <p:nvPr/>
        </p:nvSpPr>
        <p:spPr bwMode="auto">
          <a:xfrm>
            <a:off x="2124075" y="2836863"/>
            <a:ext cx="1411288"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6</a:t>
            </a:r>
            <a:endParaRPr lang="en-US" altLang="zh-CN" sz="2000" i="1" baseline="30000">
              <a:latin typeface="Times New Roman" pitchFamily="18" charset="0"/>
            </a:endParaRPr>
          </a:p>
        </p:txBody>
      </p:sp>
      <p:sp>
        <p:nvSpPr>
          <p:cNvPr id="125962" name="Rectangle 10"/>
          <p:cNvSpPr>
            <a:spLocks noChangeArrowheads="1"/>
          </p:cNvSpPr>
          <p:nvPr/>
        </p:nvSpPr>
        <p:spPr bwMode="auto">
          <a:xfrm>
            <a:off x="2124075" y="2495550"/>
            <a:ext cx="1411288" cy="344488"/>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5</a:t>
            </a:r>
          </a:p>
        </p:txBody>
      </p:sp>
      <p:sp>
        <p:nvSpPr>
          <p:cNvPr id="125963" name="Rectangle 11"/>
          <p:cNvSpPr>
            <a:spLocks noChangeArrowheads="1"/>
          </p:cNvSpPr>
          <p:nvPr/>
        </p:nvSpPr>
        <p:spPr bwMode="auto">
          <a:xfrm>
            <a:off x="2124075" y="2193925"/>
            <a:ext cx="1411288" cy="319088"/>
          </a:xfrm>
          <a:prstGeom prst="rect">
            <a:avLst/>
          </a:prstGeom>
          <a:noFill/>
          <a:ln w="9525">
            <a:noFill/>
            <a:miter lim="800000"/>
            <a:headEnd/>
            <a:tailEnd/>
          </a:ln>
        </p:spPr>
        <p:txBody>
          <a:bodyPr/>
          <a:lstStyle/>
          <a:p>
            <a:pPr algn="l" eaLnBrk="1" hangingPunct="1">
              <a:buClr>
                <a:schemeClr val="accent2"/>
              </a:buClr>
            </a:pPr>
            <a:endParaRPr lang="zh-CN" altLang="en-US">
              <a:latin typeface="Times New Roman" pitchFamily="18" charset="0"/>
            </a:endParaRPr>
          </a:p>
        </p:txBody>
      </p:sp>
      <p:sp>
        <p:nvSpPr>
          <p:cNvPr id="125964" name="Rectangle 12"/>
          <p:cNvSpPr>
            <a:spLocks noChangeArrowheads="1"/>
          </p:cNvSpPr>
          <p:nvPr/>
        </p:nvSpPr>
        <p:spPr bwMode="auto">
          <a:xfrm>
            <a:off x="2124075" y="1830388"/>
            <a:ext cx="1411288"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2</a:t>
            </a:r>
            <a:endParaRPr lang="zh-CN" altLang="en-US" sz="2000">
              <a:latin typeface="Times New Roman" pitchFamily="18" charset="0"/>
            </a:endParaRPr>
          </a:p>
        </p:txBody>
      </p:sp>
      <p:sp>
        <p:nvSpPr>
          <p:cNvPr id="125965" name="Rectangle 13"/>
          <p:cNvSpPr>
            <a:spLocks noChangeArrowheads="1"/>
          </p:cNvSpPr>
          <p:nvPr/>
        </p:nvSpPr>
        <p:spPr bwMode="auto">
          <a:xfrm>
            <a:off x="2124075" y="1484313"/>
            <a:ext cx="1411288" cy="344487"/>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1</a:t>
            </a:r>
            <a:endParaRPr lang="zh-CN" altLang="en-US" sz="2000">
              <a:latin typeface="Times New Roman" pitchFamily="18" charset="0"/>
            </a:endParaRPr>
          </a:p>
        </p:txBody>
      </p:sp>
      <p:sp>
        <p:nvSpPr>
          <p:cNvPr id="125966" name="Line 14"/>
          <p:cNvSpPr>
            <a:spLocks noChangeShapeType="1"/>
          </p:cNvSpPr>
          <p:nvPr/>
        </p:nvSpPr>
        <p:spPr bwMode="auto">
          <a:xfrm>
            <a:off x="2124075" y="1503363"/>
            <a:ext cx="1411288" cy="0"/>
          </a:xfrm>
          <a:prstGeom prst="line">
            <a:avLst/>
          </a:prstGeom>
          <a:noFill/>
          <a:ln w="28575" cap="sq">
            <a:solidFill>
              <a:schemeClr val="tx1"/>
            </a:solidFill>
            <a:round/>
            <a:headEnd/>
            <a:tailEnd/>
          </a:ln>
        </p:spPr>
        <p:txBody>
          <a:bodyPr wrap="none"/>
          <a:lstStyle/>
          <a:p>
            <a:endParaRPr lang="zh-CN" altLang="en-US"/>
          </a:p>
        </p:txBody>
      </p:sp>
      <p:sp>
        <p:nvSpPr>
          <p:cNvPr id="125967" name="Line 15"/>
          <p:cNvSpPr>
            <a:spLocks noChangeShapeType="1"/>
          </p:cNvSpPr>
          <p:nvPr/>
        </p:nvSpPr>
        <p:spPr bwMode="auto">
          <a:xfrm>
            <a:off x="2124075" y="1847850"/>
            <a:ext cx="1411288" cy="0"/>
          </a:xfrm>
          <a:prstGeom prst="line">
            <a:avLst/>
          </a:prstGeom>
          <a:noFill/>
          <a:ln w="28575">
            <a:solidFill>
              <a:schemeClr val="tx1"/>
            </a:solidFill>
            <a:round/>
            <a:headEnd/>
            <a:tailEnd/>
          </a:ln>
        </p:spPr>
        <p:txBody>
          <a:bodyPr wrap="none"/>
          <a:lstStyle/>
          <a:p>
            <a:endParaRPr lang="zh-CN" altLang="en-US"/>
          </a:p>
        </p:txBody>
      </p:sp>
      <p:sp>
        <p:nvSpPr>
          <p:cNvPr id="125968" name="Line 16"/>
          <p:cNvSpPr>
            <a:spLocks noChangeShapeType="1"/>
          </p:cNvSpPr>
          <p:nvPr/>
        </p:nvSpPr>
        <p:spPr bwMode="auto">
          <a:xfrm>
            <a:off x="2124075" y="2193925"/>
            <a:ext cx="1411288" cy="0"/>
          </a:xfrm>
          <a:prstGeom prst="line">
            <a:avLst/>
          </a:prstGeom>
          <a:noFill/>
          <a:ln w="28575">
            <a:solidFill>
              <a:schemeClr val="tx1"/>
            </a:solidFill>
            <a:round/>
            <a:headEnd/>
            <a:tailEnd/>
          </a:ln>
        </p:spPr>
        <p:txBody>
          <a:bodyPr wrap="none"/>
          <a:lstStyle/>
          <a:p>
            <a:endParaRPr lang="zh-CN" altLang="en-US"/>
          </a:p>
        </p:txBody>
      </p:sp>
      <p:sp>
        <p:nvSpPr>
          <p:cNvPr id="125969" name="Line 17"/>
          <p:cNvSpPr>
            <a:spLocks noChangeShapeType="1"/>
          </p:cNvSpPr>
          <p:nvPr/>
        </p:nvSpPr>
        <p:spPr bwMode="auto">
          <a:xfrm>
            <a:off x="2124075" y="2513013"/>
            <a:ext cx="1411288" cy="0"/>
          </a:xfrm>
          <a:prstGeom prst="line">
            <a:avLst/>
          </a:prstGeom>
          <a:noFill/>
          <a:ln w="28575">
            <a:solidFill>
              <a:schemeClr val="tx1"/>
            </a:solidFill>
            <a:round/>
            <a:headEnd/>
            <a:tailEnd/>
          </a:ln>
        </p:spPr>
        <p:txBody>
          <a:bodyPr wrap="none"/>
          <a:lstStyle/>
          <a:p>
            <a:endParaRPr lang="zh-CN" altLang="en-US"/>
          </a:p>
        </p:txBody>
      </p:sp>
      <p:sp>
        <p:nvSpPr>
          <p:cNvPr id="125970" name="Line 18"/>
          <p:cNvSpPr>
            <a:spLocks noChangeShapeType="1"/>
          </p:cNvSpPr>
          <p:nvPr/>
        </p:nvSpPr>
        <p:spPr bwMode="auto">
          <a:xfrm>
            <a:off x="2124075" y="2857500"/>
            <a:ext cx="1411288" cy="0"/>
          </a:xfrm>
          <a:prstGeom prst="line">
            <a:avLst/>
          </a:prstGeom>
          <a:noFill/>
          <a:ln w="28575">
            <a:solidFill>
              <a:schemeClr val="tx1"/>
            </a:solidFill>
            <a:round/>
            <a:headEnd/>
            <a:tailEnd/>
          </a:ln>
        </p:spPr>
        <p:txBody>
          <a:bodyPr wrap="none"/>
          <a:lstStyle/>
          <a:p>
            <a:endParaRPr lang="zh-CN" altLang="en-US"/>
          </a:p>
        </p:txBody>
      </p:sp>
      <p:sp>
        <p:nvSpPr>
          <p:cNvPr id="125971" name="Line 19"/>
          <p:cNvSpPr>
            <a:spLocks noChangeShapeType="1"/>
          </p:cNvSpPr>
          <p:nvPr/>
        </p:nvSpPr>
        <p:spPr bwMode="auto">
          <a:xfrm>
            <a:off x="2124075" y="3203575"/>
            <a:ext cx="1411288" cy="0"/>
          </a:xfrm>
          <a:prstGeom prst="line">
            <a:avLst/>
          </a:prstGeom>
          <a:noFill/>
          <a:ln w="28575">
            <a:solidFill>
              <a:schemeClr val="tx1"/>
            </a:solidFill>
            <a:round/>
            <a:headEnd/>
            <a:tailEnd/>
          </a:ln>
        </p:spPr>
        <p:txBody>
          <a:bodyPr wrap="none"/>
          <a:lstStyle/>
          <a:p>
            <a:endParaRPr lang="zh-CN" altLang="en-US"/>
          </a:p>
        </p:txBody>
      </p:sp>
      <p:sp>
        <p:nvSpPr>
          <p:cNvPr id="125972" name="Line 20"/>
          <p:cNvSpPr>
            <a:spLocks noChangeShapeType="1"/>
          </p:cNvSpPr>
          <p:nvPr/>
        </p:nvSpPr>
        <p:spPr bwMode="auto">
          <a:xfrm>
            <a:off x="2124075" y="3549650"/>
            <a:ext cx="1411288" cy="0"/>
          </a:xfrm>
          <a:prstGeom prst="line">
            <a:avLst/>
          </a:prstGeom>
          <a:noFill/>
          <a:ln w="28575">
            <a:solidFill>
              <a:schemeClr val="tx1"/>
            </a:solidFill>
            <a:round/>
            <a:headEnd/>
            <a:tailEnd/>
          </a:ln>
        </p:spPr>
        <p:txBody>
          <a:bodyPr wrap="none"/>
          <a:lstStyle/>
          <a:p>
            <a:endParaRPr lang="zh-CN" altLang="en-US"/>
          </a:p>
        </p:txBody>
      </p:sp>
      <p:sp>
        <p:nvSpPr>
          <p:cNvPr id="125973" name="Line 21"/>
          <p:cNvSpPr>
            <a:spLocks noChangeShapeType="1"/>
          </p:cNvSpPr>
          <p:nvPr/>
        </p:nvSpPr>
        <p:spPr bwMode="auto">
          <a:xfrm>
            <a:off x="2124075" y="3894138"/>
            <a:ext cx="1411288" cy="0"/>
          </a:xfrm>
          <a:prstGeom prst="line">
            <a:avLst/>
          </a:prstGeom>
          <a:noFill/>
          <a:ln w="28575">
            <a:solidFill>
              <a:schemeClr val="tx1"/>
            </a:solidFill>
            <a:round/>
            <a:headEnd/>
            <a:tailEnd/>
          </a:ln>
        </p:spPr>
        <p:txBody>
          <a:bodyPr wrap="none"/>
          <a:lstStyle/>
          <a:p>
            <a:endParaRPr lang="zh-CN" altLang="en-US"/>
          </a:p>
        </p:txBody>
      </p:sp>
      <p:sp>
        <p:nvSpPr>
          <p:cNvPr id="125974" name="Line 22"/>
          <p:cNvSpPr>
            <a:spLocks noChangeShapeType="1"/>
          </p:cNvSpPr>
          <p:nvPr/>
        </p:nvSpPr>
        <p:spPr bwMode="auto">
          <a:xfrm>
            <a:off x="2124075" y="4240213"/>
            <a:ext cx="1411288" cy="0"/>
          </a:xfrm>
          <a:prstGeom prst="line">
            <a:avLst/>
          </a:prstGeom>
          <a:noFill/>
          <a:ln w="28575">
            <a:solidFill>
              <a:schemeClr val="tx1"/>
            </a:solidFill>
            <a:round/>
            <a:headEnd/>
            <a:tailEnd/>
          </a:ln>
        </p:spPr>
        <p:txBody>
          <a:bodyPr wrap="none"/>
          <a:lstStyle/>
          <a:p>
            <a:endParaRPr lang="zh-CN" altLang="en-US"/>
          </a:p>
        </p:txBody>
      </p:sp>
      <p:sp>
        <p:nvSpPr>
          <p:cNvPr id="125975" name="Line 23"/>
          <p:cNvSpPr>
            <a:spLocks noChangeShapeType="1"/>
          </p:cNvSpPr>
          <p:nvPr/>
        </p:nvSpPr>
        <p:spPr bwMode="auto">
          <a:xfrm>
            <a:off x="2124075" y="4586288"/>
            <a:ext cx="1411288" cy="0"/>
          </a:xfrm>
          <a:prstGeom prst="line">
            <a:avLst/>
          </a:prstGeom>
          <a:noFill/>
          <a:ln w="28575">
            <a:solidFill>
              <a:schemeClr val="tx1"/>
            </a:solidFill>
            <a:round/>
            <a:headEnd/>
            <a:tailEnd/>
          </a:ln>
        </p:spPr>
        <p:txBody>
          <a:bodyPr wrap="none"/>
          <a:lstStyle/>
          <a:p>
            <a:endParaRPr lang="zh-CN" altLang="en-US"/>
          </a:p>
        </p:txBody>
      </p:sp>
      <p:sp>
        <p:nvSpPr>
          <p:cNvPr id="125976" name="Line 24"/>
          <p:cNvSpPr>
            <a:spLocks noChangeShapeType="1"/>
          </p:cNvSpPr>
          <p:nvPr/>
        </p:nvSpPr>
        <p:spPr bwMode="auto">
          <a:xfrm>
            <a:off x="2124075" y="4905375"/>
            <a:ext cx="1411288" cy="0"/>
          </a:xfrm>
          <a:prstGeom prst="line">
            <a:avLst/>
          </a:prstGeom>
          <a:noFill/>
          <a:ln w="28575">
            <a:solidFill>
              <a:schemeClr val="tx1"/>
            </a:solidFill>
            <a:round/>
            <a:headEnd/>
            <a:tailEnd/>
          </a:ln>
        </p:spPr>
        <p:txBody>
          <a:bodyPr wrap="none"/>
          <a:lstStyle/>
          <a:p>
            <a:endParaRPr lang="zh-CN" altLang="en-US"/>
          </a:p>
        </p:txBody>
      </p:sp>
      <p:sp>
        <p:nvSpPr>
          <p:cNvPr id="125977" name="Line 25"/>
          <p:cNvSpPr>
            <a:spLocks noChangeShapeType="1"/>
          </p:cNvSpPr>
          <p:nvPr/>
        </p:nvSpPr>
        <p:spPr bwMode="auto">
          <a:xfrm>
            <a:off x="2124075" y="5249863"/>
            <a:ext cx="1411288" cy="0"/>
          </a:xfrm>
          <a:prstGeom prst="line">
            <a:avLst/>
          </a:prstGeom>
          <a:noFill/>
          <a:ln w="28575" cap="sq">
            <a:solidFill>
              <a:schemeClr val="tx1"/>
            </a:solidFill>
            <a:round/>
            <a:headEnd/>
            <a:tailEnd/>
          </a:ln>
        </p:spPr>
        <p:txBody>
          <a:bodyPr wrap="none"/>
          <a:lstStyle/>
          <a:p>
            <a:endParaRPr lang="zh-CN" altLang="en-US"/>
          </a:p>
        </p:txBody>
      </p:sp>
      <p:sp>
        <p:nvSpPr>
          <p:cNvPr id="125978" name="Line 26"/>
          <p:cNvSpPr>
            <a:spLocks noChangeShapeType="1"/>
          </p:cNvSpPr>
          <p:nvPr/>
        </p:nvSpPr>
        <p:spPr bwMode="auto">
          <a:xfrm>
            <a:off x="2124075" y="1503363"/>
            <a:ext cx="0" cy="3746500"/>
          </a:xfrm>
          <a:prstGeom prst="line">
            <a:avLst/>
          </a:prstGeom>
          <a:noFill/>
          <a:ln w="28575" cap="sq">
            <a:solidFill>
              <a:schemeClr val="tx1"/>
            </a:solidFill>
            <a:round/>
            <a:headEnd/>
            <a:tailEnd/>
          </a:ln>
        </p:spPr>
        <p:txBody>
          <a:bodyPr wrap="none"/>
          <a:lstStyle/>
          <a:p>
            <a:endParaRPr lang="zh-CN" altLang="en-US"/>
          </a:p>
        </p:txBody>
      </p:sp>
      <p:sp>
        <p:nvSpPr>
          <p:cNvPr id="125979" name="Line 27"/>
          <p:cNvSpPr>
            <a:spLocks noChangeShapeType="1"/>
          </p:cNvSpPr>
          <p:nvPr/>
        </p:nvSpPr>
        <p:spPr bwMode="auto">
          <a:xfrm>
            <a:off x="3500438" y="1503363"/>
            <a:ext cx="0" cy="3746500"/>
          </a:xfrm>
          <a:prstGeom prst="line">
            <a:avLst/>
          </a:prstGeom>
          <a:noFill/>
          <a:ln w="28575" cap="sq">
            <a:solidFill>
              <a:schemeClr val="tx1"/>
            </a:solidFill>
            <a:round/>
            <a:headEnd/>
            <a:tailEnd/>
          </a:ln>
        </p:spPr>
        <p:txBody>
          <a:bodyPr wrap="none"/>
          <a:lstStyle/>
          <a:p>
            <a:endParaRPr lang="zh-CN" altLang="en-US"/>
          </a:p>
        </p:txBody>
      </p:sp>
      <p:sp>
        <p:nvSpPr>
          <p:cNvPr id="125980" name="Text Box 28"/>
          <p:cNvSpPr txBox="1">
            <a:spLocks noChangeArrowheads="1"/>
          </p:cNvSpPr>
          <p:nvPr/>
        </p:nvSpPr>
        <p:spPr bwMode="auto">
          <a:xfrm>
            <a:off x="2598738" y="2160588"/>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5981" name="Text Box 29"/>
          <p:cNvSpPr txBox="1">
            <a:spLocks noChangeArrowheads="1"/>
          </p:cNvSpPr>
          <p:nvPr/>
        </p:nvSpPr>
        <p:spPr bwMode="auto">
          <a:xfrm>
            <a:off x="2598738" y="3535363"/>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5982" name="Text Box 30"/>
          <p:cNvSpPr txBox="1">
            <a:spLocks noChangeArrowheads="1"/>
          </p:cNvSpPr>
          <p:nvPr/>
        </p:nvSpPr>
        <p:spPr bwMode="auto">
          <a:xfrm>
            <a:off x="2614613" y="4557713"/>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25983" name="Text Box 31"/>
          <p:cNvSpPr txBox="1">
            <a:spLocks noChangeArrowheads="1"/>
          </p:cNvSpPr>
          <p:nvPr/>
        </p:nvSpPr>
        <p:spPr bwMode="auto">
          <a:xfrm>
            <a:off x="2286000" y="1071563"/>
            <a:ext cx="1206500" cy="396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主存储体</a:t>
            </a:r>
          </a:p>
        </p:txBody>
      </p:sp>
      <p:sp>
        <p:nvSpPr>
          <p:cNvPr id="125984" name="Rectangle 32"/>
          <p:cNvSpPr>
            <a:spLocks noChangeArrowheads="1"/>
          </p:cNvSpPr>
          <p:nvPr/>
        </p:nvSpPr>
        <p:spPr bwMode="auto">
          <a:xfrm>
            <a:off x="103188" y="2027238"/>
            <a:ext cx="1336675"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a:t>
            </a:r>
            <a:r>
              <a:rPr lang="en-US" altLang="zh-CN" sz="2000">
                <a:latin typeface="Times New Roman" pitchFamily="18" charset="0"/>
              </a:rPr>
              <a:t>2</a:t>
            </a:r>
            <a:endParaRPr lang="zh-CN" altLang="en-US" sz="2000">
              <a:latin typeface="Times New Roman" pitchFamily="18" charset="0"/>
            </a:endParaRPr>
          </a:p>
        </p:txBody>
      </p:sp>
      <p:sp>
        <p:nvSpPr>
          <p:cNvPr id="125985" name="Rectangle 34"/>
          <p:cNvSpPr>
            <a:spLocks noChangeArrowheads="1"/>
          </p:cNvSpPr>
          <p:nvPr/>
        </p:nvSpPr>
        <p:spPr bwMode="auto">
          <a:xfrm>
            <a:off x="103188" y="1681163"/>
            <a:ext cx="1336675"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a:t>
            </a:r>
            <a:r>
              <a:rPr lang="en-US" altLang="zh-CN" sz="2000">
                <a:latin typeface="Times New Roman" pitchFamily="18" charset="0"/>
              </a:rPr>
              <a:t>1</a:t>
            </a:r>
            <a:endParaRPr lang="zh-CN" altLang="en-US" sz="2000">
              <a:latin typeface="Times New Roman" pitchFamily="18" charset="0"/>
            </a:endParaRPr>
          </a:p>
        </p:txBody>
      </p:sp>
      <p:sp>
        <p:nvSpPr>
          <p:cNvPr id="125986" name="Line 36"/>
          <p:cNvSpPr>
            <a:spLocks noChangeShapeType="1"/>
          </p:cNvSpPr>
          <p:nvPr/>
        </p:nvSpPr>
        <p:spPr bwMode="auto">
          <a:xfrm>
            <a:off x="358775" y="1684338"/>
            <a:ext cx="1008063" cy="0"/>
          </a:xfrm>
          <a:prstGeom prst="line">
            <a:avLst/>
          </a:prstGeom>
          <a:noFill/>
          <a:ln w="28575" cap="sq">
            <a:solidFill>
              <a:schemeClr val="tx1"/>
            </a:solidFill>
            <a:round/>
            <a:headEnd/>
            <a:tailEnd/>
          </a:ln>
        </p:spPr>
        <p:txBody>
          <a:bodyPr wrap="none"/>
          <a:lstStyle/>
          <a:p>
            <a:endParaRPr lang="zh-CN" altLang="en-US"/>
          </a:p>
        </p:txBody>
      </p:sp>
      <p:sp>
        <p:nvSpPr>
          <p:cNvPr id="125987" name="Line 37"/>
          <p:cNvSpPr>
            <a:spLocks noChangeShapeType="1"/>
          </p:cNvSpPr>
          <p:nvPr/>
        </p:nvSpPr>
        <p:spPr bwMode="auto">
          <a:xfrm>
            <a:off x="358775" y="2044700"/>
            <a:ext cx="1008063" cy="0"/>
          </a:xfrm>
          <a:prstGeom prst="line">
            <a:avLst/>
          </a:prstGeom>
          <a:noFill/>
          <a:ln w="28575">
            <a:solidFill>
              <a:schemeClr val="tx1"/>
            </a:solidFill>
            <a:round/>
            <a:headEnd/>
            <a:tailEnd/>
          </a:ln>
        </p:spPr>
        <p:txBody>
          <a:bodyPr wrap="none"/>
          <a:lstStyle/>
          <a:p>
            <a:endParaRPr lang="zh-CN" altLang="en-US"/>
          </a:p>
        </p:txBody>
      </p:sp>
      <p:sp>
        <p:nvSpPr>
          <p:cNvPr id="125988" name="Line 38"/>
          <p:cNvSpPr>
            <a:spLocks noChangeShapeType="1"/>
          </p:cNvSpPr>
          <p:nvPr/>
        </p:nvSpPr>
        <p:spPr bwMode="auto">
          <a:xfrm>
            <a:off x="358775" y="2405063"/>
            <a:ext cx="1008063" cy="0"/>
          </a:xfrm>
          <a:prstGeom prst="line">
            <a:avLst/>
          </a:prstGeom>
          <a:noFill/>
          <a:ln w="28575" cap="sq">
            <a:solidFill>
              <a:schemeClr val="tx1"/>
            </a:solidFill>
            <a:round/>
            <a:headEnd/>
            <a:tailEnd/>
          </a:ln>
        </p:spPr>
        <p:txBody>
          <a:bodyPr wrap="none"/>
          <a:lstStyle/>
          <a:p>
            <a:endParaRPr lang="zh-CN" altLang="en-US"/>
          </a:p>
        </p:txBody>
      </p:sp>
      <p:sp>
        <p:nvSpPr>
          <p:cNvPr id="125989" name="Line 41"/>
          <p:cNvSpPr>
            <a:spLocks noChangeShapeType="1"/>
          </p:cNvSpPr>
          <p:nvPr/>
        </p:nvSpPr>
        <p:spPr bwMode="auto">
          <a:xfrm>
            <a:off x="1398588" y="1649413"/>
            <a:ext cx="0" cy="2663825"/>
          </a:xfrm>
          <a:prstGeom prst="line">
            <a:avLst/>
          </a:prstGeom>
          <a:noFill/>
          <a:ln w="28575" cap="sq">
            <a:solidFill>
              <a:schemeClr val="tx1"/>
            </a:solidFill>
            <a:round/>
            <a:headEnd/>
            <a:tailEnd/>
          </a:ln>
        </p:spPr>
        <p:txBody>
          <a:bodyPr wrap="none"/>
          <a:lstStyle/>
          <a:p>
            <a:endParaRPr lang="zh-CN" altLang="en-US"/>
          </a:p>
        </p:txBody>
      </p:sp>
      <p:sp>
        <p:nvSpPr>
          <p:cNvPr id="125990" name="Rectangle 42"/>
          <p:cNvSpPr>
            <a:spLocks noChangeArrowheads="1"/>
          </p:cNvSpPr>
          <p:nvPr/>
        </p:nvSpPr>
        <p:spPr bwMode="auto">
          <a:xfrm>
            <a:off x="142875" y="3916363"/>
            <a:ext cx="1341438" cy="346075"/>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64</a:t>
            </a:r>
            <a:r>
              <a:rPr lang="zh-CN" altLang="en-US" sz="2000">
                <a:latin typeface="Times New Roman" pitchFamily="18" charset="0"/>
              </a:rPr>
              <a:t> </a:t>
            </a:r>
          </a:p>
        </p:txBody>
      </p:sp>
      <p:sp>
        <p:nvSpPr>
          <p:cNvPr id="125991" name="Line 44"/>
          <p:cNvSpPr>
            <a:spLocks noChangeShapeType="1"/>
          </p:cNvSpPr>
          <p:nvPr/>
        </p:nvSpPr>
        <p:spPr bwMode="auto">
          <a:xfrm flipV="1">
            <a:off x="358775" y="3916363"/>
            <a:ext cx="1008063" cy="0"/>
          </a:xfrm>
          <a:prstGeom prst="line">
            <a:avLst/>
          </a:prstGeom>
          <a:noFill/>
          <a:ln w="28575" cap="sq">
            <a:solidFill>
              <a:schemeClr val="tx1"/>
            </a:solidFill>
            <a:round/>
            <a:headEnd/>
            <a:tailEnd/>
          </a:ln>
        </p:spPr>
        <p:txBody>
          <a:bodyPr wrap="none"/>
          <a:lstStyle/>
          <a:p>
            <a:endParaRPr lang="zh-CN" altLang="en-US"/>
          </a:p>
        </p:txBody>
      </p:sp>
      <p:sp>
        <p:nvSpPr>
          <p:cNvPr id="125992" name="Line 45"/>
          <p:cNvSpPr>
            <a:spLocks noChangeShapeType="1"/>
          </p:cNvSpPr>
          <p:nvPr/>
        </p:nvSpPr>
        <p:spPr bwMode="auto">
          <a:xfrm>
            <a:off x="317500" y="4313238"/>
            <a:ext cx="1081088" cy="0"/>
          </a:xfrm>
          <a:prstGeom prst="line">
            <a:avLst/>
          </a:prstGeom>
          <a:noFill/>
          <a:ln w="28575" cap="sq">
            <a:solidFill>
              <a:schemeClr val="tx1"/>
            </a:solidFill>
            <a:round/>
            <a:headEnd/>
            <a:tailEnd/>
          </a:ln>
        </p:spPr>
        <p:txBody>
          <a:bodyPr wrap="none"/>
          <a:lstStyle/>
          <a:p>
            <a:endParaRPr lang="zh-CN" altLang="en-US"/>
          </a:p>
        </p:txBody>
      </p:sp>
      <p:sp>
        <p:nvSpPr>
          <p:cNvPr id="125993" name="Text Box 49"/>
          <p:cNvSpPr txBox="1">
            <a:spLocks noChangeArrowheads="1"/>
          </p:cNvSpPr>
          <p:nvPr/>
        </p:nvSpPr>
        <p:spPr bwMode="auto">
          <a:xfrm>
            <a:off x="142875" y="1214438"/>
            <a:ext cx="1552575" cy="396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Cache</a:t>
            </a:r>
            <a:r>
              <a:rPr lang="zh-CN" altLang="en-US">
                <a:latin typeface="Times New Roman" pitchFamily="18" charset="0"/>
              </a:rPr>
              <a:t>存储体</a:t>
            </a:r>
          </a:p>
        </p:txBody>
      </p:sp>
      <p:sp>
        <p:nvSpPr>
          <p:cNvPr id="125994" name="Text Box 57"/>
          <p:cNvSpPr txBox="1">
            <a:spLocks noChangeArrowheads="1"/>
          </p:cNvSpPr>
          <p:nvPr/>
        </p:nvSpPr>
        <p:spPr bwMode="auto">
          <a:xfrm>
            <a:off x="582613" y="3311525"/>
            <a:ext cx="671512" cy="4984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3200">
                <a:latin typeface="Times New Roman" pitchFamily="18" charset="0"/>
              </a:rPr>
              <a:t>…</a:t>
            </a:r>
          </a:p>
        </p:txBody>
      </p:sp>
      <p:sp>
        <p:nvSpPr>
          <p:cNvPr id="125995" name="Line 90"/>
          <p:cNvSpPr>
            <a:spLocks noChangeShapeType="1"/>
          </p:cNvSpPr>
          <p:nvPr/>
        </p:nvSpPr>
        <p:spPr bwMode="auto">
          <a:xfrm>
            <a:off x="1428750" y="4143375"/>
            <a:ext cx="706438" cy="962025"/>
          </a:xfrm>
          <a:prstGeom prst="line">
            <a:avLst/>
          </a:prstGeom>
          <a:noFill/>
          <a:ln w="38100">
            <a:solidFill>
              <a:schemeClr val="tx1"/>
            </a:solidFill>
            <a:round/>
            <a:headEnd/>
            <a:tailEnd/>
          </a:ln>
        </p:spPr>
        <p:txBody>
          <a:bodyPr wrap="none"/>
          <a:lstStyle/>
          <a:p>
            <a:endParaRPr lang="zh-CN" altLang="en-US"/>
          </a:p>
        </p:txBody>
      </p:sp>
      <p:sp>
        <p:nvSpPr>
          <p:cNvPr id="125996" name="Line 91"/>
          <p:cNvSpPr>
            <a:spLocks noChangeShapeType="1"/>
          </p:cNvSpPr>
          <p:nvPr/>
        </p:nvSpPr>
        <p:spPr bwMode="auto">
          <a:xfrm flipV="1">
            <a:off x="1428750" y="1649413"/>
            <a:ext cx="706438" cy="136525"/>
          </a:xfrm>
          <a:prstGeom prst="line">
            <a:avLst/>
          </a:prstGeom>
          <a:noFill/>
          <a:ln w="38100">
            <a:solidFill>
              <a:schemeClr val="tx1"/>
            </a:solidFill>
            <a:round/>
            <a:headEnd/>
            <a:tailEnd/>
          </a:ln>
        </p:spPr>
        <p:txBody>
          <a:bodyPr wrap="none"/>
          <a:lstStyle/>
          <a:p>
            <a:endParaRPr lang="zh-CN" altLang="en-US"/>
          </a:p>
        </p:txBody>
      </p:sp>
      <p:sp>
        <p:nvSpPr>
          <p:cNvPr id="125997" name="Line 92"/>
          <p:cNvSpPr>
            <a:spLocks noChangeShapeType="1"/>
          </p:cNvSpPr>
          <p:nvPr/>
        </p:nvSpPr>
        <p:spPr bwMode="auto">
          <a:xfrm flipV="1">
            <a:off x="1428750" y="2081213"/>
            <a:ext cx="706438" cy="133350"/>
          </a:xfrm>
          <a:prstGeom prst="line">
            <a:avLst/>
          </a:prstGeom>
          <a:noFill/>
          <a:ln w="38100">
            <a:solidFill>
              <a:schemeClr val="tx1"/>
            </a:solidFill>
            <a:round/>
            <a:headEnd/>
            <a:tailEnd/>
          </a:ln>
        </p:spPr>
        <p:txBody>
          <a:bodyPr wrap="none"/>
          <a:lstStyle/>
          <a:p>
            <a:endParaRPr lang="zh-CN" altLang="en-US"/>
          </a:p>
        </p:txBody>
      </p:sp>
      <p:sp>
        <p:nvSpPr>
          <p:cNvPr id="125998" name="Line 93"/>
          <p:cNvSpPr>
            <a:spLocks noChangeShapeType="1"/>
          </p:cNvSpPr>
          <p:nvPr/>
        </p:nvSpPr>
        <p:spPr bwMode="auto">
          <a:xfrm flipV="1">
            <a:off x="1439863" y="3017838"/>
            <a:ext cx="695325" cy="373062"/>
          </a:xfrm>
          <a:prstGeom prst="line">
            <a:avLst/>
          </a:prstGeom>
          <a:noFill/>
          <a:ln w="38100">
            <a:solidFill>
              <a:schemeClr val="tx1"/>
            </a:solidFill>
            <a:round/>
            <a:headEnd/>
            <a:tailEnd/>
          </a:ln>
        </p:spPr>
        <p:txBody>
          <a:bodyPr wrap="none"/>
          <a:lstStyle/>
          <a:p>
            <a:endParaRPr lang="zh-CN" altLang="en-US"/>
          </a:p>
        </p:txBody>
      </p:sp>
      <p:sp>
        <p:nvSpPr>
          <p:cNvPr id="125999" name="Line 96"/>
          <p:cNvSpPr>
            <a:spLocks noChangeShapeType="1"/>
          </p:cNvSpPr>
          <p:nvPr/>
        </p:nvSpPr>
        <p:spPr bwMode="auto">
          <a:xfrm flipV="1">
            <a:off x="1357313" y="2657475"/>
            <a:ext cx="777875" cy="342900"/>
          </a:xfrm>
          <a:prstGeom prst="line">
            <a:avLst/>
          </a:prstGeom>
          <a:noFill/>
          <a:ln w="38100">
            <a:solidFill>
              <a:schemeClr val="tx1"/>
            </a:solidFill>
            <a:round/>
            <a:headEnd/>
            <a:tailEnd/>
          </a:ln>
        </p:spPr>
        <p:txBody>
          <a:bodyPr wrap="none"/>
          <a:lstStyle/>
          <a:p>
            <a:endParaRPr lang="zh-CN" altLang="en-US"/>
          </a:p>
        </p:txBody>
      </p:sp>
      <p:sp>
        <p:nvSpPr>
          <p:cNvPr id="126000" name="AutoShape 83"/>
          <p:cNvSpPr>
            <a:spLocks/>
          </p:cNvSpPr>
          <p:nvPr/>
        </p:nvSpPr>
        <p:spPr bwMode="auto">
          <a:xfrm rot="5400000">
            <a:off x="2791618" y="4672807"/>
            <a:ext cx="144463" cy="1441450"/>
          </a:xfrm>
          <a:prstGeom prst="rightBrace">
            <a:avLst>
              <a:gd name="adj1" fmla="val 83150"/>
              <a:gd name="adj2" fmla="val 50000"/>
            </a:avLst>
          </a:prstGeom>
          <a:noFill/>
          <a:ln w="38100">
            <a:solidFill>
              <a:schemeClr val="tx1"/>
            </a:solidFill>
            <a:round/>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sp>
        <p:nvSpPr>
          <p:cNvPr id="126001" name="Rectangle 43"/>
          <p:cNvSpPr>
            <a:spLocks noChangeArrowheads="1"/>
          </p:cNvSpPr>
          <p:nvPr/>
        </p:nvSpPr>
        <p:spPr bwMode="auto">
          <a:xfrm>
            <a:off x="2351088" y="5480050"/>
            <a:ext cx="1187450" cy="346075"/>
          </a:xfrm>
          <a:prstGeom prst="rect">
            <a:avLst/>
          </a:prstGeom>
          <a:noFill/>
          <a:ln w="9525">
            <a:noFill/>
            <a:miter lim="800000"/>
            <a:headEnd/>
            <a:tailEnd/>
          </a:ln>
        </p:spPr>
        <p:txBody>
          <a:bodyPr/>
          <a:lstStyle/>
          <a:p>
            <a:pPr algn="l" eaLnBrk="1" hangingPunct="1">
              <a:buClr>
                <a:schemeClr val="accent2"/>
              </a:buClr>
            </a:pPr>
            <a:r>
              <a:rPr lang="en-US" altLang="zh-CN">
                <a:latin typeface="Times New Roman" pitchFamily="18" charset="0"/>
              </a:rPr>
              <a:t>64</a:t>
            </a:r>
            <a:r>
              <a:rPr lang="zh-CN" altLang="en-US">
                <a:latin typeface="Times New Roman" pitchFamily="18" charset="0"/>
              </a:rPr>
              <a:t>字节 </a:t>
            </a:r>
          </a:p>
        </p:txBody>
      </p:sp>
      <p:sp>
        <p:nvSpPr>
          <p:cNvPr id="126002" name="Rectangle 32"/>
          <p:cNvSpPr>
            <a:spLocks noChangeArrowheads="1"/>
          </p:cNvSpPr>
          <p:nvPr/>
        </p:nvSpPr>
        <p:spPr bwMode="auto">
          <a:xfrm>
            <a:off x="103188" y="2420938"/>
            <a:ext cx="1336675" cy="346075"/>
          </a:xfrm>
          <a:prstGeom prst="rect">
            <a:avLst/>
          </a:prstGeom>
          <a:noFill/>
          <a:ln w="9525">
            <a:noFill/>
            <a:miter lim="800000"/>
            <a:headEnd/>
            <a:tailEnd/>
          </a:ln>
        </p:spPr>
        <p:txBody>
          <a:bodyPr/>
          <a:lstStyle/>
          <a:p>
            <a:pPr eaLnBrk="1" hangingPunct="1">
              <a:buClr>
                <a:schemeClr val="accent2"/>
              </a:buClr>
            </a:pPr>
            <a:r>
              <a:rPr lang="en-US" altLang="zh-CN" sz="2000">
                <a:latin typeface="Times New Roman" pitchFamily="18" charset="0"/>
              </a:rPr>
              <a:t>…</a:t>
            </a:r>
          </a:p>
        </p:txBody>
      </p:sp>
      <p:sp>
        <p:nvSpPr>
          <p:cNvPr id="126003" name="Line 38"/>
          <p:cNvSpPr>
            <a:spLocks noChangeShapeType="1"/>
          </p:cNvSpPr>
          <p:nvPr/>
        </p:nvSpPr>
        <p:spPr bwMode="auto">
          <a:xfrm flipV="1">
            <a:off x="358775" y="2836863"/>
            <a:ext cx="1008063" cy="0"/>
          </a:xfrm>
          <a:prstGeom prst="line">
            <a:avLst/>
          </a:prstGeom>
          <a:noFill/>
          <a:ln w="28575" cap="sq">
            <a:solidFill>
              <a:schemeClr val="tx1"/>
            </a:solidFill>
            <a:round/>
            <a:headEnd/>
            <a:tailEnd/>
          </a:ln>
        </p:spPr>
        <p:txBody>
          <a:bodyPr wrap="none"/>
          <a:lstStyle/>
          <a:p>
            <a:endParaRPr lang="zh-CN" altLang="en-US"/>
          </a:p>
        </p:txBody>
      </p:sp>
      <p:sp>
        <p:nvSpPr>
          <p:cNvPr id="126004" name="Rectangle 32"/>
          <p:cNvSpPr>
            <a:spLocks noChangeArrowheads="1"/>
          </p:cNvSpPr>
          <p:nvPr/>
        </p:nvSpPr>
        <p:spPr bwMode="auto">
          <a:xfrm>
            <a:off x="71438" y="2851150"/>
            <a:ext cx="1152525"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a:t>
            </a:r>
            <a:r>
              <a:rPr lang="en-US" altLang="zh-CN" sz="2000">
                <a:latin typeface="Times New Roman" pitchFamily="18" charset="0"/>
              </a:rPr>
              <a:t>5</a:t>
            </a:r>
          </a:p>
        </p:txBody>
      </p:sp>
      <p:sp>
        <p:nvSpPr>
          <p:cNvPr id="126005" name="Line 38"/>
          <p:cNvSpPr>
            <a:spLocks noChangeShapeType="1"/>
          </p:cNvSpPr>
          <p:nvPr/>
        </p:nvSpPr>
        <p:spPr bwMode="auto">
          <a:xfrm>
            <a:off x="358775" y="3197225"/>
            <a:ext cx="1008063" cy="0"/>
          </a:xfrm>
          <a:prstGeom prst="line">
            <a:avLst/>
          </a:prstGeom>
          <a:noFill/>
          <a:ln w="28575" cap="sq">
            <a:solidFill>
              <a:schemeClr val="tx1"/>
            </a:solidFill>
            <a:round/>
            <a:headEnd/>
            <a:tailEnd/>
          </a:ln>
        </p:spPr>
        <p:txBody>
          <a:bodyPr wrap="none"/>
          <a:lstStyle/>
          <a:p>
            <a:endParaRPr lang="zh-CN" altLang="en-US"/>
          </a:p>
        </p:txBody>
      </p:sp>
      <p:sp>
        <p:nvSpPr>
          <p:cNvPr id="126006" name="Line 92"/>
          <p:cNvSpPr>
            <a:spLocks noChangeShapeType="1"/>
          </p:cNvSpPr>
          <p:nvPr/>
        </p:nvSpPr>
        <p:spPr bwMode="auto">
          <a:xfrm flipV="1">
            <a:off x="285750" y="1684338"/>
            <a:ext cx="0" cy="2592387"/>
          </a:xfrm>
          <a:prstGeom prst="line">
            <a:avLst/>
          </a:prstGeom>
          <a:noFill/>
          <a:ln w="28575">
            <a:solidFill>
              <a:schemeClr val="tx1"/>
            </a:solidFill>
            <a:round/>
            <a:headEnd/>
            <a:tailEnd/>
          </a:ln>
        </p:spPr>
        <p:txBody>
          <a:bodyPr wrap="none"/>
          <a:lstStyle/>
          <a:p>
            <a:endParaRPr lang="zh-CN" altLang="en-US"/>
          </a:p>
        </p:txBody>
      </p:sp>
      <p:sp>
        <p:nvSpPr>
          <p:cNvPr id="126007" name="Line 90"/>
          <p:cNvSpPr>
            <a:spLocks noChangeShapeType="1"/>
          </p:cNvSpPr>
          <p:nvPr/>
        </p:nvSpPr>
        <p:spPr bwMode="auto">
          <a:xfrm flipV="1">
            <a:off x="1428750" y="4071938"/>
            <a:ext cx="714375" cy="71437"/>
          </a:xfrm>
          <a:prstGeom prst="line">
            <a:avLst/>
          </a:prstGeom>
          <a:noFill/>
          <a:ln w="38100">
            <a:solidFill>
              <a:schemeClr val="tx1"/>
            </a:solidFill>
            <a:round/>
            <a:headEnd/>
            <a:tailEnd/>
          </a:ln>
        </p:spPr>
        <p:txBody>
          <a:bodyPr wrap="none"/>
          <a:lstStyle/>
          <a:p>
            <a:endParaRPr lang="zh-CN" altLang="en-US"/>
          </a:p>
        </p:txBody>
      </p:sp>
      <p:sp>
        <p:nvSpPr>
          <p:cNvPr id="126008" name="Line 90"/>
          <p:cNvSpPr>
            <a:spLocks noChangeShapeType="1"/>
          </p:cNvSpPr>
          <p:nvPr/>
        </p:nvSpPr>
        <p:spPr bwMode="auto">
          <a:xfrm>
            <a:off x="1428750" y="1857375"/>
            <a:ext cx="714375" cy="2571750"/>
          </a:xfrm>
          <a:prstGeom prst="line">
            <a:avLst/>
          </a:prstGeom>
          <a:noFill/>
          <a:ln w="38100">
            <a:solidFill>
              <a:schemeClr val="tx1"/>
            </a:solidFill>
            <a:round/>
            <a:headEnd/>
            <a:tailEnd/>
          </a:ln>
        </p:spPr>
        <p:txBody>
          <a:bodyPr wrap="none"/>
          <a:lstStyle/>
          <a:p>
            <a:endParaRPr lang="zh-CN" altLang="en-US"/>
          </a:p>
        </p:txBody>
      </p:sp>
      <p:sp>
        <p:nvSpPr>
          <p:cNvPr id="65" name="Text Box 104"/>
          <p:cNvSpPr txBox="1">
            <a:spLocks noChangeArrowheads="1"/>
          </p:cNvSpPr>
          <p:nvPr/>
        </p:nvSpPr>
        <p:spPr bwMode="auto">
          <a:xfrm>
            <a:off x="3714750" y="1143000"/>
            <a:ext cx="5357813" cy="13843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直接映射方式下：</a:t>
            </a:r>
            <a:endParaRPr lang="en-US" altLang="zh-CN" sz="2800">
              <a:latin typeface="Times New Roman" pitchFamily="18" charset="0"/>
            </a:endParaRPr>
          </a:p>
          <a:p>
            <a:pPr algn="l" eaLnBrk="1" hangingPunct="1">
              <a:spcBef>
                <a:spcPct val="0"/>
              </a:spcBef>
              <a:buClrTx/>
              <a:buSzTx/>
              <a:buFontTx/>
              <a:buNone/>
            </a:pPr>
            <a:r>
              <a:rPr lang="zh-CN" altLang="en-US" sz="2800">
                <a:latin typeface="Times New Roman" pitchFamily="18" charset="0"/>
              </a:rPr>
              <a:t>（</a:t>
            </a:r>
            <a:r>
              <a:rPr lang="en-US" altLang="zh-CN" sz="2800">
                <a:latin typeface="Times New Roman" pitchFamily="18" charset="0"/>
              </a:rPr>
              <a:t>3</a:t>
            </a:r>
            <a:r>
              <a:rPr lang="zh-CN" altLang="en-US" sz="2800">
                <a:latin typeface="Times New Roman" pitchFamily="18" charset="0"/>
              </a:rPr>
              <a:t>）主存的第</a:t>
            </a:r>
            <a:r>
              <a:rPr lang="en-US" altLang="zh-CN" sz="2800">
                <a:latin typeface="Times New Roman" pitchFamily="18" charset="0"/>
              </a:rPr>
              <a:t>64</a:t>
            </a:r>
            <a:r>
              <a:rPr lang="en-US" altLang="zh-CN" sz="2800" i="1">
                <a:latin typeface="Times New Roman" pitchFamily="18" charset="0"/>
              </a:rPr>
              <a:t>n</a:t>
            </a:r>
            <a:r>
              <a:rPr lang="en-US" altLang="zh-CN" sz="2800">
                <a:latin typeface="Times New Roman" pitchFamily="18" charset="0"/>
              </a:rPr>
              <a:t>+5</a:t>
            </a:r>
            <a:r>
              <a:rPr lang="zh-CN" altLang="en-US" sz="2800">
                <a:latin typeface="Times New Roman" pitchFamily="18" charset="0"/>
              </a:rPr>
              <a:t>块</a:t>
            </a:r>
            <a:r>
              <a:rPr lang="en-US" altLang="zh-CN" sz="2800">
                <a:latin typeface="Times New Roman" pitchFamily="18" charset="0"/>
              </a:rPr>
              <a:t>(</a:t>
            </a:r>
            <a:r>
              <a:rPr lang="en-US" altLang="zh-CN" sz="2800" i="1">
                <a:latin typeface="Times New Roman" pitchFamily="18" charset="0"/>
              </a:rPr>
              <a:t>n</a:t>
            </a:r>
            <a:r>
              <a:rPr lang="en-US" altLang="zh-CN" sz="2800">
                <a:latin typeface="Times New Roman" pitchFamily="18" charset="0"/>
              </a:rPr>
              <a:t>=0, 1,…,127)</a:t>
            </a:r>
            <a:r>
              <a:rPr lang="zh-CN" altLang="en-US" sz="2800">
                <a:latin typeface="Times New Roman" pitchFamily="18" charset="0"/>
              </a:rPr>
              <a:t>可以映射到第五块</a:t>
            </a:r>
            <a:endParaRPr lang="en-US" altLang="zh-CN" sz="2800">
              <a:latin typeface="Times New Roman" pitchFamily="18" charset="0"/>
            </a:endParaRPr>
          </a:p>
        </p:txBody>
      </p:sp>
      <p:sp>
        <p:nvSpPr>
          <p:cNvPr id="66" name="Text Box 104"/>
          <p:cNvSpPr txBox="1">
            <a:spLocks noChangeArrowheads="1"/>
          </p:cNvSpPr>
          <p:nvPr/>
        </p:nvSpPr>
        <p:spPr bwMode="auto">
          <a:xfrm>
            <a:off x="3643313" y="3286125"/>
            <a:ext cx="5429250" cy="18161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a:t>
            </a:r>
            <a:r>
              <a:rPr lang="en-US" altLang="zh-CN" sz="2800">
                <a:latin typeface="Times New Roman" pitchFamily="18" charset="0"/>
              </a:rPr>
              <a:t>4</a:t>
            </a:r>
            <a:r>
              <a:rPr lang="zh-CN" altLang="en-US" sz="2800">
                <a:latin typeface="Times New Roman" pitchFamily="18" charset="0"/>
              </a:rPr>
              <a:t>）内存地址共</a:t>
            </a:r>
            <a:r>
              <a:rPr lang="en-US" altLang="zh-CN" sz="2800">
                <a:latin typeface="Times New Roman" pitchFamily="18" charset="0"/>
              </a:rPr>
              <a:t>19</a:t>
            </a:r>
            <a:r>
              <a:rPr lang="zh-CN" altLang="en-US" sz="2800">
                <a:latin typeface="Times New Roman" pitchFamily="18" charset="0"/>
              </a:rPr>
              <a:t>位，其中：</a:t>
            </a:r>
            <a:endParaRPr lang="en-US" altLang="zh-CN" sz="2800">
              <a:latin typeface="Times New Roman" pitchFamily="18" charset="0"/>
            </a:endParaRPr>
          </a:p>
          <a:p>
            <a:pPr algn="l" eaLnBrk="1" hangingPunct="1">
              <a:spcBef>
                <a:spcPct val="0"/>
              </a:spcBef>
              <a:buClrTx/>
              <a:buSzTx/>
              <a:buFontTx/>
              <a:buNone/>
            </a:pPr>
            <a:r>
              <a:rPr lang="en-US" altLang="zh-CN" sz="2800">
                <a:latin typeface="Times New Roman" pitchFamily="18" charset="0"/>
              </a:rPr>
              <a:t>     a.</a:t>
            </a:r>
            <a:r>
              <a:rPr lang="zh-CN" altLang="en-US" sz="2800">
                <a:latin typeface="Times New Roman" pitchFamily="18" charset="0"/>
              </a:rPr>
              <a:t>字块</a:t>
            </a:r>
            <a:r>
              <a:rPr lang="en-US" altLang="zh-CN" sz="2800">
                <a:latin typeface="Times New Roman" pitchFamily="18" charset="0"/>
              </a:rPr>
              <a:t>64</a:t>
            </a:r>
            <a:r>
              <a:rPr lang="zh-CN" altLang="en-US" sz="2800">
                <a:latin typeface="Times New Roman" pitchFamily="18" charset="0"/>
              </a:rPr>
              <a:t>字节，内地址</a:t>
            </a:r>
            <a:r>
              <a:rPr lang="en-US" altLang="zh-CN" sz="2800">
                <a:latin typeface="Times New Roman" pitchFamily="18" charset="0"/>
              </a:rPr>
              <a:t>6</a:t>
            </a:r>
            <a:r>
              <a:rPr lang="zh-CN" altLang="en-US" sz="2800">
                <a:latin typeface="Times New Roman" pitchFamily="18" charset="0"/>
              </a:rPr>
              <a:t>位</a:t>
            </a:r>
            <a:endParaRPr lang="en-US" altLang="zh-CN" sz="2800">
              <a:latin typeface="Times New Roman" pitchFamily="18" charset="0"/>
            </a:endParaRPr>
          </a:p>
          <a:p>
            <a:pPr algn="l" eaLnBrk="1" hangingPunct="1">
              <a:spcBef>
                <a:spcPct val="0"/>
              </a:spcBef>
              <a:buClrTx/>
              <a:buSzTx/>
              <a:buFontTx/>
              <a:buNone/>
            </a:pPr>
            <a:r>
              <a:rPr lang="en-US" altLang="zh-CN" sz="2800">
                <a:latin typeface="Times New Roman" pitchFamily="18" charset="0"/>
              </a:rPr>
              <a:t>     b.</a:t>
            </a:r>
            <a:r>
              <a:rPr lang="zh-CN" altLang="en-US" sz="2800">
                <a:latin typeface="Times New Roman" pitchFamily="18" charset="0"/>
              </a:rPr>
              <a:t>缓存</a:t>
            </a:r>
            <a:r>
              <a:rPr lang="en-US" altLang="zh-CN" sz="2800">
                <a:latin typeface="Times New Roman" pitchFamily="18" charset="0"/>
              </a:rPr>
              <a:t>64</a:t>
            </a:r>
            <a:r>
              <a:rPr lang="zh-CN" altLang="en-US" sz="2800">
                <a:latin typeface="Times New Roman" pitchFamily="18" charset="0"/>
              </a:rPr>
              <a:t>块，缓存字块地址</a:t>
            </a:r>
            <a:r>
              <a:rPr lang="en-US" altLang="zh-CN" sz="2800">
                <a:latin typeface="Times New Roman" pitchFamily="18" charset="0"/>
              </a:rPr>
              <a:t>6</a:t>
            </a:r>
            <a:r>
              <a:rPr lang="zh-CN" altLang="en-US" sz="2800">
                <a:latin typeface="Times New Roman" pitchFamily="18" charset="0"/>
              </a:rPr>
              <a:t>位</a:t>
            </a:r>
            <a:endParaRPr lang="en-US" altLang="zh-CN" sz="2800">
              <a:latin typeface="Times New Roman" pitchFamily="18" charset="0"/>
            </a:endParaRPr>
          </a:p>
          <a:p>
            <a:pPr algn="l" eaLnBrk="1" hangingPunct="1">
              <a:spcBef>
                <a:spcPct val="0"/>
              </a:spcBef>
              <a:buClrTx/>
              <a:buSzTx/>
              <a:buFontTx/>
              <a:buNone/>
            </a:pPr>
            <a:r>
              <a:rPr lang="en-US" altLang="zh-CN" sz="2800">
                <a:latin typeface="Times New Roman" pitchFamily="18" charset="0"/>
              </a:rPr>
              <a:t>     c.</a:t>
            </a:r>
            <a:r>
              <a:rPr lang="zh-CN" altLang="en-US" sz="2800">
                <a:latin typeface="Times New Roman" pitchFamily="18" charset="0"/>
              </a:rPr>
              <a:t>剩余</a:t>
            </a:r>
            <a:r>
              <a:rPr lang="en-US" altLang="zh-CN" sz="2800">
                <a:latin typeface="Times New Roman" pitchFamily="18" charset="0"/>
              </a:rPr>
              <a:t>7</a:t>
            </a:r>
            <a:r>
              <a:rPr lang="zh-CN" altLang="en-US" sz="2800">
                <a:latin typeface="Times New Roman" pitchFamily="18" charset="0"/>
              </a:rPr>
              <a:t>位作为主存字块标记</a:t>
            </a:r>
            <a:r>
              <a:rPr lang="en-US" altLang="zh-CN" sz="2800">
                <a:latin typeface="Times New Roman" pitchFamily="18" charset="0"/>
              </a:rPr>
              <a:t>   </a:t>
            </a:r>
          </a:p>
        </p:txBody>
      </p:sp>
      <p:sp>
        <p:nvSpPr>
          <p:cNvPr id="126011" name="Text Box 104"/>
          <p:cNvSpPr txBox="1">
            <a:spLocks noChangeArrowheads="1"/>
          </p:cNvSpPr>
          <p:nvPr/>
        </p:nvSpPr>
        <p:spPr bwMode="auto">
          <a:xfrm>
            <a:off x="228600" y="115888"/>
            <a:ext cx="6272213" cy="646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P120 </a:t>
            </a:r>
            <a:r>
              <a:rPr lang="zh-CN" altLang="en-US" sz="3600">
                <a:latin typeface="Times New Roman" pitchFamily="18" charset="0"/>
              </a:rPr>
              <a:t>例</a:t>
            </a:r>
            <a:r>
              <a:rPr lang="en-US" altLang="zh-CN" sz="3600">
                <a:latin typeface="Times New Roman" pitchFamily="18" charset="0"/>
              </a:rPr>
              <a:t>4.8 </a:t>
            </a:r>
            <a:r>
              <a:rPr lang="zh-CN" altLang="en-US" sz="3600">
                <a:latin typeface="Times New Roman" pitchFamily="18" charset="0"/>
              </a:rPr>
              <a:t>题目</a:t>
            </a:r>
            <a:r>
              <a:rPr lang="en-US" altLang="zh-CN" sz="3600">
                <a:latin typeface="Times New Roman" pitchFamily="18" charset="0"/>
              </a:rPr>
              <a:t>(</a:t>
            </a:r>
            <a:r>
              <a:rPr lang="zh-CN" altLang="en-US" sz="3600">
                <a:latin typeface="Times New Roman" pitchFamily="18" charset="0"/>
              </a:rPr>
              <a:t>续</a:t>
            </a:r>
            <a:r>
              <a:rPr lang="en-US" altLang="zh-CN" sz="360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linds(horizont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blinds(horizontal)">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灯片编号占位符 1"/>
          <p:cNvSpPr>
            <a:spLocks noGrp="1"/>
          </p:cNvSpPr>
          <p:nvPr>
            <p:ph type="sldNum" sz="quarter" idx="10"/>
          </p:nvPr>
        </p:nvSpPr>
        <p:spPr bwMode="auto">
          <a:noFill/>
          <a:ln>
            <a:miter lim="800000"/>
            <a:headEnd/>
            <a:tailEnd/>
          </a:ln>
        </p:spPr>
        <p:txBody>
          <a:bodyPr/>
          <a:lstStyle/>
          <a:p>
            <a:fld id="{8FEEF395-C8FC-4458-91D1-8D3E6949D0C8}" type="slidenum">
              <a:rPr lang="zh-CN" altLang="en-US" smtClean="0"/>
              <a:pPr/>
              <a:t>127</a:t>
            </a:fld>
            <a:endParaRPr lang="en-US" altLang="zh-CN"/>
          </a:p>
        </p:txBody>
      </p:sp>
      <p:pic>
        <p:nvPicPr>
          <p:cNvPr id="126979" name="Picture 2"/>
          <p:cNvPicPr>
            <a:picLocks noChangeAspect="1" noChangeArrowheads="1"/>
          </p:cNvPicPr>
          <p:nvPr/>
        </p:nvPicPr>
        <p:blipFill>
          <a:blip r:embed="rId2" cstate="print"/>
          <a:srcRect/>
          <a:stretch>
            <a:fillRect/>
          </a:stretch>
        </p:blipFill>
        <p:spPr bwMode="auto">
          <a:xfrm>
            <a:off x="1116013" y="1773238"/>
            <a:ext cx="6500812" cy="3109912"/>
          </a:xfrm>
          <a:prstGeom prst="rect">
            <a:avLst/>
          </a:prstGeom>
          <a:noFill/>
          <a:ln w="9525" algn="ctr">
            <a:noFill/>
            <a:miter lim="800000"/>
            <a:headEnd/>
            <a:tailEnd/>
          </a:ln>
        </p:spPr>
      </p:pic>
      <p:sp>
        <p:nvSpPr>
          <p:cNvPr id="4" name="Rectangle 2"/>
          <p:cNvSpPr txBox="1">
            <a:spLocks/>
          </p:cNvSpPr>
          <p:nvPr/>
        </p:nvSpPr>
        <p:spPr>
          <a:xfrm>
            <a:off x="250825" y="120650"/>
            <a:ext cx="6624638" cy="644525"/>
          </a:xfrm>
          <a:prstGeom prst="rect">
            <a:avLst/>
          </a:prstGeom>
        </p:spPr>
        <p:txBody>
          <a:bodyPr/>
          <a:lstStyle/>
          <a:p>
            <a:pPr algn="l">
              <a:spcBef>
                <a:spcPct val="0"/>
              </a:spcBef>
              <a:buClrTx/>
              <a:buSzTx/>
              <a:buFontTx/>
              <a:buNone/>
              <a:defRPr/>
            </a:pPr>
            <a:r>
              <a:rPr kumimoji="0" lang="zh-CN" altLang="en-US" sz="4000" dirty="0">
                <a:solidFill>
                  <a:srgbClr val="CC6600"/>
                </a:solidFill>
                <a:ea typeface="黑体" pitchFamily="2" charset="-122"/>
                <a:cs typeface="+mj-cs"/>
              </a:rPr>
              <a:t>直接映射特点</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灯片编号占位符 1"/>
          <p:cNvSpPr>
            <a:spLocks noGrp="1"/>
          </p:cNvSpPr>
          <p:nvPr>
            <p:ph type="sldNum" sz="quarter" idx="10"/>
          </p:nvPr>
        </p:nvSpPr>
        <p:spPr bwMode="auto">
          <a:noFill/>
          <a:ln>
            <a:miter lim="800000"/>
            <a:headEnd/>
            <a:tailEnd/>
          </a:ln>
        </p:spPr>
        <p:txBody>
          <a:bodyPr/>
          <a:lstStyle/>
          <a:p>
            <a:fld id="{24DB4B8F-C38E-4E6B-B7F1-DB4EB6F0AE62}" type="slidenum">
              <a:rPr lang="zh-CN" altLang="en-US" smtClean="0"/>
              <a:pPr/>
              <a:t>128</a:t>
            </a:fld>
            <a:endParaRPr lang="en-US" altLang="zh-CN"/>
          </a:p>
        </p:txBody>
      </p:sp>
      <p:sp>
        <p:nvSpPr>
          <p:cNvPr id="122883" name="Text Box 2"/>
          <p:cNvSpPr txBox="1">
            <a:spLocks noChangeArrowheads="1"/>
          </p:cNvSpPr>
          <p:nvPr/>
        </p:nvSpPr>
        <p:spPr bwMode="auto">
          <a:xfrm>
            <a:off x="179388" y="115888"/>
            <a:ext cx="6696075" cy="647700"/>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2. 全相联</a:t>
            </a:r>
            <a:r>
              <a:rPr lang="en-US" altLang="zh-CN" sz="3600" dirty="0">
                <a:solidFill>
                  <a:schemeClr val="accent6">
                    <a:lumMod val="75000"/>
                  </a:schemeClr>
                </a:solidFill>
                <a:latin typeface="Times New Roman" pitchFamily="18" charset="0"/>
              </a:rPr>
              <a:t>(Fully Associative)</a:t>
            </a:r>
            <a:r>
              <a:rPr lang="zh-CN" altLang="en-US" sz="3600" dirty="0">
                <a:solidFill>
                  <a:schemeClr val="accent6">
                    <a:lumMod val="75000"/>
                  </a:schemeClr>
                </a:solidFill>
                <a:latin typeface="Times New Roman" pitchFamily="18" charset="0"/>
              </a:rPr>
              <a:t>映射</a:t>
            </a:r>
            <a:endParaRPr lang="en-US" altLang="zh-CN" sz="3600" dirty="0">
              <a:solidFill>
                <a:schemeClr val="accent6">
                  <a:lumMod val="75000"/>
                </a:schemeClr>
              </a:solidFill>
              <a:latin typeface="Times New Roman" pitchFamily="18" charset="0"/>
            </a:endParaRPr>
          </a:p>
        </p:txBody>
      </p:sp>
      <p:sp>
        <p:nvSpPr>
          <p:cNvPr id="293891" name="Text Box 3"/>
          <p:cNvSpPr txBox="1">
            <a:spLocks noChangeArrowheads="1"/>
          </p:cNvSpPr>
          <p:nvPr/>
        </p:nvSpPr>
        <p:spPr bwMode="auto">
          <a:xfrm>
            <a:off x="611188" y="5846763"/>
            <a:ext cx="5761037" cy="822325"/>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主存 </a:t>
            </a:r>
            <a:r>
              <a:rPr lang="zh-CN" altLang="en-US" sz="2400">
                <a:latin typeface="Times New Roman" pitchFamily="18" charset="0"/>
              </a:rPr>
              <a:t>中的 </a:t>
            </a:r>
            <a:r>
              <a:rPr lang="zh-CN" altLang="en-US" sz="2400">
                <a:solidFill>
                  <a:schemeClr val="folHlink"/>
                </a:solidFill>
                <a:latin typeface="Times New Roman" pitchFamily="18" charset="0"/>
              </a:rPr>
              <a:t>任一块 </a:t>
            </a:r>
            <a:r>
              <a:rPr lang="zh-CN" altLang="en-US" sz="2400">
                <a:latin typeface="Times New Roman" pitchFamily="18" charset="0"/>
              </a:rPr>
              <a:t>可以映射到 </a:t>
            </a:r>
            <a:r>
              <a:rPr lang="zh-CN" altLang="en-US" sz="2400">
                <a:solidFill>
                  <a:schemeClr val="folHlink"/>
                </a:solidFill>
                <a:latin typeface="Times New Roman" pitchFamily="18" charset="0"/>
              </a:rPr>
              <a:t>缓存 </a:t>
            </a:r>
            <a:r>
              <a:rPr lang="zh-CN" altLang="en-US" sz="2400">
                <a:latin typeface="Times New Roman" pitchFamily="18" charset="0"/>
              </a:rPr>
              <a:t>中的 </a:t>
            </a:r>
            <a:r>
              <a:rPr lang="zh-CN" altLang="en-US" sz="2400">
                <a:solidFill>
                  <a:schemeClr val="folHlink"/>
                </a:solidFill>
                <a:latin typeface="Times New Roman" pitchFamily="18" charset="0"/>
              </a:rPr>
              <a:t>任一块</a:t>
            </a:r>
          </a:p>
        </p:txBody>
      </p:sp>
      <p:grpSp>
        <p:nvGrpSpPr>
          <p:cNvPr id="2" name="Group 4"/>
          <p:cNvGrpSpPr>
            <a:grpSpLocks/>
          </p:cNvGrpSpPr>
          <p:nvPr/>
        </p:nvGrpSpPr>
        <p:grpSpPr bwMode="auto">
          <a:xfrm>
            <a:off x="1155700" y="1143000"/>
            <a:ext cx="5854700" cy="4683125"/>
            <a:chOff x="728" y="720"/>
            <a:chExt cx="3688" cy="2950"/>
          </a:xfrm>
        </p:grpSpPr>
        <p:sp>
          <p:nvSpPr>
            <p:cNvPr id="128030" name="Rectangle 5"/>
            <p:cNvSpPr>
              <a:spLocks noChangeArrowheads="1"/>
            </p:cNvSpPr>
            <p:nvPr/>
          </p:nvSpPr>
          <p:spPr bwMode="auto">
            <a:xfrm>
              <a:off x="3552" y="2876"/>
              <a:ext cx="864" cy="314"/>
            </a:xfrm>
            <a:prstGeom prst="rect">
              <a:avLst/>
            </a:prstGeom>
            <a:noFill/>
            <a:ln w="9525">
              <a:noFill/>
              <a:miter lim="800000"/>
              <a:headEnd/>
              <a:tailEnd/>
            </a:ln>
          </p:spPr>
          <p:txBody>
            <a:bodyPr tIns="0" bIns="0" anchor="ctr" anchorCtr="1"/>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m</a:t>
              </a:r>
              <a:r>
                <a:rPr lang="en-US" altLang="zh-CN" sz="2000">
                  <a:latin typeface="Times New Roman" pitchFamily="18" charset="0"/>
                </a:rPr>
                <a:t>－1</a:t>
              </a:r>
              <a:endParaRPr lang="zh-CN" altLang="en-US" sz="2000">
                <a:latin typeface="Times New Roman" pitchFamily="18" charset="0"/>
              </a:endParaRPr>
            </a:p>
          </p:txBody>
        </p:sp>
        <p:sp>
          <p:nvSpPr>
            <p:cNvPr id="128031" name="Rectangle 6"/>
            <p:cNvSpPr>
              <a:spLocks noChangeArrowheads="1"/>
            </p:cNvSpPr>
            <p:nvPr/>
          </p:nvSpPr>
          <p:spPr bwMode="auto">
            <a:xfrm>
              <a:off x="3552" y="2521"/>
              <a:ext cx="864" cy="355"/>
            </a:xfrm>
            <a:prstGeom prst="rect">
              <a:avLst/>
            </a:prstGeom>
            <a:noFill/>
            <a:ln w="9525">
              <a:noFill/>
              <a:miter lim="800000"/>
              <a:headEnd/>
              <a:tailEnd/>
            </a:ln>
          </p:spPr>
          <p:txBody>
            <a:bodyPr tIns="0" bIns="0" anchor="ctr" anchorCtr="1"/>
            <a:lstStyle/>
            <a:p>
              <a:pPr algn="l" eaLnBrk="1" hangingPunct="1">
                <a:buClr>
                  <a:schemeClr val="accent2"/>
                </a:buClr>
              </a:pPr>
              <a:endParaRPr lang="zh-CN" altLang="en-US" sz="2000" b="0">
                <a:latin typeface="Times New Roman" pitchFamily="18" charset="0"/>
              </a:endParaRPr>
            </a:p>
          </p:txBody>
        </p:sp>
        <p:sp>
          <p:nvSpPr>
            <p:cNvPr id="128032" name="Rectangle 7"/>
            <p:cNvSpPr>
              <a:spLocks noChangeArrowheads="1"/>
            </p:cNvSpPr>
            <p:nvPr/>
          </p:nvSpPr>
          <p:spPr bwMode="auto">
            <a:xfrm>
              <a:off x="3552" y="2164"/>
              <a:ext cx="864" cy="357"/>
            </a:xfrm>
            <a:prstGeom prst="rect">
              <a:avLst/>
            </a:prstGeom>
            <a:noFill/>
            <a:ln w="9525">
              <a:noFill/>
              <a:miter lim="800000"/>
              <a:headEnd/>
              <a:tailEnd/>
            </a:ln>
          </p:spPr>
          <p:txBody>
            <a:bodyPr tIns="0" bIns="0" anchor="ctr" anchorCtr="1"/>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c</a:t>
              </a:r>
              <a:r>
                <a:rPr lang="en-US" altLang="zh-CN" sz="2000">
                  <a:latin typeface="Times New Roman" pitchFamily="18" charset="0"/>
                </a:rPr>
                <a:t>－1</a:t>
              </a:r>
            </a:p>
          </p:txBody>
        </p:sp>
        <p:sp>
          <p:nvSpPr>
            <p:cNvPr id="128033" name="Rectangle 8"/>
            <p:cNvSpPr>
              <a:spLocks noChangeArrowheads="1"/>
            </p:cNvSpPr>
            <p:nvPr/>
          </p:nvSpPr>
          <p:spPr bwMode="auto">
            <a:xfrm>
              <a:off x="3552" y="1806"/>
              <a:ext cx="864" cy="358"/>
            </a:xfrm>
            <a:prstGeom prst="rect">
              <a:avLst/>
            </a:prstGeom>
            <a:noFill/>
            <a:ln w="9525">
              <a:noFill/>
              <a:miter lim="800000"/>
              <a:headEnd/>
              <a:tailEnd/>
            </a:ln>
          </p:spPr>
          <p:txBody>
            <a:bodyPr tIns="0" bIns="0" anchor="ctr" anchorCtr="1"/>
            <a:lstStyle/>
            <a:p>
              <a:pPr algn="l" eaLnBrk="1" hangingPunct="1">
                <a:buClr>
                  <a:schemeClr val="accent2"/>
                </a:buClr>
              </a:pPr>
              <a:endParaRPr lang="zh-CN" altLang="en-US" sz="2000" b="0">
                <a:latin typeface="Times New Roman" pitchFamily="18" charset="0"/>
              </a:endParaRPr>
            </a:p>
          </p:txBody>
        </p:sp>
        <p:sp>
          <p:nvSpPr>
            <p:cNvPr id="128034" name="Rectangle 9"/>
            <p:cNvSpPr>
              <a:spLocks noChangeArrowheads="1"/>
            </p:cNvSpPr>
            <p:nvPr/>
          </p:nvSpPr>
          <p:spPr bwMode="auto">
            <a:xfrm>
              <a:off x="3552" y="1451"/>
              <a:ext cx="864" cy="355"/>
            </a:xfrm>
            <a:prstGeom prst="rect">
              <a:avLst/>
            </a:prstGeom>
            <a:noFill/>
            <a:ln w="9525">
              <a:noFill/>
              <a:miter lim="800000"/>
              <a:headEnd/>
              <a:tailEnd/>
            </a:ln>
          </p:spPr>
          <p:txBody>
            <a:bodyPr tIns="0" bIns="0" anchor="ctr" anchorCtr="1"/>
            <a:lstStyle/>
            <a:p>
              <a:pPr algn="l" eaLnBrk="1" hangingPunct="1">
                <a:buClr>
                  <a:schemeClr val="accent2"/>
                </a:buClr>
              </a:pPr>
              <a:r>
                <a:rPr lang="zh-CN" altLang="en-US" sz="2000">
                  <a:latin typeface="Times New Roman" pitchFamily="18" charset="0"/>
                </a:rPr>
                <a:t>字块1</a:t>
              </a:r>
            </a:p>
          </p:txBody>
        </p:sp>
        <p:sp>
          <p:nvSpPr>
            <p:cNvPr id="128035" name="Rectangle 10"/>
            <p:cNvSpPr>
              <a:spLocks noChangeArrowheads="1"/>
            </p:cNvSpPr>
            <p:nvPr/>
          </p:nvSpPr>
          <p:spPr bwMode="auto">
            <a:xfrm>
              <a:off x="3552" y="1094"/>
              <a:ext cx="864" cy="357"/>
            </a:xfrm>
            <a:prstGeom prst="rect">
              <a:avLst/>
            </a:prstGeom>
            <a:noFill/>
            <a:ln w="9525">
              <a:noFill/>
              <a:miter lim="800000"/>
              <a:headEnd/>
              <a:tailEnd/>
            </a:ln>
          </p:spPr>
          <p:txBody>
            <a:bodyPr tIns="0" bIns="0" anchor="ctr" anchorCtr="1"/>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字块0</a:t>
              </a:r>
            </a:p>
          </p:txBody>
        </p:sp>
        <p:sp>
          <p:nvSpPr>
            <p:cNvPr id="128036" name="Line 11"/>
            <p:cNvSpPr>
              <a:spLocks noChangeShapeType="1"/>
            </p:cNvSpPr>
            <p:nvPr/>
          </p:nvSpPr>
          <p:spPr bwMode="auto">
            <a:xfrm>
              <a:off x="3552" y="1094"/>
              <a:ext cx="864" cy="0"/>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37" name="Line 12"/>
            <p:cNvSpPr>
              <a:spLocks noChangeShapeType="1"/>
            </p:cNvSpPr>
            <p:nvPr/>
          </p:nvSpPr>
          <p:spPr bwMode="auto">
            <a:xfrm>
              <a:off x="3552" y="1451"/>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38" name="Line 13"/>
            <p:cNvSpPr>
              <a:spLocks noChangeShapeType="1"/>
            </p:cNvSpPr>
            <p:nvPr/>
          </p:nvSpPr>
          <p:spPr bwMode="auto">
            <a:xfrm>
              <a:off x="3552" y="1806"/>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39" name="Line 14"/>
            <p:cNvSpPr>
              <a:spLocks noChangeShapeType="1"/>
            </p:cNvSpPr>
            <p:nvPr/>
          </p:nvSpPr>
          <p:spPr bwMode="auto">
            <a:xfrm>
              <a:off x="3552" y="2164"/>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40" name="Line 15"/>
            <p:cNvSpPr>
              <a:spLocks noChangeShapeType="1"/>
            </p:cNvSpPr>
            <p:nvPr/>
          </p:nvSpPr>
          <p:spPr bwMode="auto">
            <a:xfrm>
              <a:off x="3552" y="2521"/>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41" name="Line 16"/>
            <p:cNvSpPr>
              <a:spLocks noChangeShapeType="1"/>
            </p:cNvSpPr>
            <p:nvPr/>
          </p:nvSpPr>
          <p:spPr bwMode="auto">
            <a:xfrm>
              <a:off x="3552" y="2876"/>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42" name="Line 17"/>
            <p:cNvSpPr>
              <a:spLocks noChangeShapeType="1"/>
            </p:cNvSpPr>
            <p:nvPr/>
          </p:nvSpPr>
          <p:spPr bwMode="auto">
            <a:xfrm>
              <a:off x="3552" y="3190"/>
              <a:ext cx="864" cy="0"/>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43" name="Line 18"/>
            <p:cNvSpPr>
              <a:spLocks noChangeShapeType="1"/>
            </p:cNvSpPr>
            <p:nvPr/>
          </p:nvSpPr>
          <p:spPr bwMode="auto">
            <a:xfrm>
              <a:off x="3552" y="2164"/>
              <a:ext cx="0" cy="357"/>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44" name="Line 19"/>
            <p:cNvSpPr>
              <a:spLocks noChangeShapeType="1"/>
            </p:cNvSpPr>
            <p:nvPr/>
          </p:nvSpPr>
          <p:spPr bwMode="auto">
            <a:xfrm>
              <a:off x="3552" y="1094"/>
              <a:ext cx="0" cy="1070"/>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45" name="Line 20"/>
            <p:cNvSpPr>
              <a:spLocks noChangeShapeType="1"/>
            </p:cNvSpPr>
            <p:nvPr/>
          </p:nvSpPr>
          <p:spPr bwMode="auto">
            <a:xfrm>
              <a:off x="3552" y="2521"/>
              <a:ext cx="0" cy="669"/>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46" name="Line 21"/>
            <p:cNvSpPr>
              <a:spLocks noChangeShapeType="1"/>
            </p:cNvSpPr>
            <p:nvPr/>
          </p:nvSpPr>
          <p:spPr bwMode="auto">
            <a:xfrm>
              <a:off x="4416" y="2164"/>
              <a:ext cx="0" cy="357"/>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47" name="Line 22"/>
            <p:cNvSpPr>
              <a:spLocks noChangeShapeType="1"/>
            </p:cNvSpPr>
            <p:nvPr/>
          </p:nvSpPr>
          <p:spPr bwMode="auto">
            <a:xfrm>
              <a:off x="4416" y="1094"/>
              <a:ext cx="0" cy="1070"/>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48" name="Line 23"/>
            <p:cNvSpPr>
              <a:spLocks noChangeShapeType="1"/>
            </p:cNvSpPr>
            <p:nvPr/>
          </p:nvSpPr>
          <p:spPr bwMode="auto">
            <a:xfrm>
              <a:off x="4416" y="2521"/>
              <a:ext cx="0" cy="669"/>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49" name="Text Box 24"/>
            <p:cNvSpPr txBox="1">
              <a:spLocks noChangeArrowheads="1"/>
            </p:cNvSpPr>
            <p:nvPr/>
          </p:nvSpPr>
          <p:spPr bwMode="auto">
            <a:xfrm>
              <a:off x="3840" y="1894"/>
              <a:ext cx="308" cy="218"/>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000">
                  <a:latin typeface="Times New Roman" pitchFamily="18" charset="0"/>
                </a:rPr>
                <a:t>…</a:t>
              </a:r>
            </a:p>
          </p:txBody>
        </p:sp>
        <p:sp>
          <p:nvSpPr>
            <p:cNvPr id="128050" name="Text Box 25"/>
            <p:cNvSpPr txBox="1">
              <a:spLocks noChangeArrowheads="1"/>
            </p:cNvSpPr>
            <p:nvPr/>
          </p:nvSpPr>
          <p:spPr bwMode="auto">
            <a:xfrm>
              <a:off x="3820" y="2566"/>
              <a:ext cx="308" cy="218"/>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000">
                  <a:latin typeface="Times New Roman" pitchFamily="18" charset="0"/>
                </a:rPr>
                <a:t>…</a:t>
              </a:r>
            </a:p>
          </p:txBody>
        </p:sp>
        <p:sp>
          <p:nvSpPr>
            <p:cNvPr id="128051" name="Rectangle 26"/>
            <p:cNvSpPr>
              <a:spLocks noChangeArrowheads="1"/>
            </p:cNvSpPr>
            <p:nvPr/>
          </p:nvSpPr>
          <p:spPr bwMode="auto">
            <a:xfrm>
              <a:off x="1488" y="2337"/>
              <a:ext cx="1056" cy="373"/>
            </a:xfrm>
            <a:prstGeom prst="rect">
              <a:avLst/>
            </a:prstGeom>
            <a:noFill/>
            <a:ln w="9525">
              <a:noFill/>
              <a:miter lim="800000"/>
              <a:headEnd/>
              <a:tailEnd/>
            </a:ln>
          </p:spPr>
          <p:txBody>
            <a:bodyPr anchor="ctr" anchorCtr="1"/>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c</a:t>
              </a:r>
              <a:r>
                <a:rPr lang="en-US" altLang="zh-CN" sz="2000">
                  <a:latin typeface="Times New Roman" pitchFamily="18" charset="0"/>
                </a:rPr>
                <a:t>－1</a:t>
              </a:r>
              <a:endParaRPr lang="zh-CN" altLang="en-US" sz="2000">
                <a:latin typeface="Times New Roman" pitchFamily="18" charset="0"/>
              </a:endParaRPr>
            </a:p>
          </p:txBody>
        </p:sp>
        <p:sp>
          <p:nvSpPr>
            <p:cNvPr id="128052" name="Rectangle 27"/>
            <p:cNvSpPr>
              <a:spLocks noChangeArrowheads="1"/>
            </p:cNvSpPr>
            <p:nvPr/>
          </p:nvSpPr>
          <p:spPr bwMode="auto">
            <a:xfrm>
              <a:off x="1488" y="1964"/>
              <a:ext cx="1056" cy="373"/>
            </a:xfrm>
            <a:prstGeom prst="rect">
              <a:avLst/>
            </a:prstGeom>
            <a:noFill/>
            <a:ln w="9525">
              <a:noFill/>
              <a:miter lim="800000"/>
              <a:headEnd/>
              <a:tailEnd/>
            </a:ln>
          </p:spPr>
          <p:txBody>
            <a:bodyPr anchor="ctr" anchorCtr="1"/>
            <a:lstStyle/>
            <a:p>
              <a:pPr algn="l" eaLnBrk="1" hangingPunct="1">
                <a:buClr>
                  <a:schemeClr val="accent2"/>
                </a:buClr>
              </a:pPr>
              <a:endParaRPr lang="zh-CN" altLang="en-US" sz="2400" b="0">
                <a:latin typeface="Times New Roman" pitchFamily="18" charset="0"/>
              </a:endParaRPr>
            </a:p>
          </p:txBody>
        </p:sp>
        <p:sp>
          <p:nvSpPr>
            <p:cNvPr id="128053" name="Rectangle 28"/>
            <p:cNvSpPr>
              <a:spLocks noChangeArrowheads="1"/>
            </p:cNvSpPr>
            <p:nvPr/>
          </p:nvSpPr>
          <p:spPr bwMode="auto">
            <a:xfrm>
              <a:off x="1488" y="1591"/>
              <a:ext cx="1056" cy="373"/>
            </a:xfrm>
            <a:prstGeom prst="rect">
              <a:avLst/>
            </a:prstGeom>
            <a:noFill/>
            <a:ln w="9525">
              <a:noFill/>
              <a:miter lim="800000"/>
              <a:headEnd/>
              <a:tailEnd/>
            </a:ln>
          </p:spPr>
          <p:txBody>
            <a:bodyPr anchor="ctr" anchorCtr="1"/>
            <a:lstStyle/>
            <a:p>
              <a:pPr algn="l" eaLnBrk="1" hangingPunct="1">
                <a:buClr>
                  <a:schemeClr val="accent2"/>
                </a:buClr>
              </a:pPr>
              <a:r>
                <a:rPr lang="zh-CN" altLang="en-US" sz="2000">
                  <a:latin typeface="Times New Roman" pitchFamily="18" charset="0"/>
                </a:rPr>
                <a:t>字块1</a:t>
              </a:r>
              <a:endParaRPr lang="zh-CN" altLang="en-US" sz="2400" b="0">
                <a:latin typeface="Times New Roman" pitchFamily="18" charset="0"/>
              </a:endParaRPr>
            </a:p>
          </p:txBody>
        </p:sp>
        <p:sp>
          <p:nvSpPr>
            <p:cNvPr id="128054" name="Rectangle 29"/>
            <p:cNvSpPr>
              <a:spLocks noChangeArrowheads="1"/>
            </p:cNvSpPr>
            <p:nvPr/>
          </p:nvSpPr>
          <p:spPr bwMode="auto">
            <a:xfrm>
              <a:off x="1488" y="1270"/>
              <a:ext cx="1056" cy="321"/>
            </a:xfrm>
            <a:prstGeom prst="rect">
              <a:avLst/>
            </a:prstGeom>
            <a:noFill/>
            <a:ln w="9525">
              <a:noFill/>
              <a:miter lim="800000"/>
              <a:headEnd/>
              <a:tailEnd/>
            </a:ln>
          </p:spPr>
          <p:txBody>
            <a:bodyPr anchor="ctr" anchorCtr="1"/>
            <a:lstStyle/>
            <a:p>
              <a:pPr algn="l" eaLnBrk="1" hangingPunct="1">
                <a:buClr>
                  <a:schemeClr val="accent2"/>
                </a:buClr>
              </a:pPr>
              <a:r>
                <a:rPr lang="zh-CN" altLang="en-US" sz="2000">
                  <a:latin typeface="Times New Roman" pitchFamily="18" charset="0"/>
                </a:rPr>
                <a:t>字块0</a:t>
              </a:r>
              <a:endParaRPr lang="zh-CN" altLang="en-US" sz="2400" b="0">
                <a:latin typeface="Times New Roman" pitchFamily="18" charset="0"/>
              </a:endParaRPr>
            </a:p>
          </p:txBody>
        </p:sp>
        <p:sp>
          <p:nvSpPr>
            <p:cNvPr id="128055" name="Line 30"/>
            <p:cNvSpPr>
              <a:spLocks noChangeShapeType="1"/>
            </p:cNvSpPr>
            <p:nvPr/>
          </p:nvSpPr>
          <p:spPr bwMode="auto">
            <a:xfrm>
              <a:off x="1488" y="1270"/>
              <a:ext cx="1056" cy="0"/>
            </a:xfrm>
            <a:prstGeom prst="line">
              <a:avLst/>
            </a:prstGeom>
            <a:noFill/>
            <a:ln w="28575">
              <a:solidFill>
                <a:schemeClr val="tx1"/>
              </a:solidFill>
              <a:round/>
              <a:headEnd/>
              <a:tailEnd/>
            </a:ln>
          </p:spPr>
          <p:txBody>
            <a:bodyPr wrap="none" anchor="ctr" anchorCtr="1"/>
            <a:lstStyle/>
            <a:p>
              <a:endParaRPr lang="zh-CN" altLang="en-US"/>
            </a:p>
          </p:txBody>
        </p:sp>
        <p:sp>
          <p:nvSpPr>
            <p:cNvPr id="128056" name="Line 31"/>
            <p:cNvSpPr>
              <a:spLocks noChangeShapeType="1"/>
            </p:cNvSpPr>
            <p:nvPr/>
          </p:nvSpPr>
          <p:spPr bwMode="auto">
            <a:xfrm>
              <a:off x="1488" y="1591"/>
              <a:ext cx="1056" cy="0"/>
            </a:xfrm>
            <a:prstGeom prst="line">
              <a:avLst/>
            </a:prstGeom>
            <a:noFill/>
            <a:ln w="28575">
              <a:solidFill>
                <a:schemeClr val="tx1"/>
              </a:solidFill>
              <a:round/>
              <a:headEnd/>
              <a:tailEnd/>
            </a:ln>
          </p:spPr>
          <p:txBody>
            <a:bodyPr wrap="none" anchor="ctr" anchorCtr="1"/>
            <a:lstStyle/>
            <a:p>
              <a:endParaRPr lang="zh-CN" altLang="en-US"/>
            </a:p>
          </p:txBody>
        </p:sp>
        <p:sp>
          <p:nvSpPr>
            <p:cNvPr id="128057" name="Line 32"/>
            <p:cNvSpPr>
              <a:spLocks noChangeShapeType="1"/>
            </p:cNvSpPr>
            <p:nvPr/>
          </p:nvSpPr>
          <p:spPr bwMode="auto">
            <a:xfrm>
              <a:off x="1488" y="1964"/>
              <a:ext cx="1056" cy="0"/>
            </a:xfrm>
            <a:prstGeom prst="line">
              <a:avLst/>
            </a:prstGeom>
            <a:noFill/>
            <a:ln w="28575">
              <a:solidFill>
                <a:schemeClr val="tx1"/>
              </a:solidFill>
              <a:round/>
              <a:headEnd/>
              <a:tailEnd/>
            </a:ln>
          </p:spPr>
          <p:txBody>
            <a:bodyPr wrap="none" anchor="ctr" anchorCtr="1"/>
            <a:lstStyle/>
            <a:p>
              <a:endParaRPr lang="zh-CN" altLang="en-US"/>
            </a:p>
          </p:txBody>
        </p:sp>
        <p:sp>
          <p:nvSpPr>
            <p:cNvPr id="128058" name="Line 33"/>
            <p:cNvSpPr>
              <a:spLocks noChangeShapeType="1"/>
            </p:cNvSpPr>
            <p:nvPr/>
          </p:nvSpPr>
          <p:spPr bwMode="auto">
            <a:xfrm>
              <a:off x="1488" y="2337"/>
              <a:ext cx="1056" cy="0"/>
            </a:xfrm>
            <a:prstGeom prst="line">
              <a:avLst/>
            </a:prstGeom>
            <a:noFill/>
            <a:ln w="28575">
              <a:solidFill>
                <a:schemeClr val="tx1"/>
              </a:solidFill>
              <a:round/>
              <a:headEnd/>
              <a:tailEnd/>
            </a:ln>
          </p:spPr>
          <p:txBody>
            <a:bodyPr wrap="none" anchor="ctr" anchorCtr="1"/>
            <a:lstStyle/>
            <a:p>
              <a:endParaRPr lang="zh-CN" altLang="en-US"/>
            </a:p>
          </p:txBody>
        </p:sp>
        <p:sp>
          <p:nvSpPr>
            <p:cNvPr id="128059" name="Line 34"/>
            <p:cNvSpPr>
              <a:spLocks noChangeShapeType="1"/>
            </p:cNvSpPr>
            <p:nvPr/>
          </p:nvSpPr>
          <p:spPr bwMode="auto">
            <a:xfrm>
              <a:off x="1488" y="2710"/>
              <a:ext cx="1056" cy="0"/>
            </a:xfrm>
            <a:prstGeom prst="line">
              <a:avLst/>
            </a:prstGeom>
            <a:noFill/>
            <a:ln w="28575" cap="sq">
              <a:solidFill>
                <a:schemeClr val="tx1"/>
              </a:solidFill>
              <a:round/>
              <a:headEnd/>
              <a:tailEnd/>
            </a:ln>
          </p:spPr>
          <p:txBody>
            <a:bodyPr wrap="none" anchor="ctr" anchorCtr="1"/>
            <a:lstStyle/>
            <a:p>
              <a:endParaRPr lang="zh-CN" altLang="en-US"/>
            </a:p>
          </p:txBody>
        </p:sp>
        <p:sp>
          <p:nvSpPr>
            <p:cNvPr id="128060" name="Line 35"/>
            <p:cNvSpPr>
              <a:spLocks noChangeShapeType="1"/>
            </p:cNvSpPr>
            <p:nvPr/>
          </p:nvSpPr>
          <p:spPr bwMode="auto">
            <a:xfrm>
              <a:off x="1488" y="1270"/>
              <a:ext cx="0" cy="1440"/>
            </a:xfrm>
            <a:prstGeom prst="line">
              <a:avLst/>
            </a:prstGeom>
            <a:noFill/>
            <a:ln w="28575" cap="sq">
              <a:solidFill>
                <a:schemeClr val="tx1"/>
              </a:solidFill>
              <a:round/>
              <a:headEnd/>
              <a:tailEnd/>
            </a:ln>
          </p:spPr>
          <p:txBody>
            <a:bodyPr wrap="none" anchor="ctr" anchorCtr="1"/>
            <a:lstStyle/>
            <a:p>
              <a:endParaRPr lang="zh-CN" altLang="en-US"/>
            </a:p>
          </p:txBody>
        </p:sp>
        <p:sp>
          <p:nvSpPr>
            <p:cNvPr id="128061" name="Line 36"/>
            <p:cNvSpPr>
              <a:spLocks noChangeShapeType="1"/>
            </p:cNvSpPr>
            <p:nvPr/>
          </p:nvSpPr>
          <p:spPr bwMode="auto">
            <a:xfrm>
              <a:off x="2544" y="1270"/>
              <a:ext cx="0" cy="1440"/>
            </a:xfrm>
            <a:prstGeom prst="line">
              <a:avLst/>
            </a:prstGeom>
            <a:noFill/>
            <a:ln w="28575" cap="sq">
              <a:solidFill>
                <a:schemeClr val="tx1"/>
              </a:solidFill>
              <a:round/>
              <a:headEnd/>
              <a:tailEnd/>
            </a:ln>
          </p:spPr>
          <p:txBody>
            <a:bodyPr wrap="none" anchor="ctr" anchorCtr="1"/>
            <a:lstStyle/>
            <a:p>
              <a:endParaRPr lang="zh-CN" altLang="en-US"/>
            </a:p>
          </p:txBody>
        </p:sp>
        <p:sp>
          <p:nvSpPr>
            <p:cNvPr id="128062" name="Text Box 37"/>
            <p:cNvSpPr txBox="1">
              <a:spLocks noChangeArrowheads="1"/>
            </p:cNvSpPr>
            <p:nvPr/>
          </p:nvSpPr>
          <p:spPr bwMode="auto">
            <a:xfrm>
              <a:off x="1872" y="2038"/>
              <a:ext cx="308" cy="218"/>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000">
                  <a:latin typeface="Times New Roman" pitchFamily="18" charset="0"/>
                </a:rPr>
                <a:t>…</a:t>
              </a:r>
            </a:p>
          </p:txBody>
        </p:sp>
        <p:sp>
          <p:nvSpPr>
            <p:cNvPr id="128063" name="Line 38"/>
            <p:cNvSpPr>
              <a:spLocks noChangeShapeType="1"/>
            </p:cNvSpPr>
            <p:nvPr/>
          </p:nvSpPr>
          <p:spPr bwMode="auto">
            <a:xfrm flipV="1">
              <a:off x="2544" y="1270"/>
              <a:ext cx="1008" cy="144"/>
            </a:xfrm>
            <a:prstGeom prst="line">
              <a:avLst/>
            </a:prstGeom>
            <a:noFill/>
            <a:ln w="38100">
              <a:solidFill>
                <a:schemeClr val="tx1"/>
              </a:solidFill>
              <a:round/>
              <a:headEnd/>
              <a:tailEnd/>
            </a:ln>
          </p:spPr>
          <p:txBody>
            <a:bodyPr wrap="none"/>
            <a:lstStyle/>
            <a:p>
              <a:endParaRPr lang="zh-CN" altLang="en-US"/>
            </a:p>
          </p:txBody>
        </p:sp>
        <p:sp>
          <p:nvSpPr>
            <p:cNvPr id="128064" name="Line 39"/>
            <p:cNvSpPr>
              <a:spLocks noChangeShapeType="1"/>
            </p:cNvSpPr>
            <p:nvPr/>
          </p:nvSpPr>
          <p:spPr bwMode="auto">
            <a:xfrm>
              <a:off x="2544" y="1414"/>
              <a:ext cx="1008" cy="240"/>
            </a:xfrm>
            <a:prstGeom prst="line">
              <a:avLst/>
            </a:prstGeom>
            <a:noFill/>
            <a:ln w="38100">
              <a:solidFill>
                <a:schemeClr val="tx1"/>
              </a:solidFill>
              <a:round/>
              <a:headEnd/>
              <a:tailEnd/>
            </a:ln>
          </p:spPr>
          <p:txBody>
            <a:bodyPr wrap="none"/>
            <a:lstStyle/>
            <a:p>
              <a:endParaRPr lang="zh-CN" altLang="en-US"/>
            </a:p>
          </p:txBody>
        </p:sp>
        <p:sp>
          <p:nvSpPr>
            <p:cNvPr id="128065" name="Line 40"/>
            <p:cNvSpPr>
              <a:spLocks noChangeShapeType="1"/>
            </p:cNvSpPr>
            <p:nvPr/>
          </p:nvSpPr>
          <p:spPr bwMode="auto">
            <a:xfrm>
              <a:off x="2544" y="1414"/>
              <a:ext cx="1008" cy="912"/>
            </a:xfrm>
            <a:prstGeom prst="line">
              <a:avLst/>
            </a:prstGeom>
            <a:noFill/>
            <a:ln w="38100">
              <a:solidFill>
                <a:schemeClr val="tx1"/>
              </a:solidFill>
              <a:round/>
              <a:headEnd/>
              <a:tailEnd/>
            </a:ln>
          </p:spPr>
          <p:txBody>
            <a:bodyPr wrap="none"/>
            <a:lstStyle/>
            <a:p>
              <a:endParaRPr lang="zh-CN" altLang="en-US"/>
            </a:p>
          </p:txBody>
        </p:sp>
        <p:sp>
          <p:nvSpPr>
            <p:cNvPr id="128066" name="Line 41"/>
            <p:cNvSpPr>
              <a:spLocks noChangeShapeType="1"/>
            </p:cNvSpPr>
            <p:nvPr/>
          </p:nvSpPr>
          <p:spPr bwMode="auto">
            <a:xfrm>
              <a:off x="2544" y="1414"/>
              <a:ext cx="1008" cy="1632"/>
            </a:xfrm>
            <a:prstGeom prst="line">
              <a:avLst/>
            </a:prstGeom>
            <a:noFill/>
            <a:ln w="38100">
              <a:solidFill>
                <a:schemeClr val="tx1"/>
              </a:solidFill>
              <a:round/>
              <a:headEnd/>
              <a:tailEnd/>
            </a:ln>
          </p:spPr>
          <p:txBody>
            <a:bodyPr wrap="none"/>
            <a:lstStyle/>
            <a:p>
              <a:endParaRPr lang="zh-CN" altLang="en-US"/>
            </a:p>
          </p:txBody>
        </p:sp>
        <p:sp>
          <p:nvSpPr>
            <p:cNvPr id="128067" name="Line 42"/>
            <p:cNvSpPr>
              <a:spLocks noChangeShapeType="1"/>
            </p:cNvSpPr>
            <p:nvPr/>
          </p:nvSpPr>
          <p:spPr bwMode="auto">
            <a:xfrm flipV="1">
              <a:off x="2544" y="1270"/>
              <a:ext cx="1008" cy="528"/>
            </a:xfrm>
            <a:prstGeom prst="line">
              <a:avLst/>
            </a:prstGeom>
            <a:noFill/>
            <a:ln w="38100">
              <a:solidFill>
                <a:schemeClr val="tx1"/>
              </a:solidFill>
              <a:round/>
              <a:headEnd/>
              <a:tailEnd/>
            </a:ln>
          </p:spPr>
          <p:txBody>
            <a:bodyPr wrap="none"/>
            <a:lstStyle/>
            <a:p>
              <a:endParaRPr lang="zh-CN" altLang="en-US"/>
            </a:p>
          </p:txBody>
        </p:sp>
        <p:sp>
          <p:nvSpPr>
            <p:cNvPr id="128068" name="Line 43"/>
            <p:cNvSpPr>
              <a:spLocks noChangeShapeType="1"/>
            </p:cNvSpPr>
            <p:nvPr/>
          </p:nvSpPr>
          <p:spPr bwMode="auto">
            <a:xfrm flipV="1">
              <a:off x="2544" y="1654"/>
              <a:ext cx="1008" cy="144"/>
            </a:xfrm>
            <a:prstGeom prst="line">
              <a:avLst/>
            </a:prstGeom>
            <a:noFill/>
            <a:ln w="38100">
              <a:solidFill>
                <a:schemeClr val="tx1"/>
              </a:solidFill>
              <a:round/>
              <a:headEnd/>
              <a:tailEnd/>
            </a:ln>
          </p:spPr>
          <p:txBody>
            <a:bodyPr wrap="none"/>
            <a:lstStyle/>
            <a:p>
              <a:endParaRPr lang="zh-CN" altLang="en-US"/>
            </a:p>
          </p:txBody>
        </p:sp>
        <p:sp>
          <p:nvSpPr>
            <p:cNvPr id="128069" name="Line 44"/>
            <p:cNvSpPr>
              <a:spLocks noChangeShapeType="1"/>
            </p:cNvSpPr>
            <p:nvPr/>
          </p:nvSpPr>
          <p:spPr bwMode="auto">
            <a:xfrm>
              <a:off x="2544" y="1798"/>
              <a:ext cx="1008" cy="528"/>
            </a:xfrm>
            <a:prstGeom prst="line">
              <a:avLst/>
            </a:prstGeom>
            <a:noFill/>
            <a:ln w="38100">
              <a:solidFill>
                <a:schemeClr val="tx1"/>
              </a:solidFill>
              <a:round/>
              <a:headEnd/>
              <a:tailEnd/>
            </a:ln>
          </p:spPr>
          <p:txBody>
            <a:bodyPr wrap="none"/>
            <a:lstStyle/>
            <a:p>
              <a:endParaRPr lang="zh-CN" altLang="en-US"/>
            </a:p>
          </p:txBody>
        </p:sp>
        <p:sp>
          <p:nvSpPr>
            <p:cNvPr id="128070" name="Line 45"/>
            <p:cNvSpPr>
              <a:spLocks noChangeShapeType="1"/>
            </p:cNvSpPr>
            <p:nvPr/>
          </p:nvSpPr>
          <p:spPr bwMode="auto">
            <a:xfrm>
              <a:off x="2544" y="1798"/>
              <a:ext cx="1008" cy="1248"/>
            </a:xfrm>
            <a:prstGeom prst="line">
              <a:avLst/>
            </a:prstGeom>
            <a:noFill/>
            <a:ln w="38100">
              <a:solidFill>
                <a:schemeClr val="tx1"/>
              </a:solidFill>
              <a:round/>
              <a:headEnd/>
              <a:tailEnd/>
            </a:ln>
          </p:spPr>
          <p:txBody>
            <a:bodyPr wrap="none"/>
            <a:lstStyle/>
            <a:p>
              <a:endParaRPr lang="zh-CN" altLang="en-US"/>
            </a:p>
          </p:txBody>
        </p:sp>
        <p:sp>
          <p:nvSpPr>
            <p:cNvPr id="128071" name="Line 46"/>
            <p:cNvSpPr>
              <a:spLocks noChangeShapeType="1"/>
            </p:cNvSpPr>
            <p:nvPr/>
          </p:nvSpPr>
          <p:spPr bwMode="auto">
            <a:xfrm flipV="1">
              <a:off x="2544" y="1270"/>
              <a:ext cx="1008" cy="1248"/>
            </a:xfrm>
            <a:prstGeom prst="line">
              <a:avLst/>
            </a:prstGeom>
            <a:noFill/>
            <a:ln w="38100">
              <a:solidFill>
                <a:schemeClr val="tx1"/>
              </a:solidFill>
              <a:round/>
              <a:headEnd/>
              <a:tailEnd/>
            </a:ln>
          </p:spPr>
          <p:txBody>
            <a:bodyPr wrap="none"/>
            <a:lstStyle/>
            <a:p>
              <a:endParaRPr lang="zh-CN" altLang="en-US"/>
            </a:p>
          </p:txBody>
        </p:sp>
        <p:sp>
          <p:nvSpPr>
            <p:cNvPr id="128072" name="Line 47"/>
            <p:cNvSpPr>
              <a:spLocks noChangeShapeType="1"/>
            </p:cNvSpPr>
            <p:nvPr/>
          </p:nvSpPr>
          <p:spPr bwMode="auto">
            <a:xfrm flipV="1">
              <a:off x="2544" y="1654"/>
              <a:ext cx="1008" cy="864"/>
            </a:xfrm>
            <a:prstGeom prst="line">
              <a:avLst/>
            </a:prstGeom>
            <a:noFill/>
            <a:ln w="38100">
              <a:solidFill>
                <a:schemeClr val="tx1"/>
              </a:solidFill>
              <a:round/>
              <a:headEnd/>
              <a:tailEnd/>
            </a:ln>
          </p:spPr>
          <p:txBody>
            <a:bodyPr wrap="none"/>
            <a:lstStyle/>
            <a:p>
              <a:endParaRPr lang="zh-CN" altLang="en-US"/>
            </a:p>
          </p:txBody>
        </p:sp>
        <p:sp>
          <p:nvSpPr>
            <p:cNvPr id="128073" name="Line 48"/>
            <p:cNvSpPr>
              <a:spLocks noChangeShapeType="1"/>
            </p:cNvSpPr>
            <p:nvPr/>
          </p:nvSpPr>
          <p:spPr bwMode="auto">
            <a:xfrm flipV="1">
              <a:off x="2544" y="2326"/>
              <a:ext cx="1008" cy="192"/>
            </a:xfrm>
            <a:prstGeom prst="line">
              <a:avLst/>
            </a:prstGeom>
            <a:noFill/>
            <a:ln w="38100">
              <a:solidFill>
                <a:schemeClr val="tx1"/>
              </a:solidFill>
              <a:round/>
              <a:headEnd/>
              <a:tailEnd/>
            </a:ln>
          </p:spPr>
          <p:txBody>
            <a:bodyPr wrap="none"/>
            <a:lstStyle/>
            <a:p>
              <a:endParaRPr lang="zh-CN" altLang="en-US"/>
            </a:p>
          </p:txBody>
        </p:sp>
        <p:sp>
          <p:nvSpPr>
            <p:cNvPr id="128074" name="Line 49"/>
            <p:cNvSpPr>
              <a:spLocks noChangeShapeType="1"/>
            </p:cNvSpPr>
            <p:nvPr/>
          </p:nvSpPr>
          <p:spPr bwMode="auto">
            <a:xfrm>
              <a:off x="2544" y="2566"/>
              <a:ext cx="1008" cy="480"/>
            </a:xfrm>
            <a:prstGeom prst="line">
              <a:avLst/>
            </a:prstGeom>
            <a:noFill/>
            <a:ln w="38100">
              <a:solidFill>
                <a:schemeClr val="tx1"/>
              </a:solidFill>
              <a:round/>
              <a:headEnd/>
              <a:tailEnd/>
            </a:ln>
          </p:spPr>
          <p:txBody>
            <a:bodyPr wrap="none"/>
            <a:lstStyle/>
            <a:p>
              <a:endParaRPr lang="zh-CN" altLang="en-US"/>
            </a:p>
          </p:txBody>
        </p:sp>
        <p:sp>
          <p:nvSpPr>
            <p:cNvPr id="128075" name="Rectangle 50"/>
            <p:cNvSpPr>
              <a:spLocks noChangeArrowheads="1"/>
            </p:cNvSpPr>
            <p:nvPr/>
          </p:nvSpPr>
          <p:spPr bwMode="auto">
            <a:xfrm>
              <a:off x="912" y="1270"/>
              <a:ext cx="576" cy="240"/>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8076" name="Rectangle 51"/>
            <p:cNvSpPr>
              <a:spLocks noChangeArrowheads="1"/>
            </p:cNvSpPr>
            <p:nvPr/>
          </p:nvSpPr>
          <p:spPr bwMode="auto">
            <a:xfrm>
              <a:off x="912" y="1595"/>
              <a:ext cx="576" cy="240"/>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8077" name="Rectangle 52"/>
            <p:cNvSpPr>
              <a:spLocks noChangeArrowheads="1"/>
            </p:cNvSpPr>
            <p:nvPr/>
          </p:nvSpPr>
          <p:spPr bwMode="auto">
            <a:xfrm>
              <a:off x="912" y="2336"/>
              <a:ext cx="576" cy="240"/>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8078" name="Text Box 53"/>
            <p:cNvSpPr txBox="1">
              <a:spLocks noChangeArrowheads="1"/>
            </p:cNvSpPr>
            <p:nvPr/>
          </p:nvSpPr>
          <p:spPr bwMode="auto">
            <a:xfrm>
              <a:off x="960" y="1270"/>
              <a:ext cx="43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标记</a:t>
              </a:r>
            </a:p>
          </p:txBody>
        </p:sp>
        <p:sp>
          <p:nvSpPr>
            <p:cNvPr id="128079" name="Text Box 54"/>
            <p:cNvSpPr txBox="1">
              <a:spLocks noChangeArrowheads="1"/>
            </p:cNvSpPr>
            <p:nvPr/>
          </p:nvSpPr>
          <p:spPr bwMode="auto">
            <a:xfrm>
              <a:off x="960" y="1596"/>
              <a:ext cx="43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标记</a:t>
              </a:r>
            </a:p>
          </p:txBody>
        </p:sp>
        <p:sp>
          <p:nvSpPr>
            <p:cNvPr id="128080" name="Text Box 55"/>
            <p:cNvSpPr txBox="1">
              <a:spLocks noChangeArrowheads="1"/>
            </p:cNvSpPr>
            <p:nvPr/>
          </p:nvSpPr>
          <p:spPr bwMode="auto">
            <a:xfrm>
              <a:off x="960" y="2326"/>
              <a:ext cx="43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标记</a:t>
              </a:r>
            </a:p>
          </p:txBody>
        </p:sp>
        <p:sp>
          <p:nvSpPr>
            <p:cNvPr id="128081" name="Text Box 56"/>
            <p:cNvSpPr txBox="1">
              <a:spLocks noChangeArrowheads="1"/>
            </p:cNvSpPr>
            <p:nvPr/>
          </p:nvSpPr>
          <p:spPr bwMode="auto">
            <a:xfrm>
              <a:off x="758" y="3110"/>
              <a:ext cx="1082"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主存字块标记</a:t>
              </a:r>
            </a:p>
          </p:txBody>
        </p:sp>
        <p:sp>
          <p:nvSpPr>
            <p:cNvPr id="128082" name="Rectangle 57"/>
            <p:cNvSpPr>
              <a:spLocks noChangeArrowheads="1"/>
            </p:cNvSpPr>
            <p:nvPr/>
          </p:nvSpPr>
          <p:spPr bwMode="auto">
            <a:xfrm>
              <a:off x="768" y="3104"/>
              <a:ext cx="1056" cy="28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8083" name="Rectangle 58"/>
            <p:cNvSpPr>
              <a:spLocks noChangeArrowheads="1"/>
            </p:cNvSpPr>
            <p:nvPr/>
          </p:nvSpPr>
          <p:spPr bwMode="auto">
            <a:xfrm>
              <a:off x="1824" y="3104"/>
              <a:ext cx="1056" cy="288"/>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28084" name="Text Box 59"/>
            <p:cNvSpPr txBox="1">
              <a:spLocks noChangeArrowheads="1"/>
            </p:cNvSpPr>
            <p:nvPr/>
          </p:nvSpPr>
          <p:spPr bwMode="auto">
            <a:xfrm>
              <a:off x="1872" y="3110"/>
              <a:ext cx="93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900">
                  <a:latin typeface="Times New Roman" pitchFamily="18" charset="0"/>
                </a:rPr>
                <a:t> </a:t>
              </a:r>
              <a:r>
                <a:rPr lang="zh-CN" altLang="en-US" sz="2000">
                  <a:latin typeface="Times New Roman" pitchFamily="18" charset="0"/>
                </a:rPr>
                <a:t>字块内地址</a:t>
              </a:r>
            </a:p>
          </p:txBody>
        </p:sp>
        <p:sp>
          <p:nvSpPr>
            <p:cNvPr id="128085" name="Text Box 60"/>
            <p:cNvSpPr txBox="1">
              <a:spLocks noChangeArrowheads="1"/>
            </p:cNvSpPr>
            <p:nvPr/>
          </p:nvSpPr>
          <p:spPr bwMode="auto">
            <a:xfrm>
              <a:off x="728" y="2844"/>
              <a:ext cx="76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主存地址</a:t>
              </a:r>
            </a:p>
          </p:txBody>
        </p:sp>
        <p:sp>
          <p:nvSpPr>
            <p:cNvPr id="128086" name="Text Box 61"/>
            <p:cNvSpPr txBox="1">
              <a:spLocks noChangeArrowheads="1"/>
            </p:cNvSpPr>
            <p:nvPr/>
          </p:nvSpPr>
          <p:spPr bwMode="auto">
            <a:xfrm>
              <a:off x="768" y="3382"/>
              <a:ext cx="102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m</a:t>
              </a:r>
              <a:r>
                <a:rPr lang="en-US" altLang="zh-CN" sz="2400">
                  <a:latin typeface="Times New Roman" pitchFamily="18" charset="0"/>
                </a:rPr>
                <a:t> = </a:t>
              </a:r>
              <a:r>
                <a:rPr lang="en-US" altLang="zh-CN" sz="2400" i="1">
                  <a:latin typeface="Times New Roman" pitchFamily="18" charset="0"/>
                </a:rPr>
                <a:t>t</a:t>
              </a:r>
              <a:r>
                <a:rPr lang="en-US" altLang="zh-CN" sz="2400">
                  <a:latin typeface="Times New Roman" pitchFamily="18" charset="0"/>
                </a:rPr>
                <a:t> + </a:t>
              </a:r>
              <a:r>
                <a:rPr lang="en-US" altLang="zh-CN" sz="2400" i="1">
                  <a:latin typeface="Times New Roman" pitchFamily="18" charset="0"/>
                </a:rPr>
                <a:t>c</a:t>
              </a:r>
              <a:r>
                <a:rPr lang="en-US" altLang="zh-CN" sz="2400">
                  <a:latin typeface="Times New Roman" pitchFamily="18" charset="0"/>
                </a:rPr>
                <a:t> </a:t>
              </a:r>
              <a:r>
                <a:rPr lang="zh-CN" altLang="en-US" sz="2000">
                  <a:latin typeface="Times New Roman" pitchFamily="18" charset="0"/>
                </a:rPr>
                <a:t>位</a:t>
              </a:r>
            </a:p>
          </p:txBody>
        </p:sp>
        <p:sp>
          <p:nvSpPr>
            <p:cNvPr id="128087" name="Text Box 62"/>
            <p:cNvSpPr txBox="1">
              <a:spLocks noChangeArrowheads="1"/>
            </p:cNvSpPr>
            <p:nvPr/>
          </p:nvSpPr>
          <p:spPr bwMode="auto">
            <a:xfrm>
              <a:off x="2160" y="3382"/>
              <a:ext cx="37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b</a:t>
              </a:r>
              <a:r>
                <a:rPr lang="zh-CN" altLang="en-US" sz="2000">
                  <a:latin typeface="Times New Roman" pitchFamily="18" charset="0"/>
                </a:rPr>
                <a:t>位</a:t>
              </a:r>
            </a:p>
          </p:txBody>
        </p:sp>
        <p:sp>
          <p:nvSpPr>
            <p:cNvPr id="128088" name="Text Box 63"/>
            <p:cNvSpPr txBox="1">
              <a:spLocks noChangeArrowheads="1"/>
            </p:cNvSpPr>
            <p:nvPr/>
          </p:nvSpPr>
          <p:spPr bwMode="auto">
            <a:xfrm>
              <a:off x="864" y="982"/>
              <a:ext cx="677"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m</a:t>
              </a:r>
              <a:r>
                <a:rPr lang="en-US" altLang="zh-CN" sz="1400">
                  <a:latin typeface="Times New Roman" pitchFamily="18" charset="0"/>
                </a:rPr>
                <a:t> </a:t>
              </a:r>
              <a:r>
                <a:rPr lang="en-US" altLang="zh-CN" sz="2400">
                  <a:latin typeface="Times New Roman" pitchFamily="18" charset="0"/>
                </a:rPr>
                <a:t>=</a:t>
              </a:r>
              <a:r>
                <a:rPr lang="en-US" altLang="zh-CN" sz="1400">
                  <a:latin typeface="Times New Roman" pitchFamily="18" charset="0"/>
                </a:rPr>
                <a:t> </a:t>
              </a:r>
              <a:r>
                <a:rPr lang="en-US" altLang="zh-CN" sz="2400" i="1">
                  <a:latin typeface="Times New Roman" pitchFamily="18" charset="0"/>
                </a:rPr>
                <a:t>t</a:t>
              </a:r>
              <a:r>
                <a:rPr lang="en-US" altLang="zh-CN" sz="2400">
                  <a:latin typeface="Times New Roman" pitchFamily="18" charset="0"/>
                </a:rPr>
                <a:t>+</a:t>
              </a:r>
              <a:r>
                <a:rPr lang="en-US" altLang="zh-CN" sz="2400" i="1">
                  <a:latin typeface="Times New Roman" pitchFamily="18" charset="0"/>
                </a:rPr>
                <a:t>c</a:t>
              </a:r>
              <a:endParaRPr lang="zh-CN" altLang="en-US" sz="2400" i="1">
                <a:latin typeface="Times New Roman" pitchFamily="18" charset="0"/>
              </a:endParaRPr>
            </a:p>
          </p:txBody>
        </p:sp>
        <p:sp>
          <p:nvSpPr>
            <p:cNvPr id="128089" name="Text Box 64"/>
            <p:cNvSpPr txBox="1">
              <a:spLocks noChangeArrowheads="1"/>
            </p:cNvSpPr>
            <p:nvPr/>
          </p:nvSpPr>
          <p:spPr bwMode="auto">
            <a:xfrm>
              <a:off x="905" y="720"/>
              <a:ext cx="125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Cache </a:t>
              </a:r>
              <a:r>
                <a:rPr lang="zh-CN" altLang="en-US" sz="2400">
                  <a:latin typeface="Times New Roman" pitchFamily="18" charset="0"/>
                </a:rPr>
                <a:t>存储器</a:t>
              </a:r>
            </a:p>
          </p:txBody>
        </p:sp>
        <p:sp>
          <p:nvSpPr>
            <p:cNvPr id="128090" name="Text Box 65"/>
            <p:cNvSpPr txBox="1">
              <a:spLocks noChangeArrowheads="1"/>
            </p:cNvSpPr>
            <p:nvPr/>
          </p:nvSpPr>
          <p:spPr bwMode="auto">
            <a:xfrm>
              <a:off x="3494" y="720"/>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主存储器</a:t>
              </a:r>
            </a:p>
          </p:txBody>
        </p:sp>
      </p:grpSp>
      <p:grpSp>
        <p:nvGrpSpPr>
          <p:cNvPr id="3" name="Group 66"/>
          <p:cNvGrpSpPr>
            <a:grpSpLocks/>
          </p:cNvGrpSpPr>
          <p:nvPr/>
        </p:nvGrpSpPr>
        <p:grpSpPr bwMode="auto">
          <a:xfrm>
            <a:off x="2362200" y="1724025"/>
            <a:ext cx="4649788" cy="2578100"/>
            <a:chOff x="1488" y="1086"/>
            <a:chExt cx="2929" cy="1624"/>
          </a:xfrm>
        </p:grpSpPr>
        <p:grpSp>
          <p:nvGrpSpPr>
            <p:cNvPr id="128010" name="Group 67"/>
            <p:cNvGrpSpPr>
              <a:grpSpLocks/>
            </p:cNvGrpSpPr>
            <p:nvPr/>
          </p:nvGrpSpPr>
          <p:grpSpPr bwMode="auto">
            <a:xfrm>
              <a:off x="1488" y="1270"/>
              <a:ext cx="1056" cy="1440"/>
              <a:chOff x="1488" y="1270"/>
              <a:chExt cx="1056" cy="1440"/>
            </a:xfrm>
          </p:grpSpPr>
          <p:sp>
            <p:nvSpPr>
              <p:cNvPr id="128023" name="Line 68"/>
              <p:cNvSpPr>
                <a:spLocks noChangeShapeType="1"/>
              </p:cNvSpPr>
              <p:nvPr/>
            </p:nvSpPr>
            <p:spPr bwMode="auto">
              <a:xfrm>
                <a:off x="1488" y="1270"/>
                <a:ext cx="1056" cy="0"/>
              </a:xfrm>
              <a:prstGeom prst="line">
                <a:avLst/>
              </a:prstGeom>
              <a:noFill/>
              <a:ln w="38100">
                <a:solidFill>
                  <a:schemeClr val="folHlink"/>
                </a:solidFill>
                <a:round/>
                <a:headEnd/>
                <a:tailEnd/>
              </a:ln>
            </p:spPr>
            <p:txBody>
              <a:bodyPr wrap="none" anchor="ctr" anchorCtr="1"/>
              <a:lstStyle/>
              <a:p>
                <a:endParaRPr lang="zh-CN" altLang="en-US"/>
              </a:p>
            </p:txBody>
          </p:sp>
          <p:sp>
            <p:nvSpPr>
              <p:cNvPr id="128024" name="Line 69"/>
              <p:cNvSpPr>
                <a:spLocks noChangeShapeType="1"/>
              </p:cNvSpPr>
              <p:nvPr/>
            </p:nvSpPr>
            <p:spPr bwMode="auto">
              <a:xfrm>
                <a:off x="1488" y="1591"/>
                <a:ext cx="1056" cy="0"/>
              </a:xfrm>
              <a:prstGeom prst="line">
                <a:avLst/>
              </a:prstGeom>
              <a:noFill/>
              <a:ln w="38100">
                <a:solidFill>
                  <a:schemeClr val="folHlink"/>
                </a:solidFill>
                <a:round/>
                <a:headEnd/>
                <a:tailEnd/>
              </a:ln>
            </p:spPr>
            <p:txBody>
              <a:bodyPr wrap="none" anchor="ctr" anchorCtr="1"/>
              <a:lstStyle/>
              <a:p>
                <a:endParaRPr lang="zh-CN" altLang="en-US"/>
              </a:p>
            </p:txBody>
          </p:sp>
          <p:sp>
            <p:nvSpPr>
              <p:cNvPr id="128025" name="Line 70"/>
              <p:cNvSpPr>
                <a:spLocks noChangeShapeType="1"/>
              </p:cNvSpPr>
              <p:nvPr/>
            </p:nvSpPr>
            <p:spPr bwMode="auto">
              <a:xfrm>
                <a:off x="1488" y="1964"/>
                <a:ext cx="1056" cy="0"/>
              </a:xfrm>
              <a:prstGeom prst="line">
                <a:avLst/>
              </a:prstGeom>
              <a:noFill/>
              <a:ln w="38100">
                <a:solidFill>
                  <a:schemeClr val="folHlink"/>
                </a:solidFill>
                <a:round/>
                <a:headEnd/>
                <a:tailEnd/>
              </a:ln>
            </p:spPr>
            <p:txBody>
              <a:bodyPr wrap="none" anchor="ctr" anchorCtr="1"/>
              <a:lstStyle/>
              <a:p>
                <a:endParaRPr lang="zh-CN" altLang="en-US"/>
              </a:p>
            </p:txBody>
          </p:sp>
          <p:sp>
            <p:nvSpPr>
              <p:cNvPr id="128026" name="Line 71"/>
              <p:cNvSpPr>
                <a:spLocks noChangeShapeType="1"/>
              </p:cNvSpPr>
              <p:nvPr/>
            </p:nvSpPr>
            <p:spPr bwMode="auto">
              <a:xfrm>
                <a:off x="1488" y="2337"/>
                <a:ext cx="1056" cy="0"/>
              </a:xfrm>
              <a:prstGeom prst="line">
                <a:avLst/>
              </a:prstGeom>
              <a:noFill/>
              <a:ln w="38100">
                <a:solidFill>
                  <a:schemeClr val="folHlink"/>
                </a:solidFill>
                <a:round/>
                <a:headEnd/>
                <a:tailEnd/>
              </a:ln>
            </p:spPr>
            <p:txBody>
              <a:bodyPr wrap="none" anchor="ctr" anchorCtr="1"/>
              <a:lstStyle/>
              <a:p>
                <a:endParaRPr lang="zh-CN" altLang="en-US"/>
              </a:p>
            </p:txBody>
          </p:sp>
          <p:sp>
            <p:nvSpPr>
              <p:cNvPr id="128027" name="Line 72"/>
              <p:cNvSpPr>
                <a:spLocks noChangeShapeType="1"/>
              </p:cNvSpPr>
              <p:nvPr/>
            </p:nvSpPr>
            <p:spPr bwMode="auto">
              <a:xfrm>
                <a:off x="1488" y="2710"/>
                <a:ext cx="1056" cy="0"/>
              </a:xfrm>
              <a:prstGeom prst="line">
                <a:avLst/>
              </a:prstGeom>
              <a:noFill/>
              <a:ln w="38100" cap="sq">
                <a:solidFill>
                  <a:schemeClr val="folHlink"/>
                </a:solidFill>
                <a:round/>
                <a:headEnd/>
                <a:tailEnd/>
              </a:ln>
            </p:spPr>
            <p:txBody>
              <a:bodyPr wrap="none" anchor="ctr" anchorCtr="1"/>
              <a:lstStyle/>
              <a:p>
                <a:endParaRPr lang="zh-CN" altLang="en-US"/>
              </a:p>
            </p:txBody>
          </p:sp>
          <p:sp>
            <p:nvSpPr>
              <p:cNvPr id="128028" name="Line 73"/>
              <p:cNvSpPr>
                <a:spLocks noChangeShapeType="1"/>
              </p:cNvSpPr>
              <p:nvPr/>
            </p:nvSpPr>
            <p:spPr bwMode="auto">
              <a:xfrm>
                <a:off x="1488" y="1270"/>
                <a:ext cx="0" cy="1440"/>
              </a:xfrm>
              <a:prstGeom prst="line">
                <a:avLst/>
              </a:prstGeom>
              <a:noFill/>
              <a:ln w="38100" cap="sq">
                <a:solidFill>
                  <a:schemeClr val="folHlink"/>
                </a:solidFill>
                <a:round/>
                <a:headEnd/>
                <a:tailEnd/>
              </a:ln>
            </p:spPr>
            <p:txBody>
              <a:bodyPr wrap="none" anchor="ctr" anchorCtr="1"/>
              <a:lstStyle/>
              <a:p>
                <a:endParaRPr lang="zh-CN" altLang="en-US"/>
              </a:p>
            </p:txBody>
          </p:sp>
          <p:sp>
            <p:nvSpPr>
              <p:cNvPr id="128029" name="Line 74"/>
              <p:cNvSpPr>
                <a:spLocks noChangeShapeType="1"/>
              </p:cNvSpPr>
              <p:nvPr/>
            </p:nvSpPr>
            <p:spPr bwMode="auto">
              <a:xfrm>
                <a:off x="2544" y="1270"/>
                <a:ext cx="0" cy="1440"/>
              </a:xfrm>
              <a:prstGeom prst="line">
                <a:avLst/>
              </a:prstGeom>
              <a:noFill/>
              <a:ln w="38100" cap="sq">
                <a:solidFill>
                  <a:schemeClr val="folHlink"/>
                </a:solidFill>
                <a:round/>
                <a:headEnd/>
                <a:tailEnd/>
              </a:ln>
            </p:spPr>
            <p:txBody>
              <a:bodyPr wrap="none" anchor="ctr" anchorCtr="1"/>
              <a:lstStyle/>
              <a:p>
                <a:endParaRPr lang="zh-CN" altLang="en-US"/>
              </a:p>
            </p:txBody>
          </p:sp>
        </p:grpSp>
        <p:grpSp>
          <p:nvGrpSpPr>
            <p:cNvPr id="128011" name="Group 75"/>
            <p:cNvGrpSpPr>
              <a:grpSpLocks/>
            </p:cNvGrpSpPr>
            <p:nvPr/>
          </p:nvGrpSpPr>
          <p:grpSpPr bwMode="auto">
            <a:xfrm>
              <a:off x="2544" y="1086"/>
              <a:ext cx="1873" cy="1432"/>
              <a:chOff x="2544" y="1086"/>
              <a:chExt cx="1873" cy="1432"/>
            </a:xfrm>
          </p:grpSpPr>
          <p:sp>
            <p:nvSpPr>
              <p:cNvPr id="128012" name="Rectangle 76"/>
              <p:cNvSpPr>
                <a:spLocks noChangeArrowheads="1"/>
              </p:cNvSpPr>
              <p:nvPr/>
            </p:nvSpPr>
            <p:spPr bwMode="auto">
              <a:xfrm>
                <a:off x="3552" y="1094"/>
                <a:ext cx="864" cy="357"/>
              </a:xfrm>
              <a:prstGeom prst="rect">
                <a:avLst/>
              </a:prstGeom>
              <a:solidFill>
                <a:schemeClr val="folHlink"/>
              </a:solidFill>
              <a:ln w="9525">
                <a:noFill/>
                <a:miter lim="800000"/>
                <a:headEnd/>
                <a:tailEnd/>
              </a:ln>
            </p:spPr>
            <p:txBody>
              <a:bodyPr tIns="0" bIns="0" anchor="ctr" anchorCtr="1"/>
              <a:lstStyle/>
              <a:p>
                <a:pPr algn="l" eaLnBrk="1" hangingPunct="1">
                  <a:buClr>
                    <a:schemeClr val="accent2"/>
                  </a:buClr>
                </a:pPr>
                <a:r>
                  <a:rPr lang="zh-CN" altLang="en-US" sz="2000" b="0">
                    <a:solidFill>
                      <a:schemeClr val="bg2"/>
                    </a:solidFill>
                    <a:latin typeface="Times New Roman" pitchFamily="18" charset="0"/>
                  </a:rPr>
                  <a:t> </a:t>
                </a:r>
                <a:r>
                  <a:rPr lang="zh-CN" altLang="en-US" sz="2000">
                    <a:solidFill>
                      <a:schemeClr val="bg2"/>
                    </a:solidFill>
                    <a:latin typeface="Times New Roman" pitchFamily="18" charset="0"/>
                  </a:rPr>
                  <a:t>字块0</a:t>
                </a:r>
              </a:p>
            </p:txBody>
          </p:sp>
          <p:sp>
            <p:nvSpPr>
              <p:cNvPr id="128013" name="Line 77"/>
              <p:cNvSpPr>
                <a:spLocks noChangeShapeType="1"/>
              </p:cNvSpPr>
              <p:nvPr/>
            </p:nvSpPr>
            <p:spPr bwMode="auto">
              <a:xfrm>
                <a:off x="3552" y="1094"/>
                <a:ext cx="864" cy="0"/>
              </a:xfrm>
              <a:prstGeom prst="line">
                <a:avLst/>
              </a:prstGeom>
              <a:noFill/>
              <a:ln w="28575" cap="sq">
                <a:solidFill>
                  <a:schemeClr val="tx1"/>
                </a:solidFill>
                <a:round/>
                <a:headEnd/>
                <a:tailEnd/>
              </a:ln>
            </p:spPr>
            <p:txBody>
              <a:bodyPr wrap="none" tIns="0" bIns="0" anchor="ctr" anchorCtr="1"/>
              <a:lstStyle/>
              <a:p>
                <a:endParaRPr lang="zh-CN" altLang="en-US"/>
              </a:p>
            </p:txBody>
          </p:sp>
          <p:sp>
            <p:nvSpPr>
              <p:cNvPr id="128014" name="Line 78"/>
              <p:cNvSpPr>
                <a:spLocks noChangeShapeType="1"/>
              </p:cNvSpPr>
              <p:nvPr/>
            </p:nvSpPr>
            <p:spPr bwMode="auto">
              <a:xfrm>
                <a:off x="3552" y="1451"/>
                <a:ext cx="864" cy="0"/>
              </a:xfrm>
              <a:prstGeom prst="line">
                <a:avLst/>
              </a:prstGeom>
              <a:noFill/>
              <a:ln w="28575">
                <a:solidFill>
                  <a:schemeClr val="tx1"/>
                </a:solidFill>
                <a:round/>
                <a:headEnd/>
                <a:tailEnd/>
              </a:ln>
            </p:spPr>
            <p:txBody>
              <a:bodyPr wrap="none" tIns="0" bIns="0" anchor="ctr" anchorCtr="1"/>
              <a:lstStyle/>
              <a:p>
                <a:endParaRPr lang="zh-CN" altLang="en-US"/>
              </a:p>
            </p:txBody>
          </p:sp>
          <p:sp>
            <p:nvSpPr>
              <p:cNvPr id="128015" name="Line 79"/>
              <p:cNvSpPr>
                <a:spLocks noChangeShapeType="1"/>
              </p:cNvSpPr>
              <p:nvPr/>
            </p:nvSpPr>
            <p:spPr bwMode="auto">
              <a:xfrm flipV="1">
                <a:off x="2544" y="1270"/>
                <a:ext cx="1008" cy="144"/>
              </a:xfrm>
              <a:prstGeom prst="line">
                <a:avLst/>
              </a:prstGeom>
              <a:noFill/>
              <a:ln w="38100">
                <a:solidFill>
                  <a:schemeClr val="folHlink"/>
                </a:solidFill>
                <a:round/>
                <a:headEnd/>
                <a:tailEnd/>
              </a:ln>
            </p:spPr>
            <p:txBody>
              <a:bodyPr wrap="none"/>
              <a:lstStyle/>
              <a:p>
                <a:endParaRPr lang="zh-CN" altLang="en-US"/>
              </a:p>
            </p:txBody>
          </p:sp>
          <p:sp>
            <p:nvSpPr>
              <p:cNvPr id="128016" name="Line 80"/>
              <p:cNvSpPr>
                <a:spLocks noChangeShapeType="1"/>
              </p:cNvSpPr>
              <p:nvPr/>
            </p:nvSpPr>
            <p:spPr bwMode="auto">
              <a:xfrm flipV="1">
                <a:off x="2544" y="1270"/>
                <a:ext cx="1008" cy="528"/>
              </a:xfrm>
              <a:prstGeom prst="line">
                <a:avLst/>
              </a:prstGeom>
              <a:noFill/>
              <a:ln w="38100">
                <a:solidFill>
                  <a:schemeClr val="folHlink"/>
                </a:solidFill>
                <a:round/>
                <a:headEnd/>
                <a:tailEnd/>
              </a:ln>
            </p:spPr>
            <p:txBody>
              <a:bodyPr wrap="none"/>
              <a:lstStyle/>
              <a:p>
                <a:endParaRPr lang="zh-CN" altLang="en-US"/>
              </a:p>
            </p:txBody>
          </p:sp>
          <p:sp>
            <p:nvSpPr>
              <p:cNvPr id="128017" name="Line 81"/>
              <p:cNvSpPr>
                <a:spLocks noChangeShapeType="1"/>
              </p:cNvSpPr>
              <p:nvPr/>
            </p:nvSpPr>
            <p:spPr bwMode="auto">
              <a:xfrm flipV="1">
                <a:off x="2544" y="1270"/>
                <a:ext cx="1008" cy="1248"/>
              </a:xfrm>
              <a:prstGeom prst="line">
                <a:avLst/>
              </a:prstGeom>
              <a:noFill/>
              <a:ln w="38100">
                <a:solidFill>
                  <a:schemeClr val="folHlink"/>
                </a:solidFill>
                <a:round/>
                <a:headEnd/>
                <a:tailEnd/>
              </a:ln>
            </p:spPr>
            <p:txBody>
              <a:bodyPr wrap="none"/>
              <a:lstStyle/>
              <a:p>
                <a:endParaRPr lang="zh-CN" altLang="en-US"/>
              </a:p>
            </p:txBody>
          </p:sp>
          <p:grpSp>
            <p:nvGrpSpPr>
              <p:cNvPr id="128018" name="Group 82"/>
              <p:cNvGrpSpPr>
                <a:grpSpLocks/>
              </p:cNvGrpSpPr>
              <p:nvPr/>
            </p:nvGrpSpPr>
            <p:grpSpPr bwMode="auto">
              <a:xfrm>
                <a:off x="3552" y="1086"/>
                <a:ext cx="865" cy="372"/>
                <a:chOff x="3552" y="1086"/>
                <a:chExt cx="865" cy="372"/>
              </a:xfrm>
            </p:grpSpPr>
            <p:sp>
              <p:nvSpPr>
                <p:cNvPr id="128019" name="Line 83"/>
                <p:cNvSpPr>
                  <a:spLocks noChangeShapeType="1"/>
                </p:cNvSpPr>
                <p:nvPr/>
              </p:nvSpPr>
              <p:spPr bwMode="auto">
                <a:xfrm>
                  <a:off x="3552" y="1094"/>
                  <a:ext cx="864" cy="0"/>
                </a:xfrm>
                <a:prstGeom prst="line">
                  <a:avLst/>
                </a:prstGeom>
                <a:noFill/>
                <a:ln w="28575" cap="sq">
                  <a:solidFill>
                    <a:schemeClr val="folHlink"/>
                  </a:solidFill>
                  <a:round/>
                  <a:headEnd/>
                  <a:tailEnd/>
                </a:ln>
              </p:spPr>
              <p:txBody>
                <a:bodyPr wrap="none" tIns="0" bIns="0" anchor="ctr" anchorCtr="1"/>
                <a:lstStyle/>
                <a:p>
                  <a:endParaRPr lang="zh-CN" altLang="en-US"/>
                </a:p>
              </p:txBody>
            </p:sp>
            <p:sp>
              <p:nvSpPr>
                <p:cNvPr id="128020" name="Line 84"/>
                <p:cNvSpPr>
                  <a:spLocks noChangeShapeType="1"/>
                </p:cNvSpPr>
                <p:nvPr/>
              </p:nvSpPr>
              <p:spPr bwMode="auto">
                <a:xfrm>
                  <a:off x="3552" y="1451"/>
                  <a:ext cx="864" cy="0"/>
                </a:xfrm>
                <a:prstGeom prst="line">
                  <a:avLst/>
                </a:prstGeom>
                <a:noFill/>
                <a:ln w="28575">
                  <a:solidFill>
                    <a:schemeClr val="folHlink"/>
                  </a:solidFill>
                  <a:round/>
                  <a:headEnd/>
                  <a:tailEnd/>
                </a:ln>
              </p:spPr>
              <p:txBody>
                <a:bodyPr wrap="none" tIns="0" bIns="0" anchor="ctr" anchorCtr="1"/>
                <a:lstStyle/>
                <a:p>
                  <a:endParaRPr lang="zh-CN" altLang="en-US"/>
                </a:p>
              </p:txBody>
            </p:sp>
            <p:sp>
              <p:nvSpPr>
                <p:cNvPr id="128021" name="Freeform 85"/>
                <p:cNvSpPr>
                  <a:spLocks/>
                </p:cNvSpPr>
                <p:nvPr/>
              </p:nvSpPr>
              <p:spPr bwMode="auto">
                <a:xfrm>
                  <a:off x="3552" y="1089"/>
                  <a:ext cx="1" cy="366"/>
                </a:xfrm>
                <a:custGeom>
                  <a:avLst/>
                  <a:gdLst>
                    <a:gd name="T0" fmla="*/ 0 w 1"/>
                    <a:gd name="T1" fmla="*/ 0 h 366"/>
                    <a:gd name="T2" fmla="*/ 0 w 1"/>
                    <a:gd name="T3" fmla="*/ 366 h 366"/>
                    <a:gd name="T4" fmla="*/ 0 60000 65536"/>
                    <a:gd name="T5" fmla="*/ 0 60000 65536"/>
                    <a:gd name="T6" fmla="*/ 0 w 1"/>
                    <a:gd name="T7" fmla="*/ 0 h 366"/>
                    <a:gd name="T8" fmla="*/ 1 w 1"/>
                    <a:gd name="T9" fmla="*/ 366 h 366"/>
                  </a:gdLst>
                  <a:ahLst/>
                  <a:cxnLst>
                    <a:cxn ang="T4">
                      <a:pos x="T0" y="T1"/>
                    </a:cxn>
                    <a:cxn ang="T5">
                      <a:pos x="T2" y="T3"/>
                    </a:cxn>
                  </a:cxnLst>
                  <a:rect l="T6" t="T7" r="T8" b="T9"/>
                  <a:pathLst>
                    <a:path w="1" h="366">
                      <a:moveTo>
                        <a:pt x="0" y="0"/>
                      </a:moveTo>
                      <a:lnTo>
                        <a:pt x="0" y="366"/>
                      </a:lnTo>
                    </a:path>
                  </a:pathLst>
                </a:custGeom>
                <a:noFill/>
                <a:ln w="28575">
                  <a:solidFill>
                    <a:schemeClr val="folHlink"/>
                  </a:solidFill>
                  <a:round/>
                  <a:headEnd/>
                  <a:tailEnd/>
                </a:ln>
              </p:spPr>
              <p:txBody>
                <a:bodyPr wrap="none"/>
                <a:lstStyle/>
                <a:p>
                  <a:endParaRPr lang="zh-CN" altLang="en-US"/>
                </a:p>
              </p:txBody>
            </p:sp>
            <p:sp>
              <p:nvSpPr>
                <p:cNvPr id="128022" name="Freeform 86"/>
                <p:cNvSpPr>
                  <a:spLocks/>
                </p:cNvSpPr>
                <p:nvPr/>
              </p:nvSpPr>
              <p:spPr bwMode="auto">
                <a:xfrm>
                  <a:off x="4416" y="1086"/>
                  <a:ext cx="1" cy="372"/>
                </a:xfrm>
                <a:custGeom>
                  <a:avLst/>
                  <a:gdLst>
                    <a:gd name="T0" fmla="*/ 0 w 1"/>
                    <a:gd name="T1" fmla="*/ 0 h 372"/>
                    <a:gd name="T2" fmla="*/ 0 w 1"/>
                    <a:gd name="T3" fmla="*/ 372 h 372"/>
                    <a:gd name="T4" fmla="*/ 0 60000 65536"/>
                    <a:gd name="T5" fmla="*/ 0 60000 65536"/>
                    <a:gd name="T6" fmla="*/ 0 w 1"/>
                    <a:gd name="T7" fmla="*/ 0 h 372"/>
                    <a:gd name="T8" fmla="*/ 1 w 1"/>
                    <a:gd name="T9" fmla="*/ 372 h 372"/>
                  </a:gdLst>
                  <a:ahLst/>
                  <a:cxnLst>
                    <a:cxn ang="T4">
                      <a:pos x="T0" y="T1"/>
                    </a:cxn>
                    <a:cxn ang="T5">
                      <a:pos x="T2" y="T3"/>
                    </a:cxn>
                  </a:cxnLst>
                  <a:rect l="T6" t="T7" r="T8" b="T9"/>
                  <a:pathLst>
                    <a:path w="1" h="372">
                      <a:moveTo>
                        <a:pt x="0" y="0"/>
                      </a:moveTo>
                      <a:lnTo>
                        <a:pt x="0" y="372"/>
                      </a:lnTo>
                    </a:path>
                  </a:pathLst>
                </a:custGeom>
                <a:noFill/>
                <a:ln w="28575">
                  <a:solidFill>
                    <a:schemeClr val="folHlink"/>
                  </a:solidFill>
                  <a:round/>
                  <a:headEnd/>
                  <a:tailEnd/>
                </a:ln>
              </p:spPr>
              <p:txBody>
                <a:bodyPr wrap="none"/>
                <a:lstStyle/>
                <a:p>
                  <a:endParaRPr lang="zh-CN" altLang="en-US"/>
                </a:p>
              </p:txBody>
            </p:sp>
          </p:grpSp>
        </p:grpSp>
      </p:grpSp>
      <p:sp>
        <p:nvSpPr>
          <p:cNvPr id="293975" name="Rectangle 8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128008" name="AutoShape 8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292972" name="Text Box 108"/>
          <p:cNvSpPr txBox="1">
            <a:spLocks noChangeArrowheads="1"/>
          </p:cNvSpPr>
          <p:nvPr/>
        </p:nvSpPr>
        <p:spPr bwMode="auto">
          <a:xfrm>
            <a:off x="6227763" y="5373688"/>
            <a:ext cx="2555875" cy="1187450"/>
          </a:xfrm>
          <a:prstGeom prst="rect">
            <a:avLst/>
          </a:prstGeom>
          <a:solidFill>
            <a:srgbClr val="FFFF99"/>
          </a:solidFill>
          <a:ln w="9525">
            <a:noFill/>
            <a:miter lim="800000"/>
            <a:headEnd/>
            <a:tailEnd/>
          </a:ln>
        </p:spPr>
        <p:txBody>
          <a:bodyPr>
            <a:spAutoFit/>
          </a:bodyPr>
          <a:lstStyle/>
          <a:p>
            <a:pPr algn="l" eaLnBrk="1" hangingPunct="1">
              <a:spcBef>
                <a:spcPct val="0"/>
              </a:spcBef>
              <a:buClrTx/>
              <a:buSzTx/>
              <a:buFontTx/>
              <a:buNone/>
            </a:pPr>
            <a:r>
              <a:rPr lang="zh-CN" altLang="en-US" sz="2400">
                <a:latin typeface="楷体_GB2312" pitchFamily="49" charset="-122"/>
                <a:ea typeface="楷体_GB2312" pitchFamily="49" charset="-122"/>
              </a:rPr>
              <a:t>特点：</a:t>
            </a:r>
          </a:p>
          <a:p>
            <a:pPr algn="l" eaLnBrk="1" hangingPunct="1">
              <a:spcBef>
                <a:spcPct val="0"/>
              </a:spcBef>
              <a:buClrTx/>
              <a:buSzTx/>
              <a:buFontTx/>
              <a:buNone/>
            </a:pPr>
            <a:r>
              <a:rPr lang="zh-CN" altLang="en-US" sz="2400">
                <a:latin typeface="楷体_GB2312" pitchFamily="49" charset="-122"/>
                <a:ea typeface="楷体_GB2312" pitchFamily="49" charset="-122"/>
              </a:rPr>
              <a:t>    方式灵活</a:t>
            </a:r>
          </a:p>
          <a:p>
            <a:pPr algn="l" eaLnBrk="1" hangingPunct="1">
              <a:spcBef>
                <a:spcPct val="0"/>
              </a:spcBef>
              <a:buClrTx/>
              <a:buSzTx/>
              <a:buFontTx/>
              <a:buNone/>
            </a:pPr>
            <a:r>
              <a:rPr lang="zh-CN" altLang="en-US" sz="2400">
                <a:latin typeface="楷体_GB2312" pitchFamily="49" charset="-122"/>
                <a:ea typeface="楷体_GB2312" pitchFamily="49" charset="-122"/>
              </a:rPr>
              <a:t>    结构复杂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3891"/>
                                        </p:tgtEl>
                                        <p:attrNameLst>
                                          <p:attrName>style.visibility</p:attrName>
                                        </p:attrNameLst>
                                      </p:cBhvr>
                                      <p:to>
                                        <p:strVal val="visible"/>
                                      </p:to>
                                    </p:set>
                                    <p:animEffect transition="in" filter="blinds(horizontal)">
                                      <p:cBhvr>
                                        <p:cTn id="17" dur="500"/>
                                        <p:tgtEl>
                                          <p:spTgt spid="29389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2972"/>
                                        </p:tgtEl>
                                        <p:attrNameLst>
                                          <p:attrName>style.visibility</p:attrName>
                                        </p:attrNameLst>
                                      </p:cBhvr>
                                      <p:to>
                                        <p:strVal val="visible"/>
                                      </p:to>
                                    </p:set>
                                    <p:animEffect transition="in" filter="blinds(horizontal)">
                                      <p:cBhvr>
                                        <p:cTn id="22" dur="500"/>
                                        <p:tgtEl>
                                          <p:spTgt spid="292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autoUpdateAnimBg="0"/>
      <p:bldP spid="292972" grpId="0" animBg="1"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灯片编号占位符 1"/>
          <p:cNvSpPr>
            <a:spLocks noGrp="1"/>
          </p:cNvSpPr>
          <p:nvPr>
            <p:ph type="sldNum" sz="quarter" idx="10"/>
          </p:nvPr>
        </p:nvSpPr>
        <p:spPr bwMode="auto">
          <a:noFill/>
          <a:ln>
            <a:miter lim="800000"/>
            <a:headEnd/>
            <a:tailEnd/>
          </a:ln>
        </p:spPr>
        <p:txBody>
          <a:bodyPr/>
          <a:lstStyle/>
          <a:p>
            <a:fld id="{24AD8E62-99E1-4C04-8891-DEADF5AB385D}" type="slidenum">
              <a:rPr lang="zh-CN" altLang="en-US" smtClean="0"/>
              <a:pPr/>
              <a:t>129</a:t>
            </a:fld>
            <a:endParaRPr lang="en-US" altLang="zh-CN"/>
          </a:p>
        </p:txBody>
      </p:sp>
      <p:sp>
        <p:nvSpPr>
          <p:cNvPr id="4" name="Text Box 2"/>
          <p:cNvSpPr txBox="1">
            <a:spLocks noChangeArrowheads="1"/>
          </p:cNvSpPr>
          <p:nvPr/>
        </p:nvSpPr>
        <p:spPr bwMode="auto">
          <a:xfrm>
            <a:off x="179388" y="115888"/>
            <a:ext cx="6696075" cy="647700"/>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2. 全相联</a:t>
            </a:r>
            <a:r>
              <a:rPr lang="en-US" altLang="zh-CN" sz="3600" dirty="0">
                <a:solidFill>
                  <a:schemeClr val="accent6">
                    <a:lumMod val="75000"/>
                  </a:schemeClr>
                </a:solidFill>
                <a:latin typeface="Times New Roman" pitchFamily="18" charset="0"/>
              </a:rPr>
              <a:t>(Fully Associative)</a:t>
            </a:r>
            <a:r>
              <a:rPr lang="zh-CN" altLang="en-US" sz="3600" dirty="0">
                <a:solidFill>
                  <a:schemeClr val="accent6">
                    <a:lumMod val="75000"/>
                  </a:schemeClr>
                </a:solidFill>
                <a:latin typeface="Times New Roman" pitchFamily="18" charset="0"/>
              </a:rPr>
              <a:t>映射</a:t>
            </a:r>
            <a:endParaRPr lang="en-US" altLang="zh-CN" sz="3600" dirty="0">
              <a:solidFill>
                <a:schemeClr val="accent6">
                  <a:lumMod val="75000"/>
                </a:schemeClr>
              </a:solidFill>
              <a:latin typeface="Times New Roman" pitchFamily="18" charset="0"/>
            </a:endParaRPr>
          </a:p>
        </p:txBody>
      </p:sp>
      <p:sp>
        <p:nvSpPr>
          <p:cNvPr id="5" name="Text Box 4"/>
          <p:cNvSpPr txBox="1">
            <a:spLocks noChangeArrowheads="1"/>
          </p:cNvSpPr>
          <p:nvPr/>
        </p:nvSpPr>
        <p:spPr bwMode="auto">
          <a:xfrm>
            <a:off x="611188" y="1341438"/>
            <a:ext cx="7929562" cy="3887787"/>
          </a:xfrm>
          <a:prstGeom prst="rect">
            <a:avLst/>
          </a:prstGeom>
          <a:noFill/>
          <a:ln w="9525">
            <a:noFill/>
            <a:miter lim="800000"/>
            <a:headEnd/>
            <a:tailEnd/>
          </a:ln>
        </p:spPr>
        <p:txBody>
          <a:bodyPr/>
          <a:lstStyle/>
          <a:p>
            <a:pPr marL="342900" indent="-342900" algn="l">
              <a:buFont typeface="Wingdings" pitchFamily="2" charset="2"/>
              <a:buChar char="l"/>
            </a:pPr>
            <a:r>
              <a:rPr kumimoji="0" lang="en-US" altLang="zh-CN" sz="2800">
                <a:solidFill>
                  <a:srgbClr val="00264C"/>
                </a:solidFill>
                <a:latin typeface="Times New Roman" pitchFamily="18" charset="0"/>
                <a:ea typeface="黑体" pitchFamily="2" charset="-122"/>
                <a:cs typeface="Times New Roman" pitchFamily="18" charset="0"/>
              </a:rPr>
              <a:t>In associate cache mapping, the block data from any location in memory can be loaded into any line in the cache.</a:t>
            </a:r>
          </a:p>
          <a:p>
            <a:pPr marL="342900" indent="-342900" algn="l">
              <a:buFont typeface="Wingdings" pitchFamily="2" charset="2"/>
              <a:buChar char="l"/>
            </a:pPr>
            <a:r>
              <a:rPr kumimoji="0" lang="en-US" altLang="zh-CN" sz="2800">
                <a:solidFill>
                  <a:srgbClr val="00264C"/>
                </a:solidFill>
                <a:latin typeface="Times New Roman" pitchFamily="18" charset="0"/>
                <a:ea typeface="黑体" pitchFamily="2" charset="-122"/>
                <a:cs typeface="Times New Roman" pitchFamily="18" charset="0"/>
              </a:rPr>
              <a:t>When the processor wants an memory data, all tag fields in the cache will be checked to determine if the data is already in the cache.</a:t>
            </a:r>
          </a:p>
          <a:p>
            <a:pPr marL="342900" indent="-342900" algn="l">
              <a:buFont typeface="Wingdings" pitchFamily="2" charset="2"/>
              <a:buChar char="l"/>
            </a:pPr>
            <a:r>
              <a:rPr kumimoji="0" lang="en-US" altLang="zh-CN" sz="2800">
                <a:solidFill>
                  <a:srgbClr val="00264C"/>
                </a:solidFill>
                <a:latin typeface="Times New Roman" pitchFamily="18" charset="0"/>
                <a:ea typeface="黑体" pitchFamily="2" charset="-122"/>
                <a:cs typeface="Times New Roman" pitchFamily="18" charset="0"/>
              </a:rPr>
              <a:t>All tags can be checked in parallel.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灯片编号占位符 1"/>
          <p:cNvSpPr>
            <a:spLocks noGrp="1"/>
          </p:cNvSpPr>
          <p:nvPr>
            <p:ph type="sldNum" sz="quarter" idx="10"/>
          </p:nvPr>
        </p:nvSpPr>
        <p:spPr bwMode="auto">
          <a:noFill/>
          <a:ln>
            <a:miter lim="800000"/>
            <a:headEnd/>
            <a:tailEnd/>
          </a:ln>
        </p:spPr>
        <p:txBody>
          <a:bodyPr/>
          <a:lstStyle/>
          <a:p>
            <a:fld id="{485F5C3A-26AC-4A33-B8BD-8821B6BD20C8}" type="slidenum">
              <a:rPr lang="zh-CN" altLang="en-US" smtClean="0"/>
              <a:pPr/>
              <a:t>130</a:t>
            </a:fld>
            <a:endParaRPr lang="en-US" altLang="zh-CN"/>
          </a:p>
        </p:txBody>
      </p:sp>
      <p:pic>
        <p:nvPicPr>
          <p:cNvPr id="130051" name="Picture 2"/>
          <p:cNvPicPr>
            <a:picLocks noChangeAspect="1" noChangeArrowheads="1"/>
          </p:cNvPicPr>
          <p:nvPr/>
        </p:nvPicPr>
        <p:blipFill>
          <a:blip r:embed="rId2" cstate="print"/>
          <a:srcRect/>
          <a:stretch>
            <a:fillRect/>
          </a:stretch>
        </p:blipFill>
        <p:spPr bwMode="auto">
          <a:xfrm>
            <a:off x="1042988" y="1052513"/>
            <a:ext cx="5262562" cy="2808287"/>
          </a:xfrm>
          <a:prstGeom prst="rect">
            <a:avLst/>
          </a:prstGeom>
          <a:noFill/>
          <a:ln w="9525" algn="ctr">
            <a:noFill/>
            <a:miter lim="800000"/>
            <a:headEnd/>
            <a:tailEnd/>
          </a:ln>
        </p:spPr>
      </p:pic>
      <p:pic>
        <p:nvPicPr>
          <p:cNvPr id="157699" name="Picture 3"/>
          <p:cNvPicPr>
            <a:picLocks noChangeAspect="1" noChangeArrowheads="1"/>
          </p:cNvPicPr>
          <p:nvPr/>
        </p:nvPicPr>
        <p:blipFill>
          <a:blip r:embed="rId3" cstate="print"/>
          <a:srcRect/>
          <a:stretch>
            <a:fillRect/>
          </a:stretch>
        </p:blipFill>
        <p:spPr bwMode="auto">
          <a:xfrm>
            <a:off x="1042988" y="3860800"/>
            <a:ext cx="5257800" cy="2697163"/>
          </a:xfrm>
          <a:prstGeom prst="rect">
            <a:avLst/>
          </a:prstGeom>
          <a:noFill/>
          <a:ln w="9525" algn="ctr">
            <a:noFill/>
            <a:miter lim="800000"/>
            <a:headEnd/>
            <a:tailEnd/>
          </a:ln>
        </p:spPr>
      </p:pic>
      <p:sp>
        <p:nvSpPr>
          <p:cNvPr id="5" name="Text Box 2"/>
          <p:cNvSpPr txBox="1">
            <a:spLocks noChangeArrowheads="1"/>
          </p:cNvSpPr>
          <p:nvPr/>
        </p:nvSpPr>
        <p:spPr bwMode="auto">
          <a:xfrm>
            <a:off x="179388" y="115888"/>
            <a:ext cx="6696075" cy="647700"/>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2. 全相联映射举例</a:t>
            </a:r>
            <a:endParaRPr lang="en-US" altLang="zh-CN" sz="3600" dirty="0">
              <a:solidFill>
                <a:schemeClr val="accent6">
                  <a:lumMod val="75000"/>
                </a:schemeClr>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7699"/>
                                        </p:tgtEl>
                                        <p:attrNameLst>
                                          <p:attrName>style.visibility</p:attrName>
                                        </p:attrNameLst>
                                      </p:cBhvr>
                                      <p:to>
                                        <p:strVal val="visible"/>
                                      </p:to>
                                    </p:set>
                                    <p:animEffect transition="in" filter="blinds(horizontal)">
                                      <p:cBhvr>
                                        <p:cTn id="7" dur="500"/>
                                        <p:tgtEl>
                                          <p:spTgt spid="15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灯片编号占位符 1"/>
          <p:cNvSpPr>
            <a:spLocks noGrp="1"/>
          </p:cNvSpPr>
          <p:nvPr>
            <p:ph type="sldNum" sz="quarter" idx="10"/>
          </p:nvPr>
        </p:nvSpPr>
        <p:spPr bwMode="auto">
          <a:noFill/>
          <a:ln>
            <a:miter lim="800000"/>
            <a:headEnd/>
            <a:tailEnd/>
          </a:ln>
        </p:spPr>
        <p:txBody>
          <a:bodyPr/>
          <a:lstStyle/>
          <a:p>
            <a:fld id="{A1E5D88D-449C-4C46-848E-766E277C2C69}" type="slidenum">
              <a:rPr lang="zh-CN" altLang="en-US" smtClean="0"/>
              <a:pPr/>
              <a:t>131</a:t>
            </a:fld>
            <a:endParaRPr lang="en-US" altLang="zh-CN"/>
          </a:p>
        </p:txBody>
      </p:sp>
      <p:grpSp>
        <p:nvGrpSpPr>
          <p:cNvPr id="2" name="Group 2"/>
          <p:cNvGrpSpPr>
            <a:grpSpLocks/>
          </p:cNvGrpSpPr>
          <p:nvPr/>
        </p:nvGrpSpPr>
        <p:grpSpPr bwMode="auto">
          <a:xfrm>
            <a:off x="695325" y="838200"/>
            <a:ext cx="8067675" cy="4876800"/>
            <a:chOff x="438" y="528"/>
            <a:chExt cx="5082" cy="3072"/>
          </a:xfrm>
        </p:grpSpPr>
        <p:grpSp>
          <p:nvGrpSpPr>
            <p:cNvPr id="131134" name="Group 3"/>
            <p:cNvGrpSpPr>
              <a:grpSpLocks/>
            </p:cNvGrpSpPr>
            <p:nvPr/>
          </p:nvGrpSpPr>
          <p:grpSpPr bwMode="auto">
            <a:xfrm>
              <a:off x="438" y="528"/>
              <a:ext cx="5082" cy="3072"/>
              <a:chOff x="438" y="528"/>
              <a:chExt cx="5082" cy="3072"/>
            </a:xfrm>
          </p:grpSpPr>
          <p:grpSp>
            <p:nvGrpSpPr>
              <p:cNvPr id="131136" name="Group 4"/>
              <p:cNvGrpSpPr>
                <a:grpSpLocks/>
              </p:cNvGrpSpPr>
              <p:nvPr/>
            </p:nvGrpSpPr>
            <p:grpSpPr bwMode="auto">
              <a:xfrm>
                <a:off x="438" y="528"/>
                <a:ext cx="5082" cy="3072"/>
                <a:chOff x="438" y="528"/>
                <a:chExt cx="5082" cy="3072"/>
              </a:xfrm>
            </p:grpSpPr>
            <p:grpSp>
              <p:nvGrpSpPr>
                <p:cNvPr id="131138" name="Group 5"/>
                <p:cNvGrpSpPr>
                  <a:grpSpLocks/>
                </p:cNvGrpSpPr>
                <p:nvPr/>
              </p:nvGrpSpPr>
              <p:grpSpPr bwMode="auto">
                <a:xfrm>
                  <a:off x="4512" y="899"/>
                  <a:ext cx="1008" cy="2701"/>
                  <a:chOff x="4512" y="899"/>
                  <a:chExt cx="1008" cy="2701"/>
                </a:xfrm>
              </p:grpSpPr>
              <p:sp>
                <p:nvSpPr>
                  <p:cNvPr id="131204" name="Rectangle 6"/>
                  <p:cNvSpPr>
                    <a:spLocks noChangeArrowheads="1"/>
                  </p:cNvSpPr>
                  <p:nvPr/>
                </p:nvSpPr>
                <p:spPr bwMode="auto">
                  <a:xfrm>
                    <a:off x="4579" y="3351"/>
                    <a:ext cx="912"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m</a:t>
                    </a:r>
                    <a:r>
                      <a:rPr lang="en-US" altLang="zh-CN" sz="1400">
                        <a:latin typeface="Times New Roman" pitchFamily="18" charset="0"/>
                      </a:rPr>
                      <a:t>－</a:t>
                    </a:r>
                    <a:r>
                      <a:rPr lang="en-US" altLang="zh-CN" sz="2000">
                        <a:latin typeface="Times New Roman" pitchFamily="18" charset="0"/>
                      </a:rPr>
                      <a:t>1</a:t>
                    </a:r>
                    <a:endParaRPr lang="zh-CN" altLang="en-US" sz="2000">
                      <a:latin typeface="Times New Roman" pitchFamily="18" charset="0"/>
                    </a:endParaRPr>
                  </a:p>
                </p:txBody>
              </p:sp>
              <p:sp>
                <p:nvSpPr>
                  <p:cNvPr id="131205" name="Rectangle 7"/>
                  <p:cNvSpPr>
                    <a:spLocks noChangeArrowheads="1"/>
                  </p:cNvSpPr>
                  <p:nvPr/>
                </p:nvSpPr>
                <p:spPr bwMode="auto">
                  <a:xfrm>
                    <a:off x="4608" y="2872"/>
                    <a:ext cx="912"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a:t>
                    </a:r>
                    <a:r>
                      <a:rPr lang="en-US" altLang="zh-CN" sz="2000" i="1" baseline="30000">
                        <a:latin typeface="Times New Roman" pitchFamily="18" charset="0"/>
                      </a:rPr>
                      <a:t>r</a:t>
                    </a:r>
                    <a:r>
                      <a:rPr lang="en-US" altLang="zh-CN" sz="2000" baseline="30000">
                        <a:latin typeface="Times New Roman" pitchFamily="18" charset="0"/>
                      </a:rPr>
                      <a:t>+1</a:t>
                    </a:r>
                    <a:endParaRPr lang="zh-CN" altLang="en-US" sz="2000" baseline="30000">
                      <a:latin typeface="Times New Roman" pitchFamily="18" charset="0"/>
                    </a:endParaRPr>
                  </a:p>
                </p:txBody>
              </p:sp>
              <p:sp>
                <p:nvSpPr>
                  <p:cNvPr id="131206" name="Rectangle 8"/>
                  <p:cNvSpPr>
                    <a:spLocks noChangeArrowheads="1"/>
                  </p:cNvSpPr>
                  <p:nvPr/>
                </p:nvSpPr>
                <p:spPr bwMode="auto">
                  <a:xfrm>
                    <a:off x="4512" y="2623"/>
                    <a:ext cx="912" cy="249"/>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endParaRPr lang="zh-CN" altLang="en-US" sz="2000">
                      <a:latin typeface="Times New Roman" pitchFamily="18" charset="0"/>
                    </a:endParaRPr>
                  </a:p>
                </p:txBody>
              </p:sp>
              <p:sp>
                <p:nvSpPr>
                  <p:cNvPr id="131207" name="Rectangle 9"/>
                  <p:cNvSpPr>
                    <a:spLocks noChangeArrowheads="1"/>
                  </p:cNvSpPr>
                  <p:nvPr/>
                </p:nvSpPr>
                <p:spPr bwMode="auto">
                  <a:xfrm>
                    <a:off x="4522" y="2125"/>
                    <a:ext cx="912" cy="249"/>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a:t>
                    </a:r>
                    <a:r>
                      <a:rPr lang="en-US" altLang="zh-CN" sz="2000" i="1" baseline="30000">
                        <a:latin typeface="Times New Roman" pitchFamily="18" charset="0"/>
                      </a:rPr>
                      <a:t>r </a:t>
                    </a:r>
                    <a:r>
                      <a:rPr lang="en-US" altLang="zh-CN" sz="2000">
                        <a:latin typeface="Times New Roman" pitchFamily="18" charset="0"/>
                      </a:rPr>
                      <a:t>+</a:t>
                    </a:r>
                    <a:r>
                      <a:rPr lang="en-US" altLang="zh-CN" sz="1000">
                        <a:latin typeface="Times New Roman" pitchFamily="18" charset="0"/>
                      </a:rPr>
                      <a:t> </a:t>
                    </a:r>
                    <a:r>
                      <a:rPr lang="en-US" altLang="zh-CN" sz="2000">
                        <a:latin typeface="Times New Roman" pitchFamily="18" charset="0"/>
                      </a:rPr>
                      <a:t>1</a:t>
                    </a:r>
                    <a:endParaRPr lang="zh-CN" altLang="en-US" sz="2000" baseline="30000">
                      <a:latin typeface="Times New Roman" pitchFamily="18" charset="0"/>
                    </a:endParaRPr>
                  </a:p>
                </p:txBody>
              </p:sp>
              <p:sp>
                <p:nvSpPr>
                  <p:cNvPr id="131208" name="Rectangle 10"/>
                  <p:cNvSpPr>
                    <a:spLocks noChangeArrowheads="1"/>
                  </p:cNvSpPr>
                  <p:nvPr/>
                </p:nvSpPr>
                <p:spPr bwMode="auto">
                  <a:xfrm>
                    <a:off x="4512" y="1876"/>
                    <a:ext cx="912"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字块2</a:t>
                    </a:r>
                    <a:r>
                      <a:rPr lang="en-US" altLang="zh-CN" sz="2000" i="1" baseline="30000">
                        <a:latin typeface="Times New Roman" pitchFamily="18" charset="0"/>
                      </a:rPr>
                      <a:t>c</a:t>
                    </a:r>
                    <a:r>
                      <a:rPr lang="en-US" altLang="zh-CN" sz="2000" baseline="30000">
                        <a:latin typeface="Times New Roman" pitchFamily="18" charset="0"/>
                      </a:rPr>
                      <a:t>-</a:t>
                    </a:r>
                    <a:r>
                      <a:rPr lang="en-US" altLang="zh-CN" sz="2000" i="1" baseline="30000">
                        <a:latin typeface="Times New Roman" pitchFamily="18" charset="0"/>
                      </a:rPr>
                      <a:t>r</a:t>
                    </a:r>
                    <a:endParaRPr lang="zh-CN" altLang="en-US" sz="2000" i="1" baseline="30000">
                      <a:latin typeface="Times New Roman" pitchFamily="18" charset="0"/>
                    </a:endParaRPr>
                  </a:p>
                </p:txBody>
              </p:sp>
              <p:sp>
                <p:nvSpPr>
                  <p:cNvPr id="131209" name="Rectangle 11"/>
                  <p:cNvSpPr>
                    <a:spLocks noChangeArrowheads="1"/>
                  </p:cNvSpPr>
                  <p:nvPr/>
                </p:nvSpPr>
                <p:spPr bwMode="auto">
                  <a:xfrm>
                    <a:off x="4560" y="1627"/>
                    <a:ext cx="912"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字块2</a:t>
                    </a:r>
                    <a:r>
                      <a:rPr lang="en-US" altLang="zh-CN" sz="2000" i="1" baseline="30000">
                        <a:latin typeface="Times New Roman" pitchFamily="18" charset="0"/>
                      </a:rPr>
                      <a:t>c</a:t>
                    </a:r>
                    <a:r>
                      <a:rPr lang="en-US" altLang="zh-CN" sz="2000" baseline="30000">
                        <a:latin typeface="Times New Roman" pitchFamily="18" charset="0"/>
                      </a:rPr>
                      <a:t>-</a:t>
                    </a:r>
                    <a:r>
                      <a:rPr lang="en-US" altLang="zh-CN" sz="2000" i="1" baseline="30000">
                        <a:latin typeface="Times New Roman" pitchFamily="18" charset="0"/>
                      </a:rPr>
                      <a:t>r</a:t>
                    </a:r>
                    <a:r>
                      <a:rPr lang="en-US" altLang="zh-CN" sz="2000" baseline="30000">
                        <a:latin typeface="Times New Roman" pitchFamily="18" charset="0"/>
                      </a:rPr>
                      <a:t> </a:t>
                    </a:r>
                    <a:r>
                      <a:rPr lang="en-US" altLang="zh-CN" sz="1400">
                        <a:latin typeface="Times New Roman" pitchFamily="18" charset="0"/>
                      </a:rPr>
                      <a:t>－</a:t>
                    </a:r>
                  </a:p>
                </p:txBody>
              </p:sp>
              <p:sp>
                <p:nvSpPr>
                  <p:cNvPr id="131210" name="Rectangle 12"/>
                  <p:cNvSpPr>
                    <a:spLocks noChangeArrowheads="1"/>
                  </p:cNvSpPr>
                  <p:nvPr/>
                </p:nvSpPr>
                <p:spPr bwMode="auto">
                  <a:xfrm>
                    <a:off x="4512" y="1397"/>
                    <a:ext cx="912" cy="230"/>
                  </a:xfrm>
                  <a:prstGeom prst="rect">
                    <a:avLst/>
                  </a:prstGeom>
                  <a:noFill/>
                  <a:ln w="9525">
                    <a:noFill/>
                    <a:miter lim="800000"/>
                    <a:headEnd/>
                    <a:tailEnd/>
                  </a:ln>
                </p:spPr>
                <p:txBody>
                  <a:bodyPr/>
                  <a:lstStyle/>
                  <a:p>
                    <a:pPr algn="l" eaLnBrk="1" hangingPunct="1">
                      <a:buClr>
                        <a:schemeClr val="accent2"/>
                      </a:buClr>
                    </a:pPr>
                    <a:endParaRPr lang="zh-CN" altLang="en-US" b="0">
                      <a:latin typeface="Times New Roman" pitchFamily="18" charset="0"/>
                    </a:endParaRPr>
                  </a:p>
                </p:txBody>
              </p:sp>
              <p:sp>
                <p:nvSpPr>
                  <p:cNvPr id="131211" name="Rectangle 13"/>
                  <p:cNvSpPr>
                    <a:spLocks noChangeArrowheads="1"/>
                  </p:cNvSpPr>
                  <p:nvPr/>
                </p:nvSpPr>
                <p:spPr bwMode="auto">
                  <a:xfrm>
                    <a:off x="4560" y="1148"/>
                    <a:ext cx="912" cy="249"/>
                  </a:xfrm>
                  <a:prstGeom prst="rect">
                    <a:avLst/>
                  </a:prstGeom>
                  <a:noFill/>
                  <a:ln w="9525">
                    <a:noFill/>
                    <a:miter lim="800000"/>
                    <a:headEnd/>
                    <a:tailEnd/>
                  </a:ln>
                </p:spPr>
                <p:txBody>
                  <a:bodyPr/>
                  <a:lstStyle/>
                  <a:p>
                    <a:pPr algn="l" eaLnBrk="1" hangingPunct="1">
                      <a:buClr>
                        <a:schemeClr val="accent2"/>
                      </a:buClr>
                    </a:pPr>
                    <a:r>
                      <a:rPr lang="zh-CN" altLang="en-US" sz="2000" b="0">
                        <a:latin typeface="Times New Roman" pitchFamily="18" charset="0"/>
                      </a:rPr>
                      <a:t>    </a:t>
                    </a:r>
                    <a:r>
                      <a:rPr lang="zh-CN" altLang="en-US" sz="2000">
                        <a:latin typeface="Times New Roman" pitchFamily="18" charset="0"/>
                      </a:rPr>
                      <a:t>字块1</a:t>
                    </a:r>
                  </a:p>
                </p:txBody>
              </p:sp>
              <p:sp>
                <p:nvSpPr>
                  <p:cNvPr id="131212" name="Rectangle 14"/>
                  <p:cNvSpPr>
                    <a:spLocks noChangeArrowheads="1"/>
                  </p:cNvSpPr>
                  <p:nvPr/>
                </p:nvSpPr>
                <p:spPr bwMode="auto">
                  <a:xfrm>
                    <a:off x="4560" y="899"/>
                    <a:ext cx="912"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字块0</a:t>
                    </a:r>
                  </a:p>
                </p:txBody>
              </p:sp>
              <p:sp>
                <p:nvSpPr>
                  <p:cNvPr id="131213" name="Line 15"/>
                  <p:cNvSpPr>
                    <a:spLocks noChangeShapeType="1"/>
                  </p:cNvSpPr>
                  <p:nvPr/>
                </p:nvSpPr>
                <p:spPr bwMode="auto">
                  <a:xfrm>
                    <a:off x="4512" y="899"/>
                    <a:ext cx="912" cy="0"/>
                  </a:xfrm>
                  <a:prstGeom prst="line">
                    <a:avLst/>
                  </a:prstGeom>
                  <a:noFill/>
                  <a:ln w="38100" cap="sq">
                    <a:solidFill>
                      <a:schemeClr val="tx1"/>
                    </a:solidFill>
                    <a:round/>
                    <a:headEnd/>
                    <a:tailEnd/>
                  </a:ln>
                </p:spPr>
                <p:txBody>
                  <a:bodyPr wrap="none"/>
                  <a:lstStyle/>
                  <a:p>
                    <a:endParaRPr lang="zh-CN" altLang="en-US"/>
                  </a:p>
                </p:txBody>
              </p:sp>
              <p:sp>
                <p:nvSpPr>
                  <p:cNvPr id="131214" name="Line 16"/>
                  <p:cNvSpPr>
                    <a:spLocks noChangeShapeType="1"/>
                  </p:cNvSpPr>
                  <p:nvPr/>
                </p:nvSpPr>
                <p:spPr bwMode="auto">
                  <a:xfrm>
                    <a:off x="4512" y="1148"/>
                    <a:ext cx="912" cy="0"/>
                  </a:xfrm>
                  <a:prstGeom prst="line">
                    <a:avLst/>
                  </a:prstGeom>
                  <a:noFill/>
                  <a:ln w="38100">
                    <a:solidFill>
                      <a:schemeClr val="tx1"/>
                    </a:solidFill>
                    <a:round/>
                    <a:headEnd/>
                    <a:tailEnd/>
                  </a:ln>
                </p:spPr>
                <p:txBody>
                  <a:bodyPr wrap="none"/>
                  <a:lstStyle/>
                  <a:p>
                    <a:endParaRPr lang="zh-CN" altLang="en-US"/>
                  </a:p>
                </p:txBody>
              </p:sp>
              <p:sp>
                <p:nvSpPr>
                  <p:cNvPr id="131215" name="Line 17"/>
                  <p:cNvSpPr>
                    <a:spLocks noChangeShapeType="1"/>
                  </p:cNvSpPr>
                  <p:nvPr/>
                </p:nvSpPr>
                <p:spPr bwMode="auto">
                  <a:xfrm>
                    <a:off x="4512" y="1397"/>
                    <a:ext cx="912" cy="0"/>
                  </a:xfrm>
                  <a:prstGeom prst="line">
                    <a:avLst/>
                  </a:prstGeom>
                  <a:noFill/>
                  <a:ln w="38100">
                    <a:solidFill>
                      <a:schemeClr val="tx1"/>
                    </a:solidFill>
                    <a:round/>
                    <a:headEnd/>
                    <a:tailEnd/>
                  </a:ln>
                </p:spPr>
                <p:txBody>
                  <a:bodyPr wrap="none"/>
                  <a:lstStyle/>
                  <a:p>
                    <a:endParaRPr lang="zh-CN" altLang="en-US"/>
                  </a:p>
                </p:txBody>
              </p:sp>
              <p:sp>
                <p:nvSpPr>
                  <p:cNvPr id="131216" name="Line 18"/>
                  <p:cNvSpPr>
                    <a:spLocks noChangeShapeType="1"/>
                  </p:cNvSpPr>
                  <p:nvPr/>
                </p:nvSpPr>
                <p:spPr bwMode="auto">
                  <a:xfrm>
                    <a:off x="4512" y="1627"/>
                    <a:ext cx="912" cy="0"/>
                  </a:xfrm>
                  <a:prstGeom prst="line">
                    <a:avLst/>
                  </a:prstGeom>
                  <a:noFill/>
                  <a:ln w="38100">
                    <a:solidFill>
                      <a:schemeClr val="tx1"/>
                    </a:solidFill>
                    <a:round/>
                    <a:headEnd/>
                    <a:tailEnd/>
                  </a:ln>
                </p:spPr>
                <p:txBody>
                  <a:bodyPr wrap="none"/>
                  <a:lstStyle/>
                  <a:p>
                    <a:endParaRPr lang="zh-CN" altLang="en-US"/>
                  </a:p>
                </p:txBody>
              </p:sp>
              <p:sp>
                <p:nvSpPr>
                  <p:cNvPr id="131217" name="Line 19"/>
                  <p:cNvSpPr>
                    <a:spLocks noChangeShapeType="1"/>
                  </p:cNvSpPr>
                  <p:nvPr/>
                </p:nvSpPr>
                <p:spPr bwMode="auto">
                  <a:xfrm>
                    <a:off x="4512" y="1876"/>
                    <a:ext cx="912" cy="0"/>
                  </a:xfrm>
                  <a:prstGeom prst="line">
                    <a:avLst/>
                  </a:prstGeom>
                  <a:noFill/>
                  <a:ln w="38100">
                    <a:solidFill>
                      <a:schemeClr val="tx1"/>
                    </a:solidFill>
                    <a:round/>
                    <a:headEnd/>
                    <a:tailEnd/>
                  </a:ln>
                </p:spPr>
                <p:txBody>
                  <a:bodyPr wrap="none"/>
                  <a:lstStyle/>
                  <a:p>
                    <a:endParaRPr lang="zh-CN" altLang="en-US"/>
                  </a:p>
                </p:txBody>
              </p:sp>
              <p:sp>
                <p:nvSpPr>
                  <p:cNvPr id="131218" name="Line 20"/>
                  <p:cNvSpPr>
                    <a:spLocks noChangeShapeType="1"/>
                  </p:cNvSpPr>
                  <p:nvPr/>
                </p:nvSpPr>
                <p:spPr bwMode="auto">
                  <a:xfrm>
                    <a:off x="4512" y="2125"/>
                    <a:ext cx="912" cy="0"/>
                  </a:xfrm>
                  <a:prstGeom prst="line">
                    <a:avLst/>
                  </a:prstGeom>
                  <a:noFill/>
                  <a:ln w="38100">
                    <a:solidFill>
                      <a:schemeClr val="tx1"/>
                    </a:solidFill>
                    <a:round/>
                    <a:headEnd/>
                    <a:tailEnd/>
                  </a:ln>
                </p:spPr>
                <p:txBody>
                  <a:bodyPr wrap="none"/>
                  <a:lstStyle/>
                  <a:p>
                    <a:endParaRPr lang="zh-CN" altLang="en-US"/>
                  </a:p>
                </p:txBody>
              </p:sp>
              <p:sp>
                <p:nvSpPr>
                  <p:cNvPr id="131219" name="Line 21"/>
                  <p:cNvSpPr>
                    <a:spLocks noChangeShapeType="1"/>
                  </p:cNvSpPr>
                  <p:nvPr/>
                </p:nvSpPr>
                <p:spPr bwMode="auto">
                  <a:xfrm>
                    <a:off x="4512" y="2374"/>
                    <a:ext cx="912" cy="0"/>
                  </a:xfrm>
                  <a:prstGeom prst="line">
                    <a:avLst/>
                  </a:prstGeom>
                  <a:noFill/>
                  <a:ln w="38100">
                    <a:solidFill>
                      <a:schemeClr val="tx1"/>
                    </a:solidFill>
                    <a:round/>
                    <a:headEnd/>
                    <a:tailEnd/>
                  </a:ln>
                </p:spPr>
                <p:txBody>
                  <a:bodyPr wrap="none"/>
                  <a:lstStyle/>
                  <a:p>
                    <a:endParaRPr lang="zh-CN" altLang="en-US"/>
                  </a:p>
                </p:txBody>
              </p:sp>
              <p:sp>
                <p:nvSpPr>
                  <p:cNvPr id="131220" name="Line 22"/>
                  <p:cNvSpPr>
                    <a:spLocks noChangeShapeType="1"/>
                  </p:cNvSpPr>
                  <p:nvPr/>
                </p:nvSpPr>
                <p:spPr bwMode="auto">
                  <a:xfrm>
                    <a:off x="4512" y="2623"/>
                    <a:ext cx="912" cy="0"/>
                  </a:xfrm>
                  <a:prstGeom prst="line">
                    <a:avLst/>
                  </a:prstGeom>
                  <a:noFill/>
                  <a:ln w="38100">
                    <a:solidFill>
                      <a:schemeClr val="tx1"/>
                    </a:solidFill>
                    <a:round/>
                    <a:headEnd/>
                    <a:tailEnd/>
                  </a:ln>
                </p:spPr>
                <p:txBody>
                  <a:bodyPr wrap="none"/>
                  <a:lstStyle/>
                  <a:p>
                    <a:endParaRPr lang="zh-CN" altLang="en-US"/>
                  </a:p>
                </p:txBody>
              </p:sp>
              <p:sp>
                <p:nvSpPr>
                  <p:cNvPr id="131221" name="Line 23"/>
                  <p:cNvSpPr>
                    <a:spLocks noChangeShapeType="1"/>
                  </p:cNvSpPr>
                  <p:nvPr/>
                </p:nvSpPr>
                <p:spPr bwMode="auto">
                  <a:xfrm>
                    <a:off x="4512" y="2872"/>
                    <a:ext cx="912" cy="0"/>
                  </a:xfrm>
                  <a:prstGeom prst="line">
                    <a:avLst/>
                  </a:prstGeom>
                  <a:noFill/>
                  <a:ln w="38100">
                    <a:solidFill>
                      <a:schemeClr val="tx1"/>
                    </a:solidFill>
                    <a:round/>
                    <a:headEnd/>
                    <a:tailEnd/>
                  </a:ln>
                </p:spPr>
                <p:txBody>
                  <a:bodyPr wrap="none"/>
                  <a:lstStyle/>
                  <a:p>
                    <a:endParaRPr lang="zh-CN" altLang="en-US"/>
                  </a:p>
                </p:txBody>
              </p:sp>
              <p:sp>
                <p:nvSpPr>
                  <p:cNvPr id="131222" name="Line 24"/>
                  <p:cNvSpPr>
                    <a:spLocks noChangeShapeType="1"/>
                  </p:cNvSpPr>
                  <p:nvPr/>
                </p:nvSpPr>
                <p:spPr bwMode="auto">
                  <a:xfrm>
                    <a:off x="4512" y="3121"/>
                    <a:ext cx="912" cy="0"/>
                  </a:xfrm>
                  <a:prstGeom prst="line">
                    <a:avLst/>
                  </a:prstGeom>
                  <a:noFill/>
                  <a:ln w="38100">
                    <a:solidFill>
                      <a:schemeClr val="tx1"/>
                    </a:solidFill>
                    <a:round/>
                    <a:headEnd/>
                    <a:tailEnd/>
                  </a:ln>
                </p:spPr>
                <p:txBody>
                  <a:bodyPr wrap="none"/>
                  <a:lstStyle/>
                  <a:p>
                    <a:endParaRPr lang="zh-CN" altLang="en-US"/>
                  </a:p>
                </p:txBody>
              </p:sp>
              <p:sp>
                <p:nvSpPr>
                  <p:cNvPr id="131223" name="Line 25"/>
                  <p:cNvSpPr>
                    <a:spLocks noChangeShapeType="1"/>
                  </p:cNvSpPr>
                  <p:nvPr/>
                </p:nvSpPr>
                <p:spPr bwMode="auto">
                  <a:xfrm>
                    <a:off x="4512" y="3351"/>
                    <a:ext cx="912" cy="0"/>
                  </a:xfrm>
                  <a:prstGeom prst="line">
                    <a:avLst/>
                  </a:prstGeom>
                  <a:noFill/>
                  <a:ln w="38100">
                    <a:solidFill>
                      <a:schemeClr val="tx1"/>
                    </a:solidFill>
                    <a:round/>
                    <a:headEnd/>
                    <a:tailEnd/>
                  </a:ln>
                </p:spPr>
                <p:txBody>
                  <a:bodyPr wrap="none"/>
                  <a:lstStyle/>
                  <a:p>
                    <a:endParaRPr lang="zh-CN" altLang="en-US"/>
                  </a:p>
                </p:txBody>
              </p:sp>
              <p:sp>
                <p:nvSpPr>
                  <p:cNvPr id="131224" name="Line 26"/>
                  <p:cNvSpPr>
                    <a:spLocks noChangeShapeType="1"/>
                  </p:cNvSpPr>
                  <p:nvPr/>
                </p:nvSpPr>
                <p:spPr bwMode="auto">
                  <a:xfrm>
                    <a:off x="4512" y="3600"/>
                    <a:ext cx="912" cy="0"/>
                  </a:xfrm>
                  <a:prstGeom prst="line">
                    <a:avLst/>
                  </a:prstGeom>
                  <a:noFill/>
                  <a:ln w="38100" cap="sq">
                    <a:solidFill>
                      <a:schemeClr val="tx1"/>
                    </a:solidFill>
                    <a:round/>
                    <a:headEnd/>
                    <a:tailEnd/>
                  </a:ln>
                </p:spPr>
                <p:txBody>
                  <a:bodyPr wrap="none"/>
                  <a:lstStyle/>
                  <a:p>
                    <a:endParaRPr lang="zh-CN" altLang="en-US"/>
                  </a:p>
                </p:txBody>
              </p:sp>
              <p:sp>
                <p:nvSpPr>
                  <p:cNvPr id="131225" name="Line 27"/>
                  <p:cNvSpPr>
                    <a:spLocks noChangeShapeType="1"/>
                  </p:cNvSpPr>
                  <p:nvPr/>
                </p:nvSpPr>
                <p:spPr bwMode="auto">
                  <a:xfrm>
                    <a:off x="4512" y="899"/>
                    <a:ext cx="0" cy="2701"/>
                  </a:xfrm>
                  <a:prstGeom prst="line">
                    <a:avLst/>
                  </a:prstGeom>
                  <a:noFill/>
                  <a:ln w="38100" cap="sq">
                    <a:solidFill>
                      <a:schemeClr val="tx1"/>
                    </a:solidFill>
                    <a:round/>
                    <a:headEnd/>
                    <a:tailEnd/>
                  </a:ln>
                </p:spPr>
                <p:txBody>
                  <a:bodyPr wrap="none"/>
                  <a:lstStyle/>
                  <a:p>
                    <a:endParaRPr lang="zh-CN" altLang="en-US"/>
                  </a:p>
                </p:txBody>
              </p:sp>
              <p:sp>
                <p:nvSpPr>
                  <p:cNvPr id="131226" name="Line 28"/>
                  <p:cNvSpPr>
                    <a:spLocks noChangeShapeType="1"/>
                  </p:cNvSpPr>
                  <p:nvPr/>
                </p:nvSpPr>
                <p:spPr bwMode="auto">
                  <a:xfrm>
                    <a:off x="5424" y="899"/>
                    <a:ext cx="0" cy="2701"/>
                  </a:xfrm>
                  <a:prstGeom prst="line">
                    <a:avLst/>
                  </a:prstGeom>
                  <a:noFill/>
                  <a:ln w="38100" cap="sq">
                    <a:solidFill>
                      <a:schemeClr val="tx1"/>
                    </a:solidFill>
                    <a:round/>
                    <a:headEnd/>
                    <a:tailEnd/>
                  </a:ln>
                </p:spPr>
                <p:txBody>
                  <a:bodyPr wrap="none"/>
                  <a:lstStyle/>
                  <a:p>
                    <a:endParaRPr lang="zh-CN" altLang="en-US"/>
                  </a:p>
                </p:txBody>
              </p:sp>
              <p:sp>
                <p:nvSpPr>
                  <p:cNvPr id="131227" name="Text Box 29"/>
                  <p:cNvSpPr txBox="1">
                    <a:spLocks noChangeArrowheads="1"/>
                  </p:cNvSpPr>
                  <p:nvPr/>
                </p:nvSpPr>
                <p:spPr bwMode="auto">
                  <a:xfrm>
                    <a:off x="4886" y="1405"/>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28" name="Text Box 30"/>
                  <p:cNvSpPr txBox="1">
                    <a:spLocks noChangeArrowheads="1"/>
                  </p:cNvSpPr>
                  <p:nvPr/>
                </p:nvSpPr>
                <p:spPr bwMode="auto">
                  <a:xfrm>
                    <a:off x="4886" y="2398"/>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29" name="Text Box 31"/>
                  <p:cNvSpPr txBox="1">
                    <a:spLocks noChangeArrowheads="1"/>
                  </p:cNvSpPr>
                  <p:nvPr/>
                </p:nvSpPr>
                <p:spPr bwMode="auto">
                  <a:xfrm>
                    <a:off x="4886" y="3119"/>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grpSp>
            <p:grpSp>
              <p:nvGrpSpPr>
                <p:cNvPr id="131139" name="Group 32"/>
                <p:cNvGrpSpPr>
                  <a:grpSpLocks/>
                </p:cNvGrpSpPr>
                <p:nvPr/>
              </p:nvGrpSpPr>
              <p:grpSpPr bwMode="auto">
                <a:xfrm>
                  <a:off x="1152" y="1043"/>
                  <a:ext cx="2705" cy="1209"/>
                  <a:chOff x="1152" y="1043"/>
                  <a:chExt cx="2705" cy="1209"/>
                </a:xfrm>
              </p:grpSpPr>
              <p:sp>
                <p:nvSpPr>
                  <p:cNvPr id="131172" name="Rectangle 33"/>
                  <p:cNvSpPr>
                    <a:spLocks noChangeArrowheads="1"/>
                  </p:cNvSpPr>
                  <p:nvPr/>
                </p:nvSpPr>
                <p:spPr bwMode="auto">
                  <a:xfrm>
                    <a:off x="2976" y="1292"/>
                    <a:ext cx="864"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3</a:t>
                    </a:r>
                    <a:endParaRPr lang="zh-CN" altLang="en-US" sz="2000" b="0">
                      <a:latin typeface="Times New Roman" pitchFamily="18" charset="0"/>
                    </a:endParaRPr>
                  </a:p>
                </p:txBody>
              </p:sp>
              <p:sp>
                <p:nvSpPr>
                  <p:cNvPr id="131173" name="Rectangle 34"/>
                  <p:cNvSpPr>
                    <a:spLocks noChangeArrowheads="1"/>
                  </p:cNvSpPr>
                  <p:nvPr/>
                </p:nvSpPr>
                <p:spPr bwMode="auto">
                  <a:xfrm>
                    <a:off x="2511" y="1292"/>
                    <a:ext cx="480"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74" name="Rectangle 35"/>
                  <p:cNvSpPr>
                    <a:spLocks noChangeArrowheads="1"/>
                  </p:cNvSpPr>
                  <p:nvPr/>
                </p:nvSpPr>
                <p:spPr bwMode="auto">
                  <a:xfrm>
                    <a:off x="2976" y="1043"/>
                    <a:ext cx="864"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1</a:t>
                    </a:r>
                  </a:p>
                </p:txBody>
              </p:sp>
              <p:sp>
                <p:nvSpPr>
                  <p:cNvPr id="131175" name="Rectangle 36"/>
                  <p:cNvSpPr>
                    <a:spLocks noChangeArrowheads="1"/>
                  </p:cNvSpPr>
                  <p:nvPr/>
                </p:nvSpPr>
                <p:spPr bwMode="auto">
                  <a:xfrm>
                    <a:off x="2511" y="1043"/>
                    <a:ext cx="480"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76" name="Line 37"/>
                  <p:cNvSpPr>
                    <a:spLocks noChangeShapeType="1"/>
                  </p:cNvSpPr>
                  <p:nvPr/>
                </p:nvSpPr>
                <p:spPr bwMode="auto">
                  <a:xfrm>
                    <a:off x="2496" y="1043"/>
                    <a:ext cx="1344" cy="0"/>
                  </a:xfrm>
                  <a:prstGeom prst="line">
                    <a:avLst/>
                  </a:prstGeom>
                  <a:noFill/>
                  <a:ln w="38100" cap="sq">
                    <a:solidFill>
                      <a:schemeClr val="tx1"/>
                    </a:solidFill>
                    <a:round/>
                    <a:headEnd/>
                    <a:tailEnd/>
                  </a:ln>
                </p:spPr>
                <p:txBody>
                  <a:bodyPr wrap="none"/>
                  <a:lstStyle/>
                  <a:p>
                    <a:endParaRPr lang="zh-CN" altLang="en-US"/>
                  </a:p>
                </p:txBody>
              </p:sp>
              <p:sp>
                <p:nvSpPr>
                  <p:cNvPr id="131177" name="Line 38"/>
                  <p:cNvSpPr>
                    <a:spLocks noChangeShapeType="1"/>
                  </p:cNvSpPr>
                  <p:nvPr/>
                </p:nvSpPr>
                <p:spPr bwMode="auto">
                  <a:xfrm>
                    <a:off x="2496" y="1292"/>
                    <a:ext cx="1344" cy="0"/>
                  </a:xfrm>
                  <a:prstGeom prst="line">
                    <a:avLst/>
                  </a:prstGeom>
                  <a:noFill/>
                  <a:ln w="38100">
                    <a:solidFill>
                      <a:schemeClr val="tx1"/>
                    </a:solidFill>
                    <a:round/>
                    <a:headEnd/>
                    <a:tailEnd/>
                  </a:ln>
                </p:spPr>
                <p:txBody>
                  <a:bodyPr wrap="none"/>
                  <a:lstStyle/>
                  <a:p>
                    <a:endParaRPr lang="zh-CN" altLang="en-US"/>
                  </a:p>
                </p:txBody>
              </p:sp>
              <p:sp>
                <p:nvSpPr>
                  <p:cNvPr id="131178" name="Line 39"/>
                  <p:cNvSpPr>
                    <a:spLocks noChangeShapeType="1"/>
                  </p:cNvSpPr>
                  <p:nvPr/>
                </p:nvSpPr>
                <p:spPr bwMode="auto">
                  <a:xfrm>
                    <a:off x="2496" y="1541"/>
                    <a:ext cx="1344" cy="0"/>
                  </a:xfrm>
                  <a:prstGeom prst="line">
                    <a:avLst/>
                  </a:prstGeom>
                  <a:noFill/>
                  <a:ln w="38100" cap="sq">
                    <a:solidFill>
                      <a:schemeClr val="tx1"/>
                    </a:solidFill>
                    <a:round/>
                    <a:headEnd/>
                    <a:tailEnd/>
                  </a:ln>
                </p:spPr>
                <p:txBody>
                  <a:bodyPr wrap="none"/>
                  <a:lstStyle/>
                  <a:p>
                    <a:endParaRPr lang="zh-CN" altLang="en-US"/>
                  </a:p>
                </p:txBody>
              </p:sp>
              <p:sp>
                <p:nvSpPr>
                  <p:cNvPr id="131179" name="Line 40"/>
                  <p:cNvSpPr>
                    <a:spLocks noChangeShapeType="1"/>
                  </p:cNvSpPr>
                  <p:nvPr/>
                </p:nvSpPr>
                <p:spPr bwMode="auto">
                  <a:xfrm>
                    <a:off x="2496" y="1043"/>
                    <a:ext cx="0" cy="1200"/>
                  </a:xfrm>
                  <a:prstGeom prst="line">
                    <a:avLst/>
                  </a:prstGeom>
                  <a:noFill/>
                  <a:ln w="38100" cap="sq">
                    <a:solidFill>
                      <a:schemeClr val="tx1"/>
                    </a:solidFill>
                    <a:round/>
                    <a:headEnd/>
                    <a:tailEnd/>
                  </a:ln>
                </p:spPr>
                <p:txBody>
                  <a:bodyPr wrap="none"/>
                  <a:lstStyle/>
                  <a:p>
                    <a:endParaRPr lang="zh-CN" altLang="en-US"/>
                  </a:p>
                </p:txBody>
              </p:sp>
              <p:sp>
                <p:nvSpPr>
                  <p:cNvPr id="131180" name="Line 41"/>
                  <p:cNvSpPr>
                    <a:spLocks noChangeShapeType="1"/>
                  </p:cNvSpPr>
                  <p:nvPr/>
                </p:nvSpPr>
                <p:spPr bwMode="auto">
                  <a:xfrm>
                    <a:off x="2976" y="1043"/>
                    <a:ext cx="0" cy="1200"/>
                  </a:xfrm>
                  <a:prstGeom prst="line">
                    <a:avLst/>
                  </a:prstGeom>
                  <a:noFill/>
                  <a:ln w="38100">
                    <a:solidFill>
                      <a:schemeClr val="tx1"/>
                    </a:solidFill>
                    <a:round/>
                    <a:headEnd/>
                    <a:tailEnd/>
                  </a:ln>
                </p:spPr>
                <p:txBody>
                  <a:bodyPr wrap="none"/>
                  <a:lstStyle/>
                  <a:p>
                    <a:endParaRPr lang="zh-CN" altLang="en-US"/>
                  </a:p>
                </p:txBody>
              </p:sp>
              <p:sp>
                <p:nvSpPr>
                  <p:cNvPr id="131181" name="Line 42"/>
                  <p:cNvSpPr>
                    <a:spLocks noChangeShapeType="1"/>
                  </p:cNvSpPr>
                  <p:nvPr/>
                </p:nvSpPr>
                <p:spPr bwMode="auto">
                  <a:xfrm>
                    <a:off x="3840" y="1043"/>
                    <a:ext cx="0" cy="1200"/>
                  </a:xfrm>
                  <a:prstGeom prst="line">
                    <a:avLst/>
                  </a:prstGeom>
                  <a:noFill/>
                  <a:ln w="38100" cap="sq">
                    <a:solidFill>
                      <a:schemeClr val="tx1"/>
                    </a:solidFill>
                    <a:round/>
                    <a:headEnd/>
                    <a:tailEnd/>
                  </a:ln>
                </p:spPr>
                <p:txBody>
                  <a:bodyPr wrap="none"/>
                  <a:lstStyle/>
                  <a:p>
                    <a:endParaRPr lang="zh-CN" altLang="en-US"/>
                  </a:p>
                </p:txBody>
              </p:sp>
              <p:sp>
                <p:nvSpPr>
                  <p:cNvPr id="131182" name="Rectangle 43"/>
                  <p:cNvSpPr>
                    <a:spLocks noChangeArrowheads="1"/>
                  </p:cNvSpPr>
                  <p:nvPr/>
                </p:nvSpPr>
                <p:spPr bwMode="auto">
                  <a:xfrm>
                    <a:off x="2990" y="2003"/>
                    <a:ext cx="867"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 2</a:t>
                    </a:r>
                    <a:r>
                      <a:rPr lang="en-US" altLang="zh-CN" sz="2000" i="1" baseline="30000">
                        <a:latin typeface="Times New Roman" pitchFamily="18" charset="0"/>
                      </a:rPr>
                      <a:t>c</a:t>
                    </a:r>
                    <a:r>
                      <a:rPr lang="en-US" altLang="zh-CN" sz="2000">
                        <a:latin typeface="Times New Roman" pitchFamily="18" charset="0"/>
                      </a:rPr>
                      <a:t>－1</a:t>
                    </a:r>
                    <a:endParaRPr lang="zh-CN" altLang="en-US" sz="2000">
                      <a:latin typeface="Times New Roman" pitchFamily="18" charset="0"/>
                    </a:endParaRPr>
                  </a:p>
                </p:txBody>
              </p:sp>
              <p:sp>
                <p:nvSpPr>
                  <p:cNvPr id="131183" name="Rectangle 44"/>
                  <p:cNvSpPr>
                    <a:spLocks noChangeArrowheads="1"/>
                  </p:cNvSpPr>
                  <p:nvPr/>
                </p:nvSpPr>
                <p:spPr bwMode="auto">
                  <a:xfrm>
                    <a:off x="2511" y="2003"/>
                    <a:ext cx="477"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84" name="Line 45"/>
                  <p:cNvSpPr>
                    <a:spLocks noChangeShapeType="1"/>
                  </p:cNvSpPr>
                  <p:nvPr/>
                </p:nvSpPr>
                <p:spPr bwMode="auto">
                  <a:xfrm>
                    <a:off x="2496" y="2003"/>
                    <a:ext cx="1344" cy="0"/>
                  </a:xfrm>
                  <a:prstGeom prst="line">
                    <a:avLst/>
                  </a:prstGeom>
                  <a:noFill/>
                  <a:ln w="38100" cap="sq">
                    <a:solidFill>
                      <a:schemeClr val="tx1"/>
                    </a:solidFill>
                    <a:round/>
                    <a:headEnd/>
                    <a:tailEnd/>
                  </a:ln>
                </p:spPr>
                <p:txBody>
                  <a:bodyPr wrap="none"/>
                  <a:lstStyle/>
                  <a:p>
                    <a:endParaRPr lang="zh-CN" altLang="en-US"/>
                  </a:p>
                </p:txBody>
              </p:sp>
              <p:sp>
                <p:nvSpPr>
                  <p:cNvPr id="131185" name="Line 46"/>
                  <p:cNvSpPr>
                    <a:spLocks noChangeShapeType="1"/>
                  </p:cNvSpPr>
                  <p:nvPr/>
                </p:nvSpPr>
                <p:spPr bwMode="auto">
                  <a:xfrm>
                    <a:off x="2496" y="2252"/>
                    <a:ext cx="1344" cy="0"/>
                  </a:xfrm>
                  <a:prstGeom prst="line">
                    <a:avLst/>
                  </a:prstGeom>
                  <a:noFill/>
                  <a:ln w="38100" cap="sq">
                    <a:solidFill>
                      <a:schemeClr val="tx1"/>
                    </a:solidFill>
                    <a:round/>
                    <a:headEnd/>
                    <a:tailEnd/>
                  </a:ln>
                </p:spPr>
                <p:txBody>
                  <a:bodyPr wrap="none"/>
                  <a:lstStyle/>
                  <a:p>
                    <a:endParaRPr lang="zh-CN" altLang="en-US"/>
                  </a:p>
                </p:txBody>
              </p:sp>
              <p:sp>
                <p:nvSpPr>
                  <p:cNvPr id="131186" name="Rectangle 47"/>
                  <p:cNvSpPr>
                    <a:spLocks noChangeArrowheads="1"/>
                  </p:cNvSpPr>
                  <p:nvPr/>
                </p:nvSpPr>
                <p:spPr bwMode="auto">
                  <a:xfrm>
                    <a:off x="1632" y="1292"/>
                    <a:ext cx="864"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2</a:t>
                    </a:r>
                    <a:endParaRPr lang="zh-CN" altLang="en-US" sz="2000" b="0">
                      <a:latin typeface="Times New Roman" pitchFamily="18" charset="0"/>
                    </a:endParaRPr>
                  </a:p>
                </p:txBody>
              </p:sp>
              <p:sp>
                <p:nvSpPr>
                  <p:cNvPr id="131187" name="Rectangle 48"/>
                  <p:cNvSpPr>
                    <a:spLocks noChangeArrowheads="1"/>
                  </p:cNvSpPr>
                  <p:nvPr/>
                </p:nvSpPr>
                <p:spPr bwMode="auto">
                  <a:xfrm>
                    <a:off x="1169" y="1292"/>
                    <a:ext cx="480"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88" name="Rectangle 49"/>
                  <p:cNvSpPr>
                    <a:spLocks noChangeArrowheads="1"/>
                  </p:cNvSpPr>
                  <p:nvPr/>
                </p:nvSpPr>
                <p:spPr bwMode="auto">
                  <a:xfrm>
                    <a:off x="1632" y="1043"/>
                    <a:ext cx="864"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 0</a:t>
                    </a:r>
                  </a:p>
                </p:txBody>
              </p:sp>
              <p:sp>
                <p:nvSpPr>
                  <p:cNvPr id="131189" name="Rectangle 50"/>
                  <p:cNvSpPr>
                    <a:spLocks noChangeArrowheads="1"/>
                  </p:cNvSpPr>
                  <p:nvPr/>
                </p:nvSpPr>
                <p:spPr bwMode="auto">
                  <a:xfrm>
                    <a:off x="1169" y="1043"/>
                    <a:ext cx="480"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90" name="Line 51"/>
                  <p:cNvSpPr>
                    <a:spLocks noChangeShapeType="1"/>
                  </p:cNvSpPr>
                  <p:nvPr/>
                </p:nvSpPr>
                <p:spPr bwMode="auto">
                  <a:xfrm>
                    <a:off x="1152" y="1043"/>
                    <a:ext cx="1344" cy="0"/>
                  </a:xfrm>
                  <a:prstGeom prst="line">
                    <a:avLst/>
                  </a:prstGeom>
                  <a:noFill/>
                  <a:ln w="38100" cap="sq">
                    <a:solidFill>
                      <a:schemeClr val="tx1"/>
                    </a:solidFill>
                    <a:round/>
                    <a:headEnd/>
                    <a:tailEnd/>
                  </a:ln>
                </p:spPr>
                <p:txBody>
                  <a:bodyPr wrap="none"/>
                  <a:lstStyle/>
                  <a:p>
                    <a:endParaRPr lang="zh-CN" altLang="en-US"/>
                  </a:p>
                </p:txBody>
              </p:sp>
              <p:sp>
                <p:nvSpPr>
                  <p:cNvPr id="131191" name="Line 52"/>
                  <p:cNvSpPr>
                    <a:spLocks noChangeShapeType="1"/>
                  </p:cNvSpPr>
                  <p:nvPr/>
                </p:nvSpPr>
                <p:spPr bwMode="auto">
                  <a:xfrm>
                    <a:off x="1152" y="1292"/>
                    <a:ext cx="1344" cy="0"/>
                  </a:xfrm>
                  <a:prstGeom prst="line">
                    <a:avLst/>
                  </a:prstGeom>
                  <a:noFill/>
                  <a:ln w="38100">
                    <a:solidFill>
                      <a:schemeClr val="tx1"/>
                    </a:solidFill>
                    <a:round/>
                    <a:headEnd/>
                    <a:tailEnd/>
                  </a:ln>
                </p:spPr>
                <p:txBody>
                  <a:bodyPr wrap="none"/>
                  <a:lstStyle/>
                  <a:p>
                    <a:endParaRPr lang="zh-CN" altLang="en-US"/>
                  </a:p>
                </p:txBody>
              </p:sp>
              <p:sp>
                <p:nvSpPr>
                  <p:cNvPr id="131192" name="Line 53"/>
                  <p:cNvSpPr>
                    <a:spLocks noChangeShapeType="1"/>
                  </p:cNvSpPr>
                  <p:nvPr/>
                </p:nvSpPr>
                <p:spPr bwMode="auto">
                  <a:xfrm>
                    <a:off x="1152" y="1541"/>
                    <a:ext cx="1344" cy="0"/>
                  </a:xfrm>
                  <a:prstGeom prst="line">
                    <a:avLst/>
                  </a:prstGeom>
                  <a:noFill/>
                  <a:ln w="38100" cap="sq">
                    <a:solidFill>
                      <a:schemeClr val="tx1"/>
                    </a:solidFill>
                    <a:round/>
                    <a:headEnd/>
                    <a:tailEnd/>
                  </a:ln>
                </p:spPr>
                <p:txBody>
                  <a:bodyPr wrap="none"/>
                  <a:lstStyle/>
                  <a:p>
                    <a:endParaRPr lang="zh-CN" altLang="en-US"/>
                  </a:p>
                </p:txBody>
              </p:sp>
              <p:sp>
                <p:nvSpPr>
                  <p:cNvPr id="131193" name="Line 54"/>
                  <p:cNvSpPr>
                    <a:spLocks noChangeShapeType="1"/>
                  </p:cNvSpPr>
                  <p:nvPr/>
                </p:nvSpPr>
                <p:spPr bwMode="auto">
                  <a:xfrm>
                    <a:off x="1152" y="1043"/>
                    <a:ext cx="0" cy="1200"/>
                  </a:xfrm>
                  <a:prstGeom prst="line">
                    <a:avLst/>
                  </a:prstGeom>
                  <a:noFill/>
                  <a:ln w="38100" cap="sq">
                    <a:solidFill>
                      <a:schemeClr val="tx1"/>
                    </a:solidFill>
                    <a:round/>
                    <a:headEnd/>
                    <a:tailEnd/>
                  </a:ln>
                </p:spPr>
                <p:txBody>
                  <a:bodyPr wrap="none"/>
                  <a:lstStyle/>
                  <a:p>
                    <a:endParaRPr lang="zh-CN" altLang="en-US"/>
                  </a:p>
                </p:txBody>
              </p:sp>
              <p:sp>
                <p:nvSpPr>
                  <p:cNvPr id="131194" name="Line 55"/>
                  <p:cNvSpPr>
                    <a:spLocks noChangeShapeType="1"/>
                  </p:cNvSpPr>
                  <p:nvPr/>
                </p:nvSpPr>
                <p:spPr bwMode="auto">
                  <a:xfrm>
                    <a:off x="1632" y="1043"/>
                    <a:ext cx="0" cy="1200"/>
                  </a:xfrm>
                  <a:prstGeom prst="line">
                    <a:avLst/>
                  </a:prstGeom>
                  <a:noFill/>
                  <a:ln w="38100">
                    <a:solidFill>
                      <a:schemeClr val="tx1"/>
                    </a:solidFill>
                    <a:round/>
                    <a:headEnd/>
                    <a:tailEnd/>
                  </a:ln>
                </p:spPr>
                <p:txBody>
                  <a:bodyPr wrap="none"/>
                  <a:lstStyle/>
                  <a:p>
                    <a:endParaRPr lang="zh-CN" altLang="en-US"/>
                  </a:p>
                </p:txBody>
              </p:sp>
              <p:sp>
                <p:nvSpPr>
                  <p:cNvPr id="131195" name="Rectangle 56"/>
                  <p:cNvSpPr>
                    <a:spLocks noChangeArrowheads="1"/>
                  </p:cNvSpPr>
                  <p:nvPr/>
                </p:nvSpPr>
                <p:spPr bwMode="auto">
                  <a:xfrm>
                    <a:off x="1629" y="2003"/>
                    <a:ext cx="867"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字块 2</a:t>
                    </a:r>
                    <a:r>
                      <a:rPr lang="en-US" altLang="zh-CN" sz="2000" i="1" baseline="30000">
                        <a:latin typeface="Times New Roman" pitchFamily="18" charset="0"/>
                      </a:rPr>
                      <a:t>c</a:t>
                    </a:r>
                    <a:r>
                      <a:rPr lang="en-US" altLang="zh-CN" sz="2000">
                        <a:latin typeface="Times New Roman" pitchFamily="18" charset="0"/>
                      </a:rPr>
                      <a:t>－2</a:t>
                    </a:r>
                    <a:endParaRPr lang="zh-CN" altLang="en-US" sz="2000">
                      <a:latin typeface="Times New Roman" pitchFamily="18" charset="0"/>
                    </a:endParaRPr>
                  </a:p>
                </p:txBody>
              </p:sp>
              <p:sp>
                <p:nvSpPr>
                  <p:cNvPr id="131196" name="Rectangle 57"/>
                  <p:cNvSpPr>
                    <a:spLocks noChangeArrowheads="1"/>
                  </p:cNvSpPr>
                  <p:nvPr/>
                </p:nvSpPr>
                <p:spPr bwMode="auto">
                  <a:xfrm>
                    <a:off x="1169" y="2003"/>
                    <a:ext cx="477" cy="249"/>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标记</a:t>
                    </a:r>
                  </a:p>
                </p:txBody>
              </p:sp>
              <p:sp>
                <p:nvSpPr>
                  <p:cNvPr id="131197" name="Line 58"/>
                  <p:cNvSpPr>
                    <a:spLocks noChangeShapeType="1"/>
                  </p:cNvSpPr>
                  <p:nvPr/>
                </p:nvSpPr>
                <p:spPr bwMode="auto">
                  <a:xfrm>
                    <a:off x="1152" y="2003"/>
                    <a:ext cx="1344" cy="0"/>
                  </a:xfrm>
                  <a:prstGeom prst="line">
                    <a:avLst/>
                  </a:prstGeom>
                  <a:noFill/>
                  <a:ln w="38100" cap="sq">
                    <a:solidFill>
                      <a:schemeClr val="tx1"/>
                    </a:solidFill>
                    <a:round/>
                    <a:headEnd/>
                    <a:tailEnd/>
                  </a:ln>
                </p:spPr>
                <p:txBody>
                  <a:bodyPr wrap="none"/>
                  <a:lstStyle/>
                  <a:p>
                    <a:endParaRPr lang="zh-CN" altLang="en-US"/>
                  </a:p>
                </p:txBody>
              </p:sp>
              <p:sp>
                <p:nvSpPr>
                  <p:cNvPr id="131198" name="Line 59"/>
                  <p:cNvSpPr>
                    <a:spLocks noChangeShapeType="1"/>
                  </p:cNvSpPr>
                  <p:nvPr/>
                </p:nvSpPr>
                <p:spPr bwMode="auto">
                  <a:xfrm>
                    <a:off x="1152" y="2252"/>
                    <a:ext cx="1344" cy="0"/>
                  </a:xfrm>
                  <a:prstGeom prst="line">
                    <a:avLst/>
                  </a:prstGeom>
                  <a:noFill/>
                  <a:ln w="38100" cap="sq">
                    <a:solidFill>
                      <a:schemeClr val="tx1"/>
                    </a:solidFill>
                    <a:round/>
                    <a:headEnd/>
                    <a:tailEnd/>
                  </a:ln>
                </p:spPr>
                <p:txBody>
                  <a:bodyPr wrap="none"/>
                  <a:lstStyle/>
                  <a:p>
                    <a:endParaRPr lang="zh-CN" altLang="en-US"/>
                  </a:p>
                </p:txBody>
              </p:sp>
              <p:sp>
                <p:nvSpPr>
                  <p:cNvPr id="131199" name="Text Box 60"/>
                  <p:cNvSpPr txBox="1">
                    <a:spLocks noChangeArrowheads="1"/>
                  </p:cNvSpPr>
                  <p:nvPr/>
                </p:nvSpPr>
                <p:spPr bwMode="auto">
                  <a:xfrm>
                    <a:off x="3302" y="167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00" name="Text Box 61"/>
                  <p:cNvSpPr txBox="1">
                    <a:spLocks noChangeArrowheads="1"/>
                  </p:cNvSpPr>
                  <p:nvPr/>
                </p:nvSpPr>
                <p:spPr bwMode="auto">
                  <a:xfrm>
                    <a:off x="2630" y="167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01" name="Text Box 62"/>
                  <p:cNvSpPr txBox="1">
                    <a:spLocks noChangeArrowheads="1"/>
                  </p:cNvSpPr>
                  <p:nvPr/>
                </p:nvSpPr>
                <p:spPr bwMode="auto">
                  <a:xfrm>
                    <a:off x="1958" y="167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02" name="Text Box 63"/>
                  <p:cNvSpPr txBox="1">
                    <a:spLocks noChangeArrowheads="1"/>
                  </p:cNvSpPr>
                  <p:nvPr/>
                </p:nvSpPr>
                <p:spPr bwMode="auto">
                  <a:xfrm>
                    <a:off x="1286" y="1670"/>
                    <a:ext cx="346" cy="25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1203" name="Line 64"/>
                  <p:cNvSpPr>
                    <a:spLocks noChangeShapeType="1"/>
                  </p:cNvSpPr>
                  <p:nvPr/>
                </p:nvSpPr>
                <p:spPr bwMode="auto">
                  <a:xfrm>
                    <a:off x="3840" y="1523"/>
                    <a:ext cx="0" cy="480"/>
                  </a:xfrm>
                  <a:prstGeom prst="line">
                    <a:avLst/>
                  </a:prstGeom>
                  <a:noFill/>
                  <a:ln w="38100">
                    <a:solidFill>
                      <a:schemeClr val="tx1"/>
                    </a:solidFill>
                    <a:prstDash val="dash"/>
                    <a:round/>
                    <a:headEnd/>
                    <a:tailEnd/>
                  </a:ln>
                </p:spPr>
                <p:txBody>
                  <a:bodyPr wrap="none"/>
                  <a:lstStyle/>
                  <a:p>
                    <a:endParaRPr lang="zh-CN" altLang="en-US"/>
                  </a:p>
                </p:txBody>
              </p:sp>
            </p:grpSp>
            <p:sp>
              <p:nvSpPr>
                <p:cNvPr id="131140" name="Line 65"/>
                <p:cNvSpPr>
                  <a:spLocks noChangeShapeType="1"/>
                </p:cNvSpPr>
                <p:nvPr/>
              </p:nvSpPr>
              <p:spPr bwMode="auto">
                <a:xfrm>
                  <a:off x="3840" y="2147"/>
                  <a:ext cx="672" cy="1248"/>
                </a:xfrm>
                <a:prstGeom prst="line">
                  <a:avLst/>
                </a:prstGeom>
                <a:noFill/>
                <a:ln w="38100">
                  <a:solidFill>
                    <a:schemeClr val="tx1"/>
                  </a:solidFill>
                  <a:round/>
                  <a:headEnd/>
                  <a:tailEnd/>
                </a:ln>
              </p:spPr>
              <p:txBody>
                <a:bodyPr wrap="none"/>
                <a:lstStyle/>
                <a:p>
                  <a:endParaRPr lang="zh-CN" altLang="en-US"/>
                </a:p>
              </p:txBody>
            </p:sp>
            <p:sp>
              <p:nvSpPr>
                <p:cNvPr id="131141" name="Line 66"/>
                <p:cNvSpPr>
                  <a:spLocks noChangeShapeType="1"/>
                </p:cNvSpPr>
                <p:nvPr/>
              </p:nvSpPr>
              <p:spPr bwMode="auto">
                <a:xfrm flipV="1">
                  <a:off x="3840" y="995"/>
                  <a:ext cx="672" cy="144"/>
                </a:xfrm>
                <a:prstGeom prst="line">
                  <a:avLst/>
                </a:prstGeom>
                <a:noFill/>
                <a:ln w="38100">
                  <a:solidFill>
                    <a:schemeClr val="tx1"/>
                  </a:solidFill>
                  <a:round/>
                  <a:headEnd/>
                  <a:tailEnd/>
                </a:ln>
              </p:spPr>
              <p:txBody>
                <a:bodyPr wrap="none"/>
                <a:lstStyle/>
                <a:p>
                  <a:endParaRPr lang="zh-CN" altLang="en-US"/>
                </a:p>
              </p:txBody>
            </p:sp>
            <p:sp>
              <p:nvSpPr>
                <p:cNvPr id="131142" name="Line 67"/>
                <p:cNvSpPr>
                  <a:spLocks noChangeShapeType="1"/>
                </p:cNvSpPr>
                <p:nvPr/>
              </p:nvSpPr>
              <p:spPr bwMode="auto">
                <a:xfrm flipV="1">
                  <a:off x="3840" y="1283"/>
                  <a:ext cx="672" cy="144"/>
                </a:xfrm>
                <a:prstGeom prst="line">
                  <a:avLst/>
                </a:prstGeom>
                <a:noFill/>
                <a:ln w="38100">
                  <a:solidFill>
                    <a:schemeClr val="tx1"/>
                  </a:solidFill>
                  <a:round/>
                  <a:headEnd/>
                  <a:tailEnd/>
                </a:ln>
              </p:spPr>
              <p:txBody>
                <a:bodyPr wrap="none"/>
                <a:lstStyle/>
                <a:p>
                  <a:endParaRPr lang="zh-CN" altLang="en-US"/>
                </a:p>
              </p:txBody>
            </p:sp>
            <p:sp>
              <p:nvSpPr>
                <p:cNvPr id="131143" name="Line 68"/>
                <p:cNvSpPr>
                  <a:spLocks noChangeShapeType="1"/>
                </p:cNvSpPr>
                <p:nvPr/>
              </p:nvSpPr>
              <p:spPr bwMode="auto">
                <a:xfrm>
                  <a:off x="3840" y="1139"/>
                  <a:ext cx="672" cy="864"/>
                </a:xfrm>
                <a:prstGeom prst="line">
                  <a:avLst/>
                </a:prstGeom>
                <a:noFill/>
                <a:ln w="38100">
                  <a:solidFill>
                    <a:schemeClr val="tx1"/>
                  </a:solidFill>
                  <a:round/>
                  <a:headEnd/>
                  <a:tailEnd/>
                </a:ln>
              </p:spPr>
              <p:txBody>
                <a:bodyPr wrap="none"/>
                <a:lstStyle/>
                <a:p>
                  <a:endParaRPr lang="zh-CN" altLang="en-US"/>
                </a:p>
              </p:txBody>
            </p:sp>
            <p:sp>
              <p:nvSpPr>
                <p:cNvPr id="131144" name="Line 69"/>
                <p:cNvSpPr>
                  <a:spLocks noChangeShapeType="1"/>
                </p:cNvSpPr>
                <p:nvPr/>
              </p:nvSpPr>
              <p:spPr bwMode="auto">
                <a:xfrm>
                  <a:off x="3840" y="1427"/>
                  <a:ext cx="672" cy="864"/>
                </a:xfrm>
                <a:prstGeom prst="line">
                  <a:avLst/>
                </a:prstGeom>
                <a:noFill/>
                <a:ln w="38100">
                  <a:solidFill>
                    <a:schemeClr val="tx1"/>
                  </a:solidFill>
                  <a:round/>
                  <a:headEnd/>
                  <a:tailEnd/>
                </a:ln>
              </p:spPr>
              <p:txBody>
                <a:bodyPr wrap="none"/>
                <a:lstStyle/>
                <a:p>
                  <a:endParaRPr lang="zh-CN" altLang="en-US"/>
                </a:p>
              </p:txBody>
            </p:sp>
            <p:sp>
              <p:nvSpPr>
                <p:cNvPr id="131145" name="Line 70"/>
                <p:cNvSpPr>
                  <a:spLocks noChangeShapeType="1"/>
                </p:cNvSpPr>
                <p:nvPr/>
              </p:nvSpPr>
              <p:spPr bwMode="auto">
                <a:xfrm>
                  <a:off x="3840" y="1139"/>
                  <a:ext cx="672" cy="1824"/>
                </a:xfrm>
                <a:prstGeom prst="line">
                  <a:avLst/>
                </a:prstGeom>
                <a:noFill/>
                <a:ln w="38100">
                  <a:solidFill>
                    <a:schemeClr val="tx1"/>
                  </a:solidFill>
                  <a:round/>
                  <a:headEnd/>
                  <a:tailEnd/>
                </a:ln>
              </p:spPr>
              <p:txBody>
                <a:bodyPr wrap="none"/>
                <a:lstStyle/>
                <a:p>
                  <a:endParaRPr lang="zh-CN" altLang="en-US"/>
                </a:p>
              </p:txBody>
            </p:sp>
            <p:sp>
              <p:nvSpPr>
                <p:cNvPr id="131146" name="Line 71"/>
                <p:cNvSpPr>
                  <a:spLocks noChangeShapeType="1"/>
                </p:cNvSpPr>
                <p:nvPr/>
              </p:nvSpPr>
              <p:spPr bwMode="auto">
                <a:xfrm flipV="1">
                  <a:off x="3840" y="1715"/>
                  <a:ext cx="672" cy="432"/>
                </a:xfrm>
                <a:prstGeom prst="line">
                  <a:avLst/>
                </a:prstGeom>
                <a:noFill/>
                <a:ln w="38100">
                  <a:solidFill>
                    <a:schemeClr val="tx1"/>
                  </a:solidFill>
                  <a:round/>
                  <a:headEnd/>
                  <a:tailEnd/>
                </a:ln>
              </p:spPr>
              <p:txBody>
                <a:bodyPr wrap="none"/>
                <a:lstStyle/>
                <a:p>
                  <a:endParaRPr lang="zh-CN" altLang="en-US"/>
                </a:p>
              </p:txBody>
            </p:sp>
            <p:sp>
              <p:nvSpPr>
                <p:cNvPr id="131147" name="Line 72"/>
                <p:cNvSpPr>
                  <a:spLocks noChangeShapeType="1"/>
                </p:cNvSpPr>
                <p:nvPr/>
              </p:nvSpPr>
              <p:spPr bwMode="auto">
                <a:xfrm>
                  <a:off x="3840" y="2147"/>
                  <a:ext cx="672" cy="624"/>
                </a:xfrm>
                <a:prstGeom prst="line">
                  <a:avLst/>
                </a:prstGeom>
                <a:noFill/>
                <a:ln w="38100">
                  <a:solidFill>
                    <a:schemeClr val="tx1"/>
                  </a:solidFill>
                  <a:round/>
                  <a:headEnd/>
                  <a:tailEnd/>
                </a:ln>
              </p:spPr>
              <p:txBody>
                <a:bodyPr wrap="none"/>
                <a:lstStyle/>
                <a:p>
                  <a:endParaRPr lang="zh-CN" altLang="en-US"/>
                </a:p>
              </p:txBody>
            </p:sp>
            <p:sp>
              <p:nvSpPr>
                <p:cNvPr id="131148" name="Rectangle 73"/>
                <p:cNvSpPr>
                  <a:spLocks noChangeArrowheads="1"/>
                </p:cNvSpPr>
                <p:nvPr/>
              </p:nvSpPr>
              <p:spPr bwMode="auto">
                <a:xfrm>
                  <a:off x="2832" y="2541"/>
                  <a:ext cx="1008" cy="28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字块内地址</a:t>
                  </a:r>
                </a:p>
              </p:txBody>
            </p:sp>
            <p:sp>
              <p:nvSpPr>
                <p:cNvPr id="131149" name="Rectangle 74"/>
                <p:cNvSpPr>
                  <a:spLocks noChangeArrowheads="1"/>
                </p:cNvSpPr>
                <p:nvPr/>
              </p:nvSpPr>
              <p:spPr bwMode="auto">
                <a:xfrm>
                  <a:off x="2086" y="2541"/>
                  <a:ext cx="602" cy="28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组地址</a:t>
                  </a:r>
                </a:p>
              </p:txBody>
            </p:sp>
            <p:sp>
              <p:nvSpPr>
                <p:cNvPr id="131150" name="Rectangle 75"/>
                <p:cNvSpPr>
                  <a:spLocks noChangeArrowheads="1"/>
                </p:cNvSpPr>
                <p:nvPr/>
              </p:nvSpPr>
              <p:spPr bwMode="auto">
                <a:xfrm>
                  <a:off x="816" y="2541"/>
                  <a:ext cx="1126" cy="288"/>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主存字块标记</a:t>
                  </a:r>
                </a:p>
              </p:txBody>
            </p:sp>
            <p:sp>
              <p:nvSpPr>
                <p:cNvPr id="131151" name="Freeform 76"/>
                <p:cNvSpPr>
                  <a:spLocks/>
                </p:cNvSpPr>
                <p:nvPr/>
              </p:nvSpPr>
              <p:spPr bwMode="auto">
                <a:xfrm>
                  <a:off x="816" y="2531"/>
                  <a:ext cx="3027" cy="3"/>
                </a:xfrm>
                <a:custGeom>
                  <a:avLst/>
                  <a:gdLst>
                    <a:gd name="T0" fmla="*/ 0 w 3027"/>
                    <a:gd name="T1" fmla="*/ 0 h 3"/>
                    <a:gd name="T2" fmla="*/ 3027 w 3027"/>
                    <a:gd name="T3" fmla="*/ 3 h 3"/>
                    <a:gd name="T4" fmla="*/ 0 60000 65536"/>
                    <a:gd name="T5" fmla="*/ 0 60000 65536"/>
                    <a:gd name="T6" fmla="*/ 0 w 3027"/>
                    <a:gd name="T7" fmla="*/ 0 h 3"/>
                    <a:gd name="T8" fmla="*/ 3027 w 3027"/>
                    <a:gd name="T9" fmla="*/ 3 h 3"/>
                  </a:gdLst>
                  <a:ahLst/>
                  <a:cxnLst>
                    <a:cxn ang="T4">
                      <a:pos x="T0" y="T1"/>
                    </a:cxn>
                    <a:cxn ang="T5">
                      <a:pos x="T2" y="T3"/>
                    </a:cxn>
                  </a:cxnLst>
                  <a:rect l="T6" t="T7" r="T8" b="T9"/>
                  <a:pathLst>
                    <a:path w="3027" h="3">
                      <a:moveTo>
                        <a:pt x="0" y="0"/>
                      </a:moveTo>
                      <a:lnTo>
                        <a:pt x="3027" y="3"/>
                      </a:lnTo>
                    </a:path>
                  </a:pathLst>
                </a:custGeom>
                <a:noFill/>
                <a:ln w="38100" cap="sq">
                  <a:solidFill>
                    <a:schemeClr val="tx1"/>
                  </a:solidFill>
                  <a:round/>
                  <a:headEnd/>
                  <a:tailEnd/>
                </a:ln>
              </p:spPr>
              <p:txBody>
                <a:bodyPr wrap="none"/>
                <a:lstStyle/>
                <a:p>
                  <a:endParaRPr lang="zh-CN" altLang="en-US"/>
                </a:p>
              </p:txBody>
            </p:sp>
            <p:sp>
              <p:nvSpPr>
                <p:cNvPr id="131152" name="Freeform 77"/>
                <p:cNvSpPr>
                  <a:spLocks/>
                </p:cNvSpPr>
                <p:nvPr/>
              </p:nvSpPr>
              <p:spPr bwMode="auto">
                <a:xfrm>
                  <a:off x="816" y="2819"/>
                  <a:ext cx="3021" cy="1"/>
                </a:xfrm>
                <a:custGeom>
                  <a:avLst/>
                  <a:gdLst>
                    <a:gd name="T0" fmla="*/ 0 w 3021"/>
                    <a:gd name="T1" fmla="*/ 0 h 1"/>
                    <a:gd name="T2" fmla="*/ 3021 w 3021"/>
                    <a:gd name="T3" fmla="*/ 0 h 1"/>
                    <a:gd name="T4" fmla="*/ 0 60000 65536"/>
                    <a:gd name="T5" fmla="*/ 0 60000 65536"/>
                    <a:gd name="T6" fmla="*/ 0 w 3021"/>
                    <a:gd name="T7" fmla="*/ 0 h 1"/>
                    <a:gd name="T8" fmla="*/ 3021 w 3021"/>
                    <a:gd name="T9" fmla="*/ 1 h 1"/>
                  </a:gdLst>
                  <a:ahLst/>
                  <a:cxnLst>
                    <a:cxn ang="T4">
                      <a:pos x="T0" y="T1"/>
                    </a:cxn>
                    <a:cxn ang="T5">
                      <a:pos x="T2" y="T3"/>
                    </a:cxn>
                  </a:cxnLst>
                  <a:rect l="T6" t="T7" r="T8" b="T9"/>
                  <a:pathLst>
                    <a:path w="3021" h="1">
                      <a:moveTo>
                        <a:pt x="0" y="0"/>
                      </a:moveTo>
                      <a:lnTo>
                        <a:pt x="3021" y="0"/>
                      </a:lnTo>
                    </a:path>
                  </a:pathLst>
                </a:custGeom>
                <a:noFill/>
                <a:ln w="38100" cap="sq">
                  <a:solidFill>
                    <a:schemeClr val="tx1"/>
                  </a:solidFill>
                  <a:round/>
                  <a:headEnd/>
                  <a:tailEnd/>
                </a:ln>
              </p:spPr>
              <p:txBody>
                <a:bodyPr wrap="none"/>
                <a:lstStyle/>
                <a:p>
                  <a:endParaRPr lang="zh-CN" altLang="en-US"/>
                </a:p>
              </p:txBody>
            </p:sp>
            <p:sp>
              <p:nvSpPr>
                <p:cNvPr id="131153" name="Freeform 78"/>
                <p:cNvSpPr>
                  <a:spLocks/>
                </p:cNvSpPr>
                <p:nvPr/>
              </p:nvSpPr>
              <p:spPr bwMode="auto">
                <a:xfrm>
                  <a:off x="816" y="2541"/>
                  <a:ext cx="1" cy="275"/>
                </a:xfrm>
                <a:custGeom>
                  <a:avLst/>
                  <a:gdLst>
                    <a:gd name="T0" fmla="*/ 0 w 1"/>
                    <a:gd name="T1" fmla="*/ 0 h 275"/>
                    <a:gd name="T2" fmla="*/ 0 w 1"/>
                    <a:gd name="T3" fmla="*/ 275 h 275"/>
                    <a:gd name="T4" fmla="*/ 0 60000 65536"/>
                    <a:gd name="T5" fmla="*/ 0 60000 65536"/>
                    <a:gd name="T6" fmla="*/ 0 w 1"/>
                    <a:gd name="T7" fmla="*/ 0 h 275"/>
                    <a:gd name="T8" fmla="*/ 1 w 1"/>
                    <a:gd name="T9" fmla="*/ 275 h 275"/>
                  </a:gdLst>
                  <a:ahLst/>
                  <a:cxnLst>
                    <a:cxn ang="T4">
                      <a:pos x="T0" y="T1"/>
                    </a:cxn>
                    <a:cxn ang="T5">
                      <a:pos x="T2" y="T3"/>
                    </a:cxn>
                  </a:cxnLst>
                  <a:rect l="T6" t="T7" r="T8" b="T9"/>
                  <a:pathLst>
                    <a:path w="1" h="275">
                      <a:moveTo>
                        <a:pt x="0" y="0"/>
                      </a:moveTo>
                      <a:lnTo>
                        <a:pt x="0" y="275"/>
                      </a:lnTo>
                    </a:path>
                  </a:pathLst>
                </a:custGeom>
                <a:noFill/>
                <a:ln w="38100" cap="sq">
                  <a:solidFill>
                    <a:schemeClr val="tx1"/>
                  </a:solidFill>
                  <a:round/>
                  <a:headEnd/>
                  <a:tailEnd/>
                </a:ln>
              </p:spPr>
              <p:txBody>
                <a:bodyPr wrap="none"/>
                <a:lstStyle/>
                <a:p>
                  <a:endParaRPr lang="zh-CN" altLang="en-US"/>
                </a:p>
              </p:txBody>
            </p:sp>
            <p:sp>
              <p:nvSpPr>
                <p:cNvPr id="131154" name="Line 79"/>
                <p:cNvSpPr>
                  <a:spLocks noChangeShapeType="1"/>
                </p:cNvSpPr>
                <p:nvPr/>
              </p:nvSpPr>
              <p:spPr bwMode="auto">
                <a:xfrm>
                  <a:off x="1942" y="2541"/>
                  <a:ext cx="0" cy="288"/>
                </a:xfrm>
                <a:prstGeom prst="line">
                  <a:avLst/>
                </a:prstGeom>
                <a:noFill/>
                <a:ln w="38100">
                  <a:solidFill>
                    <a:schemeClr val="tx1"/>
                  </a:solidFill>
                  <a:round/>
                  <a:headEnd/>
                  <a:tailEnd/>
                </a:ln>
              </p:spPr>
              <p:txBody>
                <a:bodyPr wrap="none"/>
                <a:lstStyle/>
                <a:p>
                  <a:endParaRPr lang="zh-CN" altLang="en-US"/>
                </a:p>
              </p:txBody>
            </p:sp>
            <p:sp>
              <p:nvSpPr>
                <p:cNvPr id="131155" name="Line 80"/>
                <p:cNvSpPr>
                  <a:spLocks noChangeShapeType="1"/>
                </p:cNvSpPr>
                <p:nvPr/>
              </p:nvSpPr>
              <p:spPr bwMode="auto">
                <a:xfrm>
                  <a:off x="2832" y="2541"/>
                  <a:ext cx="0" cy="288"/>
                </a:xfrm>
                <a:prstGeom prst="line">
                  <a:avLst/>
                </a:prstGeom>
                <a:noFill/>
                <a:ln w="38100">
                  <a:solidFill>
                    <a:schemeClr val="tx1"/>
                  </a:solidFill>
                  <a:round/>
                  <a:headEnd/>
                  <a:tailEnd/>
                </a:ln>
              </p:spPr>
              <p:txBody>
                <a:bodyPr wrap="none"/>
                <a:lstStyle/>
                <a:p>
                  <a:endParaRPr lang="zh-CN" altLang="en-US"/>
                </a:p>
              </p:txBody>
            </p:sp>
            <p:sp>
              <p:nvSpPr>
                <p:cNvPr id="131156" name="Freeform 81"/>
                <p:cNvSpPr>
                  <a:spLocks/>
                </p:cNvSpPr>
                <p:nvPr/>
              </p:nvSpPr>
              <p:spPr bwMode="auto">
                <a:xfrm>
                  <a:off x="3837" y="2540"/>
                  <a:ext cx="4" cy="279"/>
                </a:xfrm>
                <a:custGeom>
                  <a:avLst/>
                  <a:gdLst>
                    <a:gd name="T0" fmla="*/ 0 w 4"/>
                    <a:gd name="T1" fmla="*/ 0 h 279"/>
                    <a:gd name="T2" fmla="*/ 4 w 4"/>
                    <a:gd name="T3" fmla="*/ 279 h 279"/>
                    <a:gd name="T4" fmla="*/ 0 60000 65536"/>
                    <a:gd name="T5" fmla="*/ 0 60000 65536"/>
                    <a:gd name="T6" fmla="*/ 0 w 4"/>
                    <a:gd name="T7" fmla="*/ 0 h 279"/>
                    <a:gd name="T8" fmla="*/ 4 w 4"/>
                    <a:gd name="T9" fmla="*/ 279 h 279"/>
                  </a:gdLst>
                  <a:ahLst/>
                  <a:cxnLst>
                    <a:cxn ang="T4">
                      <a:pos x="T0" y="T1"/>
                    </a:cxn>
                    <a:cxn ang="T5">
                      <a:pos x="T2" y="T3"/>
                    </a:cxn>
                  </a:cxnLst>
                  <a:rect l="T6" t="T7" r="T8" b="T9"/>
                  <a:pathLst>
                    <a:path w="4" h="279">
                      <a:moveTo>
                        <a:pt x="0" y="0"/>
                      </a:moveTo>
                      <a:lnTo>
                        <a:pt x="4" y="279"/>
                      </a:lnTo>
                    </a:path>
                  </a:pathLst>
                </a:custGeom>
                <a:noFill/>
                <a:ln w="38100" cap="sq">
                  <a:solidFill>
                    <a:schemeClr val="tx1"/>
                  </a:solidFill>
                  <a:round/>
                  <a:headEnd/>
                  <a:tailEnd/>
                </a:ln>
              </p:spPr>
              <p:txBody>
                <a:bodyPr wrap="none"/>
                <a:lstStyle/>
                <a:p>
                  <a:endParaRPr lang="zh-CN" altLang="en-US"/>
                </a:p>
              </p:txBody>
            </p:sp>
            <p:sp>
              <p:nvSpPr>
                <p:cNvPr id="131157" name="Text Box 82"/>
                <p:cNvSpPr txBox="1">
                  <a:spLocks noChangeArrowheads="1"/>
                </p:cNvSpPr>
                <p:nvPr/>
              </p:nvSpPr>
              <p:spPr bwMode="auto">
                <a:xfrm>
                  <a:off x="912" y="2857"/>
                  <a:ext cx="86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s</a:t>
                  </a:r>
                  <a:r>
                    <a:rPr lang="en-US" altLang="zh-CN" sz="2000">
                      <a:latin typeface="Times New Roman" pitchFamily="18" charset="0"/>
                    </a:rPr>
                    <a:t> = </a:t>
                  </a:r>
                  <a:r>
                    <a:rPr lang="en-US" altLang="zh-CN" sz="2000" i="1">
                      <a:latin typeface="Times New Roman" pitchFamily="18" charset="0"/>
                    </a:rPr>
                    <a:t>t</a:t>
                  </a:r>
                  <a:r>
                    <a:rPr lang="en-US" altLang="zh-CN" sz="2000">
                      <a:latin typeface="Times New Roman" pitchFamily="18" charset="0"/>
                    </a:rPr>
                    <a:t> +</a:t>
                  </a:r>
                  <a:r>
                    <a:rPr lang="en-US" altLang="zh-CN" sz="2000" i="1">
                      <a:latin typeface="Times New Roman" pitchFamily="18" charset="0"/>
                    </a:rPr>
                    <a:t> r</a:t>
                  </a:r>
                  <a:r>
                    <a:rPr lang="en-US" altLang="zh-CN" sz="2000">
                      <a:latin typeface="Times New Roman" pitchFamily="18" charset="0"/>
                    </a:rPr>
                    <a:t>  </a:t>
                  </a:r>
                  <a:r>
                    <a:rPr lang="zh-CN" altLang="en-US" sz="2000">
                      <a:latin typeface="Times New Roman" pitchFamily="18" charset="0"/>
                    </a:rPr>
                    <a:t>位</a:t>
                  </a:r>
                </a:p>
              </p:txBody>
            </p:sp>
            <p:sp>
              <p:nvSpPr>
                <p:cNvPr id="131158" name="Text Box 83"/>
                <p:cNvSpPr txBox="1">
                  <a:spLocks noChangeArrowheads="1"/>
                </p:cNvSpPr>
                <p:nvPr/>
              </p:nvSpPr>
              <p:spPr bwMode="auto">
                <a:xfrm>
                  <a:off x="1920" y="2819"/>
                  <a:ext cx="856"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q</a:t>
                  </a:r>
                  <a:r>
                    <a:rPr lang="en-US" altLang="zh-CN" sz="2400">
                      <a:latin typeface="Times New Roman" pitchFamily="18" charset="0"/>
                    </a:rPr>
                    <a:t> =</a:t>
                  </a:r>
                  <a:r>
                    <a:rPr lang="en-US" altLang="zh-CN" sz="2000">
                      <a:latin typeface="Times New Roman" pitchFamily="18" charset="0"/>
                    </a:rPr>
                    <a:t> </a:t>
                  </a:r>
                  <a:r>
                    <a:rPr lang="en-US" altLang="zh-CN" sz="2000" i="1">
                      <a:latin typeface="Times New Roman" pitchFamily="18" charset="0"/>
                    </a:rPr>
                    <a:t>c</a:t>
                  </a:r>
                  <a:r>
                    <a:rPr lang="en-US" altLang="zh-CN" sz="1600">
                      <a:latin typeface="Times New Roman" pitchFamily="18" charset="0"/>
                    </a:rPr>
                    <a:t>－</a:t>
                  </a:r>
                  <a:r>
                    <a:rPr lang="en-US" altLang="zh-CN" sz="2000" i="1">
                      <a:latin typeface="Times New Roman" pitchFamily="18" charset="0"/>
                    </a:rPr>
                    <a:t>r</a:t>
                  </a:r>
                  <a:r>
                    <a:rPr lang="en-US" altLang="zh-CN" sz="2000">
                      <a:latin typeface="Times New Roman" pitchFamily="18" charset="0"/>
                    </a:rPr>
                    <a:t> </a:t>
                  </a:r>
                  <a:r>
                    <a:rPr lang="zh-CN" altLang="en-US" sz="2000">
                      <a:latin typeface="Times New Roman" pitchFamily="18" charset="0"/>
                    </a:rPr>
                    <a:t>位</a:t>
                  </a:r>
                </a:p>
              </p:txBody>
            </p:sp>
            <p:sp>
              <p:nvSpPr>
                <p:cNvPr id="131159" name="Text Box 84"/>
                <p:cNvSpPr txBox="1">
                  <a:spLocks noChangeArrowheads="1"/>
                </p:cNvSpPr>
                <p:nvPr/>
              </p:nvSpPr>
              <p:spPr bwMode="auto">
                <a:xfrm>
                  <a:off x="3120" y="2850"/>
                  <a:ext cx="39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b</a:t>
                  </a:r>
                  <a:r>
                    <a:rPr lang="en-US" altLang="zh-CN" sz="2000">
                      <a:latin typeface="Times New Roman" pitchFamily="18" charset="0"/>
                    </a:rPr>
                    <a:t> </a:t>
                  </a:r>
                  <a:r>
                    <a:rPr lang="zh-CN" altLang="en-US" sz="2000">
                      <a:latin typeface="Times New Roman" pitchFamily="18" charset="0"/>
                    </a:rPr>
                    <a:t>位</a:t>
                  </a:r>
                </a:p>
              </p:txBody>
            </p:sp>
            <p:sp>
              <p:nvSpPr>
                <p:cNvPr id="131160" name="Text Box 85"/>
                <p:cNvSpPr txBox="1">
                  <a:spLocks noChangeArrowheads="1"/>
                </p:cNvSpPr>
                <p:nvPr/>
              </p:nvSpPr>
              <p:spPr bwMode="auto">
                <a:xfrm>
                  <a:off x="758" y="702"/>
                  <a:ext cx="27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组</a:t>
                  </a:r>
                </a:p>
              </p:txBody>
            </p:sp>
            <p:sp>
              <p:nvSpPr>
                <p:cNvPr id="131161" name="Text Box 86"/>
                <p:cNvSpPr txBox="1">
                  <a:spLocks noChangeArrowheads="1"/>
                </p:cNvSpPr>
                <p:nvPr/>
              </p:nvSpPr>
              <p:spPr bwMode="auto">
                <a:xfrm>
                  <a:off x="806" y="1008"/>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0</a:t>
                  </a:r>
                </a:p>
              </p:txBody>
            </p:sp>
            <p:sp>
              <p:nvSpPr>
                <p:cNvPr id="131162" name="Text Box 87"/>
                <p:cNvSpPr txBox="1">
                  <a:spLocks noChangeArrowheads="1"/>
                </p:cNvSpPr>
                <p:nvPr/>
              </p:nvSpPr>
              <p:spPr bwMode="auto">
                <a:xfrm>
                  <a:off x="806" y="1296"/>
                  <a:ext cx="19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1</a:t>
                  </a:r>
                </a:p>
              </p:txBody>
            </p:sp>
            <p:sp>
              <p:nvSpPr>
                <p:cNvPr id="131163" name="Text Box 88"/>
                <p:cNvSpPr txBox="1">
                  <a:spLocks noChangeArrowheads="1"/>
                </p:cNvSpPr>
                <p:nvPr/>
              </p:nvSpPr>
              <p:spPr bwMode="auto">
                <a:xfrm>
                  <a:off x="438" y="2003"/>
                  <a:ext cx="558" cy="250"/>
                </a:xfrm>
                <a:prstGeom prst="rect">
                  <a:avLst/>
                </a:prstGeom>
                <a:noFill/>
                <a:ln w="9525">
                  <a:noFill/>
                  <a:miter lim="800000"/>
                  <a:headEnd/>
                  <a:tailEnd/>
                </a:ln>
              </p:spPr>
              <p:txBody>
                <a:bodyPr wrap="none">
                  <a:spAutoFit/>
                </a:bodyPr>
                <a:lstStyle/>
                <a:p>
                  <a:pPr algn="l" eaLnBrk="1" hangingPunct="1">
                    <a:buClr>
                      <a:schemeClr val="accent2"/>
                    </a:buClr>
                  </a:pPr>
                  <a:r>
                    <a:rPr lang="zh-CN" altLang="en-US" sz="2000">
                      <a:latin typeface="Times New Roman" pitchFamily="18" charset="0"/>
                    </a:rPr>
                    <a:t>2</a:t>
                  </a:r>
                  <a:r>
                    <a:rPr lang="en-US" altLang="zh-CN" sz="2000" i="1" baseline="50000">
                      <a:latin typeface="Times New Roman" pitchFamily="18" charset="0"/>
                    </a:rPr>
                    <a:t>c</a:t>
                  </a:r>
                  <a:r>
                    <a:rPr lang="en-US" altLang="zh-CN" sz="2000" baseline="50000">
                      <a:latin typeface="Times New Roman" pitchFamily="18" charset="0"/>
                    </a:rPr>
                    <a:t>-</a:t>
                  </a:r>
                  <a:r>
                    <a:rPr lang="en-US" altLang="zh-CN" sz="2000" i="1" baseline="50000">
                      <a:latin typeface="Times New Roman" pitchFamily="18" charset="0"/>
                    </a:rPr>
                    <a:t>r</a:t>
                  </a:r>
                  <a:r>
                    <a:rPr lang="en-US" altLang="zh-CN" sz="2000">
                      <a:latin typeface="Times New Roman" pitchFamily="18" charset="0"/>
                    </a:rPr>
                    <a:t>－1</a:t>
                  </a:r>
                  <a:endParaRPr lang="zh-CN" altLang="en-US" sz="2400">
                    <a:latin typeface="Times New Roman" pitchFamily="18" charset="0"/>
                  </a:endParaRPr>
                </a:p>
              </p:txBody>
            </p:sp>
            <p:sp>
              <p:nvSpPr>
                <p:cNvPr id="131164" name="Text Box 89"/>
                <p:cNvSpPr txBox="1">
                  <a:spLocks noChangeArrowheads="1"/>
                </p:cNvSpPr>
                <p:nvPr/>
              </p:nvSpPr>
              <p:spPr bwMode="auto">
                <a:xfrm>
                  <a:off x="1344" y="2291"/>
                  <a:ext cx="75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主存地址</a:t>
                  </a:r>
                </a:p>
              </p:txBody>
            </p:sp>
            <p:sp>
              <p:nvSpPr>
                <p:cNvPr id="131165" name="Text Box 90"/>
                <p:cNvSpPr txBox="1">
                  <a:spLocks noChangeArrowheads="1"/>
                </p:cNvSpPr>
                <p:nvPr/>
              </p:nvSpPr>
              <p:spPr bwMode="auto">
                <a:xfrm>
                  <a:off x="1088" y="689"/>
                  <a:ext cx="62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Cache</a:t>
                  </a:r>
                </a:p>
              </p:txBody>
            </p:sp>
            <p:sp>
              <p:nvSpPr>
                <p:cNvPr id="131166" name="Text Box 91"/>
                <p:cNvSpPr txBox="1">
                  <a:spLocks noChangeArrowheads="1"/>
                </p:cNvSpPr>
                <p:nvPr/>
              </p:nvSpPr>
              <p:spPr bwMode="auto">
                <a:xfrm>
                  <a:off x="4550" y="528"/>
                  <a:ext cx="88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主存储器</a:t>
                  </a:r>
                </a:p>
              </p:txBody>
            </p:sp>
            <p:sp>
              <p:nvSpPr>
                <p:cNvPr id="131167" name="Freeform 92"/>
                <p:cNvSpPr>
                  <a:spLocks/>
                </p:cNvSpPr>
                <p:nvPr/>
              </p:nvSpPr>
              <p:spPr bwMode="auto">
                <a:xfrm>
                  <a:off x="813" y="2813"/>
                  <a:ext cx="1" cy="490"/>
                </a:xfrm>
                <a:custGeom>
                  <a:avLst/>
                  <a:gdLst>
                    <a:gd name="T0" fmla="*/ 0 w 1"/>
                    <a:gd name="T1" fmla="*/ 0 h 490"/>
                    <a:gd name="T2" fmla="*/ 0 w 1"/>
                    <a:gd name="T3" fmla="*/ 490 h 490"/>
                    <a:gd name="T4" fmla="*/ 0 60000 65536"/>
                    <a:gd name="T5" fmla="*/ 0 60000 65536"/>
                    <a:gd name="T6" fmla="*/ 0 w 1"/>
                    <a:gd name="T7" fmla="*/ 0 h 490"/>
                    <a:gd name="T8" fmla="*/ 1 w 1"/>
                    <a:gd name="T9" fmla="*/ 490 h 490"/>
                  </a:gdLst>
                  <a:ahLst/>
                  <a:cxnLst>
                    <a:cxn ang="T4">
                      <a:pos x="T0" y="T1"/>
                    </a:cxn>
                    <a:cxn ang="T5">
                      <a:pos x="T2" y="T3"/>
                    </a:cxn>
                  </a:cxnLst>
                  <a:rect l="T6" t="T7" r="T8" b="T9"/>
                  <a:pathLst>
                    <a:path w="1" h="490">
                      <a:moveTo>
                        <a:pt x="0" y="0"/>
                      </a:moveTo>
                      <a:lnTo>
                        <a:pt x="0" y="490"/>
                      </a:lnTo>
                    </a:path>
                  </a:pathLst>
                </a:custGeom>
                <a:noFill/>
                <a:ln w="28575">
                  <a:solidFill>
                    <a:schemeClr val="tx1"/>
                  </a:solidFill>
                  <a:round/>
                  <a:headEnd/>
                  <a:tailEnd/>
                </a:ln>
              </p:spPr>
              <p:txBody>
                <a:bodyPr wrap="none"/>
                <a:lstStyle/>
                <a:p>
                  <a:endParaRPr lang="zh-CN" altLang="en-US"/>
                </a:p>
              </p:txBody>
            </p:sp>
            <p:sp>
              <p:nvSpPr>
                <p:cNvPr id="131168" name="Freeform 93"/>
                <p:cNvSpPr>
                  <a:spLocks/>
                </p:cNvSpPr>
                <p:nvPr/>
              </p:nvSpPr>
              <p:spPr bwMode="auto">
                <a:xfrm>
                  <a:off x="2832" y="2825"/>
                  <a:ext cx="1" cy="474"/>
                </a:xfrm>
                <a:custGeom>
                  <a:avLst/>
                  <a:gdLst>
                    <a:gd name="T0" fmla="*/ 0 w 1"/>
                    <a:gd name="T1" fmla="*/ 0 h 474"/>
                    <a:gd name="T2" fmla="*/ 1 w 1"/>
                    <a:gd name="T3" fmla="*/ 474 h 474"/>
                    <a:gd name="T4" fmla="*/ 0 60000 65536"/>
                    <a:gd name="T5" fmla="*/ 0 60000 65536"/>
                    <a:gd name="T6" fmla="*/ 0 w 1"/>
                    <a:gd name="T7" fmla="*/ 0 h 474"/>
                    <a:gd name="T8" fmla="*/ 1 w 1"/>
                    <a:gd name="T9" fmla="*/ 474 h 474"/>
                  </a:gdLst>
                  <a:ahLst/>
                  <a:cxnLst>
                    <a:cxn ang="T4">
                      <a:pos x="T0" y="T1"/>
                    </a:cxn>
                    <a:cxn ang="T5">
                      <a:pos x="T2" y="T3"/>
                    </a:cxn>
                  </a:cxnLst>
                  <a:rect l="T6" t="T7" r="T8" b="T9"/>
                  <a:pathLst>
                    <a:path w="1" h="474">
                      <a:moveTo>
                        <a:pt x="0" y="0"/>
                      </a:moveTo>
                      <a:lnTo>
                        <a:pt x="1" y="474"/>
                      </a:lnTo>
                    </a:path>
                  </a:pathLst>
                </a:custGeom>
                <a:noFill/>
                <a:ln w="28575">
                  <a:solidFill>
                    <a:schemeClr val="tx1"/>
                  </a:solidFill>
                  <a:round/>
                  <a:headEnd/>
                  <a:tailEnd/>
                </a:ln>
              </p:spPr>
              <p:txBody>
                <a:bodyPr wrap="none"/>
                <a:lstStyle/>
                <a:p>
                  <a:endParaRPr lang="zh-CN" altLang="en-US"/>
                </a:p>
              </p:txBody>
            </p:sp>
            <p:sp>
              <p:nvSpPr>
                <p:cNvPr id="131169" name="Line 94"/>
                <p:cNvSpPr>
                  <a:spLocks noChangeShapeType="1"/>
                </p:cNvSpPr>
                <p:nvPr/>
              </p:nvSpPr>
              <p:spPr bwMode="auto">
                <a:xfrm>
                  <a:off x="2208" y="3203"/>
                  <a:ext cx="624" cy="0"/>
                </a:xfrm>
                <a:prstGeom prst="line">
                  <a:avLst/>
                </a:prstGeom>
                <a:noFill/>
                <a:ln w="28575">
                  <a:solidFill>
                    <a:schemeClr val="tx1"/>
                  </a:solidFill>
                  <a:round/>
                  <a:headEnd/>
                  <a:tailEnd type="stealth" w="med" len="med"/>
                </a:ln>
              </p:spPr>
              <p:txBody>
                <a:bodyPr wrap="none"/>
                <a:lstStyle/>
                <a:p>
                  <a:endParaRPr lang="zh-CN" altLang="en-US"/>
                </a:p>
              </p:txBody>
            </p:sp>
            <p:sp>
              <p:nvSpPr>
                <p:cNvPr id="131170" name="Line 95"/>
                <p:cNvSpPr>
                  <a:spLocks noChangeShapeType="1"/>
                </p:cNvSpPr>
                <p:nvPr/>
              </p:nvSpPr>
              <p:spPr bwMode="auto">
                <a:xfrm rot="10800000">
                  <a:off x="816" y="3203"/>
                  <a:ext cx="624" cy="0"/>
                </a:xfrm>
                <a:prstGeom prst="line">
                  <a:avLst/>
                </a:prstGeom>
                <a:noFill/>
                <a:ln w="28575">
                  <a:solidFill>
                    <a:schemeClr val="tx1"/>
                  </a:solidFill>
                  <a:round/>
                  <a:headEnd/>
                  <a:tailEnd type="stealth" w="med" len="med"/>
                </a:ln>
              </p:spPr>
              <p:txBody>
                <a:bodyPr wrap="none"/>
                <a:lstStyle/>
                <a:p>
                  <a:endParaRPr lang="zh-CN" altLang="en-US"/>
                </a:p>
              </p:txBody>
            </p:sp>
            <p:sp>
              <p:nvSpPr>
                <p:cNvPr id="131171" name="Text Box 96"/>
                <p:cNvSpPr txBox="1">
                  <a:spLocks noChangeArrowheads="1"/>
                </p:cNvSpPr>
                <p:nvPr/>
              </p:nvSpPr>
              <p:spPr bwMode="auto">
                <a:xfrm>
                  <a:off x="1614" y="3059"/>
                  <a:ext cx="44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i="1">
                      <a:latin typeface="Times New Roman" pitchFamily="18" charset="0"/>
                    </a:rPr>
                    <a:t>m</a:t>
                  </a:r>
                  <a:r>
                    <a:rPr lang="en-US" altLang="zh-CN" sz="2000">
                      <a:latin typeface="Times New Roman" pitchFamily="18" charset="0"/>
                    </a:rPr>
                    <a:t> </a:t>
                  </a:r>
                  <a:r>
                    <a:rPr lang="zh-CN" altLang="en-US" sz="2000">
                      <a:latin typeface="Times New Roman" pitchFamily="18" charset="0"/>
                    </a:rPr>
                    <a:t>位</a:t>
                  </a:r>
                </a:p>
              </p:txBody>
            </p:sp>
          </p:grpSp>
          <p:sp>
            <p:nvSpPr>
              <p:cNvPr id="131137" name="Text Box 97"/>
              <p:cNvSpPr txBox="1">
                <a:spLocks noChangeArrowheads="1"/>
              </p:cNvSpPr>
              <p:nvPr/>
            </p:nvSpPr>
            <p:spPr bwMode="auto">
              <a:xfrm>
                <a:off x="1736" y="720"/>
                <a:ext cx="2118"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共 </a:t>
                </a:r>
                <a:r>
                  <a:rPr lang="en-US" altLang="zh-CN" sz="2000" i="1">
                    <a:solidFill>
                      <a:schemeClr val="folHlink"/>
                    </a:solidFill>
                    <a:latin typeface="Times New Roman" pitchFamily="18" charset="0"/>
                  </a:rPr>
                  <a:t>Q</a:t>
                </a:r>
                <a:r>
                  <a:rPr lang="en-US" altLang="zh-CN" sz="2000">
                    <a:solidFill>
                      <a:schemeClr val="folHlink"/>
                    </a:solidFill>
                    <a:latin typeface="Times New Roman" pitchFamily="18" charset="0"/>
                  </a:rPr>
                  <a:t> </a:t>
                </a:r>
                <a:r>
                  <a:rPr lang="zh-CN" altLang="en-US" sz="2000">
                    <a:solidFill>
                      <a:schemeClr val="folHlink"/>
                    </a:solidFill>
                    <a:latin typeface="Times New Roman" pitchFamily="18" charset="0"/>
                  </a:rPr>
                  <a:t>组</a:t>
                </a:r>
                <a:r>
                  <a:rPr lang="zh-CN" altLang="en-US" sz="2000">
                    <a:latin typeface="Times New Roman" pitchFamily="18" charset="0"/>
                  </a:rPr>
                  <a:t>，每组内两块（</a:t>
                </a:r>
                <a:r>
                  <a:rPr lang="en-US" altLang="zh-CN" sz="2000" i="1">
                    <a:latin typeface="Times New Roman" pitchFamily="18" charset="0"/>
                  </a:rPr>
                  <a:t>r</a:t>
                </a:r>
                <a:r>
                  <a:rPr lang="en-US" altLang="zh-CN" sz="2000">
                    <a:latin typeface="Times New Roman" pitchFamily="18" charset="0"/>
                  </a:rPr>
                  <a:t> = 1)</a:t>
                </a:r>
              </a:p>
            </p:txBody>
          </p:sp>
        </p:grpSp>
        <p:sp>
          <p:nvSpPr>
            <p:cNvPr id="131135" name="Text Box 98"/>
            <p:cNvSpPr txBox="1">
              <a:spLocks noChangeArrowheads="1"/>
            </p:cNvSpPr>
            <p:nvPr/>
          </p:nvSpPr>
          <p:spPr bwMode="auto">
            <a:xfrm>
              <a:off x="5214" y="1632"/>
              <a:ext cx="240" cy="2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000">
                  <a:latin typeface="Times New Roman" pitchFamily="18" charset="0"/>
                </a:rPr>
                <a:t>1</a:t>
              </a:r>
            </a:p>
          </p:txBody>
        </p:sp>
      </p:grpSp>
      <p:sp>
        <p:nvSpPr>
          <p:cNvPr id="295011" name="Text Box 99"/>
          <p:cNvSpPr txBox="1">
            <a:spLocks noChangeArrowheads="1"/>
          </p:cNvSpPr>
          <p:nvPr/>
        </p:nvSpPr>
        <p:spPr bwMode="auto">
          <a:xfrm>
            <a:off x="457200" y="6100763"/>
            <a:ext cx="86868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某一主存块</a:t>
            </a:r>
            <a:r>
              <a:rPr lang="zh-CN" altLang="en-US" sz="2800">
                <a:latin typeface="Times New Roman" pitchFamily="18" charset="0"/>
              </a:rPr>
              <a:t> </a:t>
            </a:r>
            <a:r>
              <a:rPr lang="en-US" altLang="zh-CN" sz="2800" i="1">
                <a:solidFill>
                  <a:schemeClr val="folHlink"/>
                </a:solidFill>
                <a:latin typeface="Times New Roman" pitchFamily="18" charset="0"/>
              </a:rPr>
              <a:t>j</a:t>
            </a:r>
            <a:r>
              <a:rPr lang="en-US" altLang="zh-CN" sz="2800">
                <a:latin typeface="Times New Roman" pitchFamily="18" charset="0"/>
              </a:rPr>
              <a:t> </a:t>
            </a:r>
            <a:r>
              <a:rPr lang="zh-CN" altLang="en-US" sz="2800">
                <a:latin typeface="Times New Roman" pitchFamily="18" charset="0"/>
              </a:rPr>
              <a:t>按模 </a:t>
            </a:r>
            <a:r>
              <a:rPr lang="en-US" altLang="zh-CN" sz="2800" i="1">
                <a:solidFill>
                  <a:schemeClr val="folHlink"/>
                </a:solidFill>
                <a:latin typeface="Times New Roman" pitchFamily="18" charset="0"/>
              </a:rPr>
              <a:t>Q</a:t>
            </a:r>
            <a:r>
              <a:rPr lang="en-US" altLang="zh-CN" sz="2800">
                <a:latin typeface="Times New Roman" pitchFamily="18" charset="0"/>
              </a:rPr>
              <a:t> </a:t>
            </a:r>
            <a:r>
              <a:rPr lang="zh-CN" altLang="en-US" sz="2800">
                <a:latin typeface="Times New Roman" pitchFamily="18" charset="0"/>
              </a:rPr>
              <a:t>映射到 </a:t>
            </a:r>
            <a:r>
              <a:rPr lang="zh-CN" altLang="en-US" sz="2800">
                <a:solidFill>
                  <a:schemeClr val="folHlink"/>
                </a:solidFill>
                <a:latin typeface="Times New Roman" pitchFamily="18" charset="0"/>
              </a:rPr>
              <a:t>缓存 </a:t>
            </a:r>
            <a:r>
              <a:rPr lang="zh-CN" altLang="en-US" sz="2800">
                <a:latin typeface="Times New Roman" pitchFamily="18" charset="0"/>
              </a:rPr>
              <a:t>的第 </a:t>
            </a:r>
            <a:r>
              <a:rPr lang="en-US" altLang="zh-CN" sz="2800" i="1">
                <a:solidFill>
                  <a:schemeClr val="folHlink"/>
                </a:solidFill>
                <a:latin typeface="Times New Roman" pitchFamily="18" charset="0"/>
              </a:rPr>
              <a:t>i</a:t>
            </a:r>
            <a:r>
              <a:rPr lang="en-US" altLang="zh-CN" sz="2800">
                <a:latin typeface="Times New Roman" pitchFamily="18" charset="0"/>
              </a:rPr>
              <a:t> </a:t>
            </a:r>
            <a:r>
              <a:rPr lang="zh-CN" altLang="en-US" sz="2800">
                <a:solidFill>
                  <a:schemeClr val="folHlink"/>
                </a:solidFill>
                <a:latin typeface="Times New Roman" pitchFamily="18" charset="0"/>
              </a:rPr>
              <a:t>组</a:t>
            </a:r>
            <a:r>
              <a:rPr lang="zh-CN" altLang="en-US" sz="2800">
                <a:latin typeface="Times New Roman" pitchFamily="18" charset="0"/>
              </a:rPr>
              <a:t>中的 </a:t>
            </a:r>
            <a:r>
              <a:rPr lang="zh-CN" altLang="en-US" sz="2800">
                <a:solidFill>
                  <a:schemeClr val="folHlink"/>
                </a:solidFill>
                <a:latin typeface="Times New Roman" pitchFamily="18" charset="0"/>
              </a:rPr>
              <a:t>任一块 </a:t>
            </a:r>
          </a:p>
        </p:txBody>
      </p:sp>
      <p:sp>
        <p:nvSpPr>
          <p:cNvPr id="295012" name="Text Box 100"/>
          <p:cNvSpPr txBox="1">
            <a:spLocks noChangeArrowheads="1"/>
          </p:cNvSpPr>
          <p:nvPr/>
        </p:nvSpPr>
        <p:spPr bwMode="auto">
          <a:xfrm>
            <a:off x="468313" y="5300663"/>
            <a:ext cx="1773237"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800" i="1">
                <a:solidFill>
                  <a:schemeClr val="folHlink"/>
                </a:solidFill>
                <a:latin typeface="Times New Roman" pitchFamily="18" charset="0"/>
              </a:rPr>
              <a:t>i</a:t>
            </a:r>
            <a:r>
              <a:rPr lang="en-US" altLang="zh-CN" sz="2800">
                <a:solidFill>
                  <a:schemeClr val="folHlink"/>
                </a:solidFill>
                <a:latin typeface="Times New Roman" pitchFamily="18" charset="0"/>
              </a:rPr>
              <a:t> = </a:t>
            </a:r>
            <a:r>
              <a:rPr lang="en-US" altLang="zh-CN" sz="2800" i="1">
                <a:solidFill>
                  <a:schemeClr val="folHlink"/>
                </a:solidFill>
                <a:latin typeface="Times New Roman" pitchFamily="18" charset="0"/>
              </a:rPr>
              <a:t>j</a:t>
            </a:r>
            <a:r>
              <a:rPr lang="en-US" altLang="zh-CN" sz="2800">
                <a:solidFill>
                  <a:schemeClr val="folHlink"/>
                </a:solidFill>
                <a:latin typeface="Times New Roman" pitchFamily="18" charset="0"/>
              </a:rPr>
              <a:t> </a:t>
            </a:r>
            <a:r>
              <a:rPr lang="en-US" altLang="zh-CN" sz="2400">
                <a:solidFill>
                  <a:schemeClr val="folHlink"/>
                </a:solidFill>
                <a:latin typeface="Times New Roman" pitchFamily="18" charset="0"/>
              </a:rPr>
              <a:t>mod</a:t>
            </a:r>
            <a:r>
              <a:rPr lang="en-US" altLang="zh-CN" sz="2800">
                <a:solidFill>
                  <a:schemeClr val="folHlink"/>
                </a:solidFill>
                <a:latin typeface="Times New Roman" pitchFamily="18" charset="0"/>
              </a:rPr>
              <a:t> </a:t>
            </a:r>
            <a:r>
              <a:rPr lang="en-US" altLang="zh-CN" sz="2800" i="1">
                <a:solidFill>
                  <a:schemeClr val="folHlink"/>
                </a:solidFill>
                <a:latin typeface="Times New Roman" pitchFamily="18" charset="0"/>
              </a:rPr>
              <a:t>Q</a:t>
            </a:r>
          </a:p>
        </p:txBody>
      </p:sp>
      <p:grpSp>
        <p:nvGrpSpPr>
          <p:cNvPr id="7" name="Group 101"/>
          <p:cNvGrpSpPr>
            <a:grpSpLocks/>
          </p:cNvGrpSpPr>
          <p:nvPr/>
        </p:nvGrpSpPr>
        <p:grpSpPr bwMode="auto">
          <a:xfrm>
            <a:off x="2571750" y="5262563"/>
            <a:ext cx="3805238" cy="914400"/>
            <a:chOff x="1620" y="3408"/>
            <a:chExt cx="2397" cy="576"/>
          </a:xfrm>
        </p:grpSpPr>
        <p:sp>
          <p:nvSpPr>
            <p:cNvPr id="131131" name="Freeform 102"/>
            <p:cNvSpPr>
              <a:spLocks/>
            </p:cNvSpPr>
            <p:nvPr/>
          </p:nvSpPr>
          <p:spPr bwMode="auto">
            <a:xfrm>
              <a:off x="1620" y="3600"/>
              <a:ext cx="876" cy="369"/>
            </a:xfrm>
            <a:custGeom>
              <a:avLst/>
              <a:gdLst>
                <a:gd name="T0" fmla="*/ 0 w 876"/>
                <a:gd name="T1" fmla="*/ 369 h 369"/>
                <a:gd name="T2" fmla="*/ 876 w 876"/>
                <a:gd name="T3" fmla="*/ 0 h 369"/>
                <a:gd name="T4" fmla="*/ 0 60000 65536"/>
                <a:gd name="T5" fmla="*/ 0 60000 65536"/>
                <a:gd name="T6" fmla="*/ 0 w 876"/>
                <a:gd name="T7" fmla="*/ 0 h 369"/>
                <a:gd name="T8" fmla="*/ 876 w 876"/>
                <a:gd name="T9" fmla="*/ 369 h 369"/>
              </a:gdLst>
              <a:ahLst/>
              <a:cxnLst>
                <a:cxn ang="T4">
                  <a:pos x="T0" y="T1"/>
                </a:cxn>
                <a:cxn ang="T5">
                  <a:pos x="T2" y="T3"/>
                </a:cxn>
              </a:cxnLst>
              <a:rect l="T6" t="T7" r="T8" b="T9"/>
              <a:pathLst>
                <a:path w="876" h="369">
                  <a:moveTo>
                    <a:pt x="0" y="369"/>
                  </a:moveTo>
                  <a:lnTo>
                    <a:pt x="876" y="0"/>
                  </a:lnTo>
                </a:path>
              </a:pathLst>
            </a:custGeom>
            <a:noFill/>
            <a:ln w="28575">
              <a:solidFill>
                <a:schemeClr val="folHlink"/>
              </a:solidFill>
              <a:round/>
              <a:headEnd/>
              <a:tailEnd type="stealth" w="med" len="med"/>
            </a:ln>
          </p:spPr>
          <p:txBody>
            <a:bodyPr wrap="none"/>
            <a:lstStyle/>
            <a:p>
              <a:endParaRPr lang="zh-CN" altLang="en-US"/>
            </a:p>
          </p:txBody>
        </p:sp>
        <p:sp>
          <p:nvSpPr>
            <p:cNvPr id="131132" name="Freeform 103"/>
            <p:cNvSpPr>
              <a:spLocks/>
            </p:cNvSpPr>
            <p:nvPr/>
          </p:nvSpPr>
          <p:spPr bwMode="auto">
            <a:xfrm>
              <a:off x="3354" y="3627"/>
              <a:ext cx="663" cy="357"/>
            </a:xfrm>
            <a:custGeom>
              <a:avLst/>
              <a:gdLst>
                <a:gd name="T0" fmla="*/ 663 w 663"/>
                <a:gd name="T1" fmla="*/ 357 h 357"/>
                <a:gd name="T2" fmla="*/ 0 w 663"/>
                <a:gd name="T3" fmla="*/ 0 h 357"/>
                <a:gd name="T4" fmla="*/ 0 60000 65536"/>
                <a:gd name="T5" fmla="*/ 0 60000 65536"/>
                <a:gd name="T6" fmla="*/ 0 w 663"/>
                <a:gd name="T7" fmla="*/ 0 h 357"/>
                <a:gd name="T8" fmla="*/ 663 w 663"/>
                <a:gd name="T9" fmla="*/ 357 h 357"/>
              </a:gdLst>
              <a:ahLst/>
              <a:cxnLst>
                <a:cxn ang="T4">
                  <a:pos x="T0" y="T1"/>
                </a:cxn>
                <a:cxn ang="T5">
                  <a:pos x="T2" y="T3"/>
                </a:cxn>
              </a:cxnLst>
              <a:rect l="T6" t="T7" r="T8" b="T9"/>
              <a:pathLst>
                <a:path w="663" h="357">
                  <a:moveTo>
                    <a:pt x="663" y="357"/>
                  </a:moveTo>
                  <a:lnTo>
                    <a:pt x="0" y="0"/>
                  </a:lnTo>
                </a:path>
              </a:pathLst>
            </a:custGeom>
            <a:noFill/>
            <a:ln w="28575">
              <a:solidFill>
                <a:schemeClr val="folHlink"/>
              </a:solidFill>
              <a:round/>
              <a:headEnd/>
              <a:tailEnd type="stealth" w="med" len="med"/>
            </a:ln>
          </p:spPr>
          <p:txBody>
            <a:bodyPr wrap="none"/>
            <a:lstStyle/>
            <a:p>
              <a:endParaRPr lang="zh-CN" altLang="en-US"/>
            </a:p>
          </p:txBody>
        </p:sp>
        <p:sp>
          <p:nvSpPr>
            <p:cNvPr id="131133" name="Text Box 104"/>
            <p:cNvSpPr txBox="1">
              <a:spLocks noChangeArrowheads="1"/>
            </p:cNvSpPr>
            <p:nvPr/>
          </p:nvSpPr>
          <p:spPr bwMode="auto">
            <a:xfrm>
              <a:off x="2400" y="3408"/>
              <a:ext cx="101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直接映射</a:t>
              </a:r>
            </a:p>
          </p:txBody>
        </p:sp>
      </p:grpSp>
      <p:grpSp>
        <p:nvGrpSpPr>
          <p:cNvPr id="8" name="Group 105"/>
          <p:cNvGrpSpPr>
            <a:grpSpLocks/>
          </p:cNvGrpSpPr>
          <p:nvPr/>
        </p:nvGrpSpPr>
        <p:grpSpPr bwMode="auto">
          <a:xfrm>
            <a:off x="2590800" y="5307013"/>
            <a:ext cx="5257800" cy="869950"/>
            <a:chOff x="1632" y="3388"/>
            <a:chExt cx="3312" cy="548"/>
          </a:xfrm>
        </p:grpSpPr>
        <p:sp>
          <p:nvSpPr>
            <p:cNvPr id="131128" name="Text Box 106"/>
            <p:cNvSpPr txBox="1">
              <a:spLocks noChangeArrowheads="1"/>
            </p:cNvSpPr>
            <p:nvPr/>
          </p:nvSpPr>
          <p:spPr bwMode="auto">
            <a:xfrm>
              <a:off x="2736" y="3388"/>
              <a:ext cx="12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全相联映射</a:t>
              </a:r>
            </a:p>
          </p:txBody>
        </p:sp>
        <p:sp>
          <p:nvSpPr>
            <p:cNvPr id="131129" name="Line 107"/>
            <p:cNvSpPr>
              <a:spLocks noChangeShapeType="1"/>
            </p:cNvSpPr>
            <p:nvPr/>
          </p:nvSpPr>
          <p:spPr bwMode="auto">
            <a:xfrm flipV="1">
              <a:off x="1632" y="3600"/>
              <a:ext cx="1152" cy="336"/>
            </a:xfrm>
            <a:prstGeom prst="line">
              <a:avLst/>
            </a:prstGeom>
            <a:noFill/>
            <a:ln w="28575">
              <a:solidFill>
                <a:schemeClr val="folHlink"/>
              </a:solidFill>
              <a:round/>
              <a:headEnd/>
              <a:tailEnd type="triangle" w="med" len="med"/>
            </a:ln>
          </p:spPr>
          <p:txBody>
            <a:bodyPr wrap="none"/>
            <a:lstStyle/>
            <a:p>
              <a:endParaRPr lang="zh-CN" altLang="en-US"/>
            </a:p>
          </p:txBody>
        </p:sp>
        <p:sp>
          <p:nvSpPr>
            <p:cNvPr id="131130" name="Line 108"/>
            <p:cNvSpPr>
              <a:spLocks noChangeShapeType="1"/>
            </p:cNvSpPr>
            <p:nvPr/>
          </p:nvSpPr>
          <p:spPr bwMode="auto">
            <a:xfrm flipH="1" flipV="1">
              <a:off x="3936" y="3600"/>
              <a:ext cx="1008" cy="336"/>
            </a:xfrm>
            <a:prstGeom prst="line">
              <a:avLst/>
            </a:prstGeom>
            <a:noFill/>
            <a:ln w="28575">
              <a:solidFill>
                <a:schemeClr val="folHlink"/>
              </a:solidFill>
              <a:round/>
              <a:headEnd/>
              <a:tailEnd type="triangle" w="med" len="med"/>
            </a:ln>
          </p:spPr>
          <p:txBody>
            <a:bodyPr wrap="none"/>
            <a:lstStyle/>
            <a:p>
              <a:endParaRPr lang="zh-CN" altLang="en-US"/>
            </a:p>
          </p:txBody>
        </p:sp>
      </p:grpSp>
      <p:sp>
        <p:nvSpPr>
          <p:cNvPr id="123912" name="Text Box 109"/>
          <p:cNvSpPr txBox="1">
            <a:spLocks noChangeArrowheads="1"/>
          </p:cNvSpPr>
          <p:nvPr/>
        </p:nvSpPr>
        <p:spPr bwMode="auto">
          <a:xfrm>
            <a:off x="0" y="107950"/>
            <a:ext cx="6465888" cy="646113"/>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3. 组相联</a:t>
            </a:r>
            <a:r>
              <a:rPr lang="en-US" altLang="zh-CN" sz="3600" dirty="0">
                <a:solidFill>
                  <a:schemeClr val="accent6">
                    <a:lumMod val="75000"/>
                  </a:schemeClr>
                </a:solidFill>
                <a:latin typeface="Times New Roman" pitchFamily="18" charset="0"/>
              </a:rPr>
              <a:t>(Set Associative)</a:t>
            </a:r>
            <a:r>
              <a:rPr lang="zh-CN" altLang="en-US" sz="3600" dirty="0">
                <a:solidFill>
                  <a:schemeClr val="accent6">
                    <a:lumMod val="75000"/>
                  </a:schemeClr>
                </a:solidFill>
                <a:latin typeface="Times New Roman" pitchFamily="18" charset="0"/>
              </a:rPr>
              <a:t>映射</a:t>
            </a:r>
          </a:p>
        </p:txBody>
      </p:sp>
      <p:sp>
        <p:nvSpPr>
          <p:cNvPr id="295022" name="Rectangle 11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grpSp>
        <p:nvGrpSpPr>
          <p:cNvPr id="9" name="Group 111"/>
          <p:cNvGrpSpPr>
            <a:grpSpLocks/>
          </p:cNvGrpSpPr>
          <p:nvPr/>
        </p:nvGrpSpPr>
        <p:grpSpPr bwMode="auto">
          <a:xfrm>
            <a:off x="1824038" y="1414463"/>
            <a:ext cx="6788150" cy="3557587"/>
            <a:chOff x="1149" y="891"/>
            <a:chExt cx="4276" cy="2241"/>
          </a:xfrm>
        </p:grpSpPr>
        <p:grpSp>
          <p:nvGrpSpPr>
            <p:cNvPr id="131084" name="Group 112"/>
            <p:cNvGrpSpPr>
              <a:grpSpLocks/>
            </p:cNvGrpSpPr>
            <p:nvPr/>
          </p:nvGrpSpPr>
          <p:grpSpPr bwMode="auto">
            <a:xfrm>
              <a:off x="4512" y="899"/>
              <a:ext cx="912" cy="249"/>
              <a:chOff x="4512" y="899"/>
              <a:chExt cx="912" cy="249"/>
            </a:xfrm>
          </p:grpSpPr>
          <p:sp>
            <p:nvSpPr>
              <p:cNvPr id="131125" name="Rectangle 113"/>
              <p:cNvSpPr>
                <a:spLocks noChangeArrowheads="1"/>
              </p:cNvSpPr>
              <p:nvPr/>
            </p:nvSpPr>
            <p:spPr bwMode="auto">
              <a:xfrm>
                <a:off x="4512" y="899"/>
                <a:ext cx="912" cy="249"/>
              </a:xfrm>
              <a:prstGeom prst="rect">
                <a:avLst/>
              </a:prstGeom>
              <a:solidFill>
                <a:schemeClr val="folHlink"/>
              </a:solidFill>
              <a:ln w="9525">
                <a:no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字块0</a:t>
                </a:r>
              </a:p>
            </p:txBody>
          </p:sp>
          <p:sp>
            <p:nvSpPr>
              <p:cNvPr id="131126" name="Line 114"/>
              <p:cNvSpPr>
                <a:spLocks noChangeShapeType="1"/>
              </p:cNvSpPr>
              <p:nvPr/>
            </p:nvSpPr>
            <p:spPr bwMode="auto">
              <a:xfrm>
                <a:off x="4512" y="899"/>
                <a:ext cx="912" cy="0"/>
              </a:xfrm>
              <a:prstGeom prst="line">
                <a:avLst/>
              </a:prstGeom>
              <a:noFill/>
              <a:ln w="38100" cap="sq">
                <a:solidFill>
                  <a:schemeClr val="tx1"/>
                </a:solidFill>
                <a:round/>
                <a:headEnd/>
                <a:tailEnd/>
              </a:ln>
            </p:spPr>
            <p:txBody>
              <a:bodyPr wrap="none"/>
              <a:lstStyle/>
              <a:p>
                <a:endParaRPr lang="zh-CN" altLang="en-US"/>
              </a:p>
            </p:txBody>
          </p:sp>
          <p:sp>
            <p:nvSpPr>
              <p:cNvPr id="131127" name="Line 115"/>
              <p:cNvSpPr>
                <a:spLocks noChangeShapeType="1"/>
              </p:cNvSpPr>
              <p:nvPr/>
            </p:nvSpPr>
            <p:spPr bwMode="auto">
              <a:xfrm>
                <a:off x="4512" y="1148"/>
                <a:ext cx="912" cy="0"/>
              </a:xfrm>
              <a:prstGeom prst="line">
                <a:avLst/>
              </a:prstGeom>
              <a:noFill/>
              <a:ln w="38100">
                <a:solidFill>
                  <a:schemeClr val="tx1"/>
                </a:solidFill>
                <a:round/>
                <a:headEnd/>
                <a:tailEnd/>
              </a:ln>
            </p:spPr>
            <p:txBody>
              <a:bodyPr wrap="none"/>
              <a:lstStyle/>
              <a:p>
                <a:endParaRPr lang="zh-CN" altLang="en-US"/>
              </a:p>
            </p:txBody>
          </p:sp>
        </p:grpSp>
        <p:grpSp>
          <p:nvGrpSpPr>
            <p:cNvPr id="131085" name="Group 116"/>
            <p:cNvGrpSpPr>
              <a:grpSpLocks/>
            </p:cNvGrpSpPr>
            <p:nvPr/>
          </p:nvGrpSpPr>
          <p:grpSpPr bwMode="auto">
            <a:xfrm>
              <a:off x="1152" y="1043"/>
              <a:ext cx="2688" cy="249"/>
              <a:chOff x="1152" y="1043"/>
              <a:chExt cx="2688" cy="249"/>
            </a:xfrm>
          </p:grpSpPr>
          <p:sp>
            <p:nvSpPr>
              <p:cNvPr id="131119" name="Rectangle 117"/>
              <p:cNvSpPr>
                <a:spLocks noChangeArrowheads="1"/>
              </p:cNvSpPr>
              <p:nvPr/>
            </p:nvSpPr>
            <p:spPr bwMode="auto">
              <a:xfrm>
                <a:off x="2976" y="1043"/>
                <a:ext cx="864" cy="249"/>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 1</a:t>
                </a:r>
              </a:p>
            </p:txBody>
          </p:sp>
          <p:sp>
            <p:nvSpPr>
              <p:cNvPr id="131120" name="Line 118"/>
              <p:cNvSpPr>
                <a:spLocks noChangeShapeType="1"/>
              </p:cNvSpPr>
              <p:nvPr/>
            </p:nvSpPr>
            <p:spPr bwMode="auto">
              <a:xfrm>
                <a:off x="2496" y="1043"/>
                <a:ext cx="1344" cy="0"/>
              </a:xfrm>
              <a:prstGeom prst="line">
                <a:avLst/>
              </a:prstGeom>
              <a:noFill/>
              <a:ln w="38100" cap="sq">
                <a:solidFill>
                  <a:schemeClr val="tx1"/>
                </a:solidFill>
                <a:round/>
                <a:headEnd/>
                <a:tailEnd/>
              </a:ln>
            </p:spPr>
            <p:txBody>
              <a:bodyPr wrap="none"/>
              <a:lstStyle/>
              <a:p>
                <a:endParaRPr lang="zh-CN" altLang="en-US"/>
              </a:p>
            </p:txBody>
          </p:sp>
          <p:sp>
            <p:nvSpPr>
              <p:cNvPr id="131121" name="Line 119"/>
              <p:cNvSpPr>
                <a:spLocks noChangeShapeType="1"/>
              </p:cNvSpPr>
              <p:nvPr/>
            </p:nvSpPr>
            <p:spPr bwMode="auto">
              <a:xfrm>
                <a:off x="2496" y="1292"/>
                <a:ext cx="1344" cy="0"/>
              </a:xfrm>
              <a:prstGeom prst="line">
                <a:avLst/>
              </a:prstGeom>
              <a:noFill/>
              <a:ln w="38100">
                <a:solidFill>
                  <a:schemeClr val="tx1"/>
                </a:solidFill>
                <a:round/>
                <a:headEnd/>
                <a:tailEnd/>
              </a:ln>
            </p:spPr>
            <p:txBody>
              <a:bodyPr wrap="none"/>
              <a:lstStyle/>
              <a:p>
                <a:endParaRPr lang="zh-CN" altLang="en-US"/>
              </a:p>
            </p:txBody>
          </p:sp>
          <p:sp>
            <p:nvSpPr>
              <p:cNvPr id="131122" name="Rectangle 120"/>
              <p:cNvSpPr>
                <a:spLocks noChangeArrowheads="1"/>
              </p:cNvSpPr>
              <p:nvPr/>
            </p:nvSpPr>
            <p:spPr bwMode="auto">
              <a:xfrm>
                <a:off x="1632" y="1043"/>
                <a:ext cx="864" cy="249"/>
              </a:xfrm>
              <a:prstGeom prst="rect">
                <a:avLst/>
              </a:prstGeom>
              <a:solidFill>
                <a:schemeClr val="folHlink"/>
              </a:solidFill>
              <a:ln w="9525">
                <a:solidFill>
                  <a:schemeClr val="folHlink"/>
                </a:solid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 0</a:t>
                </a:r>
              </a:p>
            </p:txBody>
          </p:sp>
          <p:sp>
            <p:nvSpPr>
              <p:cNvPr id="131123" name="Line 121"/>
              <p:cNvSpPr>
                <a:spLocks noChangeShapeType="1"/>
              </p:cNvSpPr>
              <p:nvPr/>
            </p:nvSpPr>
            <p:spPr bwMode="auto">
              <a:xfrm>
                <a:off x="1152" y="1043"/>
                <a:ext cx="1344" cy="0"/>
              </a:xfrm>
              <a:prstGeom prst="line">
                <a:avLst/>
              </a:prstGeom>
              <a:noFill/>
              <a:ln w="38100" cap="sq">
                <a:solidFill>
                  <a:schemeClr val="tx1"/>
                </a:solidFill>
                <a:round/>
                <a:headEnd/>
                <a:tailEnd/>
              </a:ln>
            </p:spPr>
            <p:txBody>
              <a:bodyPr wrap="none"/>
              <a:lstStyle/>
              <a:p>
                <a:endParaRPr lang="zh-CN" altLang="en-US"/>
              </a:p>
            </p:txBody>
          </p:sp>
          <p:sp>
            <p:nvSpPr>
              <p:cNvPr id="131124" name="Line 122"/>
              <p:cNvSpPr>
                <a:spLocks noChangeShapeType="1"/>
              </p:cNvSpPr>
              <p:nvPr/>
            </p:nvSpPr>
            <p:spPr bwMode="auto">
              <a:xfrm>
                <a:off x="1152" y="1292"/>
                <a:ext cx="1344" cy="0"/>
              </a:xfrm>
              <a:prstGeom prst="line">
                <a:avLst/>
              </a:prstGeom>
              <a:noFill/>
              <a:ln w="38100">
                <a:solidFill>
                  <a:schemeClr val="tx1"/>
                </a:solidFill>
                <a:round/>
                <a:headEnd/>
                <a:tailEnd/>
              </a:ln>
            </p:spPr>
            <p:txBody>
              <a:bodyPr wrap="none"/>
              <a:lstStyle/>
              <a:p>
                <a:endParaRPr lang="zh-CN" altLang="en-US"/>
              </a:p>
            </p:txBody>
          </p:sp>
        </p:grpSp>
        <p:sp>
          <p:nvSpPr>
            <p:cNvPr id="131086" name="Line 123"/>
            <p:cNvSpPr>
              <a:spLocks noChangeShapeType="1"/>
            </p:cNvSpPr>
            <p:nvPr/>
          </p:nvSpPr>
          <p:spPr bwMode="auto">
            <a:xfrm>
              <a:off x="3840" y="1139"/>
              <a:ext cx="672" cy="864"/>
            </a:xfrm>
            <a:prstGeom prst="line">
              <a:avLst/>
            </a:prstGeom>
            <a:noFill/>
            <a:ln w="38100">
              <a:solidFill>
                <a:schemeClr val="folHlink"/>
              </a:solidFill>
              <a:round/>
              <a:headEnd/>
              <a:tailEnd/>
            </a:ln>
          </p:spPr>
          <p:txBody>
            <a:bodyPr wrap="none"/>
            <a:lstStyle/>
            <a:p>
              <a:endParaRPr lang="zh-CN" altLang="en-US"/>
            </a:p>
          </p:txBody>
        </p:sp>
        <p:sp>
          <p:nvSpPr>
            <p:cNvPr id="131087" name="Line 124"/>
            <p:cNvSpPr>
              <a:spLocks noChangeShapeType="1"/>
            </p:cNvSpPr>
            <p:nvPr/>
          </p:nvSpPr>
          <p:spPr bwMode="auto">
            <a:xfrm>
              <a:off x="3840" y="1139"/>
              <a:ext cx="672" cy="1824"/>
            </a:xfrm>
            <a:prstGeom prst="line">
              <a:avLst/>
            </a:prstGeom>
            <a:noFill/>
            <a:ln w="38100">
              <a:solidFill>
                <a:schemeClr val="folHlink"/>
              </a:solidFill>
              <a:round/>
              <a:headEnd/>
              <a:tailEnd/>
            </a:ln>
          </p:spPr>
          <p:txBody>
            <a:bodyPr wrap="none"/>
            <a:lstStyle/>
            <a:p>
              <a:endParaRPr lang="zh-CN" altLang="en-US"/>
            </a:p>
          </p:txBody>
        </p:sp>
        <p:grpSp>
          <p:nvGrpSpPr>
            <p:cNvPr id="131088" name="Group 125"/>
            <p:cNvGrpSpPr>
              <a:grpSpLocks/>
            </p:cNvGrpSpPr>
            <p:nvPr/>
          </p:nvGrpSpPr>
          <p:grpSpPr bwMode="auto">
            <a:xfrm>
              <a:off x="1149" y="891"/>
              <a:ext cx="4276" cy="414"/>
              <a:chOff x="1149" y="891"/>
              <a:chExt cx="4276" cy="414"/>
            </a:xfrm>
          </p:grpSpPr>
          <p:sp>
            <p:nvSpPr>
              <p:cNvPr id="131103" name="Line 126"/>
              <p:cNvSpPr>
                <a:spLocks noChangeShapeType="1"/>
              </p:cNvSpPr>
              <p:nvPr/>
            </p:nvSpPr>
            <p:spPr bwMode="auto">
              <a:xfrm flipV="1">
                <a:off x="3840" y="995"/>
                <a:ext cx="672" cy="144"/>
              </a:xfrm>
              <a:prstGeom prst="line">
                <a:avLst/>
              </a:prstGeom>
              <a:noFill/>
              <a:ln w="38100">
                <a:solidFill>
                  <a:schemeClr val="folHlink"/>
                </a:solidFill>
                <a:round/>
                <a:headEnd/>
                <a:tailEnd/>
              </a:ln>
            </p:spPr>
            <p:txBody>
              <a:bodyPr wrap="none"/>
              <a:lstStyle/>
              <a:p>
                <a:endParaRPr lang="zh-CN" altLang="en-US"/>
              </a:p>
            </p:txBody>
          </p:sp>
          <p:grpSp>
            <p:nvGrpSpPr>
              <p:cNvPr id="131104" name="Group 127"/>
              <p:cNvGrpSpPr>
                <a:grpSpLocks/>
              </p:cNvGrpSpPr>
              <p:nvPr/>
            </p:nvGrpSpPr>
            <p:grpSpPr bwMode="auto">
              <a:xfrm>
                <a:off x="4512" y="891"/>
                <a:ext cx="913" cy="267"/>
                <a:chOff x="4512" y="891"/>
                <a:chExt cx="913" cy="267"/>
              </a:xfrm>
            </p:grpSpPr>
            <p:sp>
              <p:nvSpPr>
                <p:cNvPr id="131115" name="Line 128"/>
                <p:cNvSpPr>
                  <a:spLocks noChangeShapeType="1"/>
                </p:cNvSpPr>
                <p:nvPr/>
              </p:nvSpPr>
              <p:spPr bwMode="auto">
                <a:xfrm>
                  <a:off x="4512" y="899"/>
                  <a:ext cx="912" cy="0"/>
                </a:xfrm>
                <a:prstGeom prst="line">
                  <a:avLst/>
                </a:prstGeom>
                <a:noFill/>
                <a:ln w="38100" cap="sq">
                  <a:solidFill>
                    <a:schemeClr val="folHlink"/>
                  </a:solidFill>
                  <a:round/>
                  <a:headEnd/>
                  <a:tailEnd/>
                </a:ln>
              </p:spPr>
              <p:txBody>
                <a:bodyPr wrap="none"/>
                <a:lstStyle/>
                <a:p>
                  <a:endParaRPr lang="zh-CN" altLang="en-US"/>
                </a:p>
              </p:txBody>
            </p:sp>
            <p:sp>
              <p:nvSpPr>
                <p:cNvPr id="131116" name="Line 129"/>
                <p:cNvSpPr>
                  <a:spLocks noChangeShapeType="1"/>
                </p:cNvSpPr>
                <p:nvPr/>
              </p:nvSpPr>
              <p:spPr bwMode="auto">
                <a:xfrm>
                  <a:off x="4512" y="1148"/>
                  <a:ext cx="912" cy="0"/>
                </a:xfrm>
                <a:prstGeom prst="line">
                  <a:avLst/>
                </a:prstGeom>
                <a:noFill/>
                <a:ln w="38100">
                  <a:solidFill>
                    <a:schemeClr val="folHlink"/>
                  </a:solidFill>
                  <a:round/>
                  <a:headEnd/>
                  <a:tailEnd/>
                </a:ln>
              </p:spPr>
              <p:txBody>
                <a:bodyPr wrap="none"/>
                <a:lstStyle/>
                <a:p>
                  <a:endParaRPr lang="zh-CN" altLang="en-US"/>
                </a:p>
              </p:txBody>
            </p:sp>
            <p:sp>
              <p:nvSpPr>
                <p:cNvPr id="131117" name="Freeform 130"/>
                <p:cNvSpPr>
                  <a:spLocks/>
                </p:cNvSpPr>
                <p:nvPr/>
              </p:nvSpPr>
              <p:spPr bwMode="auto">
                <a:xfrm>
                  <a:off x="4512" y="891"/>
                  <a:ext cx="1" cy="267"/>
                </a:xfrm>
                <a:custGeom>
                  <a:avLst/>
                  <a:gdLst>
                    <a:gd name="T0" fmla="*/ 0 w 1"/>
                    <a:gd name="T1" fmla="*/ 0 h 267"/>
                    <a:gd name="T2" fmla="*/ 0 w 1"/>
                    <a:gd name="T3" fmla="*/ 267 h 267"/>
                    <a:gd name="T4" fmla="*/ 0 60000 65536"/>
                    <a:gd name="T5" fmla="*/ 0 60000 65536"/>
                    <a:gd name="T6" fmla="*/ 0 w 1"/>
                    <a:gd name="T7" fmla="*/ 0 h 267"/>
                    <a:gd name="T8" fmla="*/ 1 w 1"/>
                    <a:gd name="T9" fmla="*/ 267 h 267"/>
                  </a:gdLst>
                  <a:ahLst/>
                  <a:cxnLst>
                    <a:cxn ang="T4">
                      <a:pos x="T0" y="T1"/>
                    </a:cxn>
                    <a:cxn ang="T5">
                      <a:pos x="T2" y="T3"/>
                    </a:cxn>
                  </a:cxnLst>
                  <a:rect l="T6" t="T7" r="T8" b="T9"/>
                  <a:pathLst>
                    <a:path w="1" h="267">
                      <a:moveTo>
                        <a:pt x="0" y="0"/>
                      </a:moveTo>
                      <a:lnTo>
                        <a:pt x="0" y="267"/>
                      </a:lnTo>
                    </a:path>
                  </a:pathLst>
                </a:custGeom>
                <a:noFill/>
                <a:ln w="38100">
                  <a:solidFill>
                    <a:schemeClr val="folHlink"/>
                  </a:solidFill>
                  <a:round/>
                  <a:headEnd/>
                  <a:tailEnd/>
                </a:ln>
              </p:spPr>
              <p:txBody>
                <a:bodyPr wrap="none"/>
                <a:lstStyle/>
                <a:p>
                  <a:endParaRPr lang="zh-CN" altLang="en-US"/>
                </a:p>
              </p:txBody>
            </p:sp>
            <p:sp>
              <p:nvSpPr>
                <p:cNvPr id="131118" name="Freeform 131"/>
                <p:cNvSpPr>
                  <a:spLocks/>
                </p:cNvSpPr>
                <p:nvPr/>
              </p:nvSpPr>
              <p:spPr bwMode="auto">
                <a:xfrm>
                  <a:off x="5424" y="891"/>
                  <a:ext cx="1" cy="267"/>
                </a:xfrm>
                <a:custGeom>
                  <a:avLst/>
                  <a:gdLst>
                    <a:gd name="T0" fmla="*/ 0 w 1"/>
                    <a:gd name="T1" fmla="*/ 0 h 267"/>
                    <a:gd name="T2" fmla="*/ 0 w 1"/>
                    <a:gd name="T3" fmla="*/ 267 h 267"/>
                    <a:gd name="T4" fmla="*/ 0 60000 65536"/>
                    <a:gd name="T5" fmla="*/ 0 60000 65536"/>
                    <a:gd name="T6" fmla="*/ 0 w 1"/>
                    <a:gd name="T7" fmla="*/ 0 h 267"/>
                    <a:gd name="T8" fmla="*/ 1 w 1"/>
                    <a:gd name="T9" fmla="*/ 267 h 267"/>
                  </a:gdLst>
                  <a:ahLst/>
                  <a:cxnLst>
                    <a:cxn ang="T4">
                      <a:pos x="T0" y="T1"/>
                    </a:cxn>
                    <a:cxn ang="T5">
                      <a:pos x="T2" y="T3"/>
                    </a:cxn>
                  </a:cxnLst>
                  <a:rect l="T6" t="T7" r="T8" b="T9"/>
                  <a:pathLst>
                    <a:path w="1" h="267">
                      <a:moveTo>
                        <a:pt x="0" y="0"/>
                      </a:moveTo>
                      <a:lnTo>
                        <a:pt x="0" y="267"/>
                      </a:lnTo>
                    </a:path>
                  </a:pathLst>
                </a:custGeom>
                <a:noFill/>
                <a:ln w="38100">
                  <a:solidFill>
                    <a:schemeClr val="folHlink"/>
                  </a:solidFill>
                  <a:round/>
                  <a:headEnd/>
                  <a:tailEnd/>
                </a:ln>
              </p:spPr>
              <p:txBody>
                <a:bodyPr wrap="none"/>
                <a:lstStyle/>
                <a:p>
                  <a:endParaRPr lang="zh-CN" altLang="en-US"/>
                </a:p>
              </p:txBody>
            </p:sp>
          </p:grpSp>
          <p:grpSp>
            <p:nvGrpSpPr>
              <p:cNvPr id="131105" name="Group 132"/>
              <p:cNvGrpSpPr>
                <a:grpSpLocks/>
              </p:cNvGrpSpPr>
              <p:nvPr/>
            </p:nvGrpSpPr>
            <p:grpSpPr bwMode="auto">
              <a:xfrm>
                <a:off x="1149" y="1035"/>
                <a:ext cx="2691" cy="270"/>
                <a:chOff x="1149" y="1035"/>
                <a:chExt cx="2691" cy="270"/>
              </a:xfrm>
            </p:grpSpPr>
            <p:sp>
              <p:nvSpPr>
                <p:cNvPr id="131106" name="Line 133"/>
                <p:cNvSpPr>
                  <a:spLocks noChangeShapeType="1"/>
                </p:cNvSpPr>
                <p:nvPr/>
              </p:nvSpPr>
              <p:spPr bwMode="auto">
                <a:xfrm>
                  <a:off x="2496" y="1043"/>
                  <a:ext cx="1344" cy="0"/>
                </a:xfrm>
                <a:prstGeom prst="line">
                  <a:avLst/>
                </a:prstGeom>
                <a:noFill/>
                <a:ln w="38100" cap="sq">
                  <a:solidFill>
                    <a:schemeClr val="folHlink"/>
                  </a:solidFill>
                  <a:round/>
                  <a:headEnd/>
                  <a:tailEnd/>
                </a:ln>
              </p:spPr>
              <p:txBody>
                <a:bodyPr wrap="none"/>
                <a:lstStyle/>
                <a:p>
                  <a:endParaRPr lang="zh-CN" altLang="en-US"/>
                </a:p>
              </p:txBody>
            </p:sp>
            <p:sp>
              <p:nvSpPr>
                <p:cNvPr id="131107" name="Line 134"/>
                <p:cNvSpPr>
                  <a:spLocks noChangeShapeType="1"/>
                </p:cNvSpPr>
                <p:nvPr/>
              </p:nvSpPr>
              <p:spPr bwMode="auto">
                <a:xfrm>
                  <a:off x="2496" y="1292"/>
                  <a:ext cx="1344" cy="0"/>
                </a:xfrm>
                <a:prstGeom prst="line">
                  <a:avLst/>
                </a:prstGeom>
                <a:noFill/>
                <a:ln w="38100">
                  <a:solidFill>
                    <a:schemeClr val="folHlink"/>
                  </a:solidFill>
                  <a:round/>
                  <a:headEnd/>
                  <a:tailEnd/>
                </a:ln>
              </p:spPr>
              <p:txBody>
                <a:bodyPr wrap="none"/>
                <a:lstStyle/>
                <a:p>
                  <a:endParaRPr lang="zh-CN" altLang="en-US"/>
                </a:p>
              </p:txBody>
            </p:sp>
            <p:sp>
              <p:nvSpPr>
                <p:cNvPr id="131108" name="Line 135"/>
                <p:cNvSpPr>
                  <a:spLocks noChangeShapeType="1"/>
                </p:cNvSpPr>
                <p:nvPr/>
              </p:nvSpPr>
              <p:spPr bwMode="auto">
                <a:xfrm>
                  <a:off x="1152" y="1043"/>
                  <a:ext cx="1344" cy="0"/>
                </a:xfrm>
                <a:prstGeom prst="line">
                  <a:avLst/>
                </a:prstGeom>
                <a:noFill/>
                <a:ln w="38100" cap="sq">
                  <a:solidFill>
                    <a:schemeClr val="folHlink"/>
                  </a:solidFill>
                  <a:round/>
                  <a:headEnd/>
                  <a:tailEnd/>
                </a:ln>
              </p:spPr>
              <p:txBody>
                <a:bodyPr wrap="none"/>
                <a:lstStyle/>
                <a:p>
                  <a:endParaRPr lang="zh-CN" altLang="en-US"/>
                </a:p>
              </p:txBody>
            </p:sp>
            <p:sp>
              <p:nvSpPr>
                <p:cNvPr id="131109" name="Line 136"/>
                <p:cNvSpPr>
                  <a:spLocks noChangeShapeType="1"/>
                </p:cNvSpPr>
                <p:nvPr/>
              </p:nvSpPr>
              <p:spPr bwMode="auto">
                <a:xfrm>
                  <a:off x="1152" y="1292"/>
                  <a:ext cx="1344" cy="0"/>
                </a:xfrm>
                <a:prstGeom prst="line">
                  <a:avLst/>
                </a:prstGeom>
                <a:noFill/>
                <a:ln w="38100">
                  <a:solidFill>
                    <a:schemeClr val="folHlink"/>
                  </a:solidFill>
                  <a:round/>
                  <a:headEnd/>
                  <a:tailEnd/>
                </a:ln>
              </p:spPr>
              <p:txBody>
                <a:bodyPr wrap="none"/>
                <a:lstStyle/>
                <a:p>
                  <a:endParaRPr lang="zh-CN" altLang="en-US"/>
                </a:p>
              </p:txBody>
            </p:sp>
            <p:sp>
              <p:nvSpPr>
                <p:cNvPr id="131110" name="Freeform 137"/>
                <p:cNvSpPr>
                  <a:spLocks/>
                </p:cNvSpPr>
                <p:nvPr/>
              </p:nvSpPr>
              <p:spPr bwMode="auto">
                <a:xfrm>
                  <a:off x="1149" y="1035"/>
                  <a:ext cx="3" cy="270"/>
                </a:xfrm>
                <a:custGeom>
                  <a:avLst/>
                  <a:gdLst>
                    <a:gd name="T0" fmla="*/ 0 w 3"/>
                    <a:gd name="T1" fmla="*/ 0 h 270"/>
                    <a:gd name="T2" fmla="*/ 3 w 3"/>
                    <a:gd name="T3" fmla="*/ 270 h 270"/>
                    <a:gd name="T4" fmla="*/ 0 60000 65536"/>
                    <a:gd name="T5" fmla="*/ 0 60000 65536"/>
                    <a:gd name="T6" fmla="*/ 0 w 3"/>
                    <a:gd name="T7" fmla="*/ 0 h 270"/>
                    <a:gd name="T8" fmla="*/ 3 w 3"/>
                    <a:gd name="T9" fmla="*/ 270 h 270"/>
                  </a:gdLst>
                  <a:ahLst/>
                  <a:cxnLst>
                    <a:cxn ang="T4">
                      <a:pos x="T0" y="T1"/>
                    </a:cxn>
                    <a:cxn ang="T5">
                      <a:pos x="T2" y="T3"/>
                    </a:cxn>
                  </a:cxnLst>
                  <a:rect l="T6" t="T7" r="T8" b="T9"/>
                  <a:pathLst>
                    <a:path w="3" h="270">
                      <a:moveTo>
                        <a:pt x="0" y="0"/>
                      </a:moveTo>
                      <a:lnTo>
                        <a:pt x="3" y="270"/>
                      </a:lnTo>
                    </a:path>
                  </a:pathLst>
                </a:custGeom>
                <a:noFill/>
                <a:ln w="38100">
                  <a:solidFill>
                    <a:schemeClr val="folHlink"/>
                  </a:solidFill>
                  <a:round/>
                  <a:headEnd/>
                  <a:tailEnd/>
                </a:ln>
              </p:spPr>
              <p:txBody>
                <a:bodyPr wrap="none"/>
                <a:lstStyle/>
                <a:p>
                  <a:endParaRPr lang="zh-CN" altLang="en-US"/>
                </a:p>
              </p:txBody>
            </p:sp>
            <p:sp>
              <p:nvSpPr>
                <p:cNvPr id="131111" name="Line 138"/>
                <p:cNvSpPr>
                  <a:spLocks noChangeShapeType="1"/>
                </p:cNvSpPr>
                <p:nvPr/>
              </p:nvSpPr>
              <p:spPr bwMode="auto">
                <a:xfrm>
                  <a:off x="1632" y="1056"/>
                  <a:ext cx="0" cy="240"/>
                </a:xfrm>
                <a:prstGeom prst="line">
                  <a:avLst/>
                </a:prstGeom>
                <a:noFill/>
                <a:ln w="38100">
                  <a:solidFill>
                    <a:schemeClr val="folHlink"/>
                  </a:solidFill>
                  <a:round/>
                  <a:headEnd/>
                  <a:tailEnd/>
                </a:ln>
              </p:spPr>
              <p:txBody>
                <a:bodyPr wrap="none"/>
                <a:lstStyle/>
                <a:p>
                  <a:endParaRPr lang="zh-CN" altLang="en-US"/>
                </a:p>
              </p:txBody>
            </p:sp>
            <p:sp>
              <p:nvSpPr>
                <p:cNvPr id="131112" name="Line 139"/>
                <p:cNvSpPr>
                  <a:spLocks noChangeShapeType="1"/>
                </p:cNvSpPr>
                <p:nvPr/>
              </p:nvSpPr>
              <p:spPr bwMode="auto">
                <a:xfrm>
                  <a:off x="2496" y="1056"/>
                  <a:ext cx="0" cy="240"/>
                </a:xfrm>
                <a:prstGeom prst="line">
                  <a:avLst/>
                </a:prstGeom>
                <a:noFill/>
                <a:ln w="38100">
                  <a:solidFill>
                    <a:schemeClr val="folHlink"/>
                  </a:solidFill>
                  <a:round/>
                  <a:headEnd/>
                  <a:tailEnd/>
                </a:ln>
              </p:spPr>
              <p:txBody>
                <a:bodyPr wrap="none"/>
                <a:lstStyle/>
                <a:p>
                  <a:endParaRPr lang="zh-CN" altLang="en-US"/>
                </a:p>
              </p:txBody>
            </p:sp>
            <p:sp>
              <p:nvSpPr>
                <p:cNvPr id="131113" name="Freeform 140"/>
                <p:cNvSpPr>
                  <a:spLocks/>
                </p:cNvSpPr>
                <p:nvPr/>
              </p:nvSpPr>
              <p:spPr bwMode="auto">
                <a:xfrm>
                  <a:off x="2973" y="1041"/>
                  <a:ext cx="3" cy="261"/>
                </a:xfrm>
                <a:custGeom>
                  <a:avLst/>
                  <a:gdLst>
                    <a:gd name="T0" fmla="*/ 3 w 3"/>
                    <a:gd name="T1" fmla="*/ 0 h 261"/>
                    <a:gd name="T2" fmla="*/ 0 w 3"/>
                    <a:gd name="T3" fmla="*/ 261 h 261"/>
                    <a:gd name="T4" fmla="*/ 0 60000 65536"/>
                    <a:gd name="T5" fmla="*/ 0 60000 65536"/>
                    <a:gd name="T6" fmla="*/ 0 w 3"/>
                    <a:gd name="T7" fmla="*/ 0 h 261"/>
                    <a:gd name="T8" fmla="*/ 3 w 3"/>
                    <a:gd name="T9" fmla="*/ 261 h 261"/>
                  </a:gdLst>
                  <a:ahLst/>
                  <a:cxnLst>
                    <a:cxn ang="T4">
                      <a:pos x="T0" y="T1"/>
                    </a:cxn>
                    <a:cxn ang="T5">
                      <a:pos x="T2" y="T3"/>
                    </a:cxn>
                  </a:cxnLst>
                  <a:rect l="T6" t="T7" r="T8" b="T9"/>
                  <a:pathLst>
                    <a:path w="3" h="261">
                      <a:moveTo>
                        <a:pt x="3" y="0"/>
                      </a:moveTo>
                      <a:lnTo>
                        <a:pt x="0" y="261"/>
                      </a:lnTo>
                    </a:path>
                  </a:pathLst>
                </a:custGeom>
                <a:noFill/>
                <a:ln w="38100">
                  <a:solidFill>
                    <a:schemeClr val="folHlink"/>
                  </a:solidFill>
                  <a:round/>
                  <a:headEnd/>
                  <a:tailEnd/>
                </a:ln>
              </p:spPr>
              <p:txBody>
                <a:bodyPr wrap="none"/>
                <a:lstStyle/>
                <a:p>
                  <a:endParaRPr lang="zh-CN" altLang="en-US"/>
                </a:p>
              </p:txBody>
            </p:sp>
            <p:sp>
              <p:nvSpPr>
                <p:cNvPr id="131114" name="Freeform 141"/>
                <p:cNvSpPr>
                  <a:spLocks/>
                </p:cNvSpPr>
                <p:nvPr/>
              </p:nvSpPr>
              <p:spPr bwMode="auto">
                <a:xfrm>
                  <a:off x="3837" y="1038"/>
                  <a:ext cx="3" cy="261"/>
                </a:xfrm>
                <a:custGeom>
                  <a:avLst/>
                  <a:gdLst>
                    <a:gd name="T0" fmla="*/ 0 w 3"/>
                    <a:gd name="T1" fmla="*/ 0 h 261"/>
                    <a:gd name="T2" fmla="*/ 3 w 3"/>
                    <a:gd name="T3" fmla="*/ 261 h 261"/>
                    <a:gd name="T4" fmla="*/ 0 60000 65536"/>
                    <a:gd name="T5" fmla="*/ 0 60000 65536"/>
                    <a:gd name="T6" fmla="*/ 0 w 3"/>
                    <a:gd name="T7" fmla="*/ 0 h 261"/>
                    <a:gd name="T8" fmla="*/ 3 w 3"/>
                    <a:gd name="T9" fmla="*/ 261 h 261"/>
                  </a:gdLst>
                  <a:ahLst/>
                  <a:cxnLst>
                    <a:cxn ang="T4">
                      <a:pos x="T0" y="T1"/>
                    </a:cxn>
                    <a:cxn ang="T5">
                      <a:pos x="T2" y="T3"/>
                    </a:cxn>
                  </a:cxnLst>
                  <a:rect l="T6" t="T7" r="T8" b="T9"/>
                  <a:pathLst>
                    <a:path w="3" h="261">
                      <a:moveTo>
                        <a:pt x="0" y="0"/>
                      </a:moveTo>
                      <a:lnTo>
                        <a:pt x="3" y="261"/>
                      </a:lnTo>
                    </a:path>
                  </a:pathLst>
                </a:custGeom>
                <a:noFill/>
                <a:ln w="38100">
                  <a:solidFill>
                    <a:schemeClr val="folHlink"/>
                  </a:solidFill>
                  <a:round/>
                  <a:headEnd/>
                  <a:tailEnd/>
                </a:ln>
              </p:spPr>
              <p:txBody>
                <a:bodyPr wrap="none"/>
                <a:lstStyle/>
                <a:p>
                  <a:endParaRPr lang="zh-CN" altLang="en-US"/>
                </a:p>
              </p:txBody>
            </p:sp>
          </p:grpSp>
        </p:grpSp>
        <p:grpSp>
          <p:nvGrpSpPr>
            <p:cNvPr id="131089" name="Group 142"/>
            <p:cNvGrpSpPr>
              <a:grpSpLocks/>
            </p:cNvGrpSpPr>
            <p:nvPr/>
          </p:nvGrpSpPr>
          <p:grpSpPr bwMode="auto">
            <a:xfrm>
              <a:off x="4509" y="1863"/>
              <a:ext cx="916" cy="273"/>
              <a:chOff x="4509" y="1863"/>
              <a:chExt cx="916" cy="273"/>
            </a:xfrm>
          </p:grpSpPr>
          <p:sp>
            <p:nvSpPr>
              <p:cNvPr id="131097" name="Rectangle 143"/>
              <p:cNvSpPr>
                <a:spLocks noChangeArrowheads="1"/>
              </p:cNvSpPr>
              <p:nvPr/>
            </p:nvSpPr>
            <p:spPr bwMode="auto">
              <a:xfrm>
                <a:off x="4512" y="1876"/>
                <a:ext cx="912" cy="249"/>
              </a:xfrm>
              <a:prstGeom prst="rect">
                <a:avLst/>
              </a:prstGeom>
              <a:solidFill>
                <a:schemeClr val="folHlink"/>
              </a:solidFill>
              <a:ln w="9525">
                <a:no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字块2</a:t>
                </a:r>
                <a:r>
                  <a:rPr lang="en-US" altLang="zh-CN" sz="2000" i="1" baseline="30000">
                    <a:solidFill>
                      <a:schemeClr val="bg2"/>
                    </a:solidFill>
                    <a:latin typeface="Times New Roman" pitchFamily="18" charset="0"/>
                  </a:rPr>
                  <a:t>c</a:t>
                </a:r>
                <a:r>
                  <a:rPr lang="en-US" altLang="zh-CN" sz="2000" baseline="30000">
                    <a:solidFill>
                      <a:schemeClr val="bg2"/>
                    </a:solidFill>
                    <a:latin typeface="Times New Roman" pitchFamily="18" charset="0"/>
                  </a:rPr>
                  <a:t>-</a:t>
                </a:r>
                <a:r>
                  <a:rPr lang="en-US" altLang="zh-CN" sz="2000" i="1" baseline="30000">
                    <a:solidFill>
                      <a:schemeClr val="bg2"/>
                    </a:solidFill>
                    <a:latin typeface="Times New Roman" pitchFamily="18" charset="0"/>
                  </a:rPr>
                  <a:t>r</a:t>
                </a:r>
                <a:endParaRPr lang="zh-CN" altLang="en-US" sz="2000" i="1" baseline="30000">
                  <a:solidFill>
                    <a:schemeClr val="bg2"/>
                  </a:solidFill>
                  <a:latin typeface="Times New Roman" pitchFamily="18" charset="0"/>
                </a:endParaRPr>
              </a:p>
            </p:txBody>
          </p:sp>
          <p:grpSp>
            <p:nvGrpSpPr>
              <p:cNvPr id="131098" name="Group 144"/>
              <p:cNvGrpSpPr>
                <a:grpSpLocks/>
              </p:cNvGrpSpPr>
              <p:nvPr/>
            </p:nvGrpSpPr>
            <p:grpSpPr bwMode="auto">
              <a:xfrm>
                <a:off x="4509" y="1863"/>
                <a:ext cx="916" cy="273"/>
                <a:chOff x="4509" y="1863"/>
                <a:chExt cx="916" cy="273"/>
              </a:xfrm>
            </p:grpSpPr>
            <p:sp>
              <p:nvSpPr>
                <p:cNvPr id="131099" name="Line 145"/>
                <p:cNvSpPr>
                  <a:spLocks noChangeShapeType="1"/>
                </p:cNvSpPr>
                <p:nvPr/>
              </p:nvSpPr>
              <p:spPr bwMode="auto">
                <a:xfrm>
                  <a:off x="4512" y="1876"/>
                  <a:ext cx="912" cy="0"/>
                </a:xfrm>
                <a:prstGeom prst="line">
                  <a:avLst/>
                </a:prstGeom>
                <a:noFill/>
                <a:ln w="38100">
                  <a:solidFill>
                    <a:schemeClr val="folHlink"/>
                  </a:solidFill>
                  <a:round/>
                  <a:headEnd/>
                  <a:tailEnd/>
                </a:ln>
              </p:spPr>
              <p:txBody>
                <a:bodyPr wrap="none"/>
                <a:lstStyle/>
                <a:p>
                  <a:endParaRPr lang="zh-CN" altLang="en-US"/>
                </a:p>
              </p:txBody>
            </p:sp>
            <p:sp>
              <p:nvSpPr>
                <p:cNvPr id="131100" name="Line 146"/>
                <p:cNvSpPr>
                  <a:spLocks noChangeShapeType="1"/>
                </p:cNvSpPr>
                <p:nvPr/>
              </p:nvSpPr>
              <p:spPr bwMode="auto">
                <a:xfrm>
                  <a:off x="4512" y="2125"/>
                  <a:ext cx="912" cy="0"/>
                </a:xfrm>
                <a:prstGeom prst="line">
                  <a:avLst/>
                </a:prstGeom>
                <a:noFill/>
                <a:ln w="38100">
                  <a:solidFill>
                    <a:schemeClr val="folHlink"/>
                  </a:solidFill>
                  <a:round/>
                  <a:headEnd/>
                  <a:tailEnd/>
                </a:ln>
              </p:spPr>
              <p:txBody>
                <a:bodyPr wrap="none"/>
                <a:lstStyle/>
                <a:p>
                  <a:endParaRPr lang="zh-CN" altLang="en-US"/>
                </a:p>
              </p:txBody>
            </p:sp>
            <p:sp>
              <p:nvSpPr>
                <p:cNvPr id="131101" name="Freeform 147"/>
                <p:cNvSpPr>
                  <a:spLocks/>
                </p:cNvSpPr>
                <p:nvPr/>
              </p:nvSpPr>
              <p:spPr bwMode="auto">
                <a:xfrm>
                  <a:off x="5424" y="1866"/>
                  <a:ext cx="1" cy="270"/>
                </a:xfrm>
                <a:custGeom>
                  <a:avLst/>
                  <a:gdLst>
                    <a:gd name="T0" fmla="*/ 0 w 1"/>
                    <a:gd name="T1" fmla="*/ 0 h 270"/>
                    <a:gd name="T2" fmla="*/ 0 w 1"/>
                    <a:gd name="T3" fmla="*/ 270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0" y="270"/>
                      </a:lnTo>
                    </a:path>
                  </a:pathLst>
                </a:custGeom>
                <a:solidFill>
                  <a:schemeClr val="folHlink"/>
                </a:solidFill>
                <a:ln w="38100">
                  <a:solidFill>
                    <a:schemeClr val="folHlink"/>
                  </a:solidFill>
                  <a:round/>
                  <a:headEnd/>
                  <a:tailEnd/>
                </a:ln>
              </p:spPr>
              <p:txBody>
                <a:bodyPr wrap="none"/>
                <a:lstStyle/>
                <a:p>
                  <a:endParaRPr lang="zh-CN" altLang="en-US"/>
                </a:p>
              </p:txBody>
            </p:sp>
            <p:sp>
              <p:nvSpPr>
                <p:cNvPr id="131102" name="Freeform 148"/>
                <p:cNvSpPr>
                  <a:spLocks/>
                </p:cNvSpPr>
                <p:nvPr/>
              </p:nvSpPr>
              <p:spPr bwMode="auto">
                <a:xfrm>
                  <a:off x="4509" y="1863"/>
                  <a:ext cx="3" cy="273"/>
                </a:xfrm>
                <a:custGeom>
                  <a:avLst/>
                  <a:gdLst>
                    <a:gd name="T0" fmla="*/ 3 w 3"/>
                    <a:gd name="T1" fmla="*/ 0 h 273"/>
                    <a:gd name="T2" fmla="*/ 0 w 3"/>
                    <a:gd name="T3" fmla="*/ 273 h 273"/>
                    <a:gd name="T4" fmla="*/ 0 60000 65536"/>
                    <a:gd name="T5" fmla="*/ 0 60000 65536"/>
                    <a:gd name="T6" fmla="*/ 0 w 3"/>
                    <a:gd name="T7" fmla="*/ 0 h 273"/>
                    <a:gd name="T8" fmla="*/ 3 w 3"/>
                    <a:gd name="T9" fmla="*/ 273 h 273"/>
                  </a:gdLst>
                  <a:ahLst/>
                  <a:cxnLst>
                    <a:cxn ang="T4">
                      <a:pos x="T0" y="T1"/>
                    </a:cxn>
                    <a:cxn ang="T5">
                      <a:pos x="T2" y="T3"/>
                    </a:cxn>
                  </a:cxnLst>
                  <a:rect l="T6" t="T7" r="T8" b="T9"/>
                  <a:pathLst>
                    <a:path w="3" h="273">
                      <a:moveTo>
                        <a:pt x="3" y="0"/>
                      </a:moveTo>
                      <a:lnTo>
                        <a:pt x="0" y="273"/>
                      </a:lnTo>
                    </a:path>
                  </a:pathLst>
                </a:custGeom>
                <a:solidFill>
                  <a:schemeClr val="folHlink"/>
                </a:solidFill>
                <a:ln w="38100">
                  <a:solidFill>
                    <a:schemeClr val="folHlink"/>
                  </a:solidFill>
                  <a:round/>
                  <a:headEnd/>
                  <a:tailEnd/>
                </a:ln>
              </p:spPr>
              <p:txBody>
                <a:bodyPr wrap="none"/>
                <a:lstStyle/>
                <a:p>
                  <a:endParaRPr lang="zh-CN" altLang="en-US"/>
                </a:p>
              </p:txBody>
            </p:sp>
          </p:grpSp>
        </p:grpSp>
        <p:grpSp>
          <p:nvGrpSpPr>
            <p:cNvPr id="131090" name="Group 149"/>
            <p:cNvGrpSpPr>
              <a:grpSpLocks/>
            </p:cNvGrpSpPr>
            <p:nvPr/>
          </p:nvGrpSpPr>
          <p:grpSpPr bwMode="auto">
            <a:xfrm>
              <a:off x="4512" y="2856"/>
              <a:ext cx="913" cy="276"/>
              <a:chOff x="4512" y="2856"/>
              <a:chExt cx="913" cy="276"/>
            </a:xfrm>
          </p:grpSpPr>
          <p:sp>
            <p:nvSpPr>
              <p:cNvPr id="131091" name="Rectangle 150"/>
              <p:cNvSpPr>
                <a:spLocks noChangeArrowheads="1"/>
              </p:cNvSpPr>
              <p:nvPr/>
            </p:nvSpPr>
            <p:spPr bwMode="auto">
              <a:xfrm>
                <a:off x="4512" y="2872"/>
                <a:ext cx="912" cy="249"/>
              </a:xfrm>
              <a:prstGeom prst="rect">
                <a:avLst/>
              </a:prstGeom>
              <a:solidFill>
                <a:schemeClr val="folHlink"/>
              </a:solidFill>
              <a:ln w="9525">
                <a:noFill/>
                <a:miter lim="800000"/>
                <a:headEnd/>
                <a:tailEnd/>
              </a:ln>
            </p:spPr>
            <p:txBody>
              <a:bodyPr/>
              <a:lstStyle/>
              <a:p>
                <a:pPr algn="l" eaLnBrk="1" hangingPunct="1">
                  <a:buClr>
                    <a:schemeClr val="accent2"/>
                  </a:buClr>
                </a:pPr>
                <a:r>
                  <a:rPr lang="zh-CN" altLang="en-US" sz="2000">
                    <a:solidFill>
                      <a:schemeClr val="bg2"/>
                    </a:solidFill>
                    <a:latin typeface="Times New Roman" pitchFamily="18" charset="0"/>
                  </a:rPr>
                  <a:t>  字块2</a:t>
                </a:r>
                <a:r>
                  <a:rPr lang="en-US" altLang="zh-CN" sz="2000" i="1" baseline="30000">
                    <a:solidFill>
                      <a:schemeClr val="bg2"/>
                    </a:solidFill>
                    <a:latin typeface="Times New Roman" pitchFamily="18" charset="0"/>
                  </a:rPr>
                  <a:t>c</a:t>
                </a:r>
                <a:r>
                  <a:rPr lang="en-US" altLang="zh-CN" sz="2000" baseline="30000">
                    <a:solidFill>
                      <a:schemeClr val="bg2"/>
                    </a:solidFill>
                    <a:latin typeface="Times New Roman" pitchFamily="18" charset="0"/>
                  </a:rPr>
                  <a:t>-</a:t>
                </a:r>
                <a:r>
                  <a:rPr lang="en-US" altLang="zh-CN" sz="2000" i="1" baseline="30000">
                    <a:solidFill>
                      <a:schemeClr val="bg2"/>
                    </a:solidFill>
                    <a:latin typeface="Times New Roman" pitchFamily="18" charset="0"/>
                  </a:rPr>
                  <a:t>r</a:t>
                </a:r>
                <a:r>
                  <a:rPr lang="en-US" altLang="zh-CN" sz="2000" baseline="30000">
                    <a:solidFill>
                      <a:schemeClr val="bg2"/>
                    </a:solidFill>
                    <a:latin typeface="Times New Roman" pitchFamily="18" charset="0"/>
                  </a:rPr>
                  <a:t>+1</a:t>
                </a:r>
                <a:endParaRPr lang="zh-CN" altLang="en-US" sz="2000" baseline="30000">
                  <a:solidFill>
                    <a:schemeClr val="bg2"/>
                  </a:solidFill>
                  <a:latin typeface="Times New Roman" pitchFamily="18" charset="0"/>
                </a:endParaRPr>
              </a:p>
            </p:txBody>
          </p:sp>
          <p:grpSp>
            <p:nvGrpSpPr>
              <p:cNvPr id="131092" name="Group 151"/>
              <p:cNvGrpSpPr>
                <a:grpSpLocks/>
              </p:cNvGrpSpPr>
              <p:nvPr/>
            </p:nvGrpSpPr>
            <p:grpSpPr bwMode="auto">
              <a:xfrm>
                <a:off x="4512" y="2856"/>
                <a:ext cx="913" cy="276"/>
                <a:chOff x="4512" y="2856"/>
                <a:chExt cx="913" cy="276"/>
              </a:xfrm>
            </p:grpSpPr>
            <p:sp>
              <p:nvSpPr>
                <p:cNvPr id="131093" name="Line 152"/>
                <p:cNvSpPr>
                  <a:spLocks noChangeShapeType="1"/>
                </p:cNvSpPr>
                <p:nvPr/>
              </p:nvSpPr>
              <p:spPr bwMode="auto">
                <a:xfrm>
                  <a:off x="4512" y="2872"/>
                  <a:ext cx="912" cy="0"/>
                </a:xfrm>
                <a:prstGeom prst="line">
                  <a:avLst/>
                </a:prstGeom>
                <a:noFill/>
                <a:ln w="38100">
                  <a:solidFill>
                    <a:schemeClr val="folHlink"/>
                  </a:solidFill>
                  <a:round/>
                  <a:headEnd/>
                  <a:tailEnd/>
                </a:ln>
              </p:spPr>
              <p:txBody>
                <a:bodyPr wrap="none"/>
                <a:lstStyle/>
                <a:p>
                  <a:endParaRPr lang="zh-CN" altLang="en-US"/>
                </a:p>
              </p:txBody>
            </p:sp>
            <p:sp>
              <p:nvSpPr>
                <p:cNvPr id="131094" name="Line 153"/>
                <p:cNvSpPr>
                  <a:spLocks noChangeShapeType="1"/>
                </p:cNvSpPr>
                <p:nvPr/>
              </p:nvSpPr>
              <p:spPr bwMode="auto">
                <a:xfrm>
                  <a:off x="4512" y="3121"/>
                  <a:ext cx="912" cy="0"/>
                </a:xfrm>
                <a:prstGeom prst="line">
                  <a:avLst/>
                </a:prstGeom>
                <a:noFill/>
                <a:ln w="38100">
                  <a:solidFill>
                    <a:schemeClr val="folHlink"/>
                  </a:solidFill>
                  <a:round/>
                  <a:headEnd/>
                  <a:tailEnd/>
                </a:ln>
              </p:spPr>
              <p:txBody>
                <a:bodyPr wrap="none"/>
                <a:lstStyle/>
                <a:p>
                  <a:endParaRPr lang="zh-CN" altLang="en-US"/>
                </a:p>
              </p:txBody>
            </p:sp>
            <p:sp>
              <p:nvSpPr>
                <p:cNvPr id="131095" name="Freeform 154"/>
                <p:cNvSpPr>
                  <a:spLocks/>
                </p:cNvSpPr>
                <p:nvPr/>
              </p:nvSpPr>
              <p:spPr bwMode="auto">
                <a:xfrm>
                  <a:off x="4512" y="2856"/>
                  <a:ext cx="1" cy="276"/>
                </a:xfrm>
                <a:custGeom>
                  <a:avLst/>
                  <a:gdLst>
                    <a:gd name="T0" fmla="*/ 0 w 1"/>
                    <a:gd name="T1" fmla="*/ 0 h 276"/>
                    <a:gd name="T2" fmla="*/ 0 w 1"/>
                    <a:gd name="T3" fmla="*/ 276 h 276"/>
                    <a:gd name="T4" fmla="*/ 0 60000 65536"/>
                    <a:gd name="T5" fmla="*/ 0 60000 65536"/>
                    <a:gd name="T6" fmla="*/ 0 w 1"/>
                    <a:gd name="T7" fmla="*/ 0 h 276"/>
                    <a:gd name="T8" fmla="*/ 1 w 1"/>
                    <a:gd name="T9" fmla="*/ 276 h 276"/>
                  </a:gdLst>
                  <a:ahLst/>
                  <a:cxnLst>
                    <a:cxn ang="T4">
                      <a:pos x="T0" y="T1"/>
                    </a:cxn>
                    <a:cxn ang="T5">
                      <a:pos x="T2" y="T3"/>
                    </a:cxn>
                  </a:cxnLst>
                  <a:rect l="T6" t="T7" r="T8" b="T9"/>
                  <a:pathLst>
                    <a:path w="1" h="276">
                      <a:moveTo>
                        <a:pt x="0" y="0"/>
                      </a:moveTo>
                      <a:lnTo>
                        <a:pt x="0" y="276"/>
                      </a:lnTo>
                    </a:path>
                  </a:pathLst>
                </a:custGeom>
                <a:noFill/>
                <a:ln w="38100">
                  <a:solidFill>
                    <a:schemeClr val="folHlink"/>
                  </a:solidFill>
                  <a:round/>
                  <a:headEnd/>
                  <a:tailEnd/>
                </a:ln>
              </p:spPr>
              <p:txBody>
                <a:bodyPr wrap="none"/>
                <a:lstStyle/>
                <a:p>
                  <a:endParaRPr lang="zh-CN" altLang="en-US"/>
                </a:p>
              </p:txBody>
            </p:sp>
            <p:sp>
              <p:nvSpPr>
                <p:cNvPr id="131096" name="Freeform 155"/>
                <p:cNvSpPr>
                  <a:spLocks/>
                </p:cNvSpPr>
                <p:nvPr/>
              </p:nvSpPr>
              <p:spPr bwMode="auto">
                <a:xfrm>
                  <a:off x="5424" y="2859"/>
                  <a:ext cx="1" cy="273"/>
                </a:xfrm>
                <a:custGeom>
                  <a:avLst/>
                  <a:gdLst>
                    <a:gd name="T0" fmla="*/ 0 w 1"/>
                    <a:gd name="T1" fmla="*/ 0 h 273"/>
                    <a:gd name="T2" fmla="*/ 0 w 1"/>
                    <a:gd name="T3" fmla="*/ 273 h 273"/>
                    <a:gd name="T4" fmla="*/ 0 60000 65536"/>
                    <a:gd name="T5" fmla="*/ 0 60000 65536"/>
                    <a:gd name="T6" fmla="*/ 0 w 1"/>
                    <a:gd name="T7" fmla="*/ 0 h 273"/>
                    <a:gd name="T8" fmla="*/ 1 w 1"/>
                    <a:gd name="T9" fmla="*/ 273 h 273"/>
                  </a:gdLst>
                  <a:ahLst/>
                  <a:cxnLst>
                    <a:cxn ang="T4">
                      <a:pos x="T0" y="T1"/>
                    </a:cxn>
                    <a:cxn ang="T5">
                      <a:pos x="T2" y="T3"/>
                    </a:cxn>
                  </a:cxnLst>
                  <a:rect l="T6" t="T7" r="T8" b="T9"/>
                  <a:pathLst>
                    <a:path w="1" h="273">
                      <a:moveTo>
                        <a:pt x="0" y="0"/>
                      </a:moveTo>
                      <a:lnTo>
                        <a:pt x="0" y="273"/>
                      </a:lnTo>
                    </a:path>
                  </a:pathLst>
                </a:custGeom>
                <a:noFill/>
                <a:ln w="38100">
                  <a:solidFill>
                    <a:schemeClr val="folHlink"/>
                  </a:solidFill>
                  <a:round/>
                  <a:headEnd/>
                  <a:tailEnd/>
                </a:ln>
              </p:spPr>
              <p:txBody>
                <a:bodyPr wrap="none"/>
                <a:lstStyle/>
                <a:p>
                  <a:endParaRPr lang="zh-CN" altLang="en-US"/>
                </a:p>
              </p:txBody>
            </p:sp>
          </p:grpSp>
        </p:grpSp>
      </p:grpSp>
      <p:sp>
        <p:nvSpPr>
          <p:cNvPr id="131083" name="AutoShape 158">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5012"/>
                                        </p:tgtEl>
                                        <p:attrNameLst>
                                          <p:attrName>style.visibility</p:attrName>
                                        </p:attrNameLst>
                                      </p:cBhvr>
                                      <p:to>
                                        <p:strVal val="visible"/>
                                      </p:to>
                                    </p:set>
                                    <p:animEffect transition="in" filter="blinds(horizontal)">
                                      <p:cBhvr>
                                        <p:cTn id="12" dur="500"/>
                                        <p:tgtEl>
                                          <p:spTgt spid="295012"/>
                                        </p:tgtEl>
                                      </p:cBhvr>
                                    </p:animEffect>
                                  </p:childTnLst>
                                </p:cTn>
                              </p:par>
                              <p:par>
                                <p:cTn id="13" presetID="18"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95011"/>
                                        </p:tgtEl>
                                        <p:attrNameLst>
                                          <p:attrName>style.visibility</p:attrName>
                                        </p:attrNameLst>
                                      </p:cBhvr>
                                      <p:to>
                                        <p:strVal val="visible"/>
                                      </p:to>
                                    </p:set>
                                    <p:animEffect transition="in" filter="blinds(horizontal)">
                                      <p:cBhvr>
                                        <p:cTn id="20" dur="500"/>
                                        <p:tgtEl>
                                          <p:spTgt spid="2950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011" grpId="0" autoUpdateAnimBg="0"/>
      <p:bldP spid="295012"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灯片编号占位符 1"/>
          <p:cNvSpPr>
            <a:spLocks noGrp="1"/>
          </p:cNvSpPr>
          <p:nvPr>
            <p:ph type="sldNum" sz="quarter" idx="10"/>
          </p:nvPr>
        </p:nvSpPr>
        <p:spPr bwMode="auto">
          <a:noFill/>
          <a:ln>
            <a:miter lim="800000"/>
            <a:headEnd/>
            <a:tailEnd/>
          </a:ln>
        </p:spPr>
        <p:txBody>
          <a:bodyPr/>
          <a:lstStyle/>
          <a:p>
            <a:fld id="{43C4293E-3B96-4914-9ACC-63AA88CD8B51}" type="slidenum">
              <a:rPr lang="zh-CN" altLang="en-US" smtClean="0"/>
              <a:pPr/>
              <a:t>132</a:t>
            </a:fld>
            <a:endParaRPr lang="en-US" altLang="zh-CN"/>
          </a:p>
        </p:txBody>
      </p:sp>
      <p:pic>
        <p:nvPicPr>
          <p:cNvPr id="132099" name="Picture 2"/>
          <p:cNvPicPr>
            <a:picLocks noChangeAspect="1" noChangeArrowheads="1"/>
          </p:cNvPicPr>
          <p:nvPr/>
        </p:nvPicPr>
        <p:blipFill>
          <a:blip r:embed="rId2" cstate="print"/>
          <a:srcRect/>
          <a:stretch>
            <a:fillRect/>
          </a:stretch>
        </p:blipFill>
        <p:spPr bwMode="auto">
          <a:xfrm>
            <a:off x="1258888" y="1125538"/>
            <a:ext cx="6289675" cy="4535487"/>
          </a:xfrm>
          <a:prstGeom prst="rect">
            <a:avLst/>
          </a:prstGeom>
          <a:noFill/>
          <a:ln w="9525" algn="ctr">
            <a:noFill/>
            <a:miter lim="800000"/>
            <a:headEnd/>
            <a:tailEnd/>
          </a:ln>
        </p:spPr>
      </p:pic>
      <p:sp>
        <p:nvSpPr>
          <p:cNvPr id="4" name="Text Box 109"/>
          <p:cNvSpPr txBox="1">
            <a:spLocks noChangeArrowheads="1"/>
          </p:cNvSpPr>
          <p:nvPr/>
        </p:nvSpPr>
        <p:spPr bwMode="auto">
          <a:xfrm>
            <a:off x="122238" y="107950"/>
            <a:ext cx="6465887" cy="646113"/>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3. 组相联映射举例</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灯片编号占位符 1"/>
          <p:cNvSpPr>
            <a:spLocks noGrp="1"/>
          </p:cNvSpPr>
          <p:nvPr>
            <p:ph type="sldNum" sz="quarter" idx="10"/>
          </p:nvPr>
        </p:nvSpPr>
        <p:spPr bwMode="auto">
          <a:noFill/>
          <a:ln>
            <a:miter lim="800000"/>
            <a:headEnd/>
            <a:tailEnd/>
          </a:ln>
        </p:spPr>
        <p:txBody>
          <a:bodyPr/>
          <a:lstStyle/>
          <a:p>
            <a:fld id="{AE5F8F6C-A25C-47E0-9AC9-AEF46034CF0F}" type="slidenum">
              <a:rPr lang="zh-CN" altLang="en-US" smtClean="0"/>
              <a:pPr/>
              <a:t>133</a:t>
            </a:fld>
            <a:endParaRPr lang="en-US" altLang="zh-CN"/>
          </a:p>
        </p:txBody>
      </p:sp>
      <p:pic>
        <p:nvPicPr>
          <p:cNvPr id="133123" name="Picture 2"/>
          <p:cNvPicPr>
            <a:picLocks noChangeAspect="1" noChangeArrowheads="1"/>
          </p:cNvPicPr>
          <p:nvPr/>
        </p:nvPicPr>
        <p:blipFill>
          <a:blip r:embed="rId2" cstate="print"/>
          <a:srcRect/>
          <a:stretch>
            <a:fillRect/>
          </a:stretch>
        </p:blipFill>
        <p:spPr bwMode="auto">
          <a:xfrm>
            <a:off x="971550" y="1844675"/>
            <a:ext cx="6958013" cy="3862388"/>
          </a:xfrm>
          <a:prstGeom prst="rect">
            <a:avLst/>
          </a:prstGeom>
          <a:noFill/>
          <a:ln w="9525" algn="ctr">
            <a:noFill/>
            <a:miter lim="800000"/>
            <a:headEnd/>
            <a:tailEnd/>
          </a:ln>
        </p:spPr>
      </p:pic>
      <p:sp>
        <p:nvSpPr>
          <p:cNvPr id="4" name="Text Box 109"/>
          <p:cNvSpPr txBox="1">
            <a:spLocks noChangeArrowheads="1"/>
          </p:cNvSpPr>
          <p:nvPr/>
        </p:nvSpPr>
        <p:spPr bwMode="auto">
          <a:xfrm>
            <a:off x="122238" y="107950"/>
            <a:ext cx="6465887" cy="646113"/>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3. 组相联映射举例</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74C8642-B3D7-471D-BB3C-9628BE53317C}" type="slidenum">
              <a:rPr lang="zh-CN" altLang="en-US" smtClean="0"/>
              <a:pPr>
                <a:defRPr/>
              </a:pPr>
              <a:t>134</a:t>
            </a:fld>
            <a:endParaRPr lang="en-US" altLang="zh-CN"/>
          </a:p>
        </p:txBody>
      </p:sp>
      <p:pic>
        <p:nvPicPr>
          <p:cNvPr id="166914" name="Picture 2"/>
          <p:cNvPicPr>
            <a:picLocks noChangeAspect="1" noChangeArrowheads="1"/>
          </p:cNvPicPr>
          <p:nvPr/>
        </p:nvPicPr>
        <p:blipFill>
          <a:blip r:embed="rId2" cstate="print"/>
          <a:srcRect/>
          <a:stretch>
            <a:fillRect/>
          </a:stretch>
        </p:blipFill>
        <p:spPr bwMode="auto">
          <a:xfrm>
            <a:off x="7268" y="230125"/>
            <a:ext cx="9136732" cy="6627875"/>
          </a:xfrm>
          <a:prstGeom prst="rect">
            <a:avLst/>
          </a:prstGeom>
          <a:noFill/>
          <a:ln w="9525">
            <a:noFill/>
            <a:miter lim="800000"/>
            <a:headEnd/>
            <a:tailEnd/>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灯片编号占位符 1"/>
          <p:cNvSpPr>
            <a:spLocks noGrp="1"/>
          </p:cNvSpPr>
          <p:nvPr>
            <p:ph type="sldNum" sz="quarter" idx="10"/>
          </p:nvPr>
        </p:nvSpPr>
        <p:spPr bwMode="auto">
          <a:noFill/>
          <a:ln>
            <a:miter lim="800000"/>
            <a:headEnd/>
            <a:tailEnd/>
          </a:ln>
        </p:spPr>
        <p:txBody>
          <a:bodyPr/>
          <a:lstStyle/>
          <a:p>
            <a:fld id="{1EBFD695-C8F5-47BD-92AE-E85B190E5F73}" type="slidenum">
              <a:rPr lang="zh-CN" altLang="en-US" smtClean="0"/>
              <a:pPr/>
              <a:t>135</a:t>
            </a:fld>
            <a:endParaRPr lang="en-US" altLang="zh-CN"/>
          </a:p>
        </p:txBody>
      </p:sp>
      <p:sp>
        <p:nvSpPr>
          <p:cNvPr id="134147" name="Text Box 104"/>
          <p:cNvSpPr txBox="1">
            <a:spLocks noChangeArrowheads="1"/>
          </p:cNvSpPr>
          <p:nvPr/>
        </p:nvSpPr>
        <p:spPr bwMode="auto">
          <a:xfrm>
            <a:off x="228600" y="115888"/>
            <a:ext cx="6272213" cy="646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P122 </a:t>
            </a:r>
            <a:r>
              <a:rPr lang="zh-CN" altLang="en-US" sz="3600">
                <a:latin typeface="Times New Roman" pitchFamily="18" charset="0"/>
              </a:rPr>
              <a:t>例</a:t>
            </a:r>
            <a:r>
              <a:rPr lang="en-US" altLang="zh-CN" sz="3600">
                <a:latin typeface="Times New Roman" pitchFamily="18" charset="0"/>
              </a:rPr>
              <a:t>4.11 </a:t>
            </a:r>
            <a:r>
              <a:rPr lang="zh-CN" altLang="en-US" sz="3600">
                <a:latin typeface="Times New Roman" pitchFamily="18" charset="0"/>
              </a:rPr>
              <a:t>四路组相联映射 </a:t>
            </a:r>
            <a:endParaRPr lang="en-US" altLang="zh-CN" sz="3600">
              <a:latin typeface="Times New Roman" pitchFamily="18" charset="0"/>
            </a:endParaRPr>
          </a:p>
        </p:txBody>
      </p:sp>
      <p:sp>
        <p:nvSpPr>
          <p:cNvPr id="4" name="Text Box 104"/>
          <p:cNvSpPr txBox="1">
            <a:spLocks noChangeArrowheads="1"/>
          </p:cNvSpPr>
          <p:nvPr/>
        </p:nvSpPr>
        <p:spPr bwMode="auto">
          <a:xfrm>
            <a:off x="0" y="1214438"/>
            <a:ext cx="8786813" cy="584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a:t>
            </a:r>
            <a:r>
              <a:rPr lang="en-US" altLang="zh-CN" sz="3200">
                <a:latin typeface="Times New Roman" pitchFamily="18" charset="0"/>
              </a:rPr>
              <a:t>1</a:t>
            </a:r>
            <a:r>
              <a:rPr lang="zh-CN" altLang="en-US" sz="3200">
                <a:latin typeface="Times New Roman" pitchFamily="18" charset="0"/>
              </a:rPr>
              <a:t>）主存容量</a:t>
            </a:r>
            <a:r>
              <a:rPr lang="en-US" altLang="zh-CN" sz="3200">
                <a:latin typeface="Times New Roman" pitchFamily="18" charset="0"/>
              </a:rPr>
              <a:t>16MB=2</a:t>
            </a:r>
            <a:r>
              <a:rPr lang="en-US" altLang="zh-CN" sz="3200" baseline="30000">
                <a:latin typeface="Times New Roman" pitchFamily="18" charset="0"/>
              </a:rPr>
              <a:t>24</a:t>
            </a:r>
            <a:r>
              <a:rPr lang="en-US" altLang="zh-CN" sz="3200">
                <a:latin typeface="Times New Roman" pitchFamily="18" charset="0"/>
              </a:rPr>
              <a:t>B</a:t>
            </a:r>
            <a:r>
              <a:rPr lang="zh-CN" altLang="en-US" sz="3200">
                <a:latin typeface="Times New Roman" pitchFamily="18" charset="0"/>
              </a:rPr>
              <a:t>，主存地址</a:t>
            </a:r>
            <a:r>
              <a:rPr lang="en-US" altLang="zh-CN" sz="3200">
                <a:latin typeface="Times New Roman" pitchFamily="18" charset="0"/>
              </a:rPr>
              <a:t>24</a:t>
            </a:r>
            <a:r>
              <a:rPr lang="zh-CN" altLang="en-US" sz="3200">
                <a:latin typeface="Times New Roman" pitchFamily="18" charset="0"/>
              </a:rPr>
              <a:t>位</a:t>
            </a:r>
            <a:endParaRPr lang="en-US" altLang="zh-CN" sz="3200">
              <a:latin typeface="Times New Roman" pitchFamily="18" charset="0"/>
            </a:endParaRPr>
          </a:p>
        </p:txBody>
      </p:sp>
      <p:sp>
        <p:nvSpPr>
          <p:cNvPr id="6" name="Text Box 104"/>
          <p:cNvSpPr txBox="1">
            <a:spLocks noChangeArrowheads="1"/>
          </p:cNvSpPr>
          <p:nvPr/>
        </p:nvSpPr>
        <p:spPr bwMode="auto">
          <a:xfrm>
            <a:off x="928688" y="1857375"/>
            <a:ext cx="7858125" cy="10779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每个字块大小</a:t>
            </a:r>
            <a:r>
              <a:rPr lang="en-US" altLang="zh-CN" sz="3200">
                <a:latin typeface="Times New Roman" pitchFamily="18" charset="0"/>
              </a:rPr>
              <a:t>=8</a:t>
            </a:r>
            <a:r>
              <a:rPr lang="zh-CN" altLang="en-US" sz="3200">
                <a:latin typeface="Times New Roman" pitchFamily="18" charset="0"/>
              </a:rPr>
              <a:t>字</a:t>
            </a:r>
            <a:r>
              <a:rPr lang="en-US" altLang="zh-CN" sz="3200">
                <a:latin typeface="Times New Roman" pitchFamily="18" charset="0"/>
              </a:rPr>
              <a:t>× 32</a:t>
            </a:r>
            <a:r>
              <a:rPr lang="zh-CN" altLang="en-US" sz="3200">
                <a:latin typeface="Times New Roman" pitchFamily="18" charset="0"/>
              </a:rPr>
              <a:t>位</a:t>
            </a:r>
            <a:r>
              <a:rPr lang="en-US" altLang="zh-CN" sz="3200">
                <a:latin typeface="Times New Roman" pitchFamily="18" charset="0"/>
              </a:rPr>
              <a:t>/</a:t>
            </a:r>
            <a:r>
              <a:rPr lang="zh-CN" altLang="en-US" sz="3200">
                <a:latin typeface="Times New Roman" pitchFamily="18" charset="0"/>
              </a:rPr>
              <a:t>字</a:t>
            </a:r>
            <a:r>
              <a:rPr lang="en-US" altLang="zh-CN" sz="3200">
                <a:latin typeface="Times New Roman" pitchFamily="18" charset="0"/>
              </a:rPr>
              <a:t>÷8</a:t>
            </a:r>
            <a:r>
              <a:rPr lang="zh-CN" altLang="en-US" sz="3200">
                <a:latin typeface="Times New Roman" pitchFamily="18" charset="0"/>
              </a:rPr>
              <a:t>位</a:t>
            </a:r>
            <a:r>
              <a:rPr lang="en-US" altLang="zh-CN" sz="3200">
                <a:latin typeface="Times New Roman" pitchFamily="18" charset="0"/>
              </a:rPr>
              <a:t>/</a:t>
            </a:r>
            <a:r>
              <a:rPr lang="zh-CN" altLang="en-US" sz="3200">
                <a:latin typeface="Times New Roman" pitchFamily="18" charset="0"/>
              </a:rPr>
              <a:t>字节</a:t>
            </a:r>
            <a:endParaRPr lang="en-US" altLang="zh-CN" sz="3200">
              <a:latin typeface="Times New Roman" pitchFamily="18" charset="0"/>
            </a:endParaRPr>
          </a:p>
          <a:p>
            <a:pPr algn="l" eaLnBrk="1" hangingPunct="1">
              <a:spcBef>
                <a:spcPct val="0"/>
              </a:spcBef>
              <a:buClrTx/>
              <a:buSzTx/>
              <a:buFontTx/>
              <a:buNone/>
            </a:pPr>
            <a:r>
              <a:rPr lang="en-US" altLang="zh-CN" sz="3200">
                <a:latin typeface="Times New Roman" pitchFamily="18" charset="0"/>
              </a:rPr>
              <a:t>                        =32</a:t>
            </a:r>
            <a:r>
              <a:rPr lang="zh-CN" altLang="en-US" sz="3200">
                <a:latin typeface="Times New Roman" pitchFamily="18" charset="0"/>
              </a:rPr>
              <a:t>字节</a:t>
            </a:r>
            <a:endParaRPr lang="en-US" altLang="zh-CN" sz="3200">
              <a:latin typeface="Times New Roman" pitchFamily="18" charset="0"/>
            </a:endParaRPr>
          </a:p>
        </p:txBody>
      </p:sp>
      <p:sp>
        <p:nvSpPr>
          <p:cNvPr id="7" name="矩形 6"/>
          <p:cNvSpPr>
            <a:spLocks noChangeArrowheads="1"/>
          </p:cNvSpPr>
          <p:nvPr/>
        </p:nvSpPr>
        <p:spPr bwMode="auto">
          <a:xfrm>
            <a:off x="1428750" y="2928938"/>
            <a:ext cx="5929313" cy="584200"/>
          </a:xfrm>
          <a:prstGeom prst="rect">
            <a:avLst/>
          </a:prstGeom>
          <a:noFill/>
          <a:ln w="9525">
            <a:noFill/>
            <a:miter lim="800000"/>
            <a:headEnd/>
            <a:tailEnd/>
          </a:ln>
        </p:spPr>
        <p:txBody>
          <a:bodyPr>
            <a:spAutoFit/>
          </a:bodyPr>
          <a:lstStyle/>
          <a:p>
            <a:pPr algn="l" eaLnBrk="1" hangingPunct="1">
              <a:spcBef>
                <a:spcPct val="0"/>
              </a:spcBef>
              <a:buClrTx/>
              <a:buSzTx/>
            </a:pPr>
            <a:r>
              <a:rPr lang="zh-CN" altLang="en-US" sz="3200">
                <a:solidFill>
                  <a:srgbClr val="C00000"/>
                </a:solidFill>
                <a:latin typeface="Times New Roman" pitchFamily="18" charset="0"/>
              </a:rPr>
              <a:t>字块内地址</a:t>
            </a:r>
            <a:r>
              <a:rPr lang="en-US" altLang="zh-CN" sz="3200">
                <a:solidFill>
                  <a:srgbClr val="C00000"/>
                </a:solidFill>
                <a:latin typeface="Times New Roman" pitchFamily="18" charset="0"/>
              </a:rPr>
              <a:t>5</a:t>
            </a:r>
            <a:r>
              <a:rPr lang="zh-CN" altLang="en-US" sz="3200">
                <a:solidFill>
                  <a:srgbClr val="C00000"/>
                </a:solidFill>
                <a:latin typeface="Times New Roman" pitchFamily="18" charset="0"/>
              </a:rPr>
              <a:t>位。</a:t>
            </a:r>
            <a:endParaRPr lang="en-US" altLang="zh-CN" sz="3200">
              <a:solidFill>
                <a:srgbClr val="C00000"/>
              </a:solidFill>
              <a:latin typeface="Times New Roman" pitchFamily="18" charset="0"/>
            </a:endParaRPr>
          </a:p>
        </p:txBody>
      </p:sp>
      <p:sp>
        <p:nvSpPr>
          <p:cNvPr id="8" name="矩形 7"/>
          <p:cNvSpPr>
            <a:spLocks noChangeArrowheads="1"/>
          </p:cNvSpPr>
          <p:nvPr/>
        </p:nvSpPr>
        <p:spPr bwMode="auto">
          <a:xfrm>
            <a:off x="1000125" y="3500438"/>
            <a:ext cx="6121400" cy="584200"/>
          </a:xfrm>
          <a:prstGeom prst="rect">
            <a:avLst/>
          </a:prstGeom>
          <a:noFill/>
          <a:ln w="9525">
            <a:noFill/>
            <a:miter lim="800000"/>
            <a:headEnd/>
            <a:tailEnd/>
          </a:ln>
        </p:spPr>
        <p:txBody>
          <a:bodyPr wrap="none">
            <a:spAutoFit/>
          </a:bodyPr>
          <a:lstStyle/>
          <a:p>
            <a:pPr algn="l" eaLnBrk="1" hangingPunct="1">
              <a:spcBef>
                <a:spcPct val="0"/>
              </a:spcBef>
              <a:buClrTx/>
              <a:buSzTx/>
            </a:pPr>
            <a:r>
              <a:rPr lang="en-US" altLang="zh-CN" sz="3200">
                <a:solidFill>
                  <a:srgbClr val="000000"/>
                </a:solidFill>
                <a:latin typeface="Times New Roman" pitchFamily="18" charset="0"/>
              </a:rPr>
              <a:t>Cache</a:t>
            </a:r>
            <a:r>
              <a:rPr lang="zh-CN" altLang="en-US" sz="3200">
                <a:solidFill>
                  <a:srgbClr val="000000"/>
                </a:solidFill>
                <a:latin typeface="Times New Roman" pitchFamily="18" charset="0"/>
              </a:rPr>
              <a:t>块数</a:t>
            </a:r>
            <a:r>
              <a:rPr lang="en-US" altLang="zh-CN" sz="3200">
                <a:solidFill>
                  <a:srgbClr val="000000"/>
                </a:solidFill>
                <a:latin typeface="Times New Roman" pitchFamily="18" charset="0"/>
              </a:rPr>
              <a:t>=8KB÷32B/</a:t>
            </a:r>
            <a:r>
              <a:rPr lang="zh-CN" altLang="en-US" sz="3200">
                <a:solidFill>
                  <a:srgbClr val="000000"/>
                </a:solidFill>
                <a:latin typeface="Times New Roman" pitchFamily="18" charset="0"/>
              </a:rPr>
              <a:t>块</a:t>
            </a:r>
            <a:r>
              <a:rPr lang="en-US" altLang="zh-CN" sz="3200">
                <a:solidFill>
                  <a:srgbClr val="000000"/>
                </a:solidFill>
                <a:latin typeface="Times New Roman" pitchFamily="18" charset="0"/>
              </a:rPr>
              <a:t>=256 </a:t>
            </a:r>
            <a:r>
              <a:rPr lang="zh-CN" altLang="en-US" sz="3200">
                <a:solidFill>
                  <a:srgbClr val="000000"/>
                </a:solidFill>
                <a:latin typeface="Times New Roman" pitchFamily="18" charset="0"/>
              </a:rPr>
              <a:t>块</a:t>
            </a:r>
            <a:endParaRPr lang="en-US" altLang="zh-CN" sz="3200">
              <a:solidFill>
                <a:srgbClr val="000000"/>
              </a:solidFill>
              <a:latin typeface="Times New Roman" pitchFamily="18" charset="0"/>
            </a:endParaRPr>
          </a:p>
        </p:txBody>
      </p:sp>
      <p:sp>
        <p:nvSpPr>
          <p:cNvPr id="9" name="矩形 8"/>
          <p:cNvSpPr>
            <a:spLocks noChangeArrowheads="1"/>
          </p:cNvSpPr>
          <p:nvPr/>
        </p:nvSpPr>
        <p:spPr bwMode="auto">
          <a:xfrm>
            <a:off x="1000125" y="4143375"/>
            <a:ext cx="5929313" cy="584200"/>
          </a:xfrm>
          <a:prstGeom prst="rect">
            <a:avLst/>
          </a:prstGeom>
          <a:noFill/>
          <a:ln w="9525">
            <a:noFill/>
            <a:miter lim="800000"/>
            <a:headEnd/>
            <a:tailEnd/>
          </a:ln>
        </p:spPr>
        <p:txBody>
          <a:bodyPr>
            <a:spAutoFit/>
          </a:bodyPr>
          <a:lstStyle/>
          <a:p>
            <a:pPr algn="l" eaLnBrk="1" hangingPunct="1">
              <a:spcBef>
                <a:spcPct val="0"/>
              </a:spcBef>
              <a:buClrTx/>
              <a:buSzTx/>
            </a:pPr>
            <a:r>
              <a:rPr lang="en-US" altLang="zh-CN" sz="3200">
                <a:solidFill>
                  <a:srgbClr val="000000"/>
                </a:solidFill>
                <a:latin typeface="Times New Roman" pitchFamily="18" charset="0"/>
              </a:rPr>
              <a:t>Cache</a:t>
            </a:r>
            <a:r>
              <a:rPr lang="zh-CN" altLang="en-US" sz="3200">
                <a:solidFill>
                  <a:srgbClr val="000000"/>
                </a:solidFill>
                <a:latin typeface="Times New Roman" pitchFamily="18" charset="0"/>
              </a:rPr>
              <a:t>中组</a:t>
            </a:r>
            <a:r>
              <a:rPr lang="en-US" altLang="zh-CN" sz="3200">
                <a:solidFill>
                  <a:srgbClr val="000000"/>
                </a:solidFill>
                <a:latin typeface="Times New Roman" pitchFamily="18" charset="0"/>
              </a:rPr>
              <a:t>(</a:t>
            </a:r>
            <a:r>
              <a:rPr lang="zh-CN" altLang="en-US" sz="3200">
                <a:solidFill>
                  <a:srgbClr val="000000"/>
                </a:solidFill>
                <a:latin typeface="Times New Roman" pitchFamily="18" charset="0"/>
              </a:rPr>
              <a:t>行</a:t>
            </a:r>
            <a:r>
              <a:rPr lang="en-US" altLang="zh-CN" sz="3200">
                <a:solidFill>
                  <a:srgbClr val="000000"/>
                </a:solidFill>
                <a:latin typeface="Times New Roman" pitchFamily="18" charset="0"/>
              </a:rPr>
              <a:t>)</a:t>
            </a:r>
            <a:r>
              <a:rPr lang="zh-CN" altLang="en-US" sz="3200">
                <a:solidFill>
                  <a:srgbClr val="000000"/>
                </a:solidFill>
                <a:latin typeface="Times New Roman" pitchFamily="18" charset="0"/>
              </a:rPr>
              <a:t>数</a:t>
            </a:r>
            <a:r>
              <a:rPr lang="en-US" altLang="zh-CN" sz="3200">
                <a:solidFill>
                  <a:srgbClr val="000000"/>
                </a:solidFill>
                <a:latin typeface="Times New Roman" pitchFamily="18" charset="0"/>
              </a:rPr>
              <a:t>=256÷4=64</a:t>
            </a:r>
            <a:r>
              <a:rPr lang="zh-CN" altLang="en-US" sz="3200">
                <a:solidFill>
                  <a:srgbClr val="000000"/>
                </a:solidFill>
                <a:latin typeface="Times New Roman" pitchFamily="18" charset="0"/>
              </a:rPr>
              <a:t>组。</a:t>
            </a:r>
            <a:endParaRPr lang="en-US" altLang="zh-CN" sz="3200">
              <a:solidFill>
                <a:srgbClr val="000000"/>
              </a:solidFill>
              <a:latin typeface="Times New Roman" pitchFamily="18" charset="0"/>
            </a:endParaRPr>
          </a:p>
        </p:txBody>
      </p:sp>
      <p:sp>
        <p:nvSpPr>
          <p:cNvPr id="11" name="矩形 10"/>
          <p:cNvSpPr>
            <a:spLocks noChangeArrowheads="1"/>
          </p:cNvSpPr>
          <p:nvPr/>
        </p:nvSpPr>
        <p:spPr bwMode="auto">
          <a:xfrm>
            <a:off x="1500188" y="4714875"/>
            <a:ext cx="5929312" cy="584200"/>
          </a:xfrm>
          <a:prstGeom prst="rect">
            <a:avLst/>
          </a:prstGeom>
          <a:noFill/>
          <a:ln w="9525">
            <a:noFill/>
            <a:miter lim="800000"/>
            <a:headEnd/>
            <a:tailEnd/>
          </a:ln>
        </p:spPr>
        <p:txBody>
          <a:bodyPr>
            <a:spAutoFit/>
          </a:bodyPr>
          <a:lstStyle/>
          <a:p>
            <a:pPr algn="l" eaLnBrk="1" hangingPunct="1">
              <a:spcBef>
                <a:spcPct val="0"/>
              </a:spcBef>
              <a:buClrTx/>
              <a:buSzTx/>
            </a:pPr>
            <a:r>
              <a:rPr lang="zh-CN" altLang="en-US" sz="3200">
                <a:solidFill>
                  <a:srgbClr val="C00000"/>
                </a:solidFill>
                <a:latin typeface="Times New Roman" pitchFamily="18" charset="0"/>
              </a:rPr>
              <a:t>组地址</a:t>
            </a:r>
            <a:r>
              <a:rPr lang="en-US" altLang="zh-CN" sz="3200">
                <a:solidFill>
                  <a:srgbClr val="C00000"/>
                </a:solidFill>
                <a:latin typeface="Times New Roman" pitchFamily="18" charset="0"/>
              </a:rPr>
              <a:t>6</a:t>
            </a:r>
            <a:r>
              <a:rPr lang="zh-CN" altLang="en-US" sz="3200">
                <a:solidFill>
                  <a:srgbClr val="C00000"/>
                </a:solidFill>
                <a:latin typeface="Times New Roman" pitchFamily="18" charset="0"/>
              </a:rPr>
              <a:t>位。</a:t>
            </a:r>
            <a:endParaRPr lang="en-US" altLang="zh-CN" sz="3200">
              <a:solidFill>
                <a:srgbClr val="C00000"/>
              </a:solidFill>
              <a:latin typeface="Times New Roman" pitchFamily="18" charset="0"/>
            </a:endParaRPr>
          </a:p>
        </p:txBody>
      </p:sp>
      <p:sp>
        <p:nvSpPr>
          <p:cNvPr id="14" name="矩形 13"/>
          <p:cNvSpPr>
            <a:spLocks noChangeArrowheads="1"/>
          </p:cNvSpPr>
          <p:nvPr/>
        </p:nvSpPr>
        <p:spPr bwMode="auto">
          <a:xfrm>
            <a:off x="714375" y="5429250"/>
            <a:ext cx="5929313" cy="584200"/>
          </a:xfrm>
          <a:prstGeom prst="rect">
            <a:avLst/>
          </a:prstGeom>
          <a:noFill/>
          <a:ln w="9525">
            <a:noFill/>
            <a:miter lim="800000"/>
            <a:headEnd/>
            <a:tailEnd/>
          </a:ln>
        </p:spPr>
        <p:txBody>
          <a:bodyPr>
            <a:spAutoFit/>
          </a:bodyPr>
          <a:lstStyle/>
          <a:p>
            <a:pPr algn="l" eaLnBrk="1" hangingPunct="1">
              <a:spcBef>
                <a:spcPct val="0"/>
              </a:spcBef>
              <a:buClrTx/>
              <a:buSzTx/>
            </a:pPr>
            <a:r>
              <a:rPr lang="zh-CN" altLang="en-US" sz="3200">
                <a:solidFill>
                  <a:srgbClr val="C00000"/>
                </a:solidFill>
                <a:latin typeface="Times New Roman" pitchFamily="18" charset="0"/>
              </a:rPr>
              <a:t>字块标记位数</a:t>
            </a:r>
            <a:r>
              <a:rPr lang="en-US" altLang="zh-CN" sz="3200">
                <a:solidFill>
                  <a:srgbClr val="C00000"/>
                </a:solidFill>
                <a:latin typeface="Times New Roman" pitchFamily="18" charset="0"/>
              </a:rPr>
              <a:t>=24-5-6=13</a:t>
            </a:r>
            <a:r>
              <a:rPr lang="zh-CN" altLang="en-US" sz="3200">
                <a:solidFill>
                  <a:srgbClr val="C00000"/>
                </a:solidFill>
                <a:latin typeface="Times New Roman" pitchFamily="18" charset="0"/>
              </a:rPr>
              <a:t>位。</a:t>
            </a:r>
            <a:endParaRPr lang="en-US" altLang="zh-CN" sz="3200">
              <a:solidFill>
                <a:srgbClr val="C0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1" grpId="0"/>
      <p:bldP spid="1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灯片编号占位符 1"/>
          <p:cNvSpPr>
            <a:spLocks noGrp="1"/>
          </p:cNvSpPr>
          <p:nvPr>
            <p:ph type="sldNum" sz="quarter" idx="10"/>
          </p:nvPr>
        </p:nvSpPr>
        <p:spPr bwMode="auto">
          <a:noFill/>
          <a:ln>
            <a:miter lim="800000"/>
            <a:headEnd/>
            <a:tailEnd/>
          </a:ln>
        </p:spPr>
        <p:txBody>
          <a:bodyPr/>
          <a:lstStyle/>
          <a:p>
            <a:fld id="{D3973500-046F-4EC2-9FD6-682566A5152F}" type="slidenum">
              <a:rPr lang="zh-CN" altLang="en-US" smtClean="0"/>
              <a:pPr/>
              <a:t>136</a:t>
            </a:fld>
            <a:endParaRPr lang="en-US" altLang="zh-CN"/>
          </a:p>
        </p:txBody>
      </p:sp>
      <p:sp>
        <p:nvSpPr>
          <p:cNvPr id="135171" name="Rectangle 3"/>
          <p:cNvSpPr>
            <a:spLocks noChangeArrowheads="1"/>
          </p:cNvSpPr>
          <p:nvPr/>
        </p:nvSpPr>
        <p:spPr bwMode="auto">
          <a:xfrm>
            <a:off x="3933825" y="4884738"/>
            <a:ext cx="1411288" cy="344487"/>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8192</a:t>
            </a:r>
            <a:endParaRPr lang="zh-CN" altLang="en-US" sz="2000">
              <a:latin typeface="Times New Roman" pitchFamily="18" charset="0"/>
            </a:endParaRPr>
          </a:p>
        </p:txBody>
      </p:sp>
      <p:sp>
        <p:nvSpPr>
          <p:cNvPr id="135172" name="Rectangle 4"/>
          <p:cNvSpPr>
            <a:spLocks noChangeArrowheads="1"/>
          </p:cNvSpPr>
          <p:nvPr/>
        </p:nvSpPr>
        <p:spPr bwMode="auto">
          <a:xfrm>
            <a:off x="3933825" y="4586288"/>
            <a:ext cx="1411288" cy="319087"/>
          </a:xfrm>
          <a:prstGeom prst="rect">
            <a:avLst/>
          </a:prstGeom>
          <a:noFill/>
          <a:ln w="9525">
            <a:noFill/>
            <a:miter lim="800000"/>
            <a:headEnd/>
            <a:tailEnd/>
          </a:ln>
        </p:spPr>
        <p:txBody>
          <a:bodyPr/>
          <a:lstStyle/>
          <a:p>
            <a:pPr algn="l" eaLnBrk="1" hangingPunct="1">
              <a:buClr>
                <a:schemeClr val="accent2"/>
              </a:buClr>
            </a:pPr>
            <a:endParaRPr lang="zh-CN" altLang="en-US">
              <a:latin typeface="Times New Roman" pitchFamily="18" charset="0"/>
            </a:endParaRPr>
          </a:p>
        </p:txBody>
      </p:sp>
      <p:sp>
        <p:nvSpPr>
          <p:cNvPr id="135173" name="Rectangle 5"/>
          <p:cNvSpPr>
            <a:spLocks noChangeArrowheads="1"/>
          </p:cNvSpPr>
          <p:nvPr/>
        </p:nvSpPr>
        <p:spPr bwMode="auto">
          <a:xfrm>
            <a:off x="3933825" y="4219575"/>
            <a:ext cx="1411288" cy="346075"/>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  字块</a:t>
            </a:r>
            <a:r>
              <a:rPr lang="en-US" altLang="zh-CN" sz="2000">
                <a:latin typeface="Times New Roman" pitchFamily="18" charset="0"/>
              </a:rPr>
              <a:t>65</a:t>
            </a:r>
            <a:endParaRPr lang="en-US" altLang="zh-CN" sz="2000" baseline="30000">
              <a:latin typeface="Times New Roman" pitchFamily="18" charset="0"/>
            </a:endParaRPr>
          </a:p>
        </p:txBody>
      </p:sp>
      <p:sp>
        <p:nvSpPr>
          <p:cNvPr id="135174" name="Rectangle 6"/>
          <p:cNvSpPr>
            <a:spLocks noChangeArrowheads="1"/>
          </p:cNvSpPr>
          <p:nvPr/>
        </p:nvSpPr>
        <p:spPr bwMode="auto">
          <a:xfrm>
            <a:off x="3857625" y="3873500"/>
            <a:ext cx="1639888" cy="342900"/>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64</a:t>
            </a:r>
          </a:p>
        </p:txBody>
      </p:sp>
      <p:sp>
        <p:nvSpPr>
          <p:cNvPr id="135175" name="Rectangle 7"/>
          <p:cNvSpPr>
            <a:spLocks noChangeArrowheads="1"/>
          </p:cNvSpPr>
          <p:nvPr/>
        </p:nvSpPr>
        <p:spPr bwMode="auto">
          <a:xfrm>
            <a:off x="3933825" y="3549650"/>
            <a:ext cx="1411288" cy="344488"/>
          </a:xfrm>
          <a:prstGeom prst="rect">
            <a:avLst/>
          </a:prstGeom>
          <a:noFill/>
          <a:ln w="9525">
            <a:noFill/>
            <a:miter lim="800000"/>
            <a:headEnd/>
            <a:tailEnd/>
          </a:ln>
        </p:spPr>
        <p:txBody>
          <a:bodyPr/>
          <a:lstStyle/>
          <a:p>
            <a:pPr algn="l" eaLnBrk="1" hangingPunct="1">
              <a:buClr>
                <a:schemeClr val="accent2"/>
              </a:buClr>
            </a:pPr>
            <a:endParaRPr lang="zh-CN" altLang="en-US" sz="2000">
              <a:latin typeface="Times New Roman" pitchFamily="18" charset="0"/>
            </a:endParaRPr>
          </a:p>
        </p:txBody>
      </p:sp>
      <p:sp>
        <p:nvSpPr>
          <p:cNvPr id="135176" name="Rectangle 8"/>
          <p:cNvSpPr>
            <a:spLocks noChangeArrowheads="1"/>
          </p:cNvSpPr>
          <p:nvPr/>
        </p:nvSpPr>
        <p:spPr bwMode="auto">
          <a:xfrm>
            <a:off x="3933825" y="3186113"/>
            <a:ext cx="1411288" cy="346075"/>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7</a:t>
            </a:r>
            <a:endParaRPr lang="en-US" altLang="zh-CN" sz="2000" baseline="30000">
              <a:latin typeface="Times New Roman" pitchFamily="18" charset="0"/>
            </a:endParaRPr>
          </a:p>
        </p:txBody>
      </p:sp>
      <p:sp>
        <p:nvSpPr>
          <p:cNvPr id="135177" name="Rectangle 9"/>
          <p:cNvSpPr>
            <a:spLocks noChangeArrowheads="1"/>
          </p:cNvSpPr>
          <p:nvPr/>
        </p:nvSpPr>
        <p:spPr bwMode="auto">
          <a:xfrm>
            <a:off x="3933825" y="2836863"/>
            <a:ext cx="1411288"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6</a:t>
            </a:r>
            <a:endParaRPr lang="en-US" altLang="zh-CN" sz="2000" i="1" baseline="30000">
              <a:latin typeface="Times New Roman" pitchFamily="18" charset="0"/>
            </a:endParaRPr>
          </a:p>
        </p:txBody>
      </p:sp>
      <p:sp>
        <p:nvSpPr>
          <p:cNvPr id="135178" name="Rectangle 10"/>
          <p:cNvSpPr>
            <a:spLocks noChangeArrowheads="1"/>
          </p:cNvSpPr>
          <p:nvPr/>
        </p:nvSpPr>
        <p:spPr bwMode="auto">
          <a:xfrm>
            <a:off x="3933825" y="2495550"/>
            <a:ext cx="1411288" cy="344488"/>
          </a:xfrm>
          <a:prstGeom prst="rect">
            <a:avLst/>
          </a:prstGeom>
          <a:noFill/>
          <a:ln w="9525">
            <a:noFill/>
            <a:miter lim="800000"/>
            <a:headEnd/>
            <a:tailEnd/>
          </a:ln>
        </p:spPr>
        <p:txBody>
          <a:bodyPr/>
          <a:lstStyle/>
          <a:p>
            <a:pPr eaLnBrk="1" hangingPunct="1">
              <a:buClr>
                <a:schemeClr val="accent2"/>
              </a:buClr>
            </a:pPr>
            <a:r>
              <a:rPr lang="zh-CN" altLang="en-US" sz="2000">
                <a:latin typeface="Times New Roman" pitchFamily="18" charset="0"/>
              </a:rPr>
              <a:t>字块</a:t>
            </a:r>
            <a:r>
              <a:rPr lang="en-US" altLang="zh-CN" sz="2000">
                <a:latin typeface="Times New Roman" pitchFamily="18" charset="0"/>
              </a:rPr>
              <a:t>5</a:t>
            </a:r>
          </a:p>
        </p:txBody>
      </p:sp>
      <p:sp>
        <p:nvSpPr>
          <p:cNvPr id="135179" name="Rectangle 11"/>
          <p:cNvSpPr>
            <a:spLocks noChangeArrowheads="1"/>
          </p:cNvSpPr>
          <p:nvPr/>
        </p:nvSpPr>
        <p:spPr bwMode="auto">
          <a:xfrm>
            <a:off x="3933825" y="2193925"/>
            <a:ext cx="1411288" cy="319088"/>
          </a:xfrm>
          <a:prstGeom prst="rect">
            <a:avLst/>
          </a:prstGeom>
          <a:noFill/>
          <a:ln w="9525">
            <a:noFill/>
            <a:miter lim="800000"/>
            <a:headEnd/>
            <a:tailEnd/>
          </a:ln>
        </p:spPr>
        <p:txBody>
          <a:bodyPr/>
          <a:lstStyle/>
          <a:p>
            <a:pPr algn="l" eaLnBrk="1" hangingPunct="1">
              <a:buClr>
                <a:schemeClr val="accent2"/>
              </a:buClr>
            </a:pPr>
            <a:endParaRPr lang="zh-CN" altLang="en-US">
              <a:latin typeface="Times New Roman" pitchFamily="18" charset="0"/>
            </a:endParaRPr>
          </a:p>
        </p:txBody>
      </p:sp>
      <p:sp>
        <p:nvSpPr>
          <p:cNvPr id="135180" name="Rectangle 12"/>
          <p:cNvSpPr>
            <a:spLocks noChangeArrowheads="1"/>
          </p:cNvSpPr>
          <p:nvPr/>
        </p:nvSpPr>
        <p:spPr bwMode="auto">
          <a:xfrm>
            <a:off x="3933825" y="1830388"/>
            <a:ext cx="1411288" cy="346075"/>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1</a:t>
            </a:r>
            <a:endParaRPr lang="zh-CN" altLang="en-US" sz="2000">
              <a:latin typeface="Times New Roman" pitchFamily="18" charset="0"/>
            </a:endParaRPr>
          </a:p>
        </p:txBody>
      </p:sp>
      <p:sp>
        <p:nvSpPr>
          <p:cNvPr id="135181" name="Rectangle 13"/>
          <p:cNvSpPr>
            <a:spLocks noChangeArrowheads="1"/>
          </p:cNvSpPr>
          <p:nvPr/>
        </p:nvSpPr>
        <p:spPr bwMode="auto">
          <a:xfrm>
            <a:off x="3933825" y="1484313"/>
            <a:ext cx="1411288" cy="344487"/>
          </a:xfrm>
          <a:prstGeom prst="rect">
            <a:avLst/>
          </a:prstGeom>
          <a:noFill/>
          <a:ln w="9525">
            <a:noFill/>
            <a:miter lim="800000"/>
            <a:headEnd/>
            <a:tailEnd/>
          </a:ln>
        </p:spPr>
        <p:txBody>
          <a:bodyPr/>
          <a:lstStyle/>
          <a:p>
            <a:pPr algn="l" eaLnBrk="1" hangingPunct="1">
              <a:buClr>
                <a:schemeClr val="accent2"/>
              </a:buClr>
            </a:pPr>
            <a:r>
              <a:rPr lang="zh-CN" altLang="en-US" sz="2000">
                <a:latin typeface="Times New Roman" pitchFamily="18" charset="0"/>
              </a:rPr>
              <a:t>    字块</a:t>
            </a:r>
            <a:r>
              <a:rPr lang="en-US" altLang="zh-CN" sz="2000">
                <a:latin typeface="Times New Roman" pitchFamily="18" charset="0"/>
              </a:rPr>
              <a:t>0</a:t>
            </a:r>
            <a:endParaRPr lang="zh-CN" altLang="en-US" sz="2000">
              <a:latin typeface="Times New Roman" pitchFamily="18" charset="0"/>
            </a:endParaRPr>
          </a:p>
        </p:txBody>
      </p:sp>
      <p:sp>
        <p:nvSpPr>
          <p:cNvPr id="135182" name="Line 14"/>
          <p:cNvSpPr>
            <a:spLocks noChangeShapeType="1"/>
          </p:cNvSpPr>
          <p:nvPr/>
        </p:nvSpPr>
        <p:spPr bwMode="auto">
          <a:xfrm>
            <a:off x="3933825" y="1503363"/>
            <a:ext cx="1411288" cy="0"/>
          </a:xfrm>
          <a:prstGeom prst="line">
            <a:avLst/>
          </a:prstGeom>
          <a:noFill/>
          <a:ln w="28575" cap="sq">
            <a:solidFill>
              <a:schemeClr val="tx1"/>
            </a:solidFill>
            <a:round/>
            <a:headEnd/>
            <a:tailEnd/>
          </a:ln>
        </p:spPr>
        <p:txBody>
          <a:bodyPr wrap="none"/>
          <a:lstStyle/>
          <a:p>
            <a:endParaRPr lang="zh-CN" altLang="en-US"/>
          </a:p>
        </p:txBody>
      </p:sp>
      <p:sp>
        <p:nvSpPr>
          <p:cNvPr id="135183" name="Line 15"/>
          <p:cNvSpPr>
            <a:spLocks noChangeShapeType="1"/>
          </p:cNvSpPr>
          <p:nvPr/>
        </p:nvSpPr>
        <p:spPr bwMode="auto">
          <a:xfrm>
            <a:off x="3933825" y="1847850"/>
            <a:ext cx="1411288" cy="0"/>
          </a:xfrm>
          <a:prstGeom prst="line">
            <a:avLst/>
          </a:prstGeom>
          <a:noFill/>
          <a:ln w="28575">
            <a:solidFill>
              <a:schemeClr val="tx1"/>
            </a:solidFill>
            <a:round/>
            <a:headEnd/>
            <a:tailEnd/>
          </a:ln>
        </p:spPr>
        <p:txBody>
          <a:bodyPr wrap="none"/>
          <a:lstStyle/>
          <a:p>
            <a:endParaRPr lang="zh-CN" altLang="en-US"/>
          </a:p>
        </p:txBody>
      </p:sp>
      <p:sp>
        <p:nvSpPr>
          <p:cNvPr id="135184" name="Line 16"/>
          <p:cNvSpPr>
            <a:spLocks noChangeShapeType="1"/>
          </p:cNvSpPr>
          <p:nvPr/>
        </p:nvSpPr>
        <p:spPr bwMode="auto">
          <a:xfrm>
            <a:off x="3933825" y="2193925"/>
            <a:ext cx="1411288" cy="0"/>
          </a:xfrm>
          <a:prstGeom prst="line">
            <a:avLst/>
          </a:prstGeom>
          <a:noFill/>
          <a:ln w="28575">
            <a:solidFill>
              <a:schemeClr val="tx1"/>
            </a:solidFill>
            <a:round/>
            <a:headEnd/>
            <a:tailEnd/>
          </a:ln>
        </p:spPr>
        <p:txBody>
          <a:bodyPr wrap="none"/>
          <a:lstStyle/>
          <a:p>
            <a:endParaRPr lang="zh-CN" altLang="en-US"/>
          </a:p>
        </p:txBody>
      </p:sp>
      <p:sp>
        <p:nvSpPr>
          <p:cNvPr id="135185" name="Line 17"/>
          <p:cNvSpPr>
            <a:spLocks noChangeShapeType="1"/>
          </p:cNvSpPr>
          <p:nvPr/>
        </p:nvSpPr>
        <p:spPr bwMode="auto">
          <a:xfrm>
            <a:off x="3933825" y="2513013"/>
            <a:ext cx="1411288" cy="0"/>
          </a:xfrm>
          <a:prstGeom prst="line">
            <a:avLst/>
          </a:prstGeom>
          <a:noFill/>
          <a:ln w="28575">
            <a:solidFill>
              <a:schemeClr val="tx1"/>
            </a:solidFill>
            <a:round/>
            <a:headEnd/>
            <a:tailEnd/>
          </a:ln>
        </p:spPr>
        <p:txBody>
          <a:bodyPr wrap="none"/>
          <a:lstStyle/>
          <a:p>
            <a:endParaRPr lang="zh-CN" altLang="en-US"/>
          </a:p>
        </p:txBody>
      </p:sp>
      <p:sp>
        <p:nvSpPr>
          <p:cNvPr id="135186" name="Line 18"/>
          <p:cNvSpPr>
            <a:spLocks noChangeShapeType="1"/>
          </p:cNvSpPr>
          <p:nvPr/>
        </p:nvSpPr>
        <p:spPr bwMode="auto">
          <a:xfrm>
            <a:off x="3933825" y="2857500"/>
            <a:ext cx="1411288" cy="0"/>
          </a:xfrm>
          <a:prstGeom prst="line">
            <a:avLst/>
          </a:prstGeom>
          <a:noFill/>
          <a:ln w="28575">
            <a:solidFill>
              <a:schemeClr val="tx1"/>
            </a:solidFill>
            <a:round/>
            <a:headEnd/>
            <a:tailEnd/>
          </a:ln>
        </p:spPr>
        <p:txBody>
          <a:bodyPr wrap="none"/>
          <a:lstStyle/>
          <a:p>
            <a:endParaRPr lang="zh-CN" altLang="en-US"/>
          </a:p>
        </p:txBody>
      </p:sp>
      <p:sp>
        <p:nvSpPr>
          <p:cNvPr id="135187" name="Line 19"/>
          <p:cNvSpPr>
            <a:spLocks noChangeShapeType="1"/>
          </p:cNvSpPr>
          <p:nvPr/>
        </p:nvSpPr>
        <p:spPr bwMode="auto">
          <a:xfrm>
            <a:off x="3933825" y="3203575"/>
            <a:ext cx="1411288" cy="0"/>
          </a:xfrm>
          <a:prstGeom prst="line">
            <a:avLst/>
          </a:prstGeom>
          <a:noFill/>
          <a:ln w="28575">
            <a:solidFill>
              <a:schemeClr val="tx1"/>
            </a:solidFill>
            <a:round/>
            <a:headEnd/>
            <a:tailEnd/>
          </a:ln>
        </p:spPr>
        <p:txBody>
          <a:bodyPr wrap="none"/>
          <a:lstStyle/>
          <a:p>
            <a:endParaRPr lang="zh-CN" altLang="en-US"/>
          </a:p>
        </p:txBody>
      </p:sp>
      <p:sp>
        <p:nvSpPr>
          <p:cNvPr id="135188" name="Line 20"/>
          <p:cNvSpPr>
            <a:spLocks noChangeShapeType="1"/>
          </p:cNvSpPr>
          <p:nvPr/>
        </p:nvSpPr>
        <p:spPr bwMode="auto">
          <a:xfrm>
            <a:off x="3933825" y="3549650"/>
            <a:ext cx="1411288" cy="0"/>
          </a:xfrm>
          <a:prstGeom prst="line">
            <a:avLst/>
          </a:prstGeom>
          <a:noFill/>
          <a:ln w="28575">
            <a:solidFill>
              <a:schemeClr val="tx1"/>
            </a:solidFill>
            <a:round/>
            <a:headEnd/>
            <a:tailEnd/>
          </a:ln>
        </p:spPr>
        <p:txBody>
          <a:bodyPr wrap="none"/>
          <a:lstStyle/>
          <a:p>
            <a:endParaRPr lang="zh-CN" altLang="en-US"/>
          </a:p>
        </p:txBody>
      </p:sp>
      <p:sp>
        <p:nvSpPr>
          <p:cNvPr id="135189" name="Line 21"/>
          <p:cNvSpPr>
            <a:spLocks noChangeShapeType="1"/>
          </p:cNvSpPr>
          <p:nvPr/>
        </p:nvSpPr>
        <p:spPr bwMode="auto">
          <a:xfrm>
            <a:off x="3933825" y="3894138"/>
            <a:ext cx="1411288" cy="0"/>
          </a:xfrm>
          <a:prstGeom prst="line">
            <a:avLst/>
          </a:prstGeom>
          <a:noFill/>
          <a:ln w="28575">
            <a:solidFill>
              <a:schemeClr val="tx1"/>
            </a:solidFill>
            <a:round/>
            <a:headEnd/>
            <a:tailEnd/>
          </a:ln>
        </p:spPr>
        <p:txBody>
          <a:bodyPr wrap="none"/>
          <a:lstStyle/>
          <a:p>
            <a:endParaRPr lang="zh-CN" altLang="en-US"/>
          </a:p>
        </p:txBody>
      </p:sp>
      <p:sp>
        <p:nvSpPr>
          <p:cNvPr id="135190" name="Line 22"/>
          <p:cNvSpPr>
            <a:spLocks noChangeShapeType="1"/>
          </p:cNvSpPr>
          <p:nvPr/>
        </p:nvSpPr>
        <p:spPr bwMode="auto">
          <a:xfrm>
            <a:off x="3933825" y="4240213"/>
            <a:ext cx="1411288" cy="0"/>
          </a:xfrm>
          <a:prstGeom prst="line">
            <a:avLst/>
          </a:prstGeom>
          <a:noFill/>
          <a:ln w="28575">
            <a:solidFill>
              <a:schemeClr val="tx1"/>
            </a:solidFill>
            <a:round/>
            <a:headEnd/>
            <a:tailEnd/>
          </a:ln>
        </p:spPr>
        <p:txBody>
          <a:bodyPr wrap="none"/>
          <a:lstStyle/>
          <a:p>
            <a:endParaRPr lang="zh-CN" altLang="en-US"/>
          </a:p>
        </p:txBody>
      </p:sp>
      <p:sp>
        <p:nvSpPr>
          <p:cNvPr id="135191" name="Line 23"/>
          <p:cNvSpPr>
            <a:spLocks noChangeShapeType="1"/>
          </p:cNvSpPr>
          <p:nvPr/>
        </p:nvSpPr>
        <p:spPr bwMode="auto">
          <a:xfrm>
            <a:off x="3933825" y="4586288"/>
            <a:ext cx="1411288" cy="0"/>
          </a:xfrm>
          <a:prstGeom prst="line">
            <a:avLst/>
          </a:prstGeom>
          <a:noFill/>
          <a:ln w="28575">
            <a:solidFill>
              <a:schemeClr val="tx1"/>
            </a:solidFill>
            <a:round/>
            <a:headEnd/>
            <a:tailEnd/>
          </a:ln>
        </p:spPr>
        <p:txBody>
          <a:bodyPr wrap="none"/>
          <a:lstStyle/>
          <a:p>
            <a:endParaRPr lang="zh-CN" altLang="en-US"/>
          </a:p>
        </p:txBody>
      </p:sp>
      <p:sp>
        <p:nvSpPr>
          <p:cNvPr id="135192" name="Line 24"/>
          <p:cNvSpPr>
            <a:spLocks noChangeShapeType="1"/>
          </p:cNvSpPr>
          <p:nvPr/>
        </p:nvSpPr>
        <p:spPr bwMode="auto">
          <a:xfrm>
            <a:off x="3933825" y="4905375"/>
            <a:ext cx="1411288" cy="0"/>
          </a:xfrm>
          <a:prstGeom prst="line">
            <a:avLst/>
          </a:prstGeom>
          <a:noFill/>
          <a:ln w="28575">
            <a:solidFill>
              <a:schemeClr val="tx1"/>
            </a:solidFill>
            <a:round/>
            <a:headEnd/>
            <a:tailEnd/>
          </a:ln>
        </p:spPr>
        <p:txBody>
          <a:bodyPr wrap="none"/>
          <a:lstStyle/>
          <a:p>
            <a:endParaRPr lang="zh-CN" altLang="en-US"/>
          </a:p>
        </p:txBody>
      </p:sp>
      <p:sp>
        <p:nvSpPr>
          <p:cNvPr id="135193" name="Line 25"/>
          <p:cNvSpPr>
            <a:spLocks noChangeShapeType="1"/>
          </p:cNvSpPr>
          <p:nvPr/>
        </p:nvSpPr>
        <p:spPr bwMode="auto">
          <a:xfrm>
            <a:off x="3933825" y="5249863"/>
            <a:ext cx="1411288" cy="0"/>
          </a:xfrm>
          <a:prstGeom prst="line">
            <a:avLst/>
          </a:prstGeom>
          <a:noFill/>
          <a:ln w="28575" cap="sq">
            <a:solidFill>
              <a:schemeClr val="tx1"/>
            </a:solidFill>
            <a:round/>
            <a:headEnd/>
            <a:tailEnd/>
          </a:ln>
        </p:spPr>
        <p:txBody>
          <a:bodyPr wrap="none"/>
          <a:lstStyle/>
          <a:p>
            <a:endParaRPr lang="zh-CN" altLang="en-US"/>
          </a:p>
        </p:txBody>
      </p:sp>
      <p:sp>
        <p:nvSpPr>
          <p:cNvPr id="135194" name="Line 26"/>
          <p:cNvSpPr>
            <a:spLocks noChangeShapeType="1"/>
          </p:cNvSpPr>
          <p:nvPr/>
        </p:nvSpPr>
        <p:spPr bwMode="auto">
          <a:xfrm>
            <a:off x="3933825" y="1503363"/>
            <a:ext cx="0" cy="3746500"/>
          </a:xfrm>
          <a:prstGeom prst="line">
            <a:avLst/>
          </a:prstGeom>
          <a:noFill/>
          <a:ln w="28575" cap="sq">
            <a:solidFill>
              <a:schemeClr val="tx1"/>
            </a:solidFill>
            <a:round/>
            <a:headEnd/>
            <a:tailEnd/>
          </a:ln>
        </p:spPr>
        <p:txBody>
          <a:bodyPr wrap="none"/>
          <a:lstStyle/>
          <a:p>
            <a:endParaRPr lang="zh-CN" altLang="en-US"/>
          </a:p>
        </p:txBody>
      </p:sp>
      <p:sp>
        <p:nvSpPr>
          <p:cNvPr id="135195" name="Line 27"/>
          <p:cNvSpPr>
            <a:spLocks noChangeShapeType="1"/>
          </p:cNvSpPr>
          <p:nvPr/>
        </p:nvSpPr>
        <p:spPr bwMode="auto">
          <a:xfrm>
            <a:off x="5310188" y="1503363"/>
            <a:ext cx="0" cy="3746500"/>
          </a:xfrm>
          <a:prstGeom prst="line">
            <a:avLst/>
          </a:prstGeom>
          <a:noFill/>
          <a:ln w="28575" cap="sq">
            <a:solidFill>
              <a:schemeClr val="tx1"/>
            </a:solidFill>
            <a:round/>
            <a:headEnd/>
            <a:tailEnd/>
          </a:ln>
        </p:spPr>
        <p:txBody>
          <a:bodyPr wrap="none"/>
          <a:lstStyle/>
          <a:p>
            <a:endParaRPr lang="zh-CN" altLang="en-US"/>
          </a:p>
        </p:txBody>
      </p:sp>
      <p:sp>
        <p:nvSpPr>
          <p:cNvPr id="135196" name="Text Box 28"/>
          <p:cNvSpPr txBox="1">
            <a:spLocks noChangeArrowheads="1"/>
          </p:cNvSpPr>
          <p:nvPr/>
        </p:nvSpPr>
        <p:spPr bwMode="auto">
          <a:xfrm>
            <a:off x="4408488" y="2160588"/>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5197" name="Text Box 29"/>
          <p:cNvSpPr txBox="1">
            <a:spLocks noChangeArrowheads="1"/>
          </p:cNvSpPr>
          <p:nvPr/>
        </p:nvSpPr>
        <p:spPr bwMode="auto">
          <a:xfrm>
            <a:off x="4408488" y="3535363"/>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5198" name="Text Box 30"/>
          <p:cNvSpPr txBox="1">
            <a:spLocks noChangeArrowheads="1"/>
          </p:cNvSpPr>
          <p:nvPr/>
        </p:nvSpPr>
        <p:spPr bwMode="auto">
          <a:xfrm>
            <a:off x="4424363" y="4557713"/>
            <a:ext cx="549275" cy="39687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a:t>
            </a:r>
          </a:p>
        </p:txBody>
      </p:sp>
      <p:sp>
        <p:nvSpPr>
          <p:cNvPr id="135199" name="Text Box 31"/>
          <p:cNvSpPr txBox="1">
            <a:spLocks noChangeArrowheads="1"/>
          </p:cNvSpPr>
          <p:nvPr/>
        </p:nvSpPr>
        <p:spPr bwMode="auto">
          <a:xfrm>
            <a:off x="4095750" y="1071563"/>
            <a:ext cx="1206500" cy="396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主存储体</a:t>
            </a:r>
          </a:p>
        </p:txBody>
      </p:sp>
      <p:sp>
        <p:nvSpPr>
          <p:cNvPr id="135200" name="Text Box 49"/>
          <p:cNvSpPr txBox="1">
            <a:spLocks noChangeArrowheads="1"/>
          </p:cNvSpPr>
          <p:nvPr/>
        </p:nvSpPr>
        <p:spPr bwMode="auto">
          <a:xfrm>
            <a:off x="1143000" y="1071563"/>
            <a:ext cx="1552575" cy="396875"/>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000">
                <a:latin typeface="Times New Roman" pitchFamily="18" charset="0"/>
              </a:rPr>
              <a:t>Cache</a:t>
            </a:r>
            <a:r>
              <a:rPr lang="zh-CN" altLang="en-US">
                <a:latin typeface="Times New Roman" pitchFamily="18" charset="0"/>
              </a:rPr>
              <a:t>存储体</a:t>
            </a:r>
          </a:p>
        </p:txBody>
      </p:sp>
      <p:sp>
        <p:nvSpPr>
          <p:cNvPr id="135201" name="AutoShape 83"/>
          <p:cNvSpPr>
            <a:spLocks/>
          </p:cNvSpPr>
          <p:nvPr/>
        </p:nvSpPr>
        <p:spPr bwMode="auto">
          <a:xfrm rot="5400000">
            <a:off x="4601368" y="4672807"/>
            <a:ext cx="144463" cy="1441450"/>
          </a:xfrm>
          <a:prstGeom prst="rightBrace">
            <a:avLst>
              <a:gd name="adj1" fmla="val 83150"/>
              <a:gd name="adj2" fmla="val 50000"/>
            </a:avLst>
          </a:prstGeom>
          <a:noFill/>
          <a:ln w="38100">
            <a:solidFill>
              <a:schemeClr val="tx1"/>
            </a:solidFill>
            <a:round/>
            <a:headEnd/>
            <a:tailEnd/>
          </a:ln>
        </p:spPr>
        <p:txBody>
          <a:bodyPr rot="10800000" vert="eaVert" wrap="none" anchor="ctr"/>
          <a:lstStyle/>
          <a:p>
            <a:pPr algn="l" eaLnBrk="1" hangingPunct="1">
              <a:buClrTx/>
              <a:buSzTx/>
              <a:buFontTx/>
              <a:buNone/>
            </a:pPr>
            <a:endParaRPr lang="zh-CN" altLang="en-US" sz="800">
              <a:latin typeface="宋体" pitchFamily="2" charset="-122"/>
            </a:endParaRPr>
          </a:p>
        </p:txBody>
      </p:sp>
      <p:sp>
        <p:nvSpPr>
          <p:cNvPr id="135202" name="Rectangle 43"/>
          <p:cNvSpPr>
            <a:spLocks noChangeArrowheads="1"/>
          </p:cNvSpPr>
          <p:nvPr/>
        </p:nvSpPr>
        <p:spPr bwMode="auto">
          <a:xfrm>
            <a:off x="4160838" y="5480050"/>
            <a:ext cx="1187450" cy="346075"/>
          </a:xfrm>
          <a:prstGeom prst="rect">
            <a:avLst/>
          </a:prstGeom>
          <a:noFill/>
          <a:ln w="9525">
            <a:noFill/>
            <a:miter lim="800000"/>
            <a:headEnd/>
            <a:tailEnd/>
          </a:ln>
        </p:spPr>
        <p:txBody>
          <a:bodyPr/>
          <a:lstStyle/>
          <a:p>
            <a:pPr algn="l" eaLnBrk="1" hangingPunct="1">
              <a:buClr>
                <a:schemeClr val="accent2"/>
              </a:buClr>
            </a:pPr>
            <a:r>
              <a:rPr lang="en-US" altLang="zh-CN">
                <a:latin typeface="Times New Roman" pitchFamily="18" charset="0"/>
              </a:rPr>
              <a:t>64</a:t>
            </a:r>
            <a:r>
              <a:rPr lang="zh-CN" altLang="en-US">
                <a:latin typeface="Times New Roman" pitchFamily="18" charset="0"/>
              </a:rPr>
              <a:t>字节 </a:t>
            </a:r>
          </a:p>
        </p:txBody>
      </p:sp>
      <p:sp>
        <p:nvSpPr>
          <p:cNvPr id="65" name="Text Box 104"/>
          <p:cNvSpPr txBox="1">
            <a:spLocks noChangeArrowheads="1"/>
          </p:cNvSpPr>
          <p:nvPr/>
        </p:nvSpPr>
        <p:spPr bwMode="auto">
          <a:xfrm>
            <a:off x="5357813" y="2286000"/>
            <a:ext cx="3643312" cy="1384300"/>
          </a:xfrm>
          <a:prstGeom prst="rect">
            <a:avLst/>
          </a:prstGeom>
          <a:noFill/>
          <a:ln w="9525">
            <a:noFill/>
            <a:miter lim="800000"/>
            <a:headEnd/>
            <a:tailEnd/>
          </a:ln>
        </p:spPr>
        <p:txBody>
          <a:bodyPr>
            <a:spAutoFit/>
          </a:bodyPr>
          <a:lstStyle/>
          <a:p>
            <a:pPr algn="l" eaLnBrk="1" hangingPunct="1">
              <a:spcBef>
                <a:spcPct val="0"/>
              </a:spcBef>
              <a:buClrTx/>
              <a:buSzTx/>
              <a:buFont typeface="Arial" charset="0"/>
              <a:buChar char="•"/>
            </a:pPr>
            <a:r>
              <a:rPr lang="zh-CN" altLang="en-US" sz="2800">
                <a:latin typeface="Times New Roman" pitchFamily="18" charset="0"/>
              </a:rPr>
              <a:t>主存第</a:t>
            </a:r>
            <a:r>
              <a:rPr lang="en-US" altLang="zh-CN" sz="2800">
                <a:latin typeface="Times New Roman" pitchFamily="18" charset="0"/>
              </a:rPr>
              <a:t>0</a:t>
            </a:r>
            <a:r>
              <a:rPr lang="zh-CN" altLang="en-US" sz="2800">
                <a:latin typeface="Times New Roman" pitchFamily="18" charset="0"/>
              </a:rPr>
              <a:t>号单元未命中，将主存字块</a:t>
            </a:r>
            <a:r>
              <a:rPr lang="en-US" altLang="zh-CN" sz="2800">
                <a:latin typeface="Times New Roman" pitchFamily="18" charset="0"/>
              </a:rPr>
              <a:t>0</a:t>
            </a:r>
            <a:r>
              <a:rPr lang="zh-CN" altLang="en-US" sz="2800">
                <a:latin typeface="Times New Roman" pitchFamily="18" charset="0"/>
              </a:rPr>
              <a:t>读入</a:t>
            </a:r>
            <a:r>
              <a:rPr lang="en-US" altLang="zh-CN" sz="2800">
                <a:latin typeface="Times New Roman" pitchFamily="18" charset="0"/>
              </a:rPr>
              <a:t>cache</a:t>
            </a:r>
            <a:r>
              <a:rPr lang="zh-CN" altLang="en-US" sz="2800">
                <a:latin typeface="Times New Roman" pitchFamily="18" charset="0"/>
              </a:rPr>
              <a:t>。</a:t>
            </a:r>
            <a:endParaRPr lang="en-US" altLang="zh-CN" sz="2800">
              <a:latin typeface="Times New Roman" pitchFamily="18" charset="0"/>
            </a:endParaRPr>
          </a:p>
        </p:txBody>
      </p:sp>
      <p:sp>
        <p:nvSpPr>
          <p:cNvPr id="135204" name="Text Box 104"/>
          <p:cNvSpPr txBox="1">
            <a:spLocks noChangeArrowheads="1"/>
          </p:cNvSpPr>
          <p:nvPr/>
        </p:nvSpPr>
        <p:spPr bwMode="auto">
          <a:xfrm>
            <a:off x="228600" y="115888"/>
            <a:ext cx="6272213" cy="646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P122 </a:t>
            </a:r>
            <a:r>
              <a:rPr lang="zh-CN" altLang="en-US" sz="3600">
                <a:latin typeface="Times New Roman" pitchFamily="18" charset="0"/>
              </a:rPr>
              <a:t>例</a:t>
            </a:r>
            <a:r>
              <a:rPr lang="en-US" altLang="zh-CN" sz="3600">
                <a:latin typeface="Times New Roman" pitchFamily="18" charset="0"/>
              </a:rPr>
              <a:t>4.11 </a:t>
            </a:r>
            <a:r>
              <a:rPr lang="zh-CN" altLang="en-US" sz="3600">
                <a:latin typeface="Times New Roman" pitchFamily="18" charset="0"/>
              </a:rPr>
              <a:t>题目</a:t>
            </a:r>
            <a:r>
              <a:rPr lang="en-US" altLang="zh-CN" sz="3600">
                <a:latin typeface="Times New Roman" pitchFamily="18" charset="0"/>
              </a:rPr>
              <a:t>(</a:t>
            </a:r>
            <a:r>
              <a:rPr lang="zh-CN" altLang="en-US" sz="3600">
                <a:latin typeface="Times New Roman" pitchFamily="18" charset="0"/>
              </a:rPr>
              <a:t>续</a:t>
            </a:r>
            <a:r>
              <a:rPr lang="en-US" altLang="zh-CN" sz="3600">
                <a:latin typeface="Times New Roman" pitchFamily="18" charset="0"/>
              </a:rPr>
              <a:t>1)</a:t>
            </a:r>
          </a:p>
        </p:txBody>
      </p:sp>
      <p:graphicFrame>
        <p:nvGraphicFramePr>
          <p:cNvPr id="83" name="表格 82"/>
          <p:cNvGraphicFramePr>
            <a:graphicFrameLocks noGrp="1"/>
          </p:cNvGraphicFramePr>
          <p:nvPr/>
        </p:nvGraphicFramePr>
        <p:xfrm>
          <a:off x="571500" y="1500188"/>
          <a:ext cx="3071836" cy="2966720"/>
        </p:xfrm>
        <a:graphic>
          <a:graphicData uri="http://schemas.openxmlformats.org/drawingml/2006/table">
            <a:tbl>
              <a:tblPr firstRow="1" bandRow="1">
                <a:tableStyleId>{5C22544A-7EE6-4342-B048-85BDC9FD1C3A}</a:tableStyleId>
              </a:tblPr>
              <a:tblGrid>
                <a:gridCol w="767959">
                  <a:extLst>
                    <a:ext uri="{9D8B030D-6E8A-4147-A177-3AD203B41FA5}">
                      <a16:colId xmlns:a16="http://schemas.microsoft.com/office/drawing/2014/main" val="20000"/>
                    </a:ext>
                  </a:extLst>
                </a:gridCol>
                <a:gridCol w="767959">
                  <a:extLst>
                    <a:ext uri="{9D8B030D-6E8A-4147-A177-3AD203B41FA5}">
                      <a16:colId xmlns:a16="http://schemas.microsoft.com/office/drawing/2014/main" val="20001"/>
                    </a:ext>
                  </a:extLst>
                </a:gridCol>
                <a:gridCol w="767959">
                  <a:extLst>
                    <a:ext uri="{9D8B030D-6E8A-4147-A177-3AD203B41FA5}">
                      <a16:colId xmlns:a16="http://schemas.microsoft.com/office/drawing/2014/main" val="20002"/>
                    </a:ext>
                  </a:extLst>
                </a:gridCol>
                <a:gridCol w="767959">
                  <a:extLst>
                    <a:ext uri="{9D8B030D-6E8A-4147-A177-3AD203B41FA5}">
                      <a16:colId xmlns:a16="http://schemas.microsoft.com/office/drawing/2014/main" val="20003"/>
                    </a:ext>
                  </a:extLst>
                </a:gridCol>
              </a:tblGrid>
              <a:tr h="370840">
                <a:tc>
                  <a:txBody>
                    <a:bodyPr/>
                    <a:lstStyle/>
                    <a:p>
                      <a:r>
                        <a:rPr lang="zh-CN" altLang="en-US" dirty="0"/>
                        <a:t>字块</a:t>
                      </a:r>
                      <a:r>
                        <a:rPr lang="en-US" altLang="zh-CN" dirty="0"/>
                        <a:t>0</a:t>
                      </a:r>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mn-lt"/>
                          <a:ea typeface="+mn-ea"/>
                          <a:cs typeface="+mn-cs"/>
                        </a:rPr>
                        <a:t>字块</a:t>
                      </a:r>
                      <a:r>
                        <a:rPr kumimoji="0" lang="en-US" altLang="zh-CN" sz="1800" b="1" i="0" u="none" strike="noStrike" kern="1200" cap="none" spc="0" normalizeH="0" baseline="0" noProof="0" dirty="0">
                          <a:ln>
                            <a:noFill/>
                          </a:ln>
                          <a:solidFill>
                            <a:prstClr val="white"/>
                          </a:solidFill>
                          <a:effectLst/>
                          <a:uLnTx/>
                          <a:uFillTx/>
                          <a:latin typeface="+mn-lt"/>
                          <a:ea typeface="+mn-ea"/>
                          <a:cs typeface="+mn-cs"/>
                        </a:rPr>
                        <a:t>1</a:t>
                      </a:r>
                      <a:endParaRPr kumimoji="0" lang="zh-CN" altLang="en-US" sz="1800" b="1" i="0" u="none" strike="noStrike" kern="1200" cap="none" spc="0" normalizeH="0" baseline="0" noProof="0" dirty="0">
                        <a:ln>
                          <a:noFill/>
                        </a:ln>
                        <a:solidFill>
                          <a:prstClr val="white"/>
                        </a:solidFill>
                        <a:effectLst/>
                        <a:uLnTx/>
                        <a:uFillTx/>
                        <a:latin typeface="+mn-lt"/>
                        <a:ea typeface="+mn-ea"/>
                        <a:cs typeface="+mn-cs"/>
                      </a:endParaRPr>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extLst>
                  <a:ext uri="{0D108BD9-81ED-4DB2-BD59-A6C34878D82A}">
                    <a16:rowId xmlns:a16="http://schemas.microsoft.com/office/drawing/2014/main" val="10001"/>
                  </a:ext>
                </a:extLst>
              </a:tr>
              <a:tr h="370840">
                <a:tc>
                  <a:txBody>
                    <a:bodyPr/>
                    <a:lstStyle/>
                    <a:p>
                      <a:pPr algn="ctr"/>
                      <a:r>
                        <a:rPr lang="en-US" altLang="zh-CN" b="1" dirty="0">
                          <a:solidFill>
                            <a:schemeClr val="bg1"/>
                          </a:solidFill>
                        </a:rPr>
                        <a:t>…</a:t>
                      </a:r>
                      <a:endParaRPr lang="zh-CN" altLang="en-US" b="1" dirty="0">
                        <a:solidFill>
                          <a:schemeClr val="bg1"/>
                        </a:solidFill>
                      </a:endParaRPr>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mn-lt"/>
                          <a:ea typeface="+mn-ea"/>
                          <a:cs typeface="+mn-cs"/>
                        </a:rPr>
                        <a:t>字块</a:t>
                      </a:r>
                      <a:r>
                        <a:rPr kumimoji="0" lang="en-US" altLang="zh-CN" sz="1800" b="1" i="0" u="none" strike="noStrike" kern="1200" cap="none" spc="0" normalizeH="0" baseline="0" noProof="0" dirty="0">
                          <a:ln>
                            <a:noFill/>
                          </a:ln>
                          <a:solidFill>
                            <a:prstClr val="white"/>
                          </a:solidFill>
                          <a:effectLst/>
                          <a:uLnTx/>
                          <a:uFillTx/>
                          <a:latin typeface="+mn-lt"/>
                          <a:ea typeface="+mn-ea"/>
                          <a:cs typeface="+mn-cs"/>
                        </a:rPr>
                        <a:t>11</a:t>
                      </a:r>
                      <a:endParaRPr kumimoji="0" lang="zh-CN" altLang="en-US" sz="1800" b="1" i="0" u="none" strike="noStrike" kern="1200" cap="none" spc="0" normalizeH="0" baseline="0" noProof="0" dirty="0">
                        <a:ln>
                          <a:noFill/>
                        </a:ln>
                        <a:solidFill>
                          <a:prstClr val="white"/>
                        </a:solidFill>
                        <a:effectLst/>
                        <a:uLnTx/>
                        <a:uFillTx/>
                        <a:latin typeface="+mn-lt"/>
                        <a:ea typeface="+mn-ea"/>
                        <a:cs typeface="+mn-cs"/>
                      </a:endParaRPr>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dirty="0"/>
                    </a:p>
                  </a:txBody>
                  <a:tcPr marL="36000" marR="36000">
                    <a:solidFill>
                      <a:schemeClr val="tx2"/>
                    </a:solidFill>
                  </a:tcPr>
                </a:tc>
                <a:extLst>
                  <a:ext uri="{0D108BD9-81ED-4DB2-BD59-A6C34878D82A}">
                    <a16:rowId xmlns:a16="http://schemas.microsoft.com/office/drawing/2014/main" val="10003"/>
                  </a:ext>
                </a:extLst>
              </a:tr>
              <a:tr h="370840">
                <a:tc>
                  <a:txBody>
                    <a:bodyPr/>
                    <a:lstStyle/>
                    <a:p>
                      <a:r>
                        <a:rPr lang="zh-CN" altLang="en-US" b="1" dirty="0">
                          <a:solidFill>
                            <a:schemeClr val="bg1"/>
                          </a:solidFill>
                        </a:rPr>
                        <a:t>字块</a:t>
                      </a:r>
                      <a:r>
                        <a:rPr lang="en-US" altLang="zh-CN" b="1" dirty="0">
                          <a:solidFill>
                            <a:schemeClr val="bg1"/>
                          </a:solidFill>
                        </a:rPr>
                        <a:t>12</a:t>
                      </a:r>
                      <a:endParaRPr lang="zh-CN" altLang="en-US" b="1" dirty="0">
                        <a:solidFill>
                          <a:schemeClr val="bg1"/>
                        </a:solidFill>
                      </a:endParaRPr>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a:p>
                  </a:txBody>
                  <a:tcPr marL="36000" marR="36000">
                    <a:solidFill>
                      <a:schemeClr val="tx2"/>
                    </a:solidFill>
                  </a:tcPr>
                </a:tc>
                <a:extLst>
                  <a:ext uri="{0D108BD9-81ED-4DB2-BD59-A6C34878D82A}">
                    <a16:rowId xmlns:a16="http://schemas.microsoft.com/office/drawing/2014/main" val="10004"/>
                  </a:ext>
                </a:extLst>
              </a:tr>
              <a:tr h="370840">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extLst>
                  <a:ext uri="{0D108BD9-81ED-4DB2-BD59-A6C34878D82A}">
                    <a16:rowId xmlns:a16="http://schemas.microsoft.com/office/drawing/2014/main" val="10005"/>
                  </a:ext>
                </a:extLst>
              </a:tr>
              <a:tr h="370840">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extLst>
                  <a:ext uri="{0D108BD9-81ED-4DB2-BD59-A6C34878D82A}">
                    <a16:rowId xmlns:a16="http://schemas.microsoft.com/office/drawing/2014/main" val="10006"/>
                  </a:ext>
                </a:extLst>
              </a:tr>
              <a:tr h="370840">
                <a:tc>
                  <a:txBody>
                    <a:bodyPr/>
                    <a:lstStyle/>
                    <a:p>
                      <a:endParaRPr lang="zh-CN" altLang="en-US"/>
                    </a:p>
                  </a:txBody>
                  <a:tcPr marL="36000" marR="36000">
                    <a:solidFill>
                      <a:schemeClr val="tx2"/>
                    </a:solidFill>
                  </a:tcPr>
                </a:tc>
                <a:tc>
                  <a:txBody>
                    <a:bodyPr/>
                    <a:lstStyle/>
                    <a:p>
                      <a:endParaRPr lang="zh-CN" altLang="en-US"/>
                    </a:p>
                  </a:txBody>
                  <a:tcPr marL="36000" marR="36000">
                    <a:solidFill>
                      <a:schemeClr val="tx2"/>
                    </a:solidFill>
                  </a:tcPr>
                </a:tc>
                <a:tc>
                  <a:txBody>
                    <a:bodyPr/>
                    <a:lstStyle/>
                    <a:p>
                      <a:endParaRPr lang="zh-CN" altLang="en-US" dirty="0"/>
                    </a:p>
                  </a:txBody>
                  <a:tcPr marL="36000" marR="36000">
                    <a:solidFill>
                      <a:schemeClr val="tx2"/>
                    </a:solidFill>
                  </a:tcPr>
                </a:tc>
                <a:tc>
                  <a:txBody>
                    <a:bodyPr/>
                    <a:lstStyle/>
                    <a:p>
                      <a:endParaRPr lang="zh-CN" altLang="en-US" dirty="0"/>
                    </a:p>
                  </a:txBody>
                  <a:tcPr marL="36000" marR="36000">
                    <a:solidFill>
                      <a:schemeClr val="tx2"/>
                    </a:solidFill>
                  </a:tcPr>
                </a:tc>
                <a:extLst>
                  <a:ext uri="{0D108BD9-81ED-4DB2-BD59-A6C34878D82A}">
                    <a16:rowId xmlns:a16="http://schemas.microsoft.com/office/drawing/2014/main" val="10007"/>
                  </a:ext>
                </a:extLst>
              </a:tr>
            </a:tbl>
          </a:graphicData>
        </a:graphic>
      </p:graphicFrame>
      <p:sp>
        <p:nvSpPr>
          <p:cNvPr id="135252" name="Rectangle 4"/>
          <p:cNvSpPr>
            <a:spLocks noChangeArrowheads="1"/>
          </p:cNvSpPr>
          <p:nvPr/>
        </p:nvSpPr>
        <p:spPr bwMode="auto">
          <a:xfrm>
            <a:off x="55737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3" name="Rectangle 5"/>
          <p:cNvSpPr>
            <a:spLocks noChangeArrowheads="1"/>
          </p:cNvSpPr>
          <p:nvPr/>
        </p:nvSpPr>
        <p:spPr bwMode="auto">
          <a:xfrm>
            <a:off x="60055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4" name="Rectangle 6"/>
          <p:cNvSpPr>
            <a:spLocks noChangeArrowheads="1"/>
          </p:cNvSpPr>
          <p:nvPr/>
        </p:nvSpPr>
        <p:spPr bwMode="auto">
          <a:xfrm>
            <a:off x="64373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5" name="Rectangle 7"/>
          <p:cNvSpPr>
            <a:spLocks noChangeArrowheads="1"/>
          </p:cNvSpPr>
          <p:nvPr/>
        </p:nvSpPr>
        <p:spPr bwMode="auto">
          <a:xfrm>
            <a:off x="68691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6" name="Rectangle 8"/>
          <p:cNvSpPr>
            <a:spLocks noChangeArrowheads="1"/>
          </p:cNvSpPr>
          <p:nvPr/>
        </p:nvSpPr>
        <p:spPr bwMode="auto">
          <a:xfrm>
            <a:off x="73009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7" name="Rectangle 9"/>
          <p:cNvSpPr>
            <a:spLocks noChangeArrowheads="1"/>
          </p:cNvSpPr>
          <p:nvPr/>
        </p:nvSpPr>
        <p:spPr bwMode="auto">
          <a:xfrm>
            <a:off x="7734300"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8" name="Rectangle 10"/>
          <p:cNvSpPr>
            <a:spLocks noChangeArrowheads="1"/>
          </p:cNvSpPr>
          <p:nvPr/>
        </p:nvSpPr>
        <p:spPr bwMode="auto">
          <a:xfrm>
            <a:off x="8164513"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59" name="Rectangle 11"/>
          <p:cNvSpPr>
            <a:spLocks noChangeArrowheads="1"/>
          </p:cNvSpPr>
          <p:nvPr/>
        </p:nvSpPr>
        <p:spPr bwMode="auto">
          <a:xfrm>
            <a:off x="8597900" y="1487488"/>
            <a:ext cx="431800" cy="287337"/>
          </a:xfrm>
          <a:prstGeom prst="rect">
            <a:avLst/>
          </a:prstGeom>
          <a:solidFill>
            <a:srgbClr val="339966"/>
          </a:solidFill>
          <a:ln w="12700" algn="ctr">
            <a:solidFill>
              <a:schemeClr val="tx1"/>
            </a:solidFill>
            <a:miter lim="800000"/>
            <a:headEnd/>
            <a:tailEnd/>
          </a:ln>
        </p:spPr>
        <p:txBody>
          <a:bodyPr wrap="none" anchor="ctr"/>
          <a:lstStyle/>
          <a:p>
            <a:endParaRPr lang="zh-CN" altLang="en-US"/>
          </a:p>
        </p:txBody>
      </p:sp>
      <p:sp>
        <p:nvSpPr>
          <p:cNvPr id="135260" name="Rectangle 12"/>
          <p:cNvSpPr>
            <a:spLocks noChangeArrowheads="1"/>
          </p:cNvSpPr>
          <p:nvPr/>
        </p:nvSpPr>
        <p:spPr bwMode="auto">
          <a:xfrm>
            <a:off x="5573713" y="1487488"/>
            <a:ext cx="863600" cy="287337"/>
          </a:xfrm>
          <a:prstGeom prst="rect">
            <a:avLst/>
          </a:prstGeom>
          <a:solidFill>
            <a:schemeClr val="accent1">
              <a:alpha val="70195"/>
            </a:schemeClr>
          </a:solidFill>
          <a:ln w="12700" algn="ctr">
            <a:solidFill>
              <a:schemeClr val="tx1"/>
            </a:solidFill>
            <a:miter lim="800000"/>
            <a:headEnd/>
            <a:tailEnd/>
          </a:ln>
        </p:spPr>
        <p:txBody>
          <a:bodyPr wrap="none" anchor="ctr"/>
          <a:lstStyle/>
          <a:p>
            <a:endParaRPr lang="zh-CN" altLang="en-US"/>
          </a:p>
        </p:txBody>
      </p:sp>
      <p:sp>
        <p:nvSpPr>
          <p:cNvPr id="135261" name="Rectangle 13"/>
          <p:cNvSpPr>
            <a:spLocks noChangeArrowheads="1"/>
          </p:cNvSpPr>
          <p:nvPr/>
        </p:nvSpPr>
        <p:spPr bwMode="auto">
          <a:xfrm>
            <a:off x="6437313" y="1487488"/>
            <a:ext cx="863600" cy="287337"/>
          </a:xfrm>
          <a:prstGeom prst="rect">
            <a:avLst/>
          </a:prstGeom>
          <a:solidFill>
            <a:schemeClr val="accent1">
              <a:alpha val="70195"/>
            </a:schemeClr>
          </a:solidFill>
          <a:ln w="12700" algn="ctr">
            <a:solidFill>
              <a:schemeClr val="tx1"/>
            </a:solidFill>
            <a:miter lim="800000"/>
            <a:headEnd/>
            <a:tailEnd/>
          </a:ln>
        </p:spPr>
        <p:txBody>
          <a:bodyPr wrap="none" anchor="ctr"/>
          <a:lstStyle/>
          <a:p>
            <a:endParaRPr lang="zh-CN" altLang="en-US"/>
          </a:p>
        </p:txBody>
      </p:sp>
      <p:sp>
        <p:nvSpPr>
          <p:cNvPr id="135262" name="Rectangle 14"/>
          <p:cNvSpPr>
            <a:spLocks noChangeArrowheads="1"/>
          </p:cNvSpPr>
          <p:nvPr/>
        </p:nvSpPr>
        <p:spPr bwMode="auto">
          <a:xfrm>
            <a:off x="7300913" y="1487488"/>
            <a:ext cx="863600" cy="287337"/>
          </a:xfrm>
          <a:prstGeom prst="rect">
            <a:avLst/>
          </a:prstGeom>
          <a:solidFill>
            <a:schemeClr val="accent1">
              <a:alpha val="70195"/>
            </a:schemeClr>
          </a:solidFill>
          <a:ln w="12700" algn="ctr">
            <a:solidFill>
              <a:schemeClr val="tx1"/>
            </a:solidFill>
            <a:miter lim="800000"/>
            <a:headEnd/>
            <a:tailEnd/>
          </a:ln>
        </p:spPr>
        <p:txBody>
          <a:bodyPr wrap="none" anchor="ctr"/>
          <a:lstStyle/>
          <a:p>
            <a:endParaRPr lang="zh-CN" altLang="en-US"/>
          </a:p>
        </p:txBody>
      </p:sp>
      <p:sp>
        <p:nvSpPr>
          <p:cNvPr id="135263" name="Rectangle 15"/>
          <p:cNvSpPr>
            <a:spLocks noChangeArrowheads="1"/>
          </p:cNvSpPr>
          <p:nvPr/>
        </p:nvSpPr>
        <p:spPr bwMode="auto">
          <a:xfrm>
            <a:off x="8166100" y="1487488"/>
            <a:ext cx="863600" cy="287337"/>
          </a:xfrm>
          <a:prstGeom prst="rect">
            <a:avLst/>
          </a:prstGeom>
          <a:solidFill>
            <a:schemeClr val="accent1">
              <a:alpha val="70195"/>
            </a:schemeClr>
          </a:solidFill>
          <a:ln w="12700" algn="ctr">
            <a:solidFill>
              <a:schemeClr val="tx1"/>
            </a:solidFill>
            <a:miter lim="800000"/>
            <a:headEnd/>
            <a:tailEnd/>
          </a:ln>
        </p:spPr>
        <p:txBody>
          <a:bodyPr wrap="none" anchor="ctr"/>
          <a:lstStyle/>
          <a:p>
            <a:endParaRPr lang="zh-CN" altLang="en-US"/>
          </a:p>
        </p:txBody>
      </p:sp>
      <p:sp>
        <p:nvSpPr>
          <p:cNvPr id="135264" name="AutoShape 16"/>
          <p:cNvSpPr>
            <a:spLocks/>
          </p:cNvSpPr>
          <p:nvPr/>
        </p:nvSpPr>
        <p:spPr bwMode="auto">
          <a:xfrm rot="5400000" flipH="1">
            <a:off x="5718969" y="1639094"/>
            <a:ext cx="138112" cy="431800"/>
          </a:xfrm>
          <a:prstGeom prst="leftBrace">
            <a:avLst>
              <a:gd name="adj1" fmla="val 12390"/>
              <a:gd name="adj2" fmla="val 50000"/>
            </a:avLst>
          </a:prstGeom>
          <a:noFill/>
          <a:ln w="9525">
            <a:solidFill>
              <a:schemeClr val="tx1"/>
            </a:solidFill>
            <a:round/>
            <a:headEnd/>
            <a:tailEnd/>
          </a:ln>
        </p:spPr>
        <p:txBody>
          <a:bodyPr wrap="none" anchor="ctr"/>
          <a:lstStyle/>
          <a:p>
            <a:endParaRPr lang="zh-CN" altLang="en-US"/>
          </a:p>
        </p:txBody>
      </p:sp>
      <p:sp>
        <p:nvSpPr>
          <p:cNvPr id="135265" name="Rectangle 19"/>
          <p:cNvSpPr>
            <a:spLocks noChangeArrowheads="1"/>
          </p:cNvSpPr>
          <p:nvPr/>
        </p:nvSpPr>
        <p:spPr bwMode="auto">
          <a:xfrm>
            <a:off x="5572125" y="1928813"/>
            <a:ext cx="417513" cy="369887"/>
          </a:xfrm>
          <a:prstGeom prst="rect">
            <a:avLst/>
          </a:prstGeom>
          <a:noFill/>
          <a:ln w="9525" algn="ctr">
            <a:noFill/>
            <a:miter lim="800000"/>
            <a:headEnd/>
            <a:tailEnd/>
          </a:ln>
        </p:spPr>
        <p:txBody>
          <a:bodyPr wrap="none">
            <a:spAutoFit/>
          </a:bodyPr>
          <a:lstStyle/>
          <a:p>
            <a:pPr marL="342900" indent="-342900"/>
            <a:r>
              <a:rPr kumimoji="0" lang="zh-CN" altLang="en-US">
                <a:solidFill>
                  <a:srgbClr val="00264C"/>
                </a:solidFill>
              </a:rPr>
              <a:t>字</a:t>
            </a:r>
          </a:p>
        </p:txBody>
      </p:sp>
      <p:sp>
        <p:nvSpPr>
          <p:cNvPr id="135266" name="Rectangle 19"/>
          <p:cNvSpPr>
            <a:spLocks noChangeArrowheads="1"/>
          </p:cNvSpPr>
          <p:nvPr/>
        </p:nvSpPr>
        <p:spPr bwMode="auto">
          <a:xfrm>
            <a:off x="5600700" y="1416050"/>
            <a:ext cx="30162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0</a:t>
            </a:r>
            <a:endParaRPr kumimoji="0" lang="zh-CN" altLang="en-US">
              <a:solidFill>
                <a:srgbClr val="00264C"/>
              </a:solidFill>
            </a:endParaRPr>
          </a:p>
        </p:txBody>
      </p:sp>
      <p:sp>
        <p:nvSpPr>
          <p:cNvPr id="135267" name="Rectangle 19"/>
          <p:cNvSpPr>
            <a:spLocks noChangeArrowheads="1"/>
          </p:cNvSpPr>
          <p:nvPr/>
        </p:nvSpPr>
        <p:spPr bwMode="auto">
          <a:xfrm>
            <a:off x="6072188" y="1416050"/>
            <a:ext cx="30162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1</a:t>
            </a:r>
            <a:endParaRPr kumimoji="0" lang="zh-CN" altLang="en-US">
              <a:solidFill>
                <a:srgbClr val="00264C"/>
              </a:solidFill>
            </a:endParaRPr>
          </a:p>
        </p:txBody>
      </p:sp>
      <p:sp>
        <p:nvSpPr>
          <p:cNvPr id="135268" name="Rectangle 19"/>
          <p:cNvSpPr>
            <a:spLocks noChangeArrowheads="1"/>
          </p:cNvSpPr>
          <p:nvPr/>
        </p:nvSpPr>
        <p:spPr bwMode="auto">
          <a:xfrm>
            <a:off x="6572250" y="1428750"/>
            <a:ext cx="30162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2</a:t>
            </a:r>
            <a:endParaRPr kumimoji="0" lang="zh-CN" altLang="en-US">
              <a:solidFill>
                <a:srgbClr val="00264C"/>
              </a:solidFill>
            </a:endParaRPr>
          </a:p>
        </p:txBody>
      </p:sp>
      <p:sp>
        <p:nvSpPr>
          <p:cNvPr id="135269" name="Rectangle 19"/>
          <p:cNvSpPr>
            <a:spLocks noChangeArrowheads="1"/>
          </p:cNvSpPr>
          <p:nvPr/>
        </p:nvSpPr>
        <p:spPr bwMode="auto">
          <a:xfrm>
            <a:off x="6913563" y="1428750"/>
            <a:ext cx="30162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3</a:t>
            </a:r>
            <a:endParaRPr kumimoji="0" lang="zh-CN" altLang="en-US">
              <a:solidFill>
                <a:srgbClr val="00264C"/>
              </a:solidFill>
            </a:endParaRPr>
          </a:p>
        </p:txBody>
      </p:sp>
      <p:sp>
        <p:nvSpPr>
          <p:cNvPr id="135270" name="Rectangle 19"/>
          <p:cNvSpPr>
            <a:spLocks noChangeArrowheads="1"/>
          </p:cNvSpPr>
          <p:nvPr/>
        </p:nvSpPr>
        <p:spPr bwMode="auto">
          <a:xfrm>
            <a:off x="8699500" y="1428750"/>
            <a:ext cx="30162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7</a:t>
            </a:r>
            <a:endParaRPr kumimoji="0" lang="zh-CN" altLang="en-US">
              <a:solidFill>
                <a:srgbClr val="00264C"/>
              </a:solidFill>
            </a:endParaRPr>
          </a:p>
        </p:txBody>
      </p:sp>
      <p:sp>
        <p:nvSpPr>
          <p:cNvPr id="135271" name="矩形 107"/>
          <p:cNvSpPr>
            <a:spLocks noChangeArrowheads="1"/>
          </p:cNvSpPr>
          <p:nvPr/>
        </p:nvSpPr>
        <p:spPr bwMode="auto">
          <a:xfrm>
            <a:off x="5429250" y="1071563"/>
            <a:ext cx="822325" cy="369887"/>
          </a:xfrm>
          <a:prstGeom prst="rect">
            <a:avLst/>
          </a:prstGeom>
          <a:noFill/>
          <a:ln w="9525">
            <a:noFill/>
            <a:miter lim="800000"/>
            <a:headEnd/>
            <a:tailEnd/>
          </a:ln>
        </p:spPr>
        <p:txBody>
          <a:bodyPr wrap="none">
            <a:spAutoFit/>
          </a:bodyPr>
          <a:lstStyle/>
          <a:p>
            <a:r>
              <a:rPr lang="zh-CN" altLang="en-US">
                <a:latin typeface="Times New Roman" pitchFamily="18" charset="0"/>
              </a:rPr>
              <a:t> 字块</a:t>
            </a:r>
            <a:r>
              <a:rPr lang="en-US" altLang="zh-CN">
                <a:latin typeface="Times New Roman" pitchFamily="18" charset="0"/>
              </a:rPr>
              <a:t>0</a:t>
            </a:r>
            <a:endParaRPr lang="zh-CN" altLang="en-US"/>
          </a:p>
        </p:txBody>
      </p:sp>
      <p:sp>
        <p:nvSpPr>
          <p:cNvPr id="135272" name="Rectangle 19"/>
          <p:cNvSpPr>
            <a:spLocks noChangeArrowheads="1"/>
          </p:cNvSpPr>
          <p:nvPr/>
        </p:nvSpPr>
        <p:spPr bwMode="auto">
          <a:xfrm>
            <a:off x="142875" y="1500188"/>
            <a:ext cx="533400" cy="369887"/>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0</a:t>
            </a:r>
            <a:r>
              <a:rPr kumimoji="0" lang="zh-CN" altLang="en-US">
                <a:solidFill>
                  <a:srgbClr val="00264C"/>
                </a:solidFill>
              </a:rPr>
              <a:t>组</a:t>
            </a:r>
          </a:p>
        </p:txBody>
      </p:sp>
      <p:sp>
        <p:nvSpPr>
          <p:cNvPr id="135273" name="Rectangle 19"/>
          <p:cNvSpPr>
            <a:spLocks noChangeArrowheads="1"/>
          </p:cNvSpPr>
          <p:nvPr/>
        </p:nvSpPr>
        <p:spPr bwMode="auto">
          <a:xfrm>
            <a:off x="142875" y="1857375"/>
            <a:ext cx="533400"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1</a:t>
            </a:r>
            <a:r>
              <a:rPr kumimoji="0" lang="zh-CN" altLang="en-US">
                <a:solidFill>
                  <a:srgbClr val="00264C"/>
                </a:solidFill>
              </a:rPr>
              <a:t>组</a:t>
            </a:r>
          </a:p>
        </p:txBody>
      </p:sp>
      <p:sp>
        <p:nvSpPr>
          <p:cNvPr id="135274" name="Rectangle 19"/>
          <p:cNvSpPr>
            <a:spLocks noChangeArrowheads="1"/>
          </p:cNvSpPr>
          <p:nvPr/>
        </p:nvSpPr>
        <p:spPr bwMode="auto">
          <a:xfrm>
            <a:off x="142875" y="2214563"/>
            <a:ext cx="417513" cy="369887"/>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a:t>
            </a:r>
            <a:endParaRPr kumimoji="0" lang="zh-CN" altLang="en-US">
              <a:solidFill>
                <a:srgbClr val="00264C"/>
              </a:solidFill>
            </a:endParaRPr>
          </a:p>
        </p:txBody>
      </p:sp>
      <p:sp>
        <p:nvSpPr>
          <p:cNvPr id="135275" name="Rectangle 19"/>
          <p:cNvSpPr>
            <a:spLocks noChangeArrowheads="1"/>
          </p:cNvSpPr>
          <p:nvPr/>
        </p:nvSpPr>
        <p:spPr bwMode="auto">
          <a:xfrm>
            <a:off x="0" y="2571750"/>
            <a:ext cx="650875" cy="369888"/>
          </a:xfrm>
          <a:prstGeom prst="rect">
            <a:avLst/>
          </a:prstGeom>
          <a:noFill/>
          <a:ln w="9525" algn="ctr">
            <a:noFill/>
            <a:miter lim="800000"/>
            <a:headEnd/>
            <a:tailEnd/>
          </a:ln>
        </p:spPr>
        <p:txBody>
          <a:bodyPr wrap="none">
            <a:spAutoFit/>
          </a:bodyPr>
          <a:lstStyle/>
          <a:p>
            <a:pPr marL="342900" indent="-342900"/>
            <a:r>
              <a:rPr kumimoji="0" lang="en-US" altLang="zh-CN">
                <a:solidFill>
                  <a:srgbClr val="00264C"/>
                </a:solidFill>
              </a:rPr>
              <a:t>11</a:t>
            </a:r>
            <a:r>
              <a:rPr kumimoji="0" lang="zh-CN" altLang="en-US">
                <a:solidFill>
                  <a:srgbClr val="00264C"/>
                </a:solidFill>
              </a:rPr>
              <a:t>组</a:t>
            </a:r>
          </a:p>
        </p:txBody>
      </p:sp>
      <p:sp>
        <p:nvSpPr>
          <p:cNvPr id="113" name="矩形 112"/>
          <p:cNvSpPr>
            <a:spLocks noChangeArrowheads="1"/>
          </p:cNvSpPr>
          <p:nvPr/>
        </p:nvSpPr>
        <p:spPr bwMode="auto">
          <a:xfrm>
            <a:off x="5357813" y="3714750"/>
            <a:ext cx="3643312" cy="523875"/>
          </a:xfrm>
          <a:prstGeom prst="rect">
            <a:avLst/>
          </a:prstGeom>
          <a:noFill/>
          <a:ln w="9525">
            <a:noFill/>
            <a:miter lim="800000"/>
            <a:headEnd/>
            <a:tailEnd/>
          </a:ln>
        </p:spPr>
        <p:txBody>
          <a:bodyPr>
            <a:spAutoFit/>
          </a:bodyPr>
          <a:lstStyle/>
          <a:p>
            <a:pPr algn="l" eaLnBrk="1" hangingPunct="1">
              <a:spcBef>
                <a:spcPct val="0"/>
              </a:spcBef>
              <a:buClrTx/>
              <a:buSzTx/>
              <a:buFont typeface="Arial" charset="0"/>
              <a:buChar char="•"/>
            </a:pPr>
            <a:r>
              <a:rPr lang="zh-CN" altLang="en-US" sz="2800">
                <a:solidFill>
                  <a:srgbClr val="000000"/>
                </a:solidFill>
                <a:latin typeface="Times New Roman" pitchFamily="18" charset="0"/>
              </a:rPr>
              <a:t>主存第</a:t>
            </a:r>
            <a:r>
              <a:rPr lang="en-US" altLang="zh-CN" sz="2800">
                <a:solidFill>
                  <a:srgbClr val="000000"/>
                </a:solidFill>
                <a:latin typeface="Times New Roman" pitchFamily="18" charset="0"/>
              </a:rPr>
              <a:t>1-7</a:t>
            </a:r>
            <a:r>
              <a:rPr lang="zh-CN" altLang="en-US" sz="2800">
                <a:solidFill>
                  <a:srgbClr val="000000"/>
                </a:solidFill>
                <a:latin typeface="Times New Roman" pitchFamily="18" charset="0"/>
              </a:rPr>
              <a:t>号单元命中。</a:t>
            </a:r>
            <a:endParaRPr lang="en-US" altLang="zh-CN" sz="2800">
              <a:solidFill>
                <a:srgbClr val="000000"/>
              </a:solidFill>
              <a:latin typeface="Times New Roman" pitchFamily="18" charset="0"/>
            </a:endParaRPr>
          </a:p>
        </p:txBody>
      </p:sp>
      <p:sp>
        <p:nvSpPr>
          <p:cNvPr id="114" name="矩形 113"/>
          <p:cNvSpPr>
            <a:spLocks noChangeArrowheads="1"/>
          </p:cNvSpPr>
          <p:nvPr/>
        </p:nvSpPr>
        <p:spPr bwMode="auto">
          <a:xfrm>
            <a:off x="5357813" y="4286250"/>
            <a:ext cx="3571875" cy="1816100"/>
          </a:xfrm>
          <a:prstGeom prst="rect">
            <a:avLst/>
          </a:prstGeom>
          <a:noFill/>
          <a:ln w="9525">
            <a:noFill/>
            <a:miter lim="800000"/>
            <a:headEnd/>
            <a:tailEnd/>
          </a:ln>
        </p:spPr>
        <p:txBody>
          <a:bodyPr>
            <a:spAutoFit/>
          </a:bodyPr>
          <a:lstStyle/>
          <a:p>
            <a:pPr algn="l" eaLnBrk="1" hangingPunct="1">
              <a:spcBef>
                <a:spcPct val="0"/>
              </a:spcBef>
              <a:buClrTx/>
              <a:buSzTx/>
              <a:buFont typeface="Arial" charset="0"/>
              <a:buChar char="•"/>
            </a:pPr>
            <a:r>
              <a:rPr lang="zh-CN" altLang="en-US" sz="2800">
                <a:solidFill>
                  <a:srgbClr val="000000"/>
                </a:solidFill>
                <a:latin typeface="Times New Roman" pitchFamily="18" charset="0"/>
              </a:rPr>
              <a:t>同理第</a:t>
            </a:r>
            <a:r>
              <a:rPr lang="en-US" altLang="zh-CN" sz="2800">
                <a:solidFill>
                  <a:srgbClr val="000000"/>
                </a:solidFill>
                <a:latin typeface="Times New Roman" pitchFamily="18" charset="0"/>
              </a:rPr>
              <a:t>8,16,…,96</a:t>
            </a:r>
            <a:r>
              <a:rPr lang="zh-CN" altLang="en-US" sz="2800">
                <a:solidFill>
                  <a:srgbClr val="000000"/>
                </a:solidFill>
                <a:latin typeface="Times New Roman" pitchFamily="18" charset="0"/>
              </a:rPr>
              <a:t>号单元未命中，需要读操作，其余单元都</a:t>
            </a:r>
            <a:r>
              <a:rPr lang="en-US" altLang="zh-CN" sz="2800">
                <a:solidFill>
                  <a:srgbClr val="000000"/>
                </a:solidFill>
                <a:latin typeface="Times New Roman" pitchFamily="18" charset="0"/>
              </a:rPr>
              <a:t>Cache</a:t>
            </a:r>
            <a:r>
              <a:rPr lang="zh-CN" altLang="en-US" sz="2800">
                <a:solidFill>
                  <a:srgbClr val="000000"/>
                </a:solidFill>
                <a:latin typeface="Times New Roman" pitchFamily="18" charset="0"/>
              </a:rPr>
              <a:t>命中。</a:t>
            </a:r>
            <a:endParaRPr lang="en-US" altLang="zh-CN" sz="2800">
              <a:solidFill>
                <a:srgbClr val="000000"/>
              </a:solidFill>
              <a:latin typeface="Times New Roman" pitchFamily="18" charset="0"/>
            </a:endParaRPr>
          </a:p>
        </p:txBody>
      </p:sp>
      <p:sp>
        <p:nvSpPr>
          <p:cNvPr id="115" name="矩形 114"/>
          <p:cNvSpPr>
            <a:spLocks noChangeArrowheads="1"/>
          </p:cNvSpPr>
          <p:nvPr/>
        </p:nvSpPr>
        <p:spPr bwMode="auto">
          <a:xfrm>
            <a:off x="0" y="6289675"/>
            <a:ext cx="5715000" cy="523875"/>
          </a:xfrm>
          <a:prstGeom prst="rect">
            <a:avLst/>
          </a:prstGeom>
          <a:solidFill>
            <a:srgbClr val="FFFF00"/>
          </a:solidFill>
          <a:ln w="9525">
            <a:noFill/>
            <a:miter lim="800000"/>
            <a:headEnd/>
            <a:tailEnd/>
          </a:ln>
        </p:spPr>
        <p:txBody>
          <a:bodyPr>
            <a:spAutoFit/>
          </a:bodyPr>
          <a:lstStyle/>
          <a:p>
            <a:pPr algn="l" eaLnBrk="1" hangingPunct="1">
              <a:spcBef>
                <a:spcPct val="0"/>
              </a:spcBef>
              <a:buClrTx/>
              <a:buSzTx/>
            </a:pPr>
            <a:r>
              <a:rPr lang="zh-CN" altLang="en-US" sz="2800">
                <a:solidFill>
                  <a:srgbClr val="C00000"/>
                </a:solidFill>
                <a:latin typeface="Times New Roman" pitchFamily="18" charset="0"/>
              </a:rPr>
              <a:t>命中率</a:t>
            </a:r>
            <a:r>
              <a:rPr lang="en-US" altLang="zh-CN" sz="2800">
                <a:solidFill>
                  <a:srgbClr val="C00000"/>
                </a:solidFill>
                <a:latin typeface="Times New Roman" pitchFamily="18" charset="0"/>
              </a:rPr>
              <a:t>=(100*10-13)/(100*10)=0.987</a:t>
            </a:r>
          </a:p>
        </p:txBody>
      </p:sp>
      <p:sp>
        <p:nvSpPr>
          <p:cNvPr id="116" name="矩形 115"/>
          <p:cNvSpPr>
            <a:spLocks noChangeArrowheads="1"/>
          </p:cNvSpPr>
          <p:nvPr/>
        </p:nvSpPr>
        <p:spPr bwMode="auto">
          <a:xfrm>
            <a:off x="5357813" y="6000750"/>
            <a:ext cx="3571875" cy="523875"/>
          </a:xfrm>
          <a:prstGeom prst="rect">
            <a:avLst/>
          </a:prstGeom>
          <a:noFill/>
          <a:ln w="9525">
            <a:noFill/>
            <a:miter lim="800000"/>
            <a:headEnd/>
            <a:tailEnd/>
          </a:ln>
        </p:spPr>
        <p:txBody>
          <a:bodyPr>
            <a:spAutoFit/>
          </a:bodyPr>
          <a:lstStyle/>
          <a:p>
            <a:pPr algn="l" eaLnBrk="1" hangingPunct="1">
              <a:spcBef>
                <a:spcPct val="0"/>
              </a:spcBef>
              <a:buClrTx/>
              <a:buSzTx/>
              <a:buFont typeface="Arial" charset="0"/>
              <a:buChar char="•"/>
            </a:pPr>
            <a:r>
              <a:rPr lang="zh-CN" altLang="en-US" sz="2800">
                <a:solidFill>
                  <a:srgbClr val="000000"/>
                </a:solidFill>
                <a:latin typeface="Times New Roman" pitchFamily="18" charset="0"/>
              </a:rPr>
              <a:t>后</a:t>
            </a:r>
            <a:r>
              <a:rPr lang="en-US" altLang="zh-CN" sz="2800">
                <a:solidFill>
                  <a:srgbClr val="000000"/>
                </a:solidFill>
                <a:latin typeface="Times New Roman" pitchFamily="18" charset="0"/>
              </a:rPr>
              <a:t>9</a:t>
            </a:r>
            <a:r>
              <a:rPr lang="zh-CN" altLang="en-US" sz="2800">
                <a:solidFill>
                  <a:srgbClr val="000000"/>
                </a:solidFill>
                <a:latin typeface="Times New Roman" pitchFamily="18" charset="0"/>
              </a:rPr>
              <a:t>次循环全部命中。</a:t>
            </a:r>
            <a:endParaRPr lang="en-US" altLang="zh-CN" sz="2800">
              <a:solidFill>
                <a:srgbClr val="00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linds(horizont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blinds(horizontal)">
                                      <p:cBhvr>
                                        <p:cTn id="12" dur="500"/>
                                        <p:tgtEl>
                                          <p:spTgt spid="1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blinds(horizontal)">
                                      <p:cBhvr>
                                        <p:cTn id="17" dur="500"/>
                                        <p:tgtEl>
                                          <p:spTgt spid="1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6"/>
                                        </p:tgtEl>
                                        <p:attrNameLst>
                                          <p:attrName>style.visibility</p:attrName>
                                        </p:attrNameLst>
                                      </p:cBhvr>
                                      <p:to>
                                        <p:strVal val="visible"/>
                                      </p:to>
                                    </p:set>
                                    <p:animEffect transition="in" filter="blinds(horizontal)">
                                      <p:cBhvr>
                                        <p:cTn id="22" dur="500"/>
                                        <p:tgtEl>
                                          <p:spTgt spid="1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blinds(horizontal)">
                                      <p:cBhvr>
                                        <p:cTn id="2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113" grpId="0"/>
      <p:bldP spid="114" grpId="0"/>
      <p:bldP spid="115" grpId="0" animBg="1"/>
      <p:bldP spid="116"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灯片编号占位符 1"/>
          <p:cNvSpPr>
            <a:spLocks noGrp="1"/>
          </p:cNvSpPr>
          <p:nvPr>
            <p:ph type="sldNum" sz="quarter" idx="10"/>
          </p:nvPr>
        </p:nvSpPr>
        <p:spPr bwMode="auto">
          <a:noFill/>
          <a:ln>
            <a:miter lim="800000"/>
            <a:headEnd/>
            <a:tailEnd/>
          </a:ln>
        </p:spPr>
        <p:txBody>
          <a:bodyPr/>
          <a:lstStyle/>
          <a:p>
            <a:fld id="{DB4F71E3-DAF3-4F6B-B355-0351AB1838DE}" type="slidenum">
              <a:rPr lang="zh-CN" altLang="en-US" smtClean="0"/>
              <a:pPr/>
              <a:t>137</a:t>
            </a:fld>
            <a:endParaRPr lang="en-US" altLang="zh-CN"/>
          </a:p>
        </p:txBody>
      </p:sp>
      <p:sp>
        <p:nvSpPr>
          <p:cNvPr id="136195" name="Text Box 104"/>
          <p:cNvSpPr txBox="1">
            <a:spLocks noChangeArrowheads="1"/>
          </p:cNvSpPr>
          <p:nvPr/>
        </p:nvSpPr>
        <p:spPr bwMode="auto">
          <a:xfrm>
            <a:off x="228600" y="115888"/>
            <a:ext cx="6272213" cy="646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3600">
                <a:latin typeface="Times New Roman" pitchFamily="18" charset="0"/>
              </a:rPr>
              <a:t>P122 </a:t>
            </a:r>
            <a:r>
              <a:rPr lang="zh-CN" altLang="en-US" sz="3600">
                <a:latin typeface="Times New Roman" pitchFamily="18" charset="0"/>
              </a:rPr>
              <a:t>例</a:t>
            </a:r>
            <a:r>
              <a:rPr lang="en-US" altLang="zh-CN" sz="3600">
                <a:latin typeface="Times New Roman" pitchFamily="18" charset="0"/>
              </a:rPr>
              <a:t>4.11 </a:t>
            </a:r>
            <a:r>
              <a:rPr lang="zh-CN" altLang="en-US" sz="3600">
                <a:latin typeface="Times New Roman" pitchFamily="18" charset="0"/>
              </a:rPr>
              <a:t>题目</a:t>
            </a:r>
            <a:r>
              <a:rPr lang="en-US" altLang="zh-CN" sz="3600">
                <a:latin typeface="Times New Roman" pitchFamily="18" charset="0"/>
              </a:rPr>
              <a:t>(</a:t>
            </a:r>
            <a:r>
              <a:rPr lang="zh-CN" altLang="en-US" sz="3600">
                <a:latin typeface="Times New Roman" pitchFamily="18" charset="0"/>
              </a:rPr>
              <a:t>续</a:t>
            </a:r>
            <a:r>
              <a:rPr lang="en-US" altLang="zh-CN" sz="3600">
                <a:latin typeface="Times New Roman" pitchFamily="18" charset="0"/>
              </a:rPr>
              <a:t>2)</a:t>
            </a:r>
          </a:p>
        </p:txBody>
      </p:sp>
      <p:sp>
        <p:nvSpPr>
          <p:cNvPr id="4" name="Text Box 104"/>
          <p:cNvSpPr txBox="1">
            <a:spLocks noChangeArrowheads="1"/>
          </p:cNvSpPr>
          <p:nvPr/>
        </p:nvSpPr>
        <p:spPr bwMode="auto">
          <a:xfrm>
            <a:off x="428625" y="1071563"/>
            <a:ext cx="7929563"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(3) </a:t>
            </a:r>
            <a:r>
              <a:rPr lang="zh-CN" altLang="en-US" sz="2800">
                <a:latin typeface="Times New Roman" pitchFamily="18" charset="0"/>
              </a:rPr>
              <a:t>假设</a:t>
            </a:r>
            <a:r>
              <a:rPr lang="en-US" altLang="zh-CN" sz="2800">
                <a:latin typeface="Times New Roman" pitchFamily="18" charset="0"/>
              </a:rPr>
              <a:t>Cache</a:t>
            </a:r>
            <a:r>
              <a:rPr lang="zh-CN" altLang="en-US" sz="2800">
                <a:latin typeface="Times New Roman" pitchFamily="18" charset="0"/>
              </a:rPr>
              <a:t>存取周期为</a:t>
            </a:r>
            <a:r>
              <a:rPr lang="en-US" altLang="zh-CN" sz="2800">
                <a:latin typeface="Times New Roman" pitchFamily="18" charset="0"/>
              </a:rPr>
              <a:t>t</a:t>
            </a:r>
            <a:r>
              <a:rPr lang="zh-CN" altLang="en-US" sz="2800">
                <a:latin typeface="Times New Roman" pitchFamily="18" charset="0"/>
              </a:rPr>
              <a:t>，主存存取周期为</a:t>
            </a:r>
            <a:r>
              <a:rPr lang="en-US" altLang="zh-CN" sz="2800">
                <a:latin typeface="Times New Roman" pitchFamily="18" charset="0"/>
              </a:rPr>
              <a:t>5t</a:t>
            </a:r>
          </a:p>
        </p:txBody>
      </p:sp>
      <p:sp>
        <p:nvSpPr>
          <p:cNvPr id="5" name="Text Box 104"/>
          <p:cNvSpPr txBox="1">
            <a:spLocks noChangeArrowheads="1"/>
          </p:cNvSpPr>
          <p:nvPr/>
        </p:nvSpPr>
        <p:spPr bwMode="auto">
          <a:xfrm>
            <a:off x="571500" y="1785938"/>
            <a:ext cx="7929563" cy="954087"/>
          </a:xfrm>
          <a:prstGeom prst="rect">
            <a:avLst/>
          </a:prstGeom>
          <a:noFill/>
          <a:ln w="9525">
            <a:noFill/>
            <a:miter lim="800000"/>
            <a:headEnd/>
            <a:tailEnd/>
          </a:ln>
        </p:spPr>
        <p:txBody>
          <a:bodyPr>
            <a:spAutoFit/>
          </a:bodyPr>
          <a:lstStyle/>
          <a:p>
            <a:pPr algn="l" eaLnBrk="1" hangingPunct="1">
              <a:spcBef>
                <a:spcPct val="0"/>
              </a:spcBef>
              <a:buClrTx/>
              <a:buSzTx/>
            </a:pPr>
            <a:r>
              <a:rPr lang="zh-CN" altLang="en-US" sz="2800">
                <a:latin typeface="Times New Roman" pitchFamily="18" charset="0"/>
              </a:rPr>
              <a:t>没有</a:t>
            </a:r>
            <a:r>
              <a:rPr lang="en-US" altLang="zh-CN" sz="2800">
                <a:latin typeface="Times New Roman" pitchFamily="18" charset="0"/>
              </a:rPr>
              <a:t>Cache</a:t>
            </a:r>
            <a:r>
              <a:rPr lang="zh-CN" altLang="en-US" sz="2800">
                <a:latin typeface="Times New Roman" pitchFamily="18" charset="0"/>
              </a:rPr>
              <a:t>时，</a:t>
            </a:r>
            <a:r>
              <a:rPr lang="en-US" altLang="zh-CN" sz="2800">
                <a:latin typeface="Times New Roman" pitchFamily="18" charset="0"/>
              </a:rPr>
              <a:t>1000</a:t>
            </a:r>
            <a:r>
              <a:rPr lang="zh-CN" altLang="en-US" sz="2800">
                <a:latin typeface="Times New Roman" pitchFamily="18" charset="0"/>
              </a:rPr>
              <a:t>个单元读取时间为</a:t>
            </a:r>
            <a:r>
              <a:rPr lang="en-US" altLang="zh-CN" sz="2800">
                <a:latin typeface="Times New Roman" pitchFamily="18" charset="0"/>
              </a:rPr>
              <a:t>5000t</a:t>
            </a:r>
          </a:p>
          <a:p>
            <a:pPr algn="l" eaLnBrk="1" hangingPunct="1">
              <a:spcBef>
                <a:spcPct val="0"/>
              </a:spcBef>
              <a:buClrTx/>
              <a:buSzTx/>
            </a:pPr>
            <a:r>
              <a:rPr lang="zh-CN" altLang="en-US" sz="2800">
                <a:latin typeface="Times New Roman" pitchFamily="18" charset="0"/>
              </a:rPr>
              <a:t>有</a:t>
            </a:r>
            <a:r>
              <a:rPr lang="en-US" altLang="zh-CN" sz="2800">
                <a:latin typeface="Times New Roman" pitchFamily="18" charset="0"/>
              </a:rPr>
              <a:t>Cache</a:t>
            </a:r>
            <a:r>
              <a:rPr lang="zh-CN" altLang="en-US" sz="2800">
                <a:latin typeface="Times New Roman" pitchFamily="18" charset="0"/>
              </a:rPr>
              <a:t>时，读取时间为</a:t>
            </a:r>
            <a:r>
              <a:rPr lang="en-US" altLang="zh-CN" sz="2800">
                <a:latin typeface="Times New Roman" pitchFamily="18" charset="0"/>
              </a:rPr>
              <a:t>13*5t+(1000-13)*t</a:t>
            </a:r>
          </a:p>
        </p:txBody>
      </p:sp>
      <p:sp>
        <p:nvSpPr>
          <p:cNvPr id="6" name="Text Box 104"/>
          <p:cNvSpPr txBox="1">
            <a:spLocks noChangeArrowheads="1"/>
          </p:cNvSpPr>
          <p:nvPr/>
        </p:nvSpPr>
        <p:spPr bwMode="auto">
          <a:xfrm>
            <a:off x="714375" y="3143250"/>
            <a:ext cx="2714625" cy="523875"/>
          </a:xfrm>
          <a:prstGeom prst="rect">
            <a:avLst/>
          </a:prstGeom>
          <a:noFill/>
          <a:ln w="9525">
            <a:noFill/>
            <a:miter lim="800000"/>
            <a:headEnd/>
            <a:tailEnd/>
          </a:ln>
        </p:spPr>
        <p:txBody>
          <a:bodyPr>
            <a:spAutoFit/>
          </a:bodyPr>
          <a:lstStyle/>
          <a:p>
            <a:pPr algn="l" eaLnBrk="1" hangingPunct="1">
              <a:spcBef>
                <a:spcPct val="0"/>
              </a:spcBef>
              <a:buClrTx/>
              <a:buSzTx/>
            </a:pPr>
            <a:r>
              <a:rPr lang="zh-CN" altLang="en-US" sz="2800">
                <a:latin typeface="Times New Roman" pitchFamily="18" charset="0"/>
              </a:rPr>
              <a:t>速度提高倍数</a:t>
            </a:r>
            <a:r>
              <a:rPr lang="en-US" altLang="zh-CN" sz="2800">
                <a:latin typeface="Times New Roman" pitchFamily="18" charset="0"/>
              </a:rPr>
              <a:t>=</a:t>
            </a:r>
          </a:p>
        </p:txBody>
      </p:sp>
      <p:sp>
        <p:nvSpPr>
          <p:cNvPr id="7" name="Text Box 104"/>
          <p:cNvSpPr txBox="1">
            <a:spLocks noChangeArrowheads="1"/>
          </p:cNvSpPr>
          <p:nvPr/>
        </p:nvSpPr>
        <p:spPr bwMode="auto">
          <a:xfrm>
            <a:off x="4143375" y="2928938"/>
            <a:ext cx="1785938"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5000t</a:t>
            </a:r>
          </a:p>
        </p:txBody>
      </p:sp>
      <p:cxnSp>
        <p:nvCxnSpPr>
          <p:cNvPr id="10" name="直接连接符 9"/>
          <p:cNvCxnSpPr/>
          <p:nvPr/>
        </p:nvCxnSpPr>
        <p:spPr>
          <a:xfrm>
            <a:off x="3286125" y="3429000"/>
            <a:ext cx="2786063" cy="1588"/>
          </a:xfrm>
          <a:prstGeom prst="line">
            <a:avLst/>
          </a:prstGeom>
        </p:spPr>
        <p:style>
          <a:lnRef idx="1">
            <a:schemeClr val="dk1"/>
          </a:lnRef>
          <a:fillRef idx="0">
            <a:schemeClr val="dk1"/>
          </a:fillRef>
          <a:effectRef idx="0">
            <a:schemeClr val="dk1"/>
          </a:effectRef>
          <a:fontRef idx="minor">
            <a:schemeClr val="tx1"/>
          </a:fontRef>
        </p:style>
      </p:cxnSp>
      <p:sp>
        <p:nvSpPr>
          <p:cNvPr id="11" name="矩形 10"/>
          <p:cNvSpPr>
            <a:spLocks noChangeArrowheads="1"/>
          </p:cNvSpPr>
          <p:nvPr/>
        </p:nvSpPr>
        <p:spPr bwMode="auto">
          <a:xfrm>
            <a:off x="3214688" y="3500438"/>
            <a:ext cx="2965450" cy="523875"/>
          </a:xfrm>
          <a:prstGeom prst="rect">
            <a:avLst/>
          </a:prstGeom>
          <a:noFill/>
          <a:ln w="9525">
            <a:noFill/>
            <a:miter lim="800000"/>
            <a:headEnd/>
            <a:tailEnd/>
          </a:ln>
        </p:spPr>
        <p:txBody>
          <a:bodyPr wrap="none">
            <a:spAutoFit/>
          </a:bodyPr>
          <a:lstStyle/>
          <a:p>
            <a:r>
              <a:rPr lang="en-US" altLang="zh-CN" sz="2800">
                <a:solidFill>
                  <a:srgbClr val="000000"/>
                </a:solidFill>
                <a:latin typeface="Times New Roman" pitchFamily="18" charset="0"/>
              </a:rPr>
              <a:t>13*5t+(1000-13)*t</a:t>
            </a:r>
            <a:endParaRPr lang="zh-CN" altLang="en-US"/>
          </a:p>
        </p:txBody>
      </p:sp>
      <p:sp>
        <p:nvSpPr>
          <p:cNvPr id="13" name="Text Box 104"/>
          <p:cNvSpPr txBox="1">
            <a:spLocks noChangeArrowheads="1"/>
          </p:cNvSpPr>
          <p:nvPr/>
        </p:nvSpPr>
        <p:spPr bwMode="auto">
          <a:xfrm>
            <a:off x="6143625" y="3143250"/>
            <a:ext cx="1428750"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 ≈ 3.75</a:t>
            </a:r>
          </a:p>
        </p:txBody>
      </p:sp>
      <p:sp>
        <p:nvSpPr>
          <p:cNvPr id="14" name="Text Box 104"/>
          <p:cNvSpPr txBox="1">
            <a:spLocks noChangeArrowheads="1"/>
          </p:cNvSpPr>
          <p:nvPr/>
        </p:nvSpPr>
        <p:spPr bwMode="auto">
          <a:xfrm>
            <a:off x="500063" y="4357688"/>
            <a:ext cx="2643187"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(4) </a:t>
            </a:r>
            <a:r>
              <a:rPr lang="zh-CN" altLang="en-US" sz="2800">
                <a:latin typeface="Times New Roman" pitchFamily="18" charset="0"/>
              </a:rPr>
              <a:t>系统效率为</a:t>
            </a:r>
            <a:endParaRPr lang="en-US" altLang="zh-CN" sz="2800">
              <a:latin typeface="Times New Roman" pitchFamily="18" charset="0"/>
            </a:endParaRPr>
          </a:p>
        </p:txBody>
      </p:sp>
      <p:sp>
        <p:nvSpPr>
          <p:cNvPr id="15" name="Text Box 104"/>
          <p:cNvSpPr txBox="1">
            <a:spLocks noChangeArrowheads="1"/>
          </p:cNvSpPr>
          <p:nvPr/>
        </p:nvSpPr>
        <p:spPr bwMode="auto">
          <a:xfrm>
            <a:off x="3786188" y="4929188"/>
            <a:ext cx="714375"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t</a:t>
            </a:r>
          </a:p>
        </p:txBody>
      </p:sp>
      <p:cxnSp>
        <p:nvCxnSpPr>
          <p:cNvPr id="16" name="直接连接符 15"/>
          <p:cNvCxnSpPr/>
          <p:nvPr/>
        </p:nvCxnSpPr>
        <p:spPr>
          <a:xfrm>
            <a:off x="2571750" y="5429250"/>
            <a:ext cx="2928938" cy="1588"/>
          </a:xfrm>
          <a:prstGeom prst="line">
            <a:avLst/>
          </a:prstGeom>
        </p:spPr>
        <p:style>
          <a:lnRef idx="1">
            <a:schemeClr val="dk1"/>
          </a:lnRef>
          <a:fillRef idx="0">
            <a:schemeClr val="dk1"/>
          </a:fillRef>
          <a:effectRef idx="0">
            <a:schemeClr val="dk1"/>
          </a:effectRef>
          <a:fontRef idx="minor">
            <a:schemeClr val="tx1"/>
          </a:fontRef>
        </p:style>
      </p:cxnSp>
      <p:sp>
        <p:nvSpPr>
          <p:cNvPr id="17" name="矩形 16"/>
          <p:cNvSpPr>
            <a:spLocks noChangeArrowheads="1"/>
          </p:cNvSpPr>
          <p:nvPr/>
        </p:nvSpPr>
        <p:spPr bwMode="auto">
          <a:xfrm>
            <a:off x="2357438" y="5500688"/>
            <a:ext cx="3324225" cy="523875"/>
          </a:xfrm>
          <a:prstGeom prst="rect">
            <a:avLst/>
          </a:prstGeom>
          <a:noFill/>
          <a:ln w="9525">
            <a:noFill/>
            <a:miter lim="800000"/>
            <a:headEnd/>
            <a:tailEnd/>
          </a:ln>
        </p:spPr>
        <p:txBody>
          <a:bodyPr wrap="none">
            <a:spAutoFit/>
          </a:bodyPr>
          <a:lstStyle/>
          <a:p>
            <a:r>
              <a:rPr lang="en-US" altLang="zh-CN" sz="2800">
                <a:solidFill>
                  <a:srgbClr val="000000"/>
                </a:solidFill>
                <a:latin typeface="Times New Roman" pitchFamily="18" charset="0"/>
              </a:rPr>
              <a:t>0.987*t+(1-0.987)*5t</a:t>
            </a:r>
            <a:endParaRPr lang="zh-CN" altLang="en-US"/>
          </a:p>
        </p:txBody>
      </p:sp>
      <p:sp>
        <p:nvSpPr>
          <p:cNvPr id="18" name="Text Box 104"/>
          <p:cNvSpPr txBox="1">
            <a:spLocks noChangeArrowheads="1"/>
          </p:cNvSpPr>
          <p:nvPr/>
        </p:nvSpPr>
        <p:spPr bwMode="auto">
          <a:xfrm>
            <a:off x="5500688" y="5143500"/>
            <a:ext cx="1428750" cy="523875"/>
          </a:xfrm>
          <a:prstGeom prst="rect">
            <a:avLst/>
          </a:prstGeom>
          <a:noFill/>
          <a:ln w="9525">
            <a:noFill/>
            <a:miter lim="800000"/>
            <a:headEnd/>
            <a:tailEnd/>
          </a:ln>
        </p:spPr>
        <p:txBody>
          <a:bodyPr>
            <a:spAutoFit/>
          </a:bodyPr>
          <a:lstStyle/>
          <a:p>
            <a:pPr algn="l" eaLnBrk="1" hangingPunct="1">
              <a:spcBef>
                <a:spcPct val="0"/>
              </a:spcBef>
              <a:buClrTx/>
              <a:buSzTx/>
            </a:pPr>
            <a:r>
              <a:rPr lang="en-US" altLang="zh-CN" sz="2800">
                <a:latin typeface="Times New Roman" pitchFamily="18" charset="0"/>
              </a:rPr>
              <a:t> ≈ 95%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par>
                                <p:cTn id="43" presetID="3" presetClass="entr" presetSubtype="1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linds(horizontal)">
                                      <p:cBhvr>
                                        <p:cTn id="45" dur="500"/>
                                        <p:tgtEl>
                                          <p:spTgt spid="16"/>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linds(horizontal)">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1" grpId="0"/>
      <p:bldP spid="13" grpId="0"/>
      <p:bldP spid="14" grpId="0"/>
      <p:bldP spid="15" grpId="0"/>
      <p:bldP spid="17" grpId="0"/>
      <p:bldP spid="18"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灯片编号占位符 1"/>
          <p:cNvSpPr>
            <a:spLocks noGrp="1"/>
          </p:cNvSpPr>
          <p:nvPr>
            <p:ph type="sldNum" sz="quarter" idx="10"/>
          </p:nvPr>
        </p:nvSpPr>
        <p:spPr bwMode="auto">
          <a:noFill/>
          <a:ln>
            <a:miter lim="800000"/>
            <a:headEnd/>
            <a:tailEnd/>
          </a:ln>
        </p:spPr>
        <p:txBody>
          <a:bodyPr/>
          <a:lstStyle/>
          <a:p>
            <a:fld id="{90D1D6A5-7722-4B71-8C0E-DC54C45C9DC7}" type="slidenum">
              <a:rPr lang="zh-CN" altLang="en-US" smtClean="0"/>
              <a:pPr/>
              <a:t>138</a:t>
            </a:fld>
            <a:endParaRPr lang="en-US" altLang="zh-CN"/>
          </a:p>
        </p:txBody>
      </p:sp>
      <p:pic>
        <p:nvPicPr>
          <p:cNvPr id="137219" name="Picture 2"/>
          <p:cNvPicPr>
            <a:picLocks noChangeAspect="1" noChangeArrowheads="1"/>
          </p:cNvPicPr>
          <p:nvPr/>
        </p:nvPicPr>
        <p:blipFill>
          <a:blip r:embed="rId2" cstate="print"/>
          <a:srcRect/>
          <a:stretch>
            <a:fillRect/>
          </a:stretch>
        </p:blipFill>
        <p:spPr bwMode="auto">
          <a:xfrm>
            <a:off x="827088" y="1916113"/>
            <a:ext cx="7404100" cy="3313112"/>
          </a:xfrm>
          <a:prstGeom prst="rect">
            <a:avLst/>
          </a:prstGeom>
          <a:noFill/>
          <a:ln w="9525" algn="ctr">
            <a:noFill/>
            <a:miter lim="800000"/>
            <a:headEnd/>
            <a:tailEnd/>
          </a:ln>
        </p:spPr>
      </p:pic>
      <p:sp>
        <p:nvSpPr>
          <p:cNvPr id="4" name="Text Box 109"/>
          <p:cNvSpPr txBox="1">
            <a:spLocks noChangeArrowheads="1"/>
          </p:cNvSpPr>
          <p:nvPr/>
        </p:nvSpPr>
        <p:spPr bwMode="auto">
          <a:xfrm>
            <a:off x="122238" y="107950"/>
            <a:ext cx="6465887" cy="646113"/>
          </a:xfrm>
          <a:prstGeom prst="rect">
            <a:avLst/>
          </a:prstGeom>
          <a:noFill/>
          <a:ln w="9525">
            <a:noFill/>
            <a:miter lim="800000"/>
            <a:headEnd/>
            <a:tailEnd/>
          </a:ln>
        </p:spPr>
        <p:txBody>
          <a:bodyPr>
            <a:spAutoFit/>
          </a:bodyPr>
          <a:lstStyle/>
          <a:p>
            <a:pPr algn="l" eaLnBrk="1" hangingPunct="1">
              <a:spcBef>
                <a:spcPct val="0"/>
              </a:spcBef>
              <a:buClrTx/>
              <a:buSzTx/>
              <a:defRPr/>
            </a:pPr>
            <a:r>
              <a:rPr lang="zh-CN" altLang="en-US" sz="3600" dirty="0">
                <a:solidFill>
                  <a:schemeClr val="accent6">
                    <a:lumMod val="75000"/>
                  </a:schemeClr>
                </a:solidFill>
                <a:latin typeface="Times New Roman" pitchFamily="18" charset="0"/>
              </a:rPr>
              <a:t>3. 组相联映射特点</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灯片编号占位符 1"/>
          <p:cNvSpPr>
            <a:spLocks noGrp="1"/>
          </p:cNvSpPr>
          <p:nvPr>
            <p:ph type="sldNum" sz="quarter" idx="10"/>
          </p:nvPr>
        </p:nvSpPr>
        <p:spPr bwMode="auto">
          <a:noFill/>
          <a:ln>
            <a:miter lim="800000"/>
            <a:headEnd/>
            <a:tailEnd/>
          </a:ln>
        </p:spPr>
        <p:txBody>
          <a:bodyPr/>
          <a:lstStyle/>
          <a:p>
            <a:fld id="{AC200E14-D0AA-4334-9B27-612A74126E46}" type="slidenum">
              <a:rPr lang="zh-CN" altLang="en-US" smtClean="0"/>
              <a:pPr/>
              <a:t>139</a:t>
            </a:fld>
            <a:endParaRPr lang="en-US" altLang="zh-CN"/>
          </a:p>
        </p:txBody>
      </p:sp>
      <p:sp>
        <p:nvSpPr>
          <p:cNvPr id="138243" name="Text Box 2"/>
          <p:cNvSpPr txBox="1">
            <a:spLocks noChangeArrowheads="1"/>
          </p:cNvSpPr>
          <p:nvPr/>
        </p:nvSpPr>
        <p:spPr bwMode="auto">
          <a:xfrm>
            <a:off x="533400" y="115888"/>
            <a:ext cx="4110038"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三、替换算法</a:t>
            </a:r>
          </a:p>
        </p:txBody>
      </p:sp>
      <p:sp>
        <p:nvSpPr>
          <p:cNvPr id="295939" name="Text Box 3"/>
          <p:cNvSpPr txBox="1">
            <a:spLocks noChangeArrowheads="1"/>
          </p:cNvSpPr>
          <p:nvPr/>
        </p:nvSpPr>
        <p:spPr bwMode="auto">
          <a:xfrm>
            <a:off x="785813" y="2071688"/>
            <a:ext cx="5665787"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先进先出 （ </a:t>
            </a:r>
            <a:r>
              <a:rPr lang="en-US" altLang="zh-CN" sz="3200">
                <a:latin typeface="Times New Roman" pitchFamily="18" charset="0"/>
              </a:rPr>
              <a:t>FIFO ）</a:t>
            </a:r>
            <a:r>
              <a:rPr lang="zh-CN" altLang="en-US" sz="3200">
                <a:latin typeface="Times New Roman" pitchFamily="18" charset="0"/>
              </a:rPr>
              <a:t>算法 </a:t>
            </a:r>
          </a:p>
        </p:txBody>
      </p:sp>
      <p:sp>
        <p:nvSpPr>
          <p:cNvPr id="295940" name="Text Box 4"/>
          <p:cNvSpPr txBox="1">
            <a:spLocks noChangeArrowheads="1"/>
          </p:cNvSpPr>
          <p:nvPr/>
        </p:nvSpPr>
        <p:spPr bwMode="auto">
          <a:xfrm>
            <a:off x="785813" y="2714625"/>
            <a:ext cx="7034212"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2.  近期最少使用（ </a:t>
            </a:r>
            <a:r>
              <a:rPr lang="en-US" altLang="zh-CN" sz="3200">
                <a:latin typeface="Times New Roman" pitchFamily="18" charset="0"/>
              </a:rPr>
              <a:t>LRU）</a:t>
            </a:r>
            <a:r>
              <a:rPr lang="zh-CN" altLang="en-US" sz="3200">
                <a:latin typeface="Times New Roman" pitchFamily="18" charset="0"/>
              </a:rPr>
              <a:t>算法</a:t>
            </a:r>
          </a:p>
        </p:txBody>
      </p:sp>
      <p:sp>
        <p:nvSpPr>
          <p:cNvPr id="295941" name="Text Box 5"/>
          <p:cNvSpPr txBox="1">
            <a:spLocks noChangeArrowheads="1"/>
          </p:cNvSpPr>
          <p:nvPr/>
        </p:nvSpPr>
        <p:spPr bwMode="auto">
          <a:xfrm>
            <a:off x="357188" y="3563938"/>
            <a:ext cx="1146175"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Times New Roman" pitchFamily="18" charset="0"/>
              </a:rPr>
              <a:t>小结</a:t>
            </a:r>
          </a:p>
        </p:txBody>
      </p:sp>
      <p:sp>
        <p:nvSpPr>
          <p:cNvPr id="295942" name="Text Box 6"/>
          <p:cNvSpPr txBox="1">
            <a:spLocks noChangeArrowheads="1"/>
          </p:cNvSpPr>
          <p:nvPr/>
        </p:nvSpPr>
        <p:spPr bwMode="auto">
          <a:xfrm>
            <a:off x="1843088" y="4375150"/>
            <a:ext cx="64627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某一 </a:t>
            </a:r>
            <a:r>
              <a:rPr lang="zh-CN" altLang="en-US" sz="2400">
                <a:latin typeface="Times New Roman" pitchFamily="18" charset="0"/>
              </a:rPr>
              <a:t>主存块 </a:t>
            </a:r>
            <a:r>
              <a:rPr lang="zh-CN" altLang="en-US" sz="2400">
                <a:solidFill>
                  <a:schemeClr val="folHlink"/>
                </a:solidFill>
                <a:latin typeface="Times New Roman" pitchFamily="18" charset="0"/>
              </a:rPr>
              <a:t>只能固定 </a:t>
            </a:r>
            <a:r>
              <a:rPr lang="zh-CN" altLang="en-US" sz="2400">
                <a:latin typeface="Times New Roman" pitchFamily="18" charset="0"/>
              </a:rPr>
              <a:t>映射到 </a:t>
            </a:r>
            <a:r>
              <a:rPr lang="zh-CN" altLang="en-US" sz="2400">
                <a:solidFill>
                  <a:schemeClr val="folHlink"/>
                </a:solidFill>
                <a:latin typeface="Times New Roman" pitchFamily="18" charset="0"/>
              </a:rPr>
              <a:t>某一 </a:t>
            </a:r>
            <a:r>
              <a:rPr lang="zh-CN" altLang="en-US" sz="2400">
                <a:latin typeface="Times New Roman" pitchFamily="18" charset="0"/>
              </a:rPr>
              <a:t>缓存块</a:t>
            </a:r>
          </a:p>
        </p:txBody>
      </p:sp>
      <p:grpSp>
        <p:nvGrpSpPr>
          <p:cNvPr id="2" name="Group 7"/>
          <p:cNvGrpSpPr>
            <a:grpSpLocks/>
          </p:cNvGrpSpPr>
          <p:nvPr/>
        </p:nvGrpSpPr>
        <p:grpSpPr bwMode="auto">
          <a:xfrm>
            <a:off x="571500" y="4302125"/>
            <a:ext cx="1254125" cy="2195513"/>
            <a:chOff x="96" y="2462"/>
            <a:chExt cx="536" cy="1383"/>
          </a:xfrm>
        </p:grpSpPr>
        <p:sp>
          <p:nvSpPr>
            <p:cNvPr id="138256" name="Text Box 8"/>
            <p:cNvSpPr txBox="1">
              <a:spLocks noChangeArrowheads="1"/>
            </p:cNvSpPr>
            <p:nvPr/>
          </p:nvSpPr>
          <p:spPr bwMode="auto">
            <a:xfrm>
              <a:off x="96" y="2462"/>
              <a:ext cx="384"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直接</a:t>
              </a:r>
            </a:p>
          </p:txBody>
        </p:sp>
        <p:sp>
          <p:nvSpPr>
            <p:cNvPr id="138257" name="Text Box 9"/>
            <p:cNvSpPr txBox="1">
              <a:spLocks noChangeArrowheads="1"/>
            </p:cNvSpPr>
            <p:nvPr/>
          </p:nvSpPr>
          <p:spPr bwMode="auto">
            <a:xfrm>
              <a:off x="96" y="2990"/>
              <a:ext cx="53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全相联</a:t>
              </a:r>
            </a:p>
          </p:txBody>
        </p:sp>
        <p:sp>
          <p:nvSpPr>
            <p:cNvPr id="138258" name="Text Box 10"/>
            <p:cNvSpPr txBox="1">
              <a:spLocks noChangeArrowheads="1"/>
            </p:cNvSpPr>
            <p:nvPr/>
          </p:nvSpPr>
          <p:spPr bwMode="auto">
            <a:xfrm>
              <a:off x="96" y="3518"/>
              <a:ext cx="53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组相联</a:t>
              </a:r>
            </a:p>
          </p:txBody>
        </p:sp>
      </p:grpSp>
      <p:sp>
        <p:nvSpPr>
          <p:cNvPr id="295947" name="Text Box 11"/>
          <p:cNvSpPr txBox="1">
            <a:spLocks noChangeArrowheads="1"/>
          </p:cNvSpPr>
          <p:nvPr/>
        </p:nvSpPr>
        <p:spPr bwMode="auto">
          <a:xfrm>
            <a:off x="1843088" y="5199063"/>
            <a:ext cx="68437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某一 </a:t>
            </a:r>
            <a:r>
              <a:rPr lang="zh-CN" altLang="en-US" sz="2400">
                <a:latin typeface="Times New Roman" pitchFamily="18" charset="0"/>
              </a:rPr>
              <a:t>主存块 </a:t>
            </a:r>
            <a:r>
              <a:rPr lang="zh-CN" altLang="en-US" sz="2400">
                <a:solidFill>
                  <a:schemeClr val="folHlink"/>
                </a:solidFill>
                <a:latin typeface="Times New Roman" pitchFamily="18" charset="0"/>
              </a:rPr>
              <a:t>能</a:t>
            </a:r>
            <a:r>
              <a:rPr lang="zh-CN" altLang="en-US" sz="2400">
                <a:latin typeface="Times New Roman" pitchFamily="18" charset="0"/>
              </a:rPr>
              <a:t> 映射到 </a:t>
            </a:r>
            <a:r>
              <a:rPr lang="zh-CN" altLang="en-US" sz="2400">
                <a:solidFill>
                  <a:schemeClr val="folHlink"/>
                </a:solidFill>
                <a:latin typeface="Times New Roman" pitchFamily="18" charset="0"/>
              </a:rPr>
              <a:t>任一 </a:t>
            </a:r>
            <a:r>
              <a:rPr lang="zh-CN" altLang="en-US" sz="2400">
                <a:latin typeface="Times New Roman" pitchFamily="18" charset="0"/>
              </a:rPr>
              <a:t>缓存块</a:t>
            </a:r>
          </a:p>
        </p:txBody>
      </p:sp>
      <p:sp>
        <p:nvSpPr>
          <p:cNvPr id="295948" name="Text Box 12"/>
          <p:cNvSpPr txBox="1">
            <a:spLocks noChangeArrowheads="1"/>
          </p:cNvSpPr>
          <p:nvPr/>
        </p:nvSpPr>
        <p:spPr bwMode="auto">
          <a:xfrm>
            <a:off x="1843088" y="6037263"/>
            <a:ext cx="7148512"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solidFill>
                  <a:schemeClr val="folHlink"/>
                </a:solidFill>
                <a:latin typeface="Times New Roman" pitchFamily="18" charset="0"/>
              </a:rPr>
              <a:t>某一 </a:t>
            </a:r>
            <a:r>
              <a:rPr lang="zh-CN" altLang="en-US" sz="2400">
                <a:latin typeface="Times New Roman" pitchFamily="18" charset="0"/>
              </a:rPr>
              <a:t>主存块 </a:t>
            </a:r>
            <a:r>
              <a:rPr lang="zh-CN" altLang="en-US" sz="2400">
                <a:solidFill>
                  <a:schemeClr val="folHlink"/>
                </a:solidFill>
                <a:latin typeface="Times New Roman" pitchFamily="18" charset="0"/>
              </a:rPr>
              <a:t>只能 </a:t>
            </a:r>
            <a:r>
              <a:rPr lang="zh-CN" altLang="en-US" sz="2400">
                <a:latin typeface="Times New Roman" pitchFamily="18" charset="0"/>
              </a:rPr>
              <a:t>映射到 </a:t>
            </a:r>
            <a:r>
              <a:rPr lang="zh-CN" altLang="en-US" sz="2400">
                <a:solidFill>
                  <a:schemeClr val="folHlink"/>
                </a:solidFill>
                <a:latin typeface="Times New Roman" pitchFamily="18" charset="0"/>
              </a:rPr>
              <a:t>某一 </a:t>
            </a:r>
            <a:r>
              <a:rPr lang="zh-CN" altLang="en-US" sz="2400">
                <a:latin typeface="Times New Roman" pitchFamily="18" charset="0"/>
              </a:rPr>
              <a:t>缓存 </a:t>
            </a:r>
            <a:r>
              <a:rPr lang="zh-CN" altLang="en-US" sz="2400">
                <a:solidFill>
                  <a:schemeClr val="folHlink"/>
                </a:solidFill>
                <a:latin typeface="Times New Roman" pitchFamily="18" charset="0"/>
              </a:rPr>
              <a:t>组 </a:t>
            </a:r>
            <a:r>
              <a:rPr lang="zh-CN" altLang="en-US" sz="2400">
                <a:latin typeface="Times New Roman" pitchFamily="18" charset="0"/>
              </a:rPr>
              <a:t>中的 </a:t>
            </a:r>
            <a:r>
              <a:rPr lang="zh-CN" altLang="en-US" sz="2400">
                <a:solidFill>
                  <a:schemeClr val="folHlink"/>
                </a:solidFill>
                <a:latin typeface="Times New Roman" pitchFamily="18" charset="0"/>
              </a:rPr>
              <a:t>任一块</a:t>
            </a:r>
          </a:p>
        </p:txBody>
      </p:sp>
      <p:sp>
        <p:nvSpPr>
          <p:cNvPr id="295949" name="AutoShape 13"/>
          <p:cNvSpPr>
            <a:spLocks noChangeArrowheads="1"/>
          </p:cNvSpPr>
          <p:nvPr/>
        </p:nvSpPr>
        <p:spPr bwMode="auto">
          <a:xfrm>
            <a:off x="2157413" y="3424238"/>
            <a:ext cx="1557337" cy="582612"/>
          </a:xfrm>
          <a:prstGeom prst="wedgeRoundRectCallout">
            <a:avLst>
              <a:gd name="adj1" fmla="val -90569"/>
              <a:gd name="adj2" fmla="val 151088"/>
              <a:gd name="adj3" fmla="val 16667"/>
            </a:avLst>
          </a:prstGeom>
          <a:noFill/>
          <a:ln w="28575">
            <a:solidFill>
              <a:schemeClr val="folHlink"/>
            </a:solid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不灵活</a:t>
            </a:r>
          </a:p>
        </p:txBody>
      </p:sp>
      <p:sp>
        <p:nvSpPr>
          <p:cNvPr id="295950" name="AutoShape 14"/>
          <p:cNvSpPr>
            <a:spLocks noChangeArrowheads="1"/>
          </p:cNvSpPr>
          <p:nvPr/>
        </p:nvSpPr>
        <p:spPr bwMode="auto">
          <a:xfrm>
            <a:off x="1776413" y="3441700"/>
            <a:ext cx="1506537" cy="582613"/>
          </a:xfrm>
          <a:prstGeom prst="wedgeRoundRectCallout">
            <a:avLst>
              <a:gd name="adj1" fmla="val -48208"/>
              <a:gd name="adj2" fmla="val 245639"/>
              <a:gd name="adj3" fmla="val 16667"/>
            </a:avLst>
          </a:prstGeom>
          <a:noFill/>
          <a:ln w="28575">
            <a:solidFill>
              <a:schemeClr val="folHlink"/>
            </a:solid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成本高</a:t>
            </a:r>
          </a:p>
        </p:txBody>
      </p:sp>
      <p:sp>
        <p:nvSpPr>
          <p:cNvPr id="295951" name="Rectangle 1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4.3</a:t>
            </a:r>
          </a:p>
        </p:txBody>
      </p:sp>
      <p:sp>
        <p:nvSpPr>
          <p:cNvPr id="138254" name="AutoShape 1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
        <p:nvSpPr>
          <p:cNvPr id="138255" name="Text Box 3"/>
          <p:cNvSpPr txBox="1">
            <a:spLocks noChangeArrowheads="1"/>
          </p:cNvSpPr>
          <p:nvPr/>
        </p:nvSpPr>
        <p:spPr bwMode="auto">
          <a:xfrm>
            <a:off x="500063" y="928688"/>
            <a:ext cx="8143875" cy="10779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当</a:t>
            </a:r>
            <a:r>
              <a:rPr lang="en-US" altLang="zh-CN" sz="3200">
                <a:latin typeface="Times New Roman" pitchFamily="18" charset="0"/>
              </a:rPr>
              <a:t>Cache</a:t>
            </a:r>
            <a:r>
              <a:rPr lang="zh-CN" altLang="en-US" sz="3200">
                <a:latin typeface="Times New Roman" pitchFamily="18" charset="0"/>
              </a:rPr>
              <a:t>内容</a:t>
            </a:r>
            <a:r>
              <a:rPr lang="en-US" altLang="zh-CN" sz="3200">
                <a:latin typeface="Times New Roman" pitchFamily="18" charset="0"/>
              </a:rPr>
              <a:t>/</a:t>
            </a:r>
            <a:r>
              <a:rPr lang="zh-CN" altLang="en-US" sz="3200">
                <a:latin typeface="Times New Roman" pitchFamily="18" charset="0"/>
              </a:rPr>
              <a:t>行已满，无法接收来自主存块的时候，替换机构将某个块移出</a:t>
            </a:r>
            <a:r>
              <a:rPr lang="en-US" altLang="zh-CN" sz="3200">
                <a:latin typeface="Times New Roman" pitchFamily="18" charset="0"/>
              </a:rPr>
              <a:t>Cache</a:t>
            </a:r>
            <a:r>
              <a:rPr lang="zh-CN" altLang="en-US" sz="320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5939"/>
                                        </p:tgtEl>
                                        <p:attrNameLst>
                                          <p:attrName>style.visibility</p:attrName>
                                        </p:attrNameLst>
                                      </p:cBhvr>
                                      <p:to>
                                        <p:strVal val="visible"/>
                                      </p:to>
                                    </p:set>
                                    <p:animEffect transition="in" filter="blinds(horizontal)">
                                      <p:cBhvr>
                                        <p:cTn id="7" dur="500"/>
                                        <p:tgtEl>
                                          <p:spTgt spid="2959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5940"/>
                                        </p:tgtEl>
                                        <p:attrNameLst>
                                          <p:attrName>style.visibility</p:attrName>
                                        </p:attrNameLst>
                                      </p:cBhvr>
                                      <p:to>
                                        <p:strVal val="visible"/>
                                      </p:to>
                                    </p:set>
                                    <p:animEffect transition="in" filter="blinds(horizontal)">
                                      <p:cBhvr>
                                        <p:cTn id="12" dur="500"/>
                                        <p:tgtEl>
                                          <p:spTgt spid="29594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5941"/>
                                        </p:tgtEl>
                                        <p:attrNameLst>
                                          <p:attrName>style.visibility</p:attrName>
                                        </p:attrNameLst>
                                      </p:cBhvr>
                                      <p:to>
                                        <p:strVal val="visible"/>
                                      </p:to>
                                    </p:set>
                                    <p:animEffect transition="in" filter="blinds(horizontal)">
                                      <p:cBhvr>
                                        <p:cTn id="17" dur="500"/>
                                        <p:tgtEl>
                                          <p:spTgt spid="29594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5942"/>
                                        </p:tgtEl>
                                        <p:attrNameLst>
                                          <p:attrName>style.visibility</p:attrName>
                                        </p:attrNameLst>
                                      </p:cBhvr>
                                      <p:to>
                                        <p:strVal val="visible"/>
                                      </p:to>
                                    </p:set>
                                    <p:animEffect transition="in" filter="blinds(horizontal)">
                                      <p:cBhvr>
                                        <p:cTn id="27" dur="500"/>
                                        <p:tgtEl>
                                          <p:spTgt spid="29594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5947"/>
                                        </p:tgtEl>
                                        <p:attrNameLst>
                                          <p:attrName>style.visibility</p:attrName>
                                        </p:attrNameLst>
                                      </p:cBhvr>
                                      <p:to>
                                        <p:strVal val="visible"/>
                                      </p:to>
                                    </p:set>
                                    <p:animEffect transition="in" filter="blinds(horizontal)">
                                      <p:cBhvr>
                                        <p:cTn id="32" dur="500"/>
                                        <p:tgtEl>
                                          <p:spTgt spid="29594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95948"/>
                                        </p:tgtEl>
                                        <p:attrNameLst>
                                          <p:attrName>style.visibility</p:attrName>
                                        </p:attrNameLst>
                                      </p:cBhvr>
                                      <p:to>
                                        <p:strVal val="visible"/>
                                      </p:to>
                                    </p:set>
                                    <p:animEffect transition="in" filter="blinds(horizontal)">
                                      <p:cBhvr>
                                        <p:cTn id="37" dur="500"/>
                                        <p:tgtEl>
                                          <p:spTgt spid="29594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5949"/>
                                        </p:tgtEl>
                                        <p:attrNameLst>
                                          <p:attrName>style.visibility</p:attrName>
                                        </p:attrNameLst>
                                      </p:cBhvr>
                                      <p:to>
                                        <p:strVal val="visible"/>
                                      </p:to>
                                    </p:set>
                                    <p:animEffect transition="in" filter="blinds(horizontal)">
                                      <p:cBhvr>
                                        <p:cTn id="42" dur="500"/>
                                        <p:tgtEl>
                                          <p:spTgt spid="295949"/>
                                        </p:tgtEl>
                                      </p:cBhvr>
                                    </p:animEffect>
                                  </p:childTnLst>
                                  <p:subTnLst>
                                    <p:set>
                                      <p:cBhvr override="childStyle">
                                        <p:cTn dur="1" fill="hold" display="0" masterRel="nextClick" afterEffect="1"/>
                                        <p:tgtEl>
                                          <p:spTgt spid="295949"/>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95950"/>
                                        </p:tgtEl>
                                        <p:attrNameLst>
                                          <p:attrName>style.visibility</p:attrName>
                                        </p:attrNameLst>
                                      </p:cBhvr>
                                      <p:to>
                                        <p:strVal val="visible"/>
                                      </p:to>
                                    </p:set>
                                    <p:animEffect transition="in" filter="blinds(horizontal)">
                                      <p:cBhvr>
                                        <p:cTn id="47" dur="500"/>
                                        <p:tgtEl>
                                          <p:spTgt spid="295950"/>
                                        </p:tgtEl>
                                      </p:cBhvr>
                                    </p:animEffect>
                                  </p:childTnLst>
                                  <p:subTnLst>
                                    <p:set>
                                      <p:cBhvr override="childStyle">
                                        <p:cTn dur="1" fill="hold" display="0" masterRel="nextClick" afterEffect="1"/>
                                        <p:tgtEl>
                                          <p:spTgt spid="29595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autoUpdateAnimBg="0"/>
      <p:bldP spid="295940" grpId="0" autoUpdateAnimBg="0"/>
      <p:bldP spid="295941" grpId="0" autoUpdateAnimBg="0"/>
      <p:bldP spid="295942" grpId="0" autoUpdateAnimBg="0"/>
      <p:bldP spid="295947" grpId="0" autoUpdateAnimBg="0"/>
      <p:bldP spid="295948" grpId="0" autoUpdateAnimBg="0"/>
      <p:bldP spid="295949" grpId="0" animBg="1" autoUpdateAnimBg="0"/>
      <p:bldP spid="295950" grpId="0" animBg="1"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灯片编号占位符 3"/>
          <p:cNvSpPr>
            <a:spLocks noGrp="1"/>
          </p:cNvSpPr>
          <p:nvPr>
            <p:ph type="sldNum" sz="quarter" idx="10"/>
          </p:nvPr>
        </p:nvSpPr>
        <p:spPr bwMode="auto">
          <a:noFill/>
          <a:ln>
            <a:miter lim="800000"/>
            <a:headEnd/>
            <a:tailEnd/>
          </a:ln>
        </p:spPr>
        <p:txBody>
          <a:bodyPr/>
          <a:lstStyle/>
          <a:p>
            <a:fld id="{51680533-65BA-4AC1-8087-0470FEF16E01}" type="slidenum">
              <a:rPr lang="zh-CN" altLang="en-US" smtClean="0"/>
              <a:pPr/>
              <a:t>140</a:t>
            </a:fld>
            <a:endParaRPr lang="en-US" altLang="zh-CN"/>
          </a:p>
        </p:txBody>
      </p:sp>
      <p:sp>
        <p:nvSpPr>
          <p:cNvPr id="139267" name="Rectangle 2"/>
          <p:cNvSpPr>
            <a:spLocks noGrp="1"/>
          </p:cNvSpPr>
          <p:nvPr>
            <p:ph type="title"/>
          </p:nvPr>
        </p:nvSpPr>
        <p:spPr/>
        <p:txBody>
          <a:bodyPr/>
          <a:lstStyle/>
          <a:p>
            <a:r>
              <a:rPr lang="zh-CN" altLang="en-US" sz="3600"/>
              <a:t>本节作业</a:t>
            </a:r>
          </a:p>
        </p:txBody>
      </p:sp>
      <p:sp>
        <p:nvSpPr>
          <p:cNvPr id="139268" name="Rectangle 3"/>
          <p:cNvSpPr>
            <a:spLocks noGrp="1"/>
          </p:cNvSpPr>
          <p:nvPr>
            <p:ph type="body" idx="1"/>
          </p:nvPr>
        </p:nvSpPr>
        <p:spPr/>
        <p:txBody>
          <a:bodyPr/>
          <a:lstStyle/>
          <a:p>
            <a:r>
              <a:rPr lang="en-US" altLang="zh-CN"/>
              <a:t>4.24</a:t>
            </a:r>
          </a:p>
          <a:p>
            <a:endParaRPr lang="en-US" altLang="zh-CN"/>
          </a:p>
        </p:txBody>
      </p:sp>
      <p:pic>
        <p:nvPicPr>
          <p:cNvPr id="139269" name="Picture 4"/>
          <p:cNvPicPr>
            <a:picLocks noChangeAspect="1" noChangeArrowheads="1"/>
          </p:cNvPicPr>
          <p:nvPr/>
        </p:nvPicPr>
        <p:blipFill>
          <a:blip r:embed="rId2" cstate="print"/>
          <a:srcRect l="14301" t="10560" r="13293" b="39519"/>
          <a:stretch>
            <a:fillRect/>
          </a:stretch>
        </p:blipFill>
        <p:spPr bwMode="auto">
          <a:xfrm>
            <a:off x="2071670" y="0"/>
            <a:ext cx="7040360" cy="6858000"/>
          </a:xfrm>
          <a:prstGeom prst="rect">
            <a:avLst/>
          </a:prstGeom>
          <a:noFill/>
          <a:ln w="9525" algn="ctr">
            <a:noFill/>
            <a:miter lim="800000"/>
            <a:headEnd/>
            <a:tailEnd/>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灯片编号占位符 3"/>
          <p:cNvSpPr>
            <a:spLocks noGrp="1"/>
          </p:cNvSpPr>
          <p:nvPr>
            <p:ph type="sldNum" sz="quarter" idx="10"/>
          </p:nvPr>
        </p:nvSpPr>
        <p:spPr bwMode="auto">
          <a:noFill/>
          <a:ln>
            <a:miter lim="800000"/>
            <a:headEnd/>
            <a:tailEnd/>
          </a:ln>
        </p:spPr>
        <p:txBody>
          <a:bodyPr/>
          <a:lstStyle/>
          <a:p>
            <a:fld id="{EB7F6F4D-9547-49E4-97E3-0AA2EE7B6F81}" type="slidenum">
              <a:rPr lang="zh-CN" altLang="en-US" smtClean="0"/>
              <a:pPr/>
              <a:t>141</a:t>
            </a:fld>
            <a:endParaRPr lang="en-US" altLang="zh-CN"/>
          </a:p>
        </p:txBody>
      </p:sp>
      <p:sp>
        <p:nvSpPr>
          <p:cNvPr id="140291" name="Rectangle 2"/>
          <p:cNvSpPr>
            <a:spLocks noGrp="1"/>
          </p:cNvSpPr>
          <p:nvPr>
            <p:ph type="title"/>
          </p:nvPr>
        </p:nvSpPr>
        <p:spPr>
          <a:xfrm>
            <a:off x="395288" y="192088"/>
            <a:ext cx="6624637" cy="644525"/>
          </a:xfrm>
        </p:spPr>
        <p:txBody>
          <a:bodyPr/>
          <a:lstStyle/>
          <a:p>
            <a:pPr algn="l"/>
            <a:r>
              <a:rPr lang="zh-CN" altLang="en-US"/>
              <a:t>　内容提要</a:t>
            </a:r>
          </a:p>
        </p:txBody>
      </p:sp>
      <p:sp>
        <p:nvSpPr>
          <p:cNvPr id="830467" name="AutoShape 3"/>
          <p:cNvSpPr>
            <a:spLocks noChangeArrowheads="1"/>
          </p:cNvSpPr>
          <p:nvPr/>
        </p:nvSpPr>
        <p:spPr bwMode="ltGray">
          <a:xfrm rot="5400000" flipH="1">
            <a:off x="-2016918" y="1320006"/>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gradFill rotWithShape="1">
            <a:gsLst>
              <a:gs pos="0">
                <a:schemeClr val="hlink">
                  <a:alpha val="56000"/>
                </a:schemeClr>
              </a:gs>
              <a:gs pos="100000">
                <a:schemeClr val="hlink">
                  <a:gamma/>
                  <a:tint val="0"/>
                  <a:invGamma/>
                  <a:alpha val="48000"/>
                </a:schemeClr>
              </a:gs>
            </a:gsLst>
            <a:lin ang="5400000" scaled="1"/>
          </a:gradFill>
          <a:ln w="0" algn="ctr">
            <a:noFill/>
            <a:miter lim="800000"/>
            <a:headEnd/>
            <a:tailEnd/>
          </a:ln>
          <a:effectLst/>
        </p:spPr>
        <p:txBody>
          <a:bodyPr wrap="none" anchor="ctr"/>
          <a:lstStyle/>
          <a:p>
            <a:pPr>
              <a:defRPr/>
            </a:pPr>
            <a:endParaRPr lang="zh-CN" altLang="en-US"/>
          </a:p>
        </p:txBody>
      </p:sp>
      <p:sp>
        <p:nvSpPr>
          <p:cNvPr id="140293" name="AutoShape 4"/>
          <p:cNvSpPr>
            <a:spLocks noChangeArrowheads="1"/>
          </p:cNvSpPr>
          <p:nvPr/>
        </p:nvSpPr>
        <p:spPr bwMode="gray">
          <a:xfrm>
            <a:off x="2071688" y="4289425"/>
            <a:ext cx="324008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800">
                <a:solidFill>
                  <a:srgbClr val="FF0000"/>
                </a:solidFill>
                <a:latin typeface="Arial" charset="0"/>
                <a:ea typeface="黑体" pitchFamily="2" charset="-122"/>
              </a:rPr>
              <a:t>4.4 </a:t>
            </a:r>
            <a:r>
              <a:rPr kumimoji="0" lang="zh-CN" altLang="en-US" sz="2800">
                <a:solidFill>
                  <a:srgbClr val="FF0000"/>
                </a:solidFill>
                <a:latin typeface="Arial" charset="0"/>
                <a:ea typeface="黑体" pitchFamily="2" charset="-122"/>
              </a:rPr>
              <a:t>辅助存储器    </a:t>
            </a:r>
          </a:p>
        </p:txBody>
      </p:sp>
      <p:sp>
        <p:nvSpPr>
          <p:cNvPr id="140294" name="AutoShape 5"/>
          <p:cNvSpPr>
            <a:spLocks noChangeArrowheads="1"/>
          </p:cNvSpPr>
          <p:nvPr/>
        </p:nvSpPr>
        <p:spPr bwMode="gray">
          <a:xfrm>
            <a:off x="2287588" y="3352800"/>
            <a:ext cx="3652837"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4.3 </a:t>
            </a:r>
            <a:r>
              <a:rPr kumimoji="0" lang="zh-CN" altLang="en-US" sz="2400">
                <a:solidFill>
                  <a:schemeClr val="tx2"/>
                </a:solidFill>
                <a:latin typeface="Arial" charset="0"/>
                <a:ea typeface="黑体" pitchFamily="2" charset="-122"/>
              </a:rPr>
              <a:t>高速缓冲存储器  </a:t>
            </a:r>
          </a:p>
        </p:txBody>
      </p:sp>
      <p:sp>
        <p:nvSpPr>
          <p:cNvPr id="140295" name="AutoShape 6"/>
          <p:cNvSpPr>
            <a:spLocks noChangeArrowheads="1"/>
          </p:cNvSpPr>
          <p:nvPr/>
        </p:nvSpPr>
        <p:spPr bwMode="gray">
          <a:xfrm>
            <a:off x="2195513" y="2413000"/>
            <a:ext cx="4464050" cy="508000"/>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4.2 </a:t>
            </a:r>
            <a:r>
              <a:rPr kumimoji="0" lang="zh-CN" altLang="en-US" sz="2400">
                <a:solidFill>
                  <a:schemeClr val="tx2"/>
                </a:solidFill>
                <a:latin typeface="Arial" charset="0"/>
                <a:ea typeface="黑体" pitchFamily="2" charset="-122"/>
              </a:rPr>
              <a:t>主存储器   </a:t>
            </a:r>
          </a:p>
        </p:txBody>
      </p:sp>
      <p:sp>
        <p:nvSpPr>
          <p:cNvPr id="140296" name="AutoShape 7"/>
          <p:cNvSpPr>
            <a:spLocks noChangeArrowheads="1"/>
          </p:cNvSpPr>
          <p:nvPr/>
        </p:nvSpPr>
        <p:spPr bwMode="gray">
          <a:xfrm>
            <a:off x="1576388" y="1443038"/>
            <a:ext cx="4219575" cy="542925"/>
          </a:xfrm>
          <a:prstGeom prst="roundRect">
            <a:avLst>
              <a:gd name="adj" fmla="val 50000"/>
            </a:avLst>
          </a:prstGeom>
          <a:noFill/>
          <a:ln w="28575" algn="ctr">
            <a:solidFill>
              <a:schemeClr val="bg2"/>
            </a:solidFill>
            <a:round/>
            <a:headEnd/>
            <a:tailEnd/>
          </a:ln>
        </p:spPr>
        <p:txBody>
          <a:bodyPr wrap="none" anchor="ctr"/>
          <a:lstStyle/>
          <a:p>
            <a:pPr algn="l">
              <a:spcBef>
                <a:spcPct val="0"/>
              </a:spcBef>
              <a:buClrTx/>
              <a:buSzTx/>
              <a:buFontTx/>
              <a:buNone/>
            </a:pPr>
            <a:r>
              <a:rPr kumimoji="0" lang="en-US" altLang="zh-CN" sz="2400">
                <a:solidFill>
                  <a:schemeClr val="tx2"/>
                </a:solidFill>
                <a:latin typeface="Arial" charset="0"/>
                <a:ea typeface="黑体" pitchFamily="2" charset="-122"/>
              </a:rPr>
              <a:t>4.1 </a:t>
            </a:r>
            <a:r>
              <a:rPr kumimoji="0" lang="zh-CN" altLang="en-US" sz="2400">
                <a:solidFill>
                  <a:schemeClr val="tx2"/>
                </a:solidFill>
                <a:latin typeface="Arial" charset="0"/>
                <a:ea typeface="黑体" pitchFamily="2" charset="-122"/>
              </a:rPr>
              <a:t>概述  </a:t>
            </a:r>
            <a:endParaRPr kumimoji="0" lang="en-US" altLang="zh-CN" sz="2400">
              <a:solidFill>
                <a:schemeClr val="tx2"/>
              </a:solidFill>
              <a:latin typeface="Arial" charset="0"/>
              <a:ea typeface="黑体" pitchFamily="2" charset="-122"/>
            </a:endParaRPr>
          </a:p>
        </p:txBody>
      </p:sp>
      <p:grpSp>
        <p:nvGrpSpPr>
          <p:cNvPr id="140297" name="Group 8"/>
          <p:cNvGrpSpPr>
            <a:grpSpLocks/>
          </p:cNvGrpSpPr>
          <p:nvPr/>
        </p:nvGrpSpPr>
        <p:grpSpPr bwMode="auto">
          <a:xfrm>
            <a:off x="1187450" y="1531938"/>
            <a:ext cx="381000" cy="381000"/>
            <a:chOff x="2078" y="1680"/>
            <a:chExt cx="1615" cy="1615"/>
          </a:xfrm>
        </p:grpSpPr>
        <p:sp>
          <p:nvSpPr>
            <p:cNvPr id="140320" name="Oval 9"/>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40321" name="Oval 10"/>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30475" name="Oval 11"/>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40323" name="Oval 12"/>
            <p:cNvSpPr>
              <a:spLocks noChangeArrowheads="1"/>
            </p:cNvSpPr>
            <p:nvPr/>
          </p:nvSpPr>
          <p:spPr bwMode="gray">
            <a:xfrm>
              <a:off x="2254" y="1856"/>
              <a:ext cx="1262" cy="1264"/>
            </a:xfrm>
            <a:prstGeom prst="ellipse">
              <a:avLst/>
            </a:prstGeom>
            <a:gradFill rotWithShape="1">
              <a:gsLst>
                <a:gs pos="0">
                  <a:srgbClr val="000000"/>
                </a:gs>
                <a:gs pos="100000">
                  <a:srgbClr val="FFCC00"/>
                </a:gs>
              </a:gsLst>
              <a:lin ang="2700000" scaled="1"/>
            </a:gradFill>
            <a:ln w="38100" algn="ctr">
              <a:noFill/>
              <a:round/>
              <a:headEnd/>
              <a:tailEnd/>
            </a:ln>
          </p:spPr>
          <p:txBody>
            <a:bodyPr wrap="none" anchor="ctr">
              <a:spAutoFit/>
            </a:bodyPr>
            <a:lstStyle/>
            <a:p>
              <a:endParaRPr lang="zh-CN" altLang="en-US"/>
            </a:p>
          </p:txBody>
        </p:sp>
        <p:sp>
          <p:nvSpPr>
            <p:cNvPr id="830477" name="Oval 13"/>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40325" name="Oval 14"/>
            <p:cNvSpPr>
              <a:spLocks noChangeArrowheads="1"/>
            </p:cNvSpPr>
            <p:nvPr/>
          </p:nvSpPr>
          <p:spPr bwMode="gray">
            <a:xfrm>
              <a:off x="2337" y="1939"/>
              <a:ext cx="1096" cy="1098"/>
            </a:xfrm>
            <a:prstGeom prst="ellipse">
              <a:avLst/>
            </a:prstGeom>
            <a:gradFill rotWithShape="1">
              <a:gsLst>
                <a:gs pos="0">
                  <a:srgbClr val="FFCC00"/>
                </a:gs>
                <a:gs pos="100000">
                  <a:srgbClr val="7C6300"/>
                </a:gs>
              </a:gsLst>
              <a:lin ang="2700000" scaled="1"/>
            </a:gradFill>
            <a:ln w="38100" algn="ctr">
              <a:noFill/>
              <a:round/>
              <a:headEnd/>
              <a:tailEnd/>
            </a:ln>
          </p:spPr>
          <p:txBody>
            <a:bodyPr anchor="ctr">
              <a:spAutoFit/>
            </a:bodyPr>
            <a:lstStyle/>
            <a:p>
              <a:endParaRPr lang="zh-CN" altLang="en-US"/>
            </a:p>
          </p:txBody>
        </p:sp>
      </p:grpSp>
      <p:grpSp>
        <p:nvGrpSpPr>
          <p:cNvPr id="140298" name="Group 15"/>
          <p:cNvGrpSpPr>
            <a:grpSpLocks/>
          </p:cNvGrpSpPr>
          <p:nvPr/>
        </p:nvGrpSpPr>
        <p:grpSpPr bwMode="auto">
          <a:xfrm>
            <a:off x="1763713" y="2416175"/>
            <a:ext cx="381000" cy="381000"/>
            <a:chOff x="2078" y="1680"/>
            <a:chExt cx="1615" cy="1615"/>
          </a:xfrm>
        </p:grpSpPr>
        <p:sp>
          <p:nvSpPr>
            <p:cNvPr id="140314" name="Oval 16"/>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40315" name="Oval 17"/>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30482" name="Oval 18"/>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40317" name="Oval 19"/>
            <p:cNvSpPr>
              <a:spLocks noChangeArrowheads="1"/>
            </p:cNvSpPr>
            <p:nvPr/>
          </p:nvSpPr>
          <p:spPr bwMode="gray">
            <a:xfrm>
              <a:off x="2254" y="1856"/>
              <a:ext cx="1262" cy="1264"/>
            </a:xfrm>
            <a:prstGeom prst="ellipse">
              <a:avLst/>
            </a:prstGeom>
            <a:gradFill rotWithShape="1">
              <a:gsLst>
                <a:gs pos="0">
                  <a:srgbClr val="000000"/>
                </a:gs>
                <a:gs pos="100000">
                  <a:srgbClr val="48BE67"/>
                </a:gs>
              </a:gsLst>
              <a:lin ang="2700000" scaled="1"/>
            </a:gradFill>
            <a:ln w="38100" algn="ctr">
              <a:noFill/>
              <a:round/>
              <a:headEnd/>
              <a:tailEnd/>
            </a:ln>
          </p:spPr>
          <p:txBody>
            <a:bodyPr wrap="none" anchor="ctr">
              <a:spAutoFit/>
            </a:bodyPr>
            <a:lstStyle/>
            <a:p>
              <a:endParaRPr lang="zh-CN" altLang="en-US"/>
            </a:p>
          </p:txBody>
        </p:sp>
        <p:sp>
          <p:nvSpPr>
            <p:cNvPr id="830484" name="Oval 20"/>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40319" name="Oval 21"/>
            <p:cNvSpPr>
              <a:spLocks noChangeArrowheads="1"/>
            </p:cNvSpPr>
            <p:nvPr/>
          </p:nvSpPr>
          <p:spPr bwMode="gray">
            <a:xfrm>
              <a:off x="2337" y="1939"/>
              <a:ext cx="1096" cy="1098"/>
            </a:xfrm>
            <a:prstGeom prst="ellipse">
              <a:avLst/>
            </a:prstGeom>
            <a:gradFill rotWithShape="1">
              <a:gsLst>
                <a:gs pos="0">
                  <a:srgbClr val="48BE67"/>
                </a:gs>
                <a:gs pos="100000">
                  <a:srgbClr val="235C32"/>
                </a:gs>
              </a:gsLst>
              <a:lin ang="2700000" scaled="1"/>
            </a:gradFill>
            <a:ln w="38100" algn="ctr">
              <a:noFill/>
              <a:round/>
              <a:headEnd/>
              <a:tailEnd/>
            </a:ln>
          </p:spPr>
          <p:txBody>
            <a:bodyPr anchor="ctr">
              <a:spAutoFit/>
            </a:bodyPr>
            <a:lstStyle/>
            <a:p>
              <a:endParaRPr lang="zh-CN" altLang="en-US"/>
            </a:p>
          </p:txBody>
        </p:sp>
      </p:grpSp>
      <p:grpSp>
        <p:nvGrpSpPr>
          <p:cNvPr id="140299" name="Group 22"/>
          <p:cNvGrpSpPr>
            <a:grpSpLocks/>
          </p:cNvGrpSpPr>
          <p:nvPr/>
        </p:nvGrpSpPr>
        <p:grpSpPr bwMode="auto">
          <a:xfrm>
            <a:off x="1855788" y="3424238"/>
            <a:ext cx="381000" cy="381000"/>
            <a:chOff x="2078" y="1680"/>
            <a:chExt cx="1615" cy="1615"/>
          </a:xfrm>
        </p:grpSpPr>
        <p:sp>
          <p:nvSpPr>
            <p:cNvPr id="140308" name="Oval 23"/>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40309" name="Oval 24"/>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30489" name="Oval 25"/>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40311" name="Oval 26"/>
            <p:cNvSpPr>
              <a:spLocks noChangeArrowheads="1"/>
            </p:cNvSpPr>
            <p:nvPr/>
          </p:nvSpPr>
          <p:spPr bwMode="gray">
            <a:xfrm>
              <a:off x="2254" y="1856"/>
              <a:ext cx="1262" cy="1264"/>
            </a:xfrm>
            <a:prstGeom prst="ellipse">
              <a:avLst/>
            </a:prstGeom>
            <a:gradFill rotWithShape="1">
              <a:gsLst>
                <a:gs pos="0">
                  <a:srgbClr val="21B3E1"/>
                </a:gs>
                <a:gs pos="100000">
                  <a:srgbClr val="0F5368"/>
                </a:gs>
              </a:gsLst>
              <a:lin ang="5400000" scaled="1"/>
            </a:gradFill>
            <a:ln w="38100" algn="ctr">
              <a:noFill/>
              <a:round/>
              <a:headEnd/>
              <a:tailEnd/>
            </a:ln>
          </p:spPr>
          <p:txBody>
            <a:bodyPr wrap="none" anchor="ctr">
              <a:spAutoFit/>
            </a:bodyPr>
            <a:lstStyle/>
            <a:p>
              <a:endParaRPr lang="zh-CN" altLang="en-US"/>
            </a:p>
          </p:txBody>
        </p:sp>
        <p:sp>
          <p:nvSpPr>
            <p:cNvPr id="830491" name="Oval 27"/>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40313" name="Oval 28"/>
            <p:cNvSpPr>
              <a:spLocks noChangeArrowheads="1"/>
            </p:cNvSpPr>
            <p:nvPr/>
          </p:nvSpPr>
          <p:spPr bwMode="gray">
            <a:xfrm>
              <a:off x="2337" y="1939"/>
              <a:ext cx="1096" cy="1098"/>
            </a:xfrm>
            <a:prstGeom prst="ellipse">
              <a:avLst/>
            </a:prstGeom>
            <a:gradFill rotWithShape="1">
              <a:gsLst>
                <a:gs pos="0">
                  <a:srgbClr val="21B3E1"/>
                </a:gs>
                <a:gs pos="100000">
                  <a:srgbClr val="10576D"/>
                </a:gs>
              </a:gsLst>
              <a:lin ang="2700000" scaled="1"/>
            </a:gradFill>
            <a:ln w="38100" algn="ctr">
              <a:noFill/>
              <a:round/>
              <a:headEnd/>
              <a:tailEnd/>
            </a:ln>
          </p:spPr>
          <p:txBody>
            <a:bodyPr anchor="ctr">
              <a:spAutoFit/>
            </a:bodyPr>
            <a:lstStyle/>
            <a:p>
              <a:endParaRPr lang="zh-CN" altLang="en-US"/>
            </a:p>
          </p:txBody>
        </p:sp>
      </p:grpSp>
      <p:grpSp>
        <p:nvGrpSpPr>
          <p:cNvPr id="140300" name="Group 29"/>
          <p:cNvGrpSpPr>
            <a:grpSpLocks/>
          </p:cNvGrpSpPr>
          <p:nvPr/>
        </p:nvGrpSpPr>
        <p:grpSpPr bwMode="auto">
          <a:xfrm>
            <a:off x="1619250" y="4289425"/>
            <a:ext cx="381000" cy="381000"/>
            <a:chOff x="2078" y="1680"/>
            <a:chExt cx="1615" cy="1615"/>
          </a:xfrm>
        </p:grpSpPr>
        <p:sp>
          <p:nvSpPr>
            <p:cNvPr id="140302" name="Oval 3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57150" algn="ctr">
              <a:noFill/>
              <a:round/>
              <a:headEnd/>
              <a:tailEnd/>
            </a:ln>
          </p:spPr>
          <p:txBody>
            <a:bodyPr wrap="none" anchor="ctr"/>
            <a:lstStyle/>
            <a:p>
              <a:endParaRPr lang="zh-CN" altLang="en-US"/>
            </a:p>
          </p:txBody>
        </p:sp>
        <p:sp>
          <p:nvSpPr>
            <p:cNvPr id="140303" name="Oval 3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lgn="ctr">
              <a:noFill/>
              <a:round/>
              <a:headEnd/>
              <a:tailEnd/>
            </a:ln>
          </p:spPr>
          <p:txBody>
            <a:bodyPr wrap="none" anchor="ctr"/>
            <a:lstStyle/>
            <a:p>
              <a:endParaRPr lang="zh-CN" altLang="en-US"/>
            </a:p>
          </p:txBody>
        </p:sp>
        <p:sp>
          <p:nvSpPr>
            <p:cNvPr id="830496" name="Oval 32"/>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p>
          </p:txBody>
        </p:sp>
        <p:sp>
          <p:nvSpPr>
            <p:cNvPr id="140305" name="Oval 33"/>
            <p:cNvSpPr>
              <a:spLocks noChangeArrowheads="1"/>
            </p:cNvSpPr>
            <p:nvPr/>
          </p:nvSpPr>
          <p:spPr bwMode="gray">
            <a:xfrm>
              <a:off x="2254" y="1856"/>
              <a:ext cx="1262" cy="1264"/>
            </a:xfrm>
            <a:prstGeom prst="ellipse">
              <a:avLst/>
            </a:prstGeom>
            <a:gradFill rotWithShape="1">
              <a:gsLst>
                <a:gs pos="0">
                  <a:srgbClr val="000000"/>
                </a:gs>
                <a:gs pos="100000">
                  <a:srgbClr val="8D67E1"/>
                </a:gs>
              </a:gsLst>
              <a:lin ang="2700000" scaled="1"/>
            </a:gradFill>
            <a:ln w="38100" algn="ctr">
              <a:noFill/>
              <a:round/>
              <a:headEnd/>
              <a:tailEnd/>
            </a:ln>
          </p:spPr>
          <p:txBody>
            <a:bodyPr wrap="none" anchor="ctr">
              <a:spAutoFit/>
            </a:bodyPr>
            <a:lstStyle/>
            <a:p>
              <a:endParaRPr lang="zh-CN" altLang="en-US"/>
            </a:p>
          </p:txBody>
        </p:sp>
        <p:sp>
          <p:nvSpPr>
            <p:cNvPr id="830498" name="Oval 34"/>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p>
          </p:txBody>
        </p:sp>
        <p:sp>
          <p:nvSpPr>
            <p:cNvPr id="140307" name="Oval 35"/>
            <p:cNvSpPr>
              <a:spLocks noChangeArrowheads="1"/>
            </p:cNvSpPr>
            <p:nvPr/>
          </p:nvSpPr>
          <p:spPr bwMode="gray">
            <a:xfrm>
              <a:off x="2337" y="1939"/>
              <a:ext cx="1096" cy="1098"/>
            </a:xfrm>
            <a:prstGeom prst="ellipse">
              <a:avLst/>
            </a:prstGeom>
            <a:gradFill rotWithShape="1">
              <a:gsLst>
                <a:gs pos="0">
                  <a:srgbClr val="8D67E1"/>
                </a:gs>
                <a:gs pos="100000">
                  <a:srgbClr val="45326D"/>
                </a:gs>
              </a:gsLst>
              <a:lin ang="2700000" scaled="1"/>
            </a:gradFill>
            <a:ln w="38100" algn="ctr">
              <a:noFill/>
              <a:round/>
              <a:headEnd/>
              <a:tailEnd/>
            </a:ln>
          </p:spPr>
          <p:txBody>
            <a:bodyPr anchor="ctr">
              <a:spAutoFit/>
            </a:bodyPr>
            <a:lstStyle/>
            <a:p>
              <a:endParaRPr lang="zh-CN" altLang="en-US"/>
            </a:p>
          </p:txBody>
        </p:sp>
      </p:grpSp>
      <p:pic>
        <p:nvPicPr>
          <p:cNvPr id="140301" name="Picture 36" descr="j0195812"/>
          <p:cNvPicPr>
            <a:picLocks noChangeAspect="1" noChangeArrowheads="1"/>
          </p:cNvPicPr>
          <p:nvPr/>
        </p:nvPicPr>
        <p:blipFill>
          <a:blip r:embed="rId2" cstate="print"/>
          <a:srcRect/>
          <a:stretch>
            <a:fillRect/>
          </a:stretch>
        </p:blipFill>
        <p:spPr bwMode="auto">
          <a:xfrm>
            <a:off x="6877050" y="4724400"/>
            <a:ext cx="1681163" cy="1728788"/>
          </a:xfrm>
          <a:prstGeom prst="rect">
            <a:avLst/>
          </a:prstGeom>
          <a:noFill/>
          <a:ln w="9525">
            <a:noFill/>
            <a:miter lim="800000"/>
            <a:headEnd/>
            <a:tailEnd/>
          </a:ln>
        </p:spPr>
      </p:pic>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灯片编号占位符 3"/>
          <p:cNvSpPr>
            <a:spLocks noGrp="1"/>
          </p:cNvSpPr>
          <p:nvPr>
            <p:ph type="sldNum" sz="quarter" idx="10"/>
          </p:nvPr>
        </p:nvSpPr>
        <p:spPr bwMode="auto">
          <a:noFill/>
          <a:ln>
            <a:miter lim="800000"/>
            <a:headEnd/>
            <a:tailEnd/>
          </a:ln>
        </p:spPr>
        <p:txBody>
          <a:bodyPr/>
          <a:lstStyle/>
          <a:p>
            <a:fld id="{C028E2EB-ABF2-43C0-B150-BC0E6B755A90}" type="slidenum">
              <a:rPr lang="zh-CN" altLang="en-US" smtClean="0"/>
              <a:pPr/>
              <a:t>142</a:t>
            </a:fld>
            <a:endParaRPr lang="en-US" altLang="zh-CN"/>
          </a:p>
        </p:txBody>
      </p:sp>
      <p:pic>
        <p:nvPicPr>
          <p:cNvPr id="141315" name="Picture 3" descr="1"/>
          <p:cNvPicPr>
            <a:picLocks noChangeAspect="1" noChangeArrowheads="1"/>
          </p:cNvPicPr>
          <p:nvPr/>
        </p:nvPicPr>
        <p:blipFill>
          <a:blip r:embed="rId2" cstate="print"/>
          <a:srcRect/>
          <a:stretch>
            <a:fillRect/>
          </a:stretch>
        </p:blipFill>
        <p:spPr bwMode="auto">
          <a:xfrm>
            <a:off x="755650" y="1557338"/>
            <a:ext cx="2519363" cy="1889125"/>
          </a:xfrm>
          <a:prstGeom prst="rect">
            <a:avLst/>
          </a:prstGeom>
          <a:noFill/>
          <a:ln w="9525">
            <a:noFill/>
            <a:miter lim="800000"/>
            <a:headEnd/>
            <a:tailEnd/>
          </a:ln>
        </p:spPr>
      </p:pic>
      <p:pic>
        <p:nvPicPr>
          <p:cNvPr id="141316" name="Picture 4" descr="20070325131319162">
            <a:hlinkClick r:id="rId3"/>
          </p:cNvPr>
          <p:cNvPicPr>
            <a:picLocks noChangeAspect="1" noChangeArrowheads="1"/>
          </p:cNvPicPr>
          <p:nvPr/>
        </p:nvPicPr>
        <p:blipFill>
          <a:blip r:embed="rId4" cstate="print"/>
          <a:srcRect/>
          <a:stretch>
            <a:fillRect/>
          </a:stretch>
        </p:blipFill>
        <p:spPr bwMode="auto">
          <a:xfrm>
            <a:off x="3348038" y="1484313"/>
            <a:ext cx="2813050" cy="2109787"/>
          </a:xfrm>
          <a:prstGeom prst="rect">
            <a:avLst/>
          </a:prstGeom>
          <a:noFill/>
          <a:ln w="9525">
            <a:noFill/>
            <a:miter lim="800000"/>
            <a:headEnd/>
            <a:tailEnd/>
          </a:ln>
        </p:spPr>
      </p:pic>
      <p:pic>
        <p:nvPicPr>
          <p:cNvPr id="141317" name="Picture 5" descr="0421_19a"/>
          <p:cNvPicPr>
            <a:picLocks noChangeAspect="1" noChangeArrowheads="1"/>
          </p:cNvPicPr>
          <p:nvPr/>
        </p:nvPicPr>
        <p:blipFill>
          <a:blip r:embed="rId5" cstate="print"/>
          <a:srcRect/>
          <a:stretch>
            <a:fillRect/>
          </a:stretch>
        </p:blipFill>
        <p:spPr bwMode="auto">
          <a:xfrm>
            <a:off x="539750" y="4005263"/>
            <a:ext cx="3313113" cy="2374900"/>
          </a:xfrm>
          <a:prstGeom prst="rect">
            <a:avLst/>
          </a:prstGeom>
          <a:noFill/>
          <a:ln w="9525">
            <a:noFill/>
            <a:miter lim="800000"/>
            <a:headEnd/>
            <a:tailEnd/>
          </a:ln>
        </p:spPr>
      </p:pic>
      <p:pic>
        <p:nvPicPr>
          <p:cNvPr id="141318" name="Picture 6" descr="153">
            <a:hlinkClick r:id="rId6"/>
          </p:cNvPr>
          <p:cNvPicPr>
            <a:picLocks noChangeAspect="1" noChangeArrowheads="1"/>
          </p:cNvPicPr>
          <p:nvPr/>
        </p:nvPicPr>
        <p:blipFill>
          <a:blip r:embed="rId7" cstate="print"/>
          <a:srcRect/>
          <a:stretch>
            <a:fillRect/>
          </a:stretch>
        </p:blipFill>
        <p:spPr bwMode="auto">
          <a:xfrm>
            <a:off x="4211638" y="4103688"/>
            <a:ext cx="1943100" cy="1581150"/>
          </a:xfrm>
          <a:prstGeom prst="rect">
            <a:avLst/>
          </a:prstGeom>
          <a:noFill/>
          <a:ln w="9525">
            <a:noFill/>
            <a:miter lim="800000"/>
            <a:headEnd/>
            <a:tailEnd/>
          </a:ln>
        </p:spPr>
      </p:pic>
      <p:pic>
        <p:nvPicPr>
          <p:cNvPr id="141319" name="Picture 7" descr="20060607103620_51673">
            <a:hlinkClick r:id="rId8"/>
          </p:cNvPr>
          <p:cNvPicPr>
            <a:picLocks noChangeAspect="1" noChangeArrowheads="1"/>
          </p:cNvPicPr>
          <p:nvPr/>
        </p:nvPicPr>
        <p:blipFill>
          <a:blip r:embed="rId9" cstate="print"/>
          <a:srcRect/>
          <a:stretch>
            <a:fillRect/>
          </a:stretch>
        </p:blipFill>
        <p:spPr bwMode="auto">
          <a:xfrm>
            <a:off x="6516688" y="4089400"/>
            <a:ext cx="2181225" cy="2290763"/>
          </a:xfrm>
          <a:prstGeom prst="rect">
            <a:avLst/>
          </a:prstGeom>
          <a:noFill/>
          <a:ln w="9525">
            <a:noFill/>
            <a:miter lim="800000"/>
            <a:headEnd/>
            <a:tailEnd/>
          </a:ln>
        </p:spPr>
      </p:pic>
      <p:pic>
        <p:nvPicPr>
          <p:cNvPr id="141320" name="Picture 8" descr="Image:CD autolev crop.jpg">
            <a:hlinkClick r:id="rId10"/>
          </p:cNvPr>
          <p:cNvPicPr>
            <a:picLocks noChangeAspect="1" noChangeArrowheads="1"/>
          </p:cNvPicPr>
          <p:nvPr/>
        </p:nvPicPr>
        <p:blipFill>
          <a:blip r:embed="rId11" cstate="print"/>
          <a:srcRect/>
          <a:stretch>
            <a:fillRect/>
          </a:stretch>
        </p:blipFill>
        <p:spPr bwMode="auto">
          <a:xfrm>
            <a:off x="6372225" y="1484313"/>
            <a:ext cx="2016125" cy="1827212"/>
          </a:xfrm>
          <a:prstGeom prst="rect">
            <a:avLst/>
          </a:prstGeom>
          <a:noFill/>
          <a:ln w="9525">
            <a:noFill/>
            <a:miter lim="800000"/>
            <a:headEnd/>
            <a:tailEnd/>
          </a:ln>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灯片编号占位符 1"/>
          <p:cNvSpPr>
            <a:spLocks noGrp="1"/>
          </p:cNvSpPr>
          <p:nvPr>
            <p:ph type="sldNum" sz="quarter" idx="10"/>
          </p:nvPr>
        </p:nvSpPr>
        <p:spPr bwMode="auto">
          <a:noFill/>
          <a:ln>
            <a:miter lim="800000"/>
            <a:headEnd/>
            <a:tailEnd/>
          </a:ln>
        </p:spPr>
        <p:txBody>
          <a:bodyPr/>
          <a:lstStyle/>
          <a:p>
            <a:fld id="{A3D2F353-216A-4393-B38C-0F79F925EDB9}" type="slidenum">
              <a:rPr lang="zh-CN" altLang="en-US" smtClean="0"/>
              <a:pPr/>
              <a:t>143</a:t>
            </a:fld>
            <a:endParaRPr lang="en-US" altLang="zh-CN"/>
          </a:p>
        </p:txBody>
      </p:sp>
      <p:sp>
        <p:nvSpPr>
          <p:cNvPr id="296962" name="Rectangle 2"/>
          <p:cNvSpPr>
            <a:spLocks noGrp="1" noChangeArrowheads="1"/>
          </p:cNvSpPr>
          <p:nvPr>
            <p:ph type="title" idx="4294967295"/>
          </p:nvPr>
        </p:nvSpPr>
        <p:spPr>
          <a:xfrm>
            <a:off x="685800" y="152400"/>
            <a:ext cx="5830888" cy="684213"/>
          </a:xfrm>
        </p:spPr>
        <p:txBody>
          <a:bodyPr lIns="92075" tIns="46038" rIns="92075" bIns="46038"/>
          <a:lstStyle/>
          <a:p>
            <a:pPr eaLnBrk="1" hangingPunct="1">
              <a:defRPr/>
            </a:pPr>
            <a:r>
              <a:rPr lang="zh-CN" altLang="en-US" sz="3600" b="0">
                <a:effectLst>
                  <a:outerShdw blurRad="38100" dist="38100" dir="2700000" algn="tl">
                    <a:srgbClr val="C0C0C0"/>
                  </a:outerShdw>
                </a:effectLst>
              </a:rPr>
              <a:t>4.4   辅助存储器</a:t>
            </a:r>
            <a:endParaRPr lang="en-US" altLang="zh-CN" sz="3600" b="0">
              <a:effectLst>
                <a:outerShdw blurRad="38100" dist="38100" dir="2700000" algn="tl">
                  <a:srgbClr val="C0C0C0"/>
                </a:outerShdw>
              </a:effectLst>
            </a:endParaRPr>
          </a:p>
        </p:txBody>
      </p:sp>
      <p:sp>
        <p:nvSpPr>
          <p:cNvPr id="296963" name="Text Box 3"/>
          <p:cNvSpPr txBox="1">
            <a:spLocks noChangeArrowheads="1"/>
          </p:cNvSpPr>
          <p:nvPr/>
        </p:nvSpPr>
        <p:spPr bwMode="auto">
          <a:xfrm>
            <a:off x="152400" y="981075"/>
            <a:ext cx="191770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一、概述 </a:t>
            </a:r>
          </a:p>
        </p:txBody>
      </p:sp>
      <p:sp>
        <p:nvSpPr>
          <p:cNvPr id="296964" name="Text Box 4"/>
          <p:cNvSpPr txBox="1">
            <a:spLocks noChangeArrowheads="1"/>
          </p:cNvSpPr>
          <p:nvPr/>
        </p:nvSpPr>
        <p:spPr bwMode="auto">
          <a:xfrm>
            <a:off x="533400" y="1590675"/>
            <a:ext cx="1431925"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1.  特点 </a:t>
            </a:r>
          </a:p>
        </p:txBody>
      </p:sp>
      <p:sp>
        <p:nvSpPr>
          <p:cNvPr id="296965" name="Text Box 5"/>
          <p:cNvSpPr txBox="1">
            <a:spLocks noChangeArrowheads="1"/>
          </p:cNvSpPr>
          <p:nvPr/>
        </p:nvSpPr>
        <p:spPr bwMode="auto">
          <a:xfrm>
            <a:off x="2133600" y="1590675"/>
            <a:ext cx="4040188"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不直接与 </a:t>
            </a:r>
            <a:r>
              <a:rPr lang="en-US" altLang="zh-CN" sz="2800">
                <a:latin typeface="Times New Roman" pitchFamily="18" charset="0"/>
              </a:rPr>
              <a:t>CPU </a:t>
            </a:r>
            <a:r>
              <a:rPr lang="zh-CN" altLang="en-US" sz="2800">
                <a:latin typeface="Times New Roman" pitchFamily="18" charset="0"/>
              </a:rPr>
              <a:t>交换信息 </a:t>
            </a:r>
          </a:p>
        </p:txBody>
      </p:sp>
      <p:sp>
        <p:nvSpPr>
          <p:cNvPr id="296966" name="Text Box 6"/>
          <p:cNvSpPr txBox="1">
            <a:spLocks noChangeArrowheads="1"/>
          </p:cNvSpPr>
          <p:nvPr/>
        </p:nvSpPr>
        <p:spPr bwMode="auto">
          <a:xfrm>
            <a:off x="533400" y="2152650"/>
            <a:ext cx="4646613"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2.  磁表面存储器的技术指标 </a:t>
            </a:r>
          </a:p>
        </p:txBody>
      </p:sp>
      <p:grpSp>
        <p:nvGrpSpPr>
          <p:cNvPr id="2" name="Group 7"/>
          <p:cNvGrpSpPr>
            <a:grpSpLocks/>
          </p:cNvGrpSpPr>
          <p:nvPr/>
        </p:nvGrpSpPr>
        <p:grpSpPr bwMode="auto">
          <a:xfrm>
            <a:off x="3425825" y="2809875"/>
            <a:ext cx="3352800" cy="457200"/>
            <a:chOff x="2592" y="1872"/>
            <a:chExt cx="2112" cy="288"/>
          </a:xfrm>
        </p:grpSpPr>
        <p:sp>
          <p:nvSpPr>
            <p:cNvPr id="142361" name="Text Box 8"/>
            <p:cNvSpPr txBox="1">
              <a:spLocks noChangeArrowheads="1"/>
            </p:cNvSpPr>
            <p:nvPr/>
          </p:nvSpPr>
          <p:spPr bwMode="auto">
            <a:xfrm>
              <a:off x="2592" y="1872"/>
              <a:ext cx="1152"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道密度 </a:t>
              </a:r>
              <a:r>
                <a:rPr lang="en-US" altLang="zh-CN" sz="2400" i="1">
                  <a:latin typeface="Times New Roman" pitchFamily="18" charset="0"/>
                </a:rPr>
                <a:t>D</a:t>
              </a:r>
              <a:r>
                <a:rPr lang="en-US" altLang="zh-CN" sz="2400" baseline="-25000">
                  <a:latin typeface="Times New Roman" pitchFamily="18" charset="0"/>
                </a:rPr>
                <a:t>t</a:t>
              </a:r>
            </a:p>
          </p:txBody>
        </p:sp>
        <p:sp>
          <p:nvSpPr>
            <p:cNvPr id="142362" name="Text Box 9"/>
            <p:cNvSpPr txBox="1">
              <a:spLocks noChangeArrowheads="1"/>
            </p:cNvSpPr>
            <p:nvPr/>
          </p:nvSpPr>
          <p:spPr bwMode="auto">
            <a:xfrm>
              <a:off x="3696" y="1872"/>
              <a:ext cx="1008"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位密度 </a:t>
              </a:r>
              <a:r>
                <a:rPr lang="en-US" altLang="zh-CN" sz="2400" i="1">
                  <a:latin typeface="Times New Roman" pitchFamily="18" charset="0"/>
                </a:rPr>
                <a:t>D</a:t>
              </a:r>
              <a:r>
                <a:rPr lang="en-US" altLang="zh-CN" sz="2400" baseline="-25000">
                  <a:latin typeface="Times New Roman" pitchFamily="18" charset="0"/>
                </a:rPr>
                <a:t>b</a:t>
              </a:r>
            </a:p>
          </p:txBody>
        </p:sp>
      </p:grpSp>
      <p:sp>
        <p:nvSpPr>
          <p:cNvPr id="296970" name="Text Box 10"/>
          <p:cNvSpPr txBox="1">
            <a:spLocks noChangeArrowheads="1"/>
          </p:cNvSpPr>
          <p:nvPr/>
        </p:nvSpPr>
        <p:spPr bwMode="auto">
          <a:xfrm>
            <a:off x="3425825" y="3355975"/>
            <a:ext cx="2898775" cy="457200"/>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i="1">
                <a:latin typeface="Times New Roman" pitchFamily="18" charset="0"/>
              </a:rPr>
              <a:t>C</a:t>
            </a:r>
            <a:r>
              <a:rPr lang="en-US" altLang="zh-CN" sz="2400">
                <a:latin typeface="Times New Roman" pitchFamily="18" charset="0"/>
              </a:rPr>
              <a:t> = </a:t>
            </a:r>
            <a:r>
              <a:rPr lang="en-US" altLang="zh-CN" sz="2400" i="1">
                <a:latin typeface="Times New Roman" pitchFamily="18" charset="0"/>
              </a:rPr>
              <a:t>n </a:t>
            </a:r>
            <a:r>
              <a:rPr lang="en-US" altLang="zh-CN" sz="2400">
                <a:latin typeface="Times New Roman" pitchFamily="18" charset="0"/>
                <a:cs typeface="Times New Roman" pitchFamily="18" charset="0"/>
              </a:rPr>
              <a:t>×</a:t>
            </a:r>
            <a:r>
              <a:rPr lang="en-US" altLang="zh-CN" sz="2000">
                <a:latin typeface="Times New Roman" pitchFamily="18" charset="0"/>
              </a:rPr>
              <a:t> </a:t>
            </a:r>
            <a:r>
              <a:rPr lang="en-US" altLang="zh-CN" sz="2400" i="1">
                <a:latin typeface="Times New Roman" pitchFamily="18" charset="0"/>
              </a:rPr>
              <a:t>k </a:t>
            </a:r>
            <a:r>
              <a:rPr lang="en-US" altLang="zh-CN" sz="2400">
                <a:latin typeface="Times New Roman" pitchFamily="18" charset="0"/>
                <a:cs typeface="Times New Roman" pitchFamily="18" charset="0"/>
              </a:rPr>
              <a:t>×</a:t>
            </a:r>
            <a:r>
              <a:rPr lang="en-US" altLang="zh-CN" sz="2000">
                <a:latin typeface="Times New Roman" pitchFamily="18" charset="0"/>
              </a:rPr>
              <a:t> </a:t>
            </a:r>
            <a:r>
              <a:rPr lang="en-US" altLang="zh-CN" sz="2400" i="1">
                <a:latin typeface="Times New Roman" pitchFamily="18" charset="0"/>
              </a:rPr>
              <a:t>s</a:t>
            </a:r>
          </a:p>
        </p:txBody>
      </p:sp>
      <p:sp>
        <p:nvSpPr>
          <p:cNvPr id="296971" name="Text Box 11"/>
          <p:cNvSpPr txBox="1">
            <a:spLocks noChangeArrowheads="1"/>
          </p:cNvSpPr>
          <p:nvPr/>
        </p:nvSpPr>
        <p:spPr bwMode="auto">
          <a:xfrm>
            <a:off x="3425825" y="3902075"/>
            <a:ext cx="3036888"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寻道时间 + 等待时间 </a:t>
            </a:r>
          </a:p>
        </p:txBody>
      </p:sp>
      <p:grpSp>
        <p:nvGrpSpPr>
          <p:cNvPr id="3" name="Group 12"/>
          <p:cNvGrpSpPr>
            <a:grpSpLocks/>
          </p:cNvGrpSpPr>
          <p:nvPr/>
        </p:nvGrpSpPr>
        <p:grpSpPr bwMode="auto">
          <a:xfrm>
            <a:off x="930275" y="2809875"/>
            <a:ext cx="4800600" cy="3733800"/>
            <a:chOff x="634" y="1872"/>
            <a:chExt cx="3024" cy="2352"/>
          </a:xfrm>
        </p:grpSpPr>
        <p:sp>
          <p:nvSpPr>
            <p:cNvPr id="142356" name="Text Box 13"/>
            <p:cNvSpPr txBox="1">
              <a:spLocks noChangeArrowheads="1"/>
            </p:cNvSpPr>
            <p:nvPr/>
          </p:nvSpPr>
          <p:spPr bwMode="auto">
            <a:xfrm>
              <a:off x="634" y="1872"/>
              <a:ext cx="12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 记录密度 </a:t>
              </a:r>
            </a:p>
          </p:txBody>
        </p:sp>
        <p:sp>
          <p:nvSpPr>
            <p:cNvPr id="142357" name="Text Box 14"/>
            <p:cNvSpPr txBox="1">
              <a:spLocks noChangeArrowheads="1"/>
            </p:cNvSpPr>
            <p:nvPr/>
          </p:nvSpPr>
          <p:spPr bwMode="auto">
            <a:xfrm>
              <a:off x="634" y="2216"/>
              <a:ext cx="120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(2) 存储容量 </a:t>
              </a:r>
            </a:p>
          </p:txBody>
        </p:sp>
        <p:sp>
          <p:nvSpPr>
            <p:cNvPr id="142358" name="Text Box 15"/>
            <p:cNvSpPr txBox="1">
              <a:spLocks noChangeArrowheads="1"/>
            </p:cNvSpPr>
            <p:nvPr/>
          </p:nvSpPr>
          <p:spPr bwMode="auto">
            <a:xfrm>
              <a:off x="634" y="2560"/>
              <a:ext cx="159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(3) 平均寻址时间 </a:t>
              </a:r>
              <a:endParaRPr lang="en-US" altLang="zh-CN" sz="2400">
                <a:latin typeface="Times New Roman" pitchFamily="18" charset="0"/>
              </a:endParaRPr>
            </a:p>
          </p:txBody>
        </p:sp>
        <p:sp>
          <p:nvSpPr>
            <p:cNvPr id="142359" name="Text Box 16"/>
            <p:cNvSpPr txBox="1">
              <a:spLocks noChangeArrowheads="1"/>
            </p:cNvSpPr>
            <p:nvPr/>
          </p:nvSpPr>
          <p:spPr bwMode="auto">
            <a:xfrm>
              <a:off x="634" y="3592"/>
              <a:ext cx="3024"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(4) 数据传输率 </a:t>
              </a:r>
              <a:endParaRPr lang="en-US" altLang="zh-CN" sz="2400">
                <a:latin typeface="Times New Roman" pitchFamily="18" charset="0"/>
              </a:endParaRPr>
            </a:p>
          </p:txBody>
        </p:sp>
        <p:sp>
          <p:nvSpPr>
            <p:cNvPr id="142360" name="Text Box 17"/>
            <p:cNvSpPr txBox="1">
              <a:spLocks noChangeArrowheads="1"/>
            </p:cNvSpPr>
            <p:nvPr/>
          </p:nvSpPr>
          <p:spPr bwMode="auto">
            <a:xfrm>
              <a:off x="634" y="3936"/>
              <a:ext cx="1728" cy="28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400">
                  <a:latin typeface="Times New Roman" pitchFamily="18" charset="0"/>
                </a:rPr>
                <a:t>(5) 误码率</a:t>
              </a:r>
              <a:endParaRPr lang="en-US" altLang="zh-CN" sz="2400">
                <a:latin typeface="Times New Roman" pitchFamily="18" charset="0"/>
              </a:endParaRPr>
            </a:p>
          </p:txBody>
        </p:sp>
      </p:grpSp>
      <p:sp>
        <p:nvSpPr>
          <p:cNvPr id="296978" name="Text Box 18"/>
          <p:cNvSpPr txBox="1">
            <a:spLocks noChangeArrowheads="1"/>
          </p:cNvSpPr>
          <p:nvPr/>
        </p:nvSpPr>
        <p:spPr bwMode="auto">
          <a:xfrm>
            <a:off x="1524000" y="4638675"/>
            <a:ext cx="1792288" cy="45720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辅存的速度 </a:t>
            </a:r>
          </a:p>
        </p:txBody>
      </p:sp>
      <p:grpSp>
        <p:nvGrpSpPr>
          <p:cNvPr id="4" name="Group 19"/>
          <p:cNvGrpSpPr>
            <a:grpSpLocks/>
          </p:cNvGrpSpPr>
          <p:nvPr/>
        </p:nvGrpSpPr>
        <p:grpSpPr bwMode="auto">
          <a:xfrm>
            <a:off x="3425825" y="4448175"/>
            <a:ext cx="2098675" cy="1003300"/>
            <a:chOff x="2592" y="2904"/>
            <a:chExt cx="1322" cy="632"/>
          </a:xfrm>
        </p:grpSpPr>
        <p:sp>
          <p:nvSpPr>
            <p:cNvPr id="142354" name="Text Box 20"/>
            <p:cNvSpPr txBox="1">
              <a:spLocks noChangeArrowheads="1"/>
            </p:cNvSpPr>
            <p:nvPr/>
          </p:nvSpPr>
          <p:spPr bwMode="auto">
            <a:xfrm>
              <a:off x="2592" y="2904"/>
              <a:ext cx="936"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寻址时间 </a:t>
              </a:r>
            </a:p>
          </p:txBody>
        </p:sp>
        <p:sp>
          <p:nvSpPr>
            <p:cNvPr id="142355" name="Text Box 21"/>
            <p:cNvSpPr txBox="1">
              <a:spLocks noChangeArrowheads="1"/>
            </p:cNvSpPr>
            <p:nvPr/>
          </p:nvSpPr>
          <p:spPr bwMode="auto">
            <a:xfrm>
              <a:off x="2592" y="3248"/>
              <a:ext cx="132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磁头读写时间 </a:t>
              </a:r>
            </a:p>
          </p:txBody>
        </p:sp>
      </p:grpSp>
      <p:sp>
        <p:nvSpPr>
          <p:cNvPr id="296982" name="AutoShape 22"/>
          <p:cNvSpPr>
            <a:spLocks/>
          </p:cNvSpPr>
          <p:nvPr/>
        </p:nvSpPr>
        <p:spPr bwMode="auto">
          <a:xfrm>
            <a:off x="3273425" y="4598988"/>
            <a:ext cx="152400" cy="762000"/>
          </a:xfrm>
          <a:prstGeom prst="leftBrace">
            <a:avLst>
              <a:gd name="adj1" fmla="val 41667"/>
              <a:gd name="adj2" fmla="val 50000"/>
            </a:avLst>
          </a:prstGeom>
          <a:noFill/>
          <a:ln w="2857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296983" name="Text Box 23"/>
          <p:cNvSpPr txBox="1">
            <a:spLocks noChangeArrowheads="1"/>
          </p:cNvSpPr>
          <p:nvPr/>
        </p:nvSpPr>
        <p:spPr bwMode="auto">
          <a:xfrm>
            <a:off x="3425825" y="5540375"/>
            <a:ext cx="32004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en-US" altLang="zh-CN" sz="2400" i="1">
                <a:latin typeface="Times New Roman" pitchFamily="18" charset="0"/>
              </a:rPr>
              <a:t>D</a:t>
            </a:r>
            <a:r>
              <a:rPr lang="en-US" altLang="zh-CN" sz="2400" baseline="-25000">
                <a:latin typeface="Times New Roman" pitchFamily="18" charset="0"/>
              </a:rPr>
              <a:t>r</a:t>
            </a:r>
            <a:r>
              <a:rPr lang="en-US" altLang="zh-CN" sz="1400">
                <a:latin typeface="Times New Roman" pitchFamily="18" charset="0"/>
              </a:rPr>
              <a:t>  </a:t>
            </a:r>
            <a:r>
              <a:rPr lang="en-US" altLang="zh-CN" sz="2400">
                <a:latin typeface="Times New Roman" pitchFamily="18" charset="0"/>
              </a:rPr>
              <a:t>=</a:t>
            </a:r>
            <a:r>
              <a:rPr lang="en-US" altLang="zh-CN" sz="1400">
                <a:latin typeface="Times New Roman" pitchFamily="18" charset="0"/>
              </a:rPr>
              <a:t> </a:t>
            </a:r>
            <a:r>
              <a:rPr lang="en-US" altLang="zh-CN" sz="2400" i="1">
                <a:latin typeface="Times New Roman" pitchFamily="18" charset="0"/>
              </a:rPr>
              <a:t>D</a:t>
            </a:r>
            <a:r>
              <a:rPr lang="en-US" altLang="en-US" sz="2400" baseline="-25000">
                <a:latin typeface="Times New Roman" pitchFamily="18" charset="0"/>
              </a:rPr>
              <a:t>b</a:t>
            </a:r>
            <a:r>
              <a:rPr lang="en-US" altLang="zh-CN" sz="2400" i="1">
                <a:latin typeface="Times New Roman" pitchFamily="18" charset="0"/>
              </a:rPr>
              <a:t> </a:t>
            </a:r>
            <a:r>
              <a:rPr lang="en-US" altLang="zh-CN" sz="2800">
                <a:latin typeface="Times New Roman" pitchFamily="18" charset="0"/>
                <a:cs typeface="Times New Roman" pitchFamily="18" charset="0"/>
              </a:rPr>
              <a:t>×</a:t>
            </a:r>
            <a:r>
              <a:rPr lang="en-US" altLang="zh-CN" sz="2400" i="1">
                <a:latin typeface="Times New Roman" pitchFamily="18" charset="0"/>
              </a:rPr>
              <a:t> V </a:t>
            </a:r>
            <a:endParaRPr lang="zh-CN" altLang="en-US" sz="2400" i="1">
              <a:latin typeface="Times New Roman" pitchFamily="18" charset="0"/>
            </a:endParaRPr>
          </a:p>
        </p:txBody>
      </p:sp>
      <p:sp>
        <p:nvSpPr>
          <p:cNvPr id="296984" name="Text Box 24"/>
          <p:cNvSpPr txBox="1">
            <a:spLocks noChangeArrowheads="1"/>
          </p:cNvSpPr>
          <p:nvPr/>
        </p:nvSpPr>
        <p:spPr bwMode="auto">
          <a:xfrm>
            <a:off x="3425825" y="6086475"/>
            <a:ext cx="5715000" cy="45720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400">
                <a:latin typeface="Times New Roman" pitchFamily="18" charset="0"/>
              </a:rPr>
              <a:t>出错信息位数与读出信息的总位数之比 </a:t>
            </a:r>
          </a:p>
        </p:txBody>
      </p:sp>
      <p:sp>
        <p:nvSpPr>
          <p:cNvPr id="142353" name="AutoShape 26">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63"/>
                                        </p:tgtEl>
                                        <p:attrNameLst>
                                          <p:attrName>style.visibility</p:attrName>
                                        </p:attrNameLst>
                                      </p:cBhvr>
                                      <p:to>
                                        <p:strVal val="visible"/>
                                      </p:to>
                                    </p:set>
                                    <p:animEffect transition="in" filter="blinds(horizontal)">
                                      <p:cBhvr>
                                        <p:cTn id="7" dur="500"/>
                                        <p:tgtEl>
                                          <p:spTgt spid="2969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6964"/>
                                        </p:tgtEl>
                                        <p:attrNameLst>
                                          <p:attrName>style.visibility</p:attrName>
                                        </p:attrNameLst>
                                      </p:cBhvr>
                                      <p:to>
                                        <p:strVal val="visible"/>
                                      </p:to>
                                    </p:set>
                                    <p:animEffect transition="in" filter="blinds(horizontal)">
                                      <p:cBhvr>
                                        <p:cTn id="12" dur="500"/>
                                        <p:tgtEl>
                                          <p:spTgt spid="2969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6965"/>
                                        </p:tgtEl>
                                        <p:attrNameLst>
                                          <p:attrName>style.visibility</p:attrName>
                                        </p:attrNameLst>
                                      </p:cBhvr>
                                      <p:to>
                                        <p:strVal val="visible"/>
                                      </p:to>
                                    </p:set>
                                    <p:animEffect transition="in" filter="blinds(horizontal)">
                                      <p:cBhvr>
                                        <p:cTn id="17" dur="500"/>
                                        <p:tgtEl>
                                          <p:spTgt spid="29696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6966"/>
                                        </p:tgtEl>
                                        <p:attrNameLst>
                                          <p:attrName>style.visibility</p:attrName>
                                        </p:attrNameLst>
                                      </p:cBhvr>
                                      <p:to>
                                        <p:strVal val="visible"/>
                                      </p:to>
                                    </p:set>
                                    <p:animEffect transition="in" filter="blinds(horizontal)">
                                      <p:cBhvr>
                                        <p:cTn id="22" dur="500"/>
                                        <p:tgtEl>
                                          <p:spTgt spid="29696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linds(horizontal)">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96970"/>
                                        </p:tgtEl>
                                        <p:attrNameLst>
                                          <p:attrName>style.visibility</p:attrName>
                                        </p:attrNameLst>
                                      </p:cBhvr>
                                      <p:to>
                                        <p:strVal val="visible"/>
                                      </p:to>
                                    </p:set>
                                    <p:animEffect transition="in" filter="blinds(horizontal)">
                                      <p:cBhvr>
                                        <p:cTn id="37" dur="500"/>
                                        <p:tgtEl>
                                          <p:spTgt spid="29697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6971"/>
                                        </p:tgtEl>
                                        <p:attrNameLst>
                                          <p:attrName>style.visibility</p:attrName>
                                        </p:attrNameLst>
                                      </p:cBhvr>
                                      <p:to>
                                        <p:strVal val="visible"/>
                                      </p:to>
                                    </p:set>
                                    <p:animEffect transition="in" filter="blinds(horizontal)">
                                      <p:cBhvr>
                                        <p:cTn id="42" dur="500"/>
                                        <p:tgtEl>
                                          <p:spTgt spid="29697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96978"/>
                                        </p:tgtEl>
                                        <p:attrNameLst>
                                          <p:attrName>style.visibility</p:attrName>
                                        </p:attrNameLst>
                                      </p:cBhvr>
                                      <p:to>
                                        <p:strVal val="visible"/>
                                      </p:to>
                                    </p:set>
                                    <p:animEffect transition="in" filter="blinds(horizontal)">
                                      <p:cBhvr>
                                        <p:cTn id="47" dur="500"/>
                                        <p:tgtEl>
                                          <p:spTgt spid="296978"/>
                                        </p:tgtEl>
                                      </p:cBhvr>
                                    </p:animEffect>
                                  </p:childTnLst>
                                </p:cTn>
                              </p:par>
                            </p:childTnLst>
                          </p:cTn>
                        </p:par>
                        <p:par>
                          <p:cTn id="48" fill="hold">
                            <p:stCondLst>
                              <p:cond delay="500"/>
                            </p:stCondLst>
                            <p:childTnLst>
                              <p:par>
                                <p:cTn id="49" presetID="16" presetClass="entr" presetSubtype="42" fill="hold" grpId="0" nodeType="afterEffect">
                                  <p:stCondLst>
                                    <p:cond delay="0"/>
                                  </p:stCondLst>
                                  <p:childTnLst>
                                    <p:set>
                                      <p:cBhvr>
                                        <p:cTn id="50" dur="1" fill="hold">
                                          <p:stCondLst>
                                            <p:cond delay="0"/>
                                          </p:stCondLst>
                                        </p:cTn>
                                        <p:tgtEl>
                                          <p:spTgt spid="296982"/>
                                        </p:tgtEl>
                                        <p:attrNameLst>
                                          <p:attrName>style.visibility</p:attrName>
                                        </p:attrNameLst>
                                      </p:cBhvr>
                                      <p:to>
                                        <p:strVal val="visible"/>
                                      </p:to>
                                    </p:set>
                                    <p:animEffect transition="in" filter="barn(outHorizontal)">
                                      <p:cBhvr>
                                        <p:cTn id="51" dur="500"/>
                                        <p:tgtEl>
                                          <p:spTgt spid="296982"/>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blinds(horizontal)">
                                      <p:cBhvr>
                                        <p:cTn id="56" dur="500"/>
                                        <p:tgtEl>
                                          <p:spTgt spid="4"/>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96983"/>
                                        </p:tgtEl>
                                        <p:attrNameLst>
                                          <p:attrName>style.visibility</p:attrName>
                                        </p:attrNameLst>
                                      </p:cBhvr>
                                      <p:to>
                                        <p:strVal val="visible"/>
                                      </p:to>
                                    </p:set>
                                    <p:animEffect transition="in" filter="blinds(horizontal)">
                                      <p:cBhvr>
                                        <p:cTn id="61" dur="500"/>
                                        <p:tgtEl>
                                          <p:spTgt spid="296983"/>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96984"/>
                                        </p:tgtEl>
                                        <p:attrNameLst>
                                          <p:attrName>style.visibility</p:attrName>
                                        </p:attrNameLst>
                                      </p:cBhvr>
                                      <p:to>
                                        <p:strVal val="visible"/>
                                      </p:to>
                                    </p:set>
                                    <p:animEffect transition="in" filter="blinds(horizontal)">
                                      <p:cBhvr>
                                        <p:cTn id="66" dur="500"/>
                                        <p:tgtEl>
                                          <p:spTgt spid="296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autoUpdateAnimBg="0"/>
      <p:bldP spid="296964" grpId="0" autoUpdateAnimBg="0"/>
      <p:bldP spid="296965" grpId="0" autoUpdateAnimBg="0"/>
      <p:bldP spid="296966" grpId="0" autoUpdateAnimBg="0"/>
      <p:bldP spid="296970" grpId="0" autoUpdateAnimBg="0"/>
      <p:bldP spid="296971" grpId="0" autoUpdateAnimBg="0"/>
      <p:bldP spid="296978" grpId="0" autoUpdateAnimBg="0"/>
      <p:bldP spid="296982" grpId="0" animBg="1"/>
      <p:bldP spid="296983" grpId="0" autoUpdateAnimBg="0"/>
      <p:bldP spid="296984" grpId="0" autoUpdateAnimBg="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灯片编号占位符 1"/>
          <p:cNvSpPr>
            <a:spLocks noGrp="1"/>
          </p:cNvSpPr>
          <p:nvPr>
            <p:ph type="sldNum" sz="quarter" idx="10"/>
          </p:nvPr>
        </p:nvSpPr>
        <p:spPr bwMode="auto">
          <a:noFill/>
          <a:ln>
            <a:miter lim="800000"/>
            <a:headEnd/>
            <a:tailEnd/>
          </a:ln>
        </p:spPr>
        <p:txBody>
          <a:bodyPr/>
          <a:lstStyle/>
          <a:p>
            <a:fld id="{CC413E72-7C13-47C5-8D65-0EC66244FB1F}" type="slidenum">
              <a:rPr lang="zh-CN" altLang="en-US" smtClean="0"/>
              <a:pPr/>
              <a:t>144</a:t>
            </a:fld>
            <a:endParaRPr lang="en-US" altLang="zh-CN"/>
          </a:p>
        </p:txBody>
      </p:sp>
      <p:sp>
        <p:nvSpPr>
          <p:cNvPr id="143363" name="Text Box 2"/>
          <p:cNvSpPr txBox="1">
            <a:spLocks noChangeArrowheads="1"/>
          </p:cNvSpPr>
          <p:nvPr/>
        </p:nvSpPr>
        <p:spPr bwMode="auto">
          <a:xfrm>
            <a:off x="533400" y="260350"/>
            <a:ext cx="518160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二、磁记录原理和记录方式 </a:t>
            </a:r>
          </a:p>
        </p:txBody>
      </p:sp>
      <p:sp>
        <p:nvSpPr>
          <p:cNvPr id="297987" name="Text Box 3"/>
          <p:cNvSpPr txBox="1">
            <a:spLocks noChangeArrowheads="1"/>
          </p:cNvSpPr>
          <p:nvPr/>
        </p:nvSpPr>
        <p:spPr bwMode="auto">
          <a:xfrm>
            <a:off x="1066800" y="1085850"/>
            <a:ext cx="2732088"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磁记录原理 </a:t>
            </a:r>
          </a:p>
        </p:txBody>
      </p:sp>
      <p:sp>
        <p:nvSpPr>
          <p:cNvPr id="297988" name="Text Box 4"/>
          <p:cNvSpPr txBox="1">
            <a:spLocks noChangeArrowheads="1"/>
          </p:cNvSpPr>
          <p:nvPr/>
        </p:nvSpPr>
        <p:spPr bwMode="auto">
          <a:xfrm>
            <a:off x="1465263" y="1668463"/>
            <a:ext cx="2601912"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solidFill>
                  <a:schemeClr val="folHlink"/>
                </a:solidFill>
                <a:latin typeface="Times New Roman" pitchFamily="18" charset="0"/>
              </a:rPr>
              <a:t>写 </a:t>
            </a:r>
          </a:p>
        </p:txBody>
      </p:sp>
      <p:sp>
        <p:nvSpPr>
          <p:cNvPr id="297989" name="Rectangle 5"/>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grpSp>
        <p:nvGrpSpPr>
          <p:cNvPr id="2" name="Group 6"/>
          <p:cNvGrpSpPr>
            <a:grpSpLocks/>
          </p:cNvGrpSpPr>
          <p:nvPr/>
        </p:nvGrpSpPr>
        <p:grpSpPr bwMode="auto">
          <a:xfrm>
            <a:off x="1331913" y="2997200"/>
            <a:ext cx="6589712" cy="3810000"/>
            <a:chOff x="839" y="1584"/>
            <a:chExt cx="4151" cy="2400"/>
          </a:xfrm>
        </p:grpSpPr>
        <p:sp>
          <p:nvSpPr>
            <p:cNvPr id="143370" name="Line 7"/>
            <p:cNvSpPr>
              <a:spLocks noChangeShapeType="1"/>
            </p:cNvSpPr>
            <p:nvPr/>
          </p:nvSpPr>
          <p:spPr bwMode="auto">
            <a:xfrm>
              <a:off x="1223" y="2127"/>
              <a:ext cx="1" cy="495"/>
            </a:xfrm>
            <a:prstGeom prst="line">
              <a:avLst/>
            </a:prstGeom>
            <a:noFill/>
            <a:ln w="23813">
              <a:solidFill>
                <a:schemeClr val="tx1"/>
              </a:solidFill>
              <a:round/>
              <a:headEnd/>
              <a:tailEnd/>
            </a:ln>
          </p:spPr>
          <p:txBody>
            <a:bodyPr/>
            <a:lstStyle/>
            <a:p>
              <a:endParaRPr lang="zh-CN" altLang="en-US"/>
            </a:p>
          </p:txBody>
        </p:sp>
        <p:sp>
          <p:nvSpPr>
            <p:cNvPr id="143371" name="Line 8"/>
            <p:cNvSpPr>
              <a:spLocks noChangeShapeType="1"/>
            </p:cNvSpPr>
            <p:nvPr/>
          </p:nvSpPr>
          <p:spPr bwMode="auto">
            <a:xfrm>
              <a:off x="1223" y="2127"/>
              <a:ext cx="1032" cy="1"/>
            </a:xfrm>
            <a:prstGeom prst="line">
              <a:avLst/>
            </a:prstGeom>
            <a:noFill/>
            <a:ln w="23813">
              <a:solidFill>
                <a:schemeClr val="tx1"/>
              </a:solidFill>
              <a:round/>
              <a:headEnd/>
              <a:tailEnd/>
            </a:ln>
          </p:spPr>
          <p:txBody>
            <a:bodyPr/>
            <a:lstStyle/>
            <a:p>
              <a:endParaRPr lang="zh-CN" altLang="en-US"/>
            </a:p>
          </p:txBody>
        </p:sp>
        <p:sp>
          <p:nvSpPr>
            <p:cNvPr id="143372" name="Rectangle 9"/>
            <p:cNvSpPr>
              <a:spLocks noChangeArrowheads="1"/>
            </p:cNvSpPr>
            <p:nvPr/>
          </p:nvSpPr>
          <p:spPr bwMode="auto">
            <a:xfrm>
              <a:off x="935" y="3157"/>
              <a:ext cx="1155" cy="20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373" name="Rectangle 10"/>
            <p:cNvSpPr>
              <a:spLocks noChangeArrowheads="1"/>
            </p:cNvSpPr>
            <p:nvPr/>
          </p:nvSpPr>
          <p:spPr bwMode="auto">
            <a:xfrm>
              <a:off x="1077" y="3264"/>
              <a:ext cx="96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局部磁化单元</a:t>
              </a:r>
              <a:endParaRPr lang="zh-CN" altLang="en-US" sz="2000">
                <a:latin typeface="Times New Roman" pitchFamily="18" charset="0"/>
              </a:endParaRPr>
            </a:p>
          </p:txBody>
        </p:sp>
        <p:sp>
          <p:nvSpPr>
            <p:cNvPr id="143374" name="Line 11"/>
            <p:cNvSpPr>
              <a:spLocks noChangeShapeType="1"/>
            </p:cNvSpPr>
            <p:nvPr/>
          </p:nvSpPr>
          <p:spPr bwMode="auto">
            <a:xfrm>
              <a:off x="889" y="2908"/>
              <a:ext cx="1941" cy="1"/>
            </a:xfrm>
            <a:prstGeom prst="line">
              <a:avLst/>
            </a:prstGeom>
            <a:noFill/>
            <a:ln w="23813">
              <a:solidFill>
                <a:schemeClr val="tx1"/>
              </a:solidFill>
              <a:round/>
              <a:headEnd/>
              <a:tailEnd/>
            </a:ln>
          </p:spPr>
          <p:txBody>
            <a:bodyPr/>
            <a:lstStyle/>
            <a:p>
              <a:endParaRPr lang="zh-CN" altLang="en-US"/>
            </a:p>
          </p:txBody>
        </p:sp>
        <p:grpSp>
          <p:nvGrpSpPr>
            <p:cNvPr id="143375" name="Group 12"/>
            <p:cNvGrpSpPr>
              <a:grpSpLocks/>
            </p:cNvGrpSpPr>
            <p:nvPr/>
          </p:nvGrpSpPr>
          <p:grpSpPr bwMode="auto">
            <a:xfrm>
              <a:off x="839" y="2996"/>
              <a:ext cx="2041" cy="112"/>
              <a:chOff x="839" y="3140"/>
              <a:chExt cx="2041" cy="112"/>
            </a:xfrm>
          </p:grpSpPr>
          <p:sp>
            <p:nvSpPr>
              <p:cNvPr id="143569" name="Rectangle 13"/>
              <p:cNvSpPr>
                <a:spLocks noChangeArrowheads="1"/>
              </p:cNvSpPr>
              <p:nvPr/>
            </p:nvSpPr>
            <p:spPr bwMode="auto">
              <a:xfrm>
                <a:off x="839" y="3140"/>
                <a:ext cx="2037" cy="109"/>
              </a:xfrm>
              <a:prstGeom prst="rect">
                <a:avLst/>
              </a:prstGeom>
              <a:blipFill dpi="0" rotWithShape="0">
                <a:blip r:embed="rId2" cstate="print"/>
                <a:srcRect/>
                <a:tile tx="0" ty="0" sx="100000" sy="100000" flip="none" algn="tl"/>
              </a:blipFill>
              <a:ln w="9525">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570" name="Rectangle 14"/>
              <p:cNvSpPr>
                <a:spLocks noChangeArrowheads="1"/>
              </p:cNvSpPr>
              <p:nvPr/>
            </p:nvSpPr>
            <p:spPr bwMode="auto">
              <a:xfrm>
                <a:off x="839" y="3140"/>
                <a:ext cx="2041" cy="112"/>
              </a:xfrm>
              <a:prstGeom prst="rect">
                <a:avLst/>
              </a:prstGeom>
              <a:noFill/>
              <a:ln w="23813">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143376" name="Rectangle 15"/>
            <p:cNvSpPr>
              <a:spLocks noChangeArrowheads="1"/>
            </p:cNvSpPr>
            <p:nvPr/>
          </p:nvSpPr>
          <p:spPr bwMode="auto">
            <a:xfrm>
              <a:off x="2445" y="3264"/>
              <a:ext cx="48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载磁体</a:t>
              </a:r>
              <a:endParaRPr lang="zh-CN" altLang="en-US" sz="2000">
                <a:latin typeface="Times New Roman" pitchFamily="18" charset="0"/>
              </a:endParaRPr>
            </a:p>
          </p:txBody>
        </p:sp>
        <p:sp>
          <p:nvSpPr>
            <p:cNvPr id="143377" name="Line 16"/>
            <p:cNvSpPr>
              <a:spLocks noChangeShapeType="1"/>
            </p:cNvSpPr>
            <p:nvPr/>
          </p:nvSpPr>
          <p:spPr bwMode="auto">
            <a:xfrm>
              <a:off x="1223" y="2622"/>
              <a:ext cx="479" cy="181"/>
            </a:xfrm>
            <a:prstGeom prst="line">
              <a:avLst/>
            </a:prstGeom>
            <a:noFill/>
            <a:ln w="23813">
              <a:solidFill>
                <a:schemeClr val="tx1"/>
              </a:solidFill>
              <a:round/>
              <a:headEnd/>
              <a:tailEnd/>
            </a:ln>
          </p:spPr>
          <p:txBody>
            <a:bodyPr/>
            <a:lstStyle/>
            <a:p>
              <a:endParaRPr lang="zh-CN" altLang="en-US"/>
            </a:p>
          </p:txBody>
        </p:sp>
        <p:sp>
          <p:nvSpPr>
            <p:cNvPr id="143378" name="Line 17"/>
            <p:cNvSpPr>
              <a:spLocks noChangeShapeType="1"/>
            </p:cNvSpPr>
            <p:nvPr/>
          </p:nvSpPr>
          <p:spPr bwMode="auto">
            <a:xfrm flipV="1">
              <a:off x="1702" y="2714"/>
              <a:ext cx="1" cy="89"/>
            </a:xfrm>
            <a:prstGeom prst="line">
              <a:avLst/>
            </a:prstGeom>
            <a:noFill/>
            <a:ln w="23813">
              <a:solidFill>
                <a:schemeClr val="tx1"/>
              </a:solidFill>
              <a:round/>
              <a:headEnd/>
              <a:tailEnd/>
            </a:ln>
          </p:spPr>
          <p:txBody>
            <a:bodyPr/>
            <a:lstStyle/>
            <a:p>
              <a:endParaRPr lang="zh-CN" altLang="en-US"/>
            </a:p>
          </p:txBody>
        </p:sp>
        <p:sp>
          <p:nvSpPr>
            <p:cNvPr id="143379" name="Line 18"/>
            <p:cNvSpPr>
              <a:spLocks noChangeShapeType="1"/>
            </p:cNvSpPr>
            <p:nvPr/>
          </p:nvSpPr>
          <p:spPr bwMode="auto">
            <a:xfrm flipH="1" flipV="1">
              <a:off x="1391" y="2501"/>
              <a:ext cx="311" cy="213"/>
            </a:xfrm>
            <a:prstGeom prst="line">
              <a:avLst/>
            </a:prstGeom>
            <a:noFill/>
            <a:ln w="23813">
              <a:solidFill>
                <a:schemeClr val="tx1"/>
              </a:solidFill>
              <a:round/>
              <a:headEnd/>
              <a:tailEnd/>
            </a:ln>
          </p:spPr>
          <p:txBody>
            <a:bodyPr/>
            <a:lstStyle/>
            <a:p>
              <a:endParaRPr lang="zh-CN" altLang="en-US"/>
            </a:p>
          </p:txBody>
        </p:sp>
        <p:sp>
          <p:nvSpPr>
            <p:cNvPr id="143380" name="Line 19"/>
            <p:cNvSpPr>
              <a:spLocks noChangeShapeType="1"/>
            </p:cNvSpPr>
            <p:nvPr/>
          </p:nvSpPr>
          <p:spPr bwMode="auto">
            <a:xfrm flipV="1">
              <a:off x="1391" y="2251"/>
              <a:ext cx="1" cy="250"/>
            </a:xfrm>
            <a:prstGeom prst="line">
              <a:avLst/>
            </a:prstGeom>
            <a:noFill/>
            <a:ln w="23813">
              <a:solidFill>
                <a:schemeClr val="tx1"/>
              </a:solidFill>
              <a:round/>
              <a:headEnd/>
              <a:tailEnd/>
            </a:ln>
          </p:spPr>
          <p:txBody>
            <a:bodyPr/>
            <a:lstStyle/>
            <a:p>
              <a:endParaRPr lang="zh-CN" altLang="en-US"/>
            </a:p>
          </p:txBody>
        </p:sp>
        <p:grpSp>
          <p:nvGrpSpPr>
            <p:cNvPr id="143381" name="Group 20"/>
            <p:cNvGrpSpPr>
              <a:grpSpLocks/>
            </p:cNvGrpSpPr>
            <p:nvPr/>
          </p:nvGrpSpPr>
          <p:grpSpPr bwMode="auto">
            <a:xfrm>
              <a:off x="1330" y="2557"/>
              <a:ext cx="376" cy="233"/>
              <a:chOff x="1330" y="2701"/>
              <a:chExt cx="376" cy="233"/>
            </a:xfrm>
          </p:grpSpPr>
          <p:sp>
            <p:nvSpPr>
              <p:cNvPr id="143563" name="Freeform 21"/>
              <p:cNvSpPr>
                <a:spLocks/>
              </p:cNvSpPr>
              <p:nvPr/>
            </p:nvSpPr>
            <p:spPr bwMode="auto">
              <a:xfrm>
                <a:off x="1660" y="2901"/>
                <a:ext cx="46" cy="33"/>
              </a:xfrm>
              <a:custGeom>
                <a:avLst/>
                <a:gdLst>
                  <a:gd name="T0" fmla="*/ 42 w 46"/>
                  <a:gd name="T1" fmla="*/ 33 h 33"/>
                  <a:gd name="T2" fmla="*/ 42 w 46"/>
                  <a:gd name="T3" fmla="*/ 29 h 33"/>
                  <a:gd name="T4" fmla="*/ 46 w 46"/>
                  <a:gd name="T5" fmla="*/ 26 h 33"/>
                  <a:gd name="T6" fmla="*/ 46 w 46"/>
                  <a:gd name="T7" fmla="*/ 26 h 33"/>
                  <a:gd name="T8" fmla="*/ 46 w 46"/>
                  <a:gd name="T9" fmla="*/ 23 h 33"/>
                  <a:gd name="T10" fmla="*/ 8 w 46"/>
                  <a:gd name="T11" fmla="*/ 0 h 33"/>
                  <a:gd name="T12" fmla="*/ 4 w 46"/>
                  <a:gd name="T13" fmla="*/ 0 h 33"/>
                  <a:gd name="T14" fmla="*/ 0 w 46"/>
                  <a:gd name="T15" fmla="*/ 3 h 33"/>
                  <a:gd name="T16" fmla="*/ 0 w 46"/>
                  <a:gd name="T17" fmla="*/ 6 h 33"/>
                  <a:gd name="T18" fmla="*/ 4 w 46"/>
                  <a:gd name="T19" fmla="*/ 10 h 33"/>
                  <a:gd name="T20" fmla="*/ 42 w 46"/>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3"/>
                  <a:gd name="T35" fmla="*/ 46 w 46"/>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3">
                    <a:moveTo>
                      <a:pt x="42" y="33"/>
                    </a:moveTo>
                    <a:lnTo>
                      <a:pt x="42" y="29"/>
                    </a:lnTo>
                    <a:lnTo>
                      <a:pt x="46" y="26"/>
                    </a:lnTo>
                    <a:lnTo>
                      <a:pt x="46" y="23"/>
                    </a:lnTo>
                    <a:lnTo>
                      <a:pt x="8" y="0"/>
                    </a:lnTo>
                    <a:lnTo>
                      <a:pt x="4" y="0"/>
                    </a:lnTo>
                    <a:lnTo>
                      <a:pt x="0" y="3"/>
                    </a:lnTo>
                    <a:lnTo>
                      <a:pt x="0" y="6"/>
                    </a:lnTo>
                    <a:lnTo>
                      <a:pt x="4" y="10"/>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3564" name="Freeform 22"/>
              <p:cNvSpPr>
                <a:spLocks/>
              </p:cNvSpPr>
              <p:nvPr/>
            </p:nvSpPr>
            <p:spPr bwMode="auto">
              <a:xfrm>
                <a:off x="1591" y="2862"/>
                <a:ext cx="50" cy="29"/>
              </a:xfrm>
              <a:custGeom>
                <a:avLst/>
                <a:gdLst>
                  <a:gd name="T0" fmla="*/ 42 w 50"/>
                  <a:gd name="T1" fmla="*/ 29 h 29"/>
                  <a:gd name="T2" fmla="*/ 46 w 50"/>
                  <a:gd name="T3" fmla="*/ 29 h 29"/>
                  <a:gd name="T4" fmla="*/ 50 w 50"/>
                  <a:gd name="T5" fmla="*/ 26 h 29"/>
                  <a:gd name="T6" fmla="*/ 50 w 50"/>
                  <a:gd name="T7" fmla="*/ 22 h 29"/>
                  <a:gd name="T8" fmla="*/ 46 w 50"/>
                  <a:gd name="T9" fmla="*/ 19 h 29"/>
                  <a:gd name="T10" fmla="*/ 8 w 50"/>
                  <a:gd name="T11" fmla="*/ 0 h 29"/>
                  <a:gd name="T12" fmla="*/ 4 w 50"/>
                  <a:gd name="T13" fmla="*/ 0 h 29"/>
                  <a:gd name="T14" fmla="*/ 0 w 50"/>
                  <a:gd name="T15" fmla="*/ 3 h 29"/>
                  <a:gd name="T16" fmla="*/ 0 w 50"/>
                  <a:gd name="T17" fmla="*/ 6 h 29"/>
                  <a:gd name="T18" fmla="*/ 4 w 50"/>
                  <a:gd name="T19" fmla="*/ 9 h 29"/>
                  <a:gd name="T20" fmla="*/ 42 w 50"/>
                  <a:gd name="T21" fmla="*/ 2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29"/>
                  <a:gd name="T35" fmla="*/ 50 w 5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29">
                    <a:moveTo>
                      <a:pt x="42" y="29"/>
                    </a:moveTo>
                    <a:lnTo>
                      <a:pt x="46" y="29"/>
                    </a:lnTo>
                    <a:lnTo>
                      <a:pt x="50" y="26"/>
                    </a:lnTo>
                    <a:lnTo>
                      <a:pt x="50" y="22"/>
                    </a:lnTo>
                    <a:lnTo>
                      <a:pt x="46" y="19"/>
                    </a:lnTo>
                    <a:lnTo>
                      <a:pt x="8" y="0"/>
                    </a:lnTo>
                    <a:lnTo>
                      <a:pt x="4" y="0"/>
                    </a:lnTo>
                    <a:lnTo>
                      <a:pt x="0" y="3"/>
                    </a:lnTo>
                    <a:lnTo>
                      <a:pt x="0" y="6"/>
                    </a:lnTo>
                    <a:lnTo>
                      <a:pt x="4" y="9"/>
                    </a:lnTo>
                    <a:lnTo>
                      <a:pt x="42" y="29"/>
                    </a:lnTo>
                    <a:close/>
                  </a:path>
                </a:pathLst>
              </a:custGeom>
              <a:solidFill>
                <a:schemeClr val="tx1"/>
              </a:solidFill>
              <a:ln w="9525">
                <a:solidFill>
                  <a:schemeClr val="tx1"/>
                </a:solidFill>
                <a:round/>
                <a:headEnd/>
                <a:tailEnd/>
              </a:ln>
            </p:spPr>
            <p:txBody>
              <a:bodyPr/>
              <a:lstStyle/>
              <a:p>
                <a:endParaRPr lang="zh-CN" altLang="en-US"/>
              </a:p>
            </p:txBody>
          </p:sp>
          <p:sp>
            <p:nvSpPr>
              <p:cNvPr id="143565" name="Freeform 23"/>
              <p:cNvSpPr>
                <a:spLocks/>
              </p:cNvSpPr>
              <p:nvPr/>
            </p:nvSpPr>
            <p:spPr bwMode="auto">
              <a:xfrm>
                <a:off x="1526" y="2822"/>
                <a:ext cx="50" cy="30"/>
              </a:xfrm>
              <a:custGeom>
                <a:avLst/>
                <a:gdLst>
                  <a:gd name="T0" fmla="*/ 42 w 50"/>
                  <a:gd name="T1" fmla="*/ 30 h 30"/>
                  <a:gd name="T2" fmla="*/ 46 w 50"/>
                  <a:gd name="T3" fmla="*/ 30 h 30"/>
                  <a:gd name="T4" fmla="*/ 50 w 50"/>
                  <a:gd name="T5" fmla="*/ 26 h 30"/>
                  <a:gd name="T6" fmla="*/ 50 w 50"/>
                  <a:gd name="T7" fmla="*/ 23 h 30"/>
                  <a:gd name="T8" fmla="*/ 46 w 50"/>
                  <a:gd name="T9" fmla="*/ 20 h 30"/>
                  <a:gd name="T10" fmla="*/ 7 w 50"/>
                  <a:gd name="T11" fmla="*/ 0 h 30"/>
                  <a:gd name="T12" fmla="*/ 4 w 50"/>
                  <a:gd name="T13" fmla="*/ 0 h 30"/>
                  <a:gd name="T14" fmla="*/ 0 w 50"/>
                  <a:gd name="T15" fmla="*/ 3 h 30"/>
                  <a:gd name="T16" fmla="*/ 0 w 50"/>
                  <a:gd name="T17" fmla="*/ 7 h 30"/>
                  <a:gd name="T18" fmla="*/ 4 w 50"/>
                  <a:gd name="T19" fmla="*/ 10 h 30"/>
                  <a:gd name="T20" fmla="*/ 42 w 50"/>
                  <a:gd name="T21" fmla="*/ 3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0"/>
                  <a:gd name="T35" fmla="*/ 50 w 50"/>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0">
                    <a:moveTo>
                      <a:pt x="42" y="30"/>
                    </a:moveTo>
                    <a:lnTo>
                      <a:pt x="46" y="30"/>
                    </a:lnTo>
                    <a:lnTo>
                      <a:pt x="50" y="26"/>
                    </a:lnTo>
                    <a:lnTo>
                      <a:pt x="50" y="23"/>
                    </a:lnTo>
                    <a:lnTo>
                      <a:pt x="46" y="20"/>
                    </a:lnTo>
                    <a:lnTo>
                      <a:pt x="7" y="0"/>
                    </a:lnTo>
                    <a:lnTo>
                      <a:pt x="4" y="0"/>
                    </a:lnTo>
                    <a:lnTo>
                      <a:pt x="0" y="3"/>
                    </a:lnTo>
                    <a:lnTo>
                      <a:pt x="0" y="7"/>
                    </a:lnTo>
                    <a:lnTo>
                      <a:pt x="4" y="10"/>
                    </a:lnTo>
                    <a:lnTo>
                      <a:pt x="42" y="30"/>
                    </a:lnTo>
                    <a:close/>
                  </a:path>
                </a:pathLst>
              </a:custGeom>
              <a:solidFill>
                <a:schemeClr val="tx1"/>
              </a:solidFill>
              <a:ln w="9525">
                <a:solidFill>
                  <a:schemeClr val="tx1"/>
                </a:solidFill>
                <a:round/>
                <a:headEnd/>
                <a:tailEnd/>
              </a:ln>
            </p:spPr>
            <p:txBody>
              <a:bodyPr/>
              <a:lstStyle/>
              <a:p>
                <a:endParaRPr lang="zh-CN" altLang="en-US"/>
              </a:p>
            </p:txBody>
          </p:sp>
          <p:sp>
            <p:nvSpPr>
              <p:cNvPr id="143566" name="Freeform 24"/>
              <p:cNvSpPr>
                <a:spLocks/>
              </p:cNvSpPr>
              <p:nvPr/>
            </p:nvSpPr>
            <p:spPr bwMode="auto">
              <a:xfrm>
                <a:off x="1460" y="2779"/>
                <a:ext cx="50" cy="33"/>
              </a:xfrm>
              <a:custGeom>
                <a:avLst/>
                <a:gdLst>
                  <a:gd name="T0" fmla="*/ 43 w 50"/>
                  <a:gd name="T1" fmla="*/ 33 h 33"/>
                  <a:gd name="T2" fmla="*/ 47 w 50"/>
                  <a:gd name="T3" fmla="*/ 33 h 33"/>
                  <a:gd name="T4" fmla="*/ 50 w 50"/>
                  <a:gd name="T5" fmla="*/ 30 h 33"/>
                  <a:gd name="T6" fmla="*/ 50 w 50"/>
                  <a:gd name="T7" fmla="*/ 27 h 33"/>
                  <a:gd name="T8" fmla="*/ 47 w 50"/>
                  <a:gd name="T9" fmla="*/ 23 h 33"/>
                  <a:gd name="T10" fmla="*/ 8 w 50"/>
                  <a:gd name="T11" fmla="*/ 0 h 33"/>
                  <a:gd name="T12" fmla="*/ 4 w 50"/>
                  <a:gd name="T13" fmla="*/ 0 h 33"/>
                  <a:gd name="T14" fmla="*/ 0 w 50"/>
                  <a:gd name="T15" fmla="*/ 4 h 33"/>
                  <a:gd name="T16" fmla="*/ 0 w 50"/>
                  <a:gd name="T17" fmla="*/ 7 h 33"/>
                  <a:gd name="T18" fmla="*/ 4 w 50"/>
                  <a:gd name="T19" fmla="*/ 10 h 33"/>
                  <a:gd name="T20" fmla="*/ 43 w 50"/>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3" y="33"/>
                    </a:moveTo>
                    <a:lnTo>
                      <a:pt x="47" y="33"/>
                    </a:lnTo>
                    <a:lnTo>
                      <a:pt x="50" y="30"/>
                    </a:lnTo>
                    <a:lnTo>
                      <a:pt x="50" y="27"/>
                    </a:lnTo>
                    <a:lnTo>
                      <a:pt x="47" y="23"/>
                    </a:lnTo>
                    <a:lnTo>
                      <a:pt x="8" y="0"/>
                    </a:lnTo>
                    <a:lnTo>
                      <a:pt x="4" y="0"/>
                    </a:lnTo>
                    <a:lnTo>
                      <a:pt x="0" y="4"/>
                    </a:lnTo>
                    <a:lnTo>
                      <a:pt x="0" y="7"/>
                    </a:lnTo>
                    <a:lnTo>
                      <a:pt x="4" y="10"/>
                    </a:lnTo>
                    <a:lnTo>
                      <a:pt x="43" y="33"/>
                    </a:lnTo>
                    <a:close/>
                  </a:path>
                </a:pathLst>
              </a:custGeom>
              <a:solidFill>
                <a:schemeClr val="tx1"/>
              </a:solidFill>
              <a:ln w="9525">
                <a:solidFill>
                  <a:schemeClr val="tx1"/>
                </a:solidFill>
                <a:round/>
                <a:headEnd/>
                <a:tailEnd/>
              </a:ln>
            </p:spPr>
            <p:txBody>
              <a:bodyPr/>
              <a:lstStyle/>
              <a:p>
                <a:endParaRPr lang="zh-CN" altLang="en-US"/>
              </a:p>
            </p:txBody>
          </p:sp>
          <p:sp>
            <p:nvSpPr>
              <p:cNvPr id="143567" name="Freeform 25"/>
              <p:cNvSpPr>
                <a:spLocks/>
              </p:cNvSpPr>
              <p:nvPr/>
            </p:nvSpPr>
            <p:spPr bwMode="auto">
              <a:xfrm>
                <a:off x="1395" y="2740"/>
                <a:ext cx="50" cy="33"/>
              </a:xfrm>
              <a:custGeom>
                <a:avLst/>
                <a:gdLst>
                  <a:gd name="T0" fmla="*/ 42 w 50"/>
                  <a:gd name="T1" fmla="*/ 33 h 33"/>
                  <a:gd name="T2" fmla="*/ 46 w 50"/>
                  <a:gd name="T3" fmla="*/ 33 h 33"/>
                  <a:gd name="T4" fmla="*/ 50 w 50"/>
                  <a:gd name="T5" fmla="*/ 30 h 33"/>
                  <a:gd name="T6" fmla="*/ 50 w 50"/>
                  <a:gd name="T7" fmla="*/ 26 h 33"/>
                  <a:gd name="T8" fmla="*/ 46 w 50"/>
                  <a:gd name="T9" fmla="*/ 23 h 33"/>
                  <a:gd name="T10" fmla="*/ 8 w 50"/>
                  <a:gd name="T11" fmla="*/ 0 h 33"/>
                  <a:gd name="T12" fmla="*/ 4 w 50"/>
                  <a:gd name="T13" fmla="*/ 0 h 33"/>
                  <a:gd name="T14" fmla="*/ 0 w 50"/>
                  <a:gd name="T15" fmla="*/ 3 h 33"/>
                  <a:gd name="T16" fmla="*/ 0 w 50"/>
                  <a:gd name="T17" fmla="*/ 7 h 33"/>
                  <a:gd name="T18" fmla="*/ 4 w 50"/>
                  <a:gd name="T19" fmla="*/ 10 h 33"/>
                  <a:gd name="T20" fmla="*/ 42 w 50"/>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2" y="33"/>
                    </a:moveTo>
                    <a:lnTo>
                      <a:pt x="46" y="33"/>
                    </a:lnTo>
                    <a:lnTo>
                      <a:pt x="50" y="30"/>
                    </a:lnTo>
                    <a:lnTo>
                      <a:pt x="50" y="26"/>
                    </a:lnTo>
                    <a:lnTo>
                      <a:pt x="46" y="23"/>
                    </a:lnTo>
                    <a:lnTo>
                      <a:pt x="8" y="0"/>
                    </a:lnTo>
                    <a:lnTo>
                      <a:pt x="4" y="0"/>
                    </a:lnTo>
                    <a:lnTo>
                      <a:pt x="0" y="3"/>
                    </a:lnTo>
                    <a:lnTo>
                      <a:pt x="0" y="7"/>
                    </a:lnTo>
                    <a:lnTo>
                      <a:pt x="4" y="10"/>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3568" name="Freeform 26"/>
              <p:cNvSpPr>
                <a:spLocks/>
              </p:cNvSpPr>
              <p:nvPr/>
            </p:nvSpPr>
            <p:spPr bwMode="auto">
              <a:xfrm>
                <a:off x="1330" y="2701"/>
                <a:ext cx="46" cy="32"/>
              </a:xfrm>
              <a:custGeom>
                <a:avLst/>
                <a:gdLst>
                  <a:gd name="T0" fmla="*/ 38 w 46"/>
                  <a:gd name="T1" fmla="*/ 32 h 32"/>
                  <a:gd name="T2" fmla="*/ 42 w 46"/>
                  <a:gd name="T3" fmla="*/ 32 h 32"/>
                  <a:gd name="T4" fmla="*/ 46 w 46"/>
                  <a:gd name="T5" fmla="*/ 29 h 32"/>
                  <a:gd name="T6" fmla="*/ 46 w 46"/>
                  <a:gd name="T7" fmla="*/ 26 h 32"/>
                  <a:gd name="T8" fmla="*/ 42 w 46"/>
                  <a:gd name="T9" fmla="*/ 23 h 32"/>
                  <a:gd name="T10" fmla="*/ 8 w 46"/>
                  <a:gd name="T11" fmla="*/ 0 h 32"/>
                  <a:gd name="T12" fmla="*/ 4 w 46"/>
                  <a:gd name="T13" fmla="*/ 0 h 32"/>
                  <a:gd name="T14" fmla="*/ 0 w 46"/>
                  <a:gd name="T15" fmla="*/ 3 h 32"/>
                  <a:gd name="T16" fmla="*/ 0 w 46"/>
                  <a:gd name="T17" fmla="*/ 6 h 32"/>
                  <a:gd name="T18" fmla="*/ 4 w 46"/>
                  <a:gd name="T19" fmla="*/ 10 h 32"/>
                  <a:gd name="T20" fmla="*/ 38 w 46"/>
                  <a:gd name="T21" fmla="*/ 32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2"/>
                  <a:gd name="T35" fmla="*/ 46 w 46"/>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2">
                    <a:moveTo>
                      <a:pt x="38" y="32"/>
                    </a:moveTo>
                    <a:lnTo>
                      <a:pt x="42" y="32"/>
                    </a:lnTo>
                    <a:lnTo>
                      <a:pt x="46" y="29"/>
                    </a:lnTo>
                    <a:lnTo>
                      <a:pt x="46" y="26"/>
                    </a:lnTo>
                    <a:lnTo>
                      <a:pt x="42" y="23"/>
                    </a:lnTo>
                    <a:lnTo>
                      <a:pt x="8" y="0"/>
                    </a:lnTo>
                    <a:lnTo>
                      <a:pt x="4" y="0"/>
                    </a:lnTo>
                    <a:lnTo>
                      <a:pt x="0" y="3"/>
                    </a:lnTo>
                    <a:lnTo>
                      <a:pt x="0" y="6"/>
                    </a:lnTo>
                    <a:lnTo>
                      <a:pt x="4" y="10"/>
                    </a:lnTo>
                    <a:lnTo>
                      <a:pt x="38" y="32"/>
                    </a:lnTo>
                    <a:close/>
                  </a:path>
                </a:pathLst>
              </a:custGeom>
              <a:solidFill>
                <a:schemeClr val="tx1"/>
              </a:solidFill>
              <a:ln w="9525">
                <a:solidFill>
                  <a:schemeClr val="tx1"/>
                </a:solidFill>
                <a:round/>
                <a:headEnd/>
                <a:tailEnd/>
              </a:ln>
            </p:spPr>
            <p:txBody>
              <a:bodyPr/>
              <a:lstStyle/>
              <a:p>
                <a:endParaRPr lang="zh-CN" altLang="en-US"/>
              </a:p>
            </p:txBody>
          </p:sp>
        </p:grpSp>
        <p:grpSp>
          <p:nvGrpSpPr>
            <p:cNvPr id="143382" name="Group 27"/>
            <p:cNvGrpSpPr>
              <a:grpSpLocks/>
            </p:cNvGrpSpPr>
            <p:nvPr/>
          </p:nvGrpSpPr>
          <p:grpSpPr bwMode="auto">
            <a:xfrm>
              <a:off x="1315" y="2176"/>
              <a:ext cx="11" cy="381"/>
              <a:chOff x="1315" y="2320"/>
              <a:chExt cx="11" cy="381"/>
            </a:xfrm>
          </p:grpSpPr>
          <p:sp>
            <p:nvSpPr>
              <p:cNvPr id="143557" name="Freeform 28"/>
              <p:cNvSpPr>
                <a:spLocks/>
              </p:cNvSpPr>
              <p:nvPr/>
            </p:nvSpPr>
            <p:spPr bwMode="auto">
              <a:xfrm>
                <a:off x="1315" y="2655"/>
                <a:ext cx="11" cy="46"/>
              </a:xfrm>
              <a:custGeom>
                <a:avLst/>
                <a:gdLst>
                  <a:gd name="T0" fmla="*/ 0 w 11"/>
                  <a:gd name="T1" fmla="*/ 46 h 46"/>
                  <a:gd name="T2" fmla="*/ 4 w 11"/>
                  <a:gd name="T3" fmla="*/ 46 h 46"/>
                  <a:gd name="T4" fmla="*/ 4 w 11"/>
                  <a:gd name="T5" fmla="*/ 46 h 46"/>
                  <a:gd name="T6" fmla="*/ 7 w 11"/>
                  <a:gd name="T7" fmla="*/ 42 h 46"/>
                  <a:gd name="T8" fmla="*/ 11 w 11"/>
                  <a:gd name="T9" fmla="*/ 42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2"/>
                    </a:lnTo>
                    <a:lnTo>
                      <a:pt x="11" y="42"/>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58" name="Freeform 29"/>
              <p:cNvSpPr>
                <a:spLocks/>
              </p:cNvSpPr>
              <p:nvPr/>
            </p:nvSpPr>
            <p:spPr bwMode="auto">
              <a:xfrm>
                <a:off x="1315" y="2586"/>
                <a:ext cx="11" cy="46"/>
              </a:xfrm>
              <a:custGeom>
                <a:avLst/>
                <a:gdLst>
                  <a:gd name="T0" fmla="*/ 0 w 11"/>
                  <a:gd name="T1" fmla="*/ 46 h 46"/>
                  <a:gd name="T2" fmla="*/ 4 w 11"/>
                  <a:gd name="T3" fmla="*/ 46 h 46"/>
                  <a:gd name="T4" fmla="*/ 4 w 11"/>
                  <a:gd name="T5" fmla="*/ 46 h 46"/>
                  <a:gd name="T6" fmla="*/ 7 w 11"/>
                  <a:gd name="T7" fmla="*/ 42 h 46"/>
                  <a:gd name="T8" fmla="*/ 11 w 11"/>
                  <a:gd name="T9" fmla="*/ 42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2"/>
                    </a:lnTo>
                    <a:lnTo>
                      <a:pt x="11" y="42"/>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59" name="Freeform 30"/>
              <p:cNvSpPr>
                <a:spLocks/>
              </p:cNvSpPr>
              <p:nvPr/>
            </p:nvSpPr>
            <p:spPr bwMode="auto">
              <a:xfrm>
                <a:off x="1315" y="2517"/>
                <a:ext cx="11" cy="46"/>
              </a:xfrm>
              <a:custGeom>
                <a:avLst/>
                <a:gdLst>
                  <a:gd name="T0" fmla="*/ 0 w 11"/>
                  <a:gd name="T1" fmla="*/ 46 h 46"/>
                  <a:gd name="T2" fmla="*/ 4 w 11"/>
                  <a:gd name="T3" fmla="*/ 46 h 46"/>
                  <a:gd name="T4" fmla="*/ 4 w 11"/>
                  <a:gd name="T5" fmla="*/ 46 h 46"/>
                  <a:gd name="T6" fmla="*/ 7 w 11"/>
                  <a:gd name="T7" fmla="*/ 43 h 46"/>
                  <a:gd name="T8" fmla="*/ 11 w 11"/>
                  <a:gd name="T9" fmla="*/ 43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3"/>
                    </a:lnTo>
                    <a:lnTo>
                      <a:pt x="11" y="43"/>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60" name="Freeform 31"/>
              <p:cNvSpPr>
                <a:spLocks/>
              </p:cNvSpPr>
              <p:nvPr/>
            </p:nvSpPr>
            <p:spPr bwMode="auto">
              <a:xfrm>
                <a:off x="1315" y="2448"/>
                <a:ext cx="11" cy="46"/>
              </a:xfrm>
              <a:custGeom>
                <a:avLst/>
                <a:gdLst>
                  <a:gd name="T0" fmla="*/ 0 w 11"/>
                  <a:gd name="T1" fmla="*/ 46 h 46"/>
                  <a:gd name="T2" fmla="*/ 4 w 11"/>
                  <a:gd name="T3" fmla="*/ 46 h 46"/>
                  <a:gd name="T4" fmla="*/ 4 w 11"/>
                  <a:gd name="T5" fmla="*/ 46 h 46"/>
                  <a:gd name="T6" fmla="*/ 7 w 11"/>
                  <a:gd name="T7" fmla="*/ 43 h 46"/>
                  <a:gd name="T8" fmla="*/ 11 w 11"/>
                  <a:gd name="T9" fmla="*/ 43 h 46"/>
                  <a:gd name="T10" fmla="*/ 11 w 11"/>
                  <a:gd name="T11" fmla="*/ 3 h 46"/>
                  <a:gd name="T12" fmla="*/ 4 w 11"/>
                  <a:gd name="T13" fmla="*/ 0 h 46"/>
                  <a:gd name="T14" fmla="*/ 4 w 11"/>
                  <a:gd name="T15" fmla="*/ 0 h 46"/>
                  <a:gd name="T16" fmla="*/ 0 w 11"/>
                  <a:gd name="T17" fmla="*/ 3 h 46"/>
                  <a:gd name="T18" fmla="*/ 0 w 11"/>
                  <a:gd name="T19" fmla="*/ 7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3"/>
                    </a:lnTo>
                    <a:lnTo>
                      <a:pt x="11" y="43"/>
                    </a:lnTo>
                    <a:lnTo>
                      <a:pt x="11" y="3"/>
                    </a:lnTo>
                    <a:lnTo>
                      <a:pt x="4" y="0"/>
                    </a:lnTo>
                    <a:lnTo>
                      <a:pt x="0" y="3"/>
                    </a:lnTo>
                    <a:lnTo>
                      <a:pt x="0" y="7"/>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61" name="Freeform 32"/>
              <p:cNvSpPr>
                <a:spLocks/>
              </p:cNvSpPr>
              <p:nvPr/>
            </p:nvSpPr>
            <p:spPr bwMode="auto">
              <a:xfrm>
                <a:off x="1315" y="2379"/>
                <a:ext cx="11" cy="46"/>
              </a:xfrm>
              <a:custGeom>
                <a:avLst/>
                <a:gdLst>
                  <a:gd name="T0" fmla="*/ 0 w 11"/>
                  <a:gd name="T1" fmla="*/ 46 h 46"/>
                  <a:gd name="T2" fmla="*/ 4 w 11"/>
                  <a:gd name="T3" fmla="*/ 46 h 46"/>
                  <a:gd name="T4" fmla="*/ 4 w 11"/>
                  <a:gd name="T5" fmla="*/ 46 h 46"/>
                  <a:gd name="T6" fmla="*/ 7 w 11"/>
                  <a:gd name="T7" fmla="*/ 43 h 46"/>
                  <a:gd name="T8" fmla="*/ 11 w 11"/>
                  <a:gd name="T9" fmla="*/ 43 h 46"/>
                  <a:gd name="T10" fmla="*/ 11 w 11"/>
                  <a:gd name="T11" fmla="*/ 3 h 46"/>
                  <a:gd name="T12" fmla="*/ 4 w 11"/>
                  <a:gd name="T13" fmla="*/ 0 h 46"/>
                  <a:gd name="T14" fmla="*/ 4 w 11"/>
                  <a:gd name="T15" fmla="*/ 0 h 46"/>
                  <a:gd name="T16" fmla="*/ 0 w 11"/>
                  <a:gd name="T17" fmla="*/ 3 h 46"/>
                  <a:gd name="T18" fmla="*/ 0 w 11"/>
                  <a:gd name="T19" fmla="*/ 7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3"/>
                    </a:lnTo>
                    <a:lnTo>
                      <a:pt x="11" y="43"/>
                    </a:lnTo>
                    <a:lnTo>
                      <a:pt x="11" y="3"/>
                    </a:lnTo>
                    <a:lnTo>
                      <a:pt x="4" y="0"/>
                    </a:lnTo>
                    <a:lnTo>
                      <a:pt x="0" y="3"/>
                    </a:lnTo>
                    <a:lnTo>
                      <a:pt x="0" y="7"/>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62" name="Freeform 33"/>
              <p:cNvSpPr>
                <a:spLocks/>
              </p:cNvSpPr>
              <p:nvPr/>
            </p:nvSpPr>
            <p:spPr bwMode="auto">
              <a:xfrm>
                <a:off x="1315" y="2320"/>
                <a:ext cx="11" cy="36"/>
              </a:xfrm>
              <a:custGeom>
                <a:avLst/>
                <a:gdLst>
                  <a:gd name="T0" fmla="*/ 0 w 11"/>
                  <a:gd name="T1" fmla="*/ 36 h 36"/>
                  <a:gd name="T2" fmla="*/ 4 w 11"/>
                  <a:gd name="T3" fmla="*/ 36 h 36"/>
                  <a:gd name="T4" fmla="*/ 4 w 11"/>
                  <a:gd name="T5" fmla="*/ 36 h 36"/>
                  <a:gd name="T6" fmla="*/ 7 w 11"/>
                  <a:gd name="T7" fmla="*/ 33 h 36"/>
                  <a:gd name="T8" fmla="*/ 11 w 11"/>
                  <a:gd name="T9" fmla="*/ 33 h 36"/>
                  <a:gd name="T10" fmla="*/ 11 w 11"/>
                  <a:gd name="T11" fmla="*/ 3 h 36"/>
                  <a:gd name="T12" fmla="*/ 4 w 11"/>
                  <a:gd name="T13" fmla="*/ 0 h 36"/>
                  <a:gd name="T14" fmla="*/ 4 w 11"/>
                  <a:gd name="T15" fmla="*/ 0 h 36"/>
                  <a:gd name="T16" fmla="*/ 0 w 11"/>
                  <a:gd name="T17" fmla="*/ 3 h 36"/>
                  <a:gd name="T18" fmla="*/ 0 w 11"/>
                  <a:gd name="T19" fmla="*/ 7 h 36"/>
                  <a:gd name="T20" fmla="*/ 0 w 11"/>
                  <a:gd name="T21" fmla="*/ 36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36"/>
                  <a:gd name="T35" fmla="*/ 11 w 11"/>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36">
                    <a:moveTo>
                      <a:pt x="0" y="36"/>
                    </a:moveTo>
                    <a:lnTo>
                      <a:pt x="4" y="36"/>
                    </a:lnTo>
                    <a:lnTo>
                      <a:pt x="7" y="33"/>
                    </a:lnTo>
                    <a:lnTo>
                      <a:pt x="11" y="33"/>
                    </a:lnTo>
                    <a:lnTo>
                      <a:pt x="11" y="3"/>
                    </a:lnTo>
                    <a:lnTo>
                      <a:pt x="4" y="0"/>
                    </a:lnTo>
                    <a:lnTo>
                      <a:pt x="0" y="3"/>
                    </a:lnTo>
                    <a:lnTo>
                      <a:pt x="0" y="7"/>
                    </a:lnTo>
                    <a:lnTo>
                      <a:pt x="0" y="36"/>
                    </a:lnTo>
                    <a:close/>
                  </a:path>
                </a:pathLst>
              </a:custGeom>
              <a:solidFill>
                <a:schemeClr val="tx1"/>
              </a:solidFill>
              <a:ln w="9525">
                <a:solidFill>
                  <a:schemeClr val="tx1"/>
                </a:solidFill>
                <a:round/>
                <a:headEnd/>
                <a:tailEnd/>
              </a:ln>
            </p:spPr>
            <p:txBody>
              <a:bodyPr/>
              <a:lstStyle/>
              <a:p>
                <a:endParaRPr lang="zh-CN" altLang="en-US"/>
              </a:p>
            </p:txBody>
          </p:sp>
        </p:grpSp>
        <p:grpSp>
          <p:nvGrpSpPr>
            <p:cNvPr id="143383" name="Group 34"/>
            <p:cNvGrpSpPr>
              <a:grpSpLocks/>
            </p:cNvGrpSpPr>
            <p:nvPr/>
          </p:nvGrpSpPr>
          <p:grpSpPr bwMode="auto">
            <a:xfrm>
              <a:off x="1602" y="2780"/>
              <a:ext cx="85" cy="167"/>
              <a:chOff x="1602" y="2924"/>
              <a:chExt cx="85" cy="167"/>
            </a:xfrm>
          </p:grpSpPr>
          <p:sp>
            <p:nvSpPr>
              <p:cNvPr id="143554" name="Freeform 35"/>
              <p:cNvSpPr>
                <a:spLocks/>
              </p:cNvSpPr>
              <p:nvPr/>
            </p:nvSpPr>
            <p:spPr bwMode="auto">
              <a:xfrm>
                <a:off x="1656" y="2924"/>
                <a:ext cx="31" cy="46"/>
              </a:xfrm>
              <a:custGeom>
                <a:avLst/>
                <a:gdLst>
                  <a:gd name="T0" fmla="*/ 31 w 31"/>
                  <a:gd name="T1" fmla="*/ 6 h 46"/>
                  <a:gd name="T2" fmla="*/ 27 w 31"/>
                  <a:gd name="T3" fmla="*/ 3 h 46"/>
                  <a:gd name="T4" fmla="*/ 23 w 31"/>
                  <a:gd name="T5" fmla="*/ 0 h 46"/>
                  <a:gd name="T6" fmla="*/ 23 w 31"/>
                  <a:gd name="T7" fmla="*/ 0 h 46"/>
                  <a:gd name="T8" fmla="*/ 19 w 31"/>
                  <a:gd name="T9" fmla="*/ 3 h 46"/>
                  <a:gd name="T10" fmla="*/ 0 w 31"/>
                  <a:gd name="T11" fmla="*/ 39 h 46"/>
                  <a:gd name="T12" fmla="*/ 0 w 31"/>
                  <a:gd name="T13" fmla="*/ 43 h 46"/>
                  <a:gd name="T14" fmla="*/ 4 w 31"/>
                  <a:gd name="T15" fmla="*/ 46 h 46"/>
                  <a:gd name="T16" fmla="*/ 8 w 31"/>
                  <a:gd name="T17" fmla="*/ 46 h 46"/>
                  <a:gd name="T18" fmla="*/ 12 w 31"/>
                  <a:gd name="T19" fmla="*/ 43 h 46"/>
                  <a:gd name="T20" fmla="*/ 31 w 31"/>
                  <a:gd name="T21" fmla="*/ 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46"/>
                  <a:gd name="T35" fmla="*/ 31 w 3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46">
                    <a:moveTo>
                      <a:pt x="31" y="6"/>
                    </a:moveTo>
                    <a:lnTo>
                      <a:pt x="27" y="3"/>
                    </a:lnTo>
                    <a:lnTo>
                      <a:pt x="23" y="0"/>
                    </a:lnTo>
                    <a:lnTo>
                      <a:pt x="19" y="3"/>
                    </a:lnTo>
                    <a:lnTo>
                      <a:pt x="0" y="39"/>
                    </a:lnTo>
                    <a:lnTo>
                      <a:pt x="0" y="43"/>
                    </a:lnTo>
                    <a:lnTo>
                      <a:pt x="4" y="46"/>
                    </a:lnTo>
                    <a:lnTo>
                      <a:pt x="8" y="46"/>
                    </a:lnTo>
                    <a:lnTo>
                      <a:pt x="12" y="43"/>
                    </a:lnTo>
                    <a:lnTo>
                      <a:pt x="31" y="6"/>
                    </a:lnTo>
                    <a:close/>
                  </a:path>
                </a:pathLst>
              </a:custGeom>
              <a:solidFill>
                <a:schemeClr val="tx1"/>
              </a:solidFill>
              <a:ln w="9525">
                <a:solidFill>
                  <a:schemeClr val="tx1"/>
                </a:solidFill>
                <a:round/>
                <a:headEnd/>
                <a:tailEnd/>
              </a:ln>
            </p:spPr>
            <p:txBody>
              <a:bodyPr/>
              <a:lstStyle/>
              <a:p>
                <a:endParaRPr lang="zh-CN" altLang="en-US"/>
              </a:p>
            </p:txBody>
          </p:sp>
          <p:sp>
            <p:nvSpPr>
              <p:cNvPr id="143555" name="Freeform 36"/>
              <p:cNvSpPr>
                <a:spLocks/>
              </p:cNvSpPr>
              <p:nvPr/>
            </p:nvSpPr>
            <p:spPr bwMode="auto">
              <a:xfrm>
                <a:off x="1629" y="2986"/>
                <a:ext cx="27" cy="46"/>
              </a:xfrm>
              <a:custGeom>
                <a:avLst/>
                <a:gdLst>
                  <a:gd name="T0" fmla="*/ 27 w 27"/>
                  <a:gd name="T1" fmla="*/ 7 h 46"/>
                  <a:gd name="T2" fmla="*/ 27 w 27"/>
                  <a:gd name="T3" fmla="*/ 4 h 46"/>
                  <a:gd name="T4" fmla="*/ 23 w 27"/>
                  <a:gd name="T5" fmla="*/ 0 h 46"/>
                  <a:gd name="T6" fmla="*/ 19 w 27"/>
                  <a:gd name="T7" fmla="*/ 0 h 46"/>
                  <a:gd name="T8" fmla="*/ 16 w 27"/>
                  <a:gd name="T9" fmla="*/ 4 h 46"/>
                  <a:gd name="T10" fmla="*/ 0 w 27"/>
                  <a:gd name="T11" fmla="*/ 40 h 46"/>
                  <a:gd name="T12" fmla="*/ 0 w 27"/>
                  <a:gd name="T13" fmla="*/ 43 h 46"/>
                  <a:gd name="T14" fmla="*/ 4 w 27"/>
                  <a:gd name="T15" fmla="*/ 46 h 46"/>
                  <a:gd name="T16" fmla="*/ 8 w 27"/>
                  <a:gd name="T17" fmla="*/ 46 h 46"/>
                  <a:gd name="T18" fmla="*/ 12 w 27"/>
                  <a:gd name="T19" fmla="*/ 43 h 46"/>
                  <a:gd name="T20" fmla="*/ 27 w 27"/>
                  <a:gd name="T21" fmla="*/ 7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27" y="7"/>
                    </a:moveTo>
                    <a:lnTo>
                      <a:pt x="27" y="4"/>
                    </a:lnTo>
                    <a:lnTo>
                      <a:pt x="23" y="0"/>
                    </a:lnTo>
                    <a:lnTo>
                      <a:pt x="19" y="0"/>
                    </a:lnTo>
                    <a:lnTo>
                      <a:pt x="16" y="4"/>
                    </a:lnTo>
                    <a:lnTo>
                      <a:pt x="0" y="40"/>
                    </a:lnTo>
                    <a:lnTo>
                      <a:pt x="0" y="43"/>
                    </a:lnTo>
                    <a:lnTo>
                      <a:pt x="4" y="46"/>
                    </a:lnTo>
                    <a:lnTo>
                      <a:pt x="8" y="46"/>
                    </a:lnTo>
                    <a:lnTo>
                      <a:pt x="12" y="43"/>
                    </a:lnTo>
                    <a:lnTo>
                      <a:pt x="27" y="7"/>
                    </a:lnTo>
                    <a:close/>
                  </a:path>
                </a:pathLst>
              </a:custGeom>
              <a:solidFill>
                <a:schemeClr val="tx1"/>
              </a:solidFill>
              <a:ln w="9525">
                <a:solidFill>
                  <a:schemeClr val="tx1"/>
                </a:solidFill>
                <a:round/>
                <a:headEnd/>
                <a:tailEnd/>
              </a:ln>
            </p:spPr>
            <p:txBody>
              <a:bodyPr/>
              <a:lstStyle/>
              <a:p>
                <a:endParaRPr lang="zh-CN" altLang="en-US"/>
              </a:p>
            </p:txBody>
          </p:sp>
          <p:sp>
            <p:nvSpPr>
              <p:cNvPr id="143556" name="Freeform 37"/>
              <p:cNvSpPr>
                <a:spLocks/>
              </p:cNvSpPr>
              <p:nvPr/>
            </p:nvSpPr>
            <p:spPr bwMode="auto">
              <a:xfrm>
                <a:off x="1602" y="3052"/>
                <a:ext cx="23" cy="39"/>
              </a:xfrm>
              <a:custGeom>
                <a:avLst/>
                <a:gdLst>
                  <a:gd name="T0" fmla="*/ 23 w 23"/>
                  <a:gd name="T1" fmla="*/ 6 h 39"/>
                  <a:gd name="T2" fmla="*/ 23 w 23"/>
                  <a:gd name="T3" fmla="*/ 3 h 39"/>
                  <a:gd name="T4" fmla="*/ 20 w 23"/>
                  <a:gd name="T5" fmla="*/ 0 h 39"/>
                  <a:gd name="T6" fmla="*/ 16 w 23"/>
                  <a:gd name="T7" fmla="*/ 0 h 39"/>
                  <a:gd name="T8" fmla="*/ 12 w 23"/>
                  <a:gd name="T9" fmla="*/ 3 h 39"/>
                  <a:gd name="T10" fmla="*/ 0 w 23"/>
                  <a:gd name="T11" fmla="*/ 36 h 39"/>
                  <a:gd name="T12" fmla="*/ 0 w 23"/>
                  <a:gd name="T13" fmla="*/ 36 h 39"/>
                  <a:gd name="T14" fmla="*/ 4 w 23"/>
                  <a:gd name="T15" fmla="*/ 39 h 39"/>
                  <a:gd name="T16" fmla="*/ 4 w 23"/>
                  <a:gd name="T17" fmla="*/ 39 h 39"/>
                  <a:gd name="T18" fmla="*/ 12 w 23"/>
                  <a:gd name="T19" fmla="*/ 39 h 39"/>
                  <a:gd name="T20" fmla="*/ 23 w 23"/>
                  <a:gd name="T21" fmla="*/ 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39"/>
                  <a:gd name="T35" fmla="*/ 23 w 23"/>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39">
                    <a:moveTo>
                      <a:pt x="23" y="6"/>
                    </a:moveTo>
                    <a:lnTo>
                      <a:pt x="23" y="3"/>
                    </a:lnTo>
                    <a:lnTo>
                      <a:pt x="20" y="0"/>
                    </a:lnTo>
                    <a:lnTo>
                      <a:pt x="16" y="0"/>
                    </a:lnTo>
                    <a:lnTo>
                      <a:pt x="12" y="3"/>
                    </a:lnTo>
                    <a:lnTo>
                      <a:pt x="0" y="36"/>
                    </a:lnTo>
                    <a:lnTo>
                      <a:pt x="4" y="39"/>
                    </a:lnTo>
                    <a:lnTo>
                      <a:pt x="12" y="39"/>
                    </a:lnTo>
                    <a:lnTo>
                      <a:pt x="23" y="6"/>
                    </a:lnTo>
                    <a:close/>
                  </a:path>
                </a:pathLst>
              </a:custGeom>
              <a:solidFill>
                <a:schemeClr val="tx1"/>
              </a:solidFill>
              <a:ln w="9525">
                <a:solidFill>
                  <a:schemeClr val="tx1"/>
                </a:solidFill>
                <a:round/>
                <a:headEnd/>
                <a:tailEnd/>
              </a:ln>
            </p:spPr>
            <p:txBody>
              <a:bodyPr/>
              <a:lstStyle/>
              <a:p>
                <a:endParaRPr lang="zh-CN" altLang="en-US"/>
              </a:p>
            </p:txBody>
          </p:sp>
        </p:grpSp>
        <p:sp>
          <p:nvSpPr>
            <p:cNvPr id="143384" name="Line 38"/>
            <p:cNvSpPr>
              <a:spLocks noChangeShapeType="1"/>
            </p:cNvSpPr>
            <p:nvPr/>
          </p:nvSpPr>
          <p:spPr bwMode="auto">
            <a:xfrm>
              <a:off x="2255" y="2127"/>
              <a:ext cx="1" cy="495"/>
            </a:xfrm>
            <a:prstGeom prst="line">
              <a:avLst/>
            </a:prstGeom>
            <a:noFill/>
            <a:ln w="23813">
              <a:solidFill>
                <a:schemeClr val="tx1"/>
              </a:solidFill>
              <a:round/>
              <a:headEnd/>
              <a:tailEnd/>
            </a:ln>
          </p:spPr>
          <p:txBody>
            <a:bodyPr/>
            <a:lstStyle/>
            <a:p>
              <a:endParaRPr lang="zh-CN" altLang="en-US"/>
            </a:p>
          </p:txBody>
        </p:sp>
        <p:sp>
          <p:nvSpPr>
            <p:cNvPr id="143385" name="Line 39"/>
            <p:cNvSpPr>
              <a:spLocks noChangeShapeType="1"/>
            </p:cNvSpPr>
            <p:nvPr/>
          </p:nvSpPr>
          <p:spPr bwMode="auto">
            <a:xfrm flipH="1">
              <a:off x="1775" y="2622"/>
              <a:ext cx="480" cy="181"/>
            </a:xfrm>
            <a:prstGeom prst="line">
              <a:avLst/>
            </a:prstGeom>
            <a:noFill/>
            <a:ln w="23813">
              <a:solidFill>
                <a:schemeClr val="tx1"/>
              </a:solidFill>
              <a:round/>
              <a:headEnd/>
              <a:tailEnd/>
            </a:ln>
          </p:spPr>
          <p:txBody>
            <a:bodyPr/>
            <a:lstStyle/>
            <a:p>
              <a:endParaRPr lang="zh-CN" altLang="en-US"/>
            </a:p>
          </p:txBody>
        </p:sp>
        <p:sp>
          <p:nvSpPr>
            <p:cNvPr id="143386" name="Line 40"/>
            <p:cNvSpPr>
              <a:spLocks noChangeShapeType="1"/>
            </p:cNvSpPr>
            <p:nvPr/>
          </p:nvSpPr>
          <p:spPr bwMode="auto">
            <a:xfrm flipV="1">
              <a:off x="1775" y="2714"/>
              <a:ext cx="1" cy="89"/>
            </a:xfrm>
            <a:prstGeom prst="line">
              <a:avLst/>
            </a:prstGeom>
            <a:noFill/>
            <a:ln w="23813">
              <a:solidFill>
                <a:schemeClr val="tx1"/>
              </a:solidFill>
              <a:round/>
              <a:headEnd/>
              <a:tailEnd/>
            </a:ln>
          </p:spPr>
          <p:txBody>
            <a:bodyPr/>
            <a:lstStyle/>
            <a:p>
              <a:endParaRPr lang="zh-CN" altLang="en-US"/>
            </a:p>
          </p:txBody>
        </p:sp>
        <p:sp>
          <p:nvSpPr>
            <p:cNvPr id="143387" name="Line 41"/>
            <p:cNvSpPr>
              <a:spLocks noChangeShapeType="1"/>
            </p:cNvSpPr>
            <p:nvPr/>
          </p:nvSpPr>
          <p:spPr bwMode="auto">
            <a:xfrm flipV="1">
              <a:off x="1775" y="2501"/>
              <a:ext cx="311" cy="213"/>
            </a:xfrm>
            <a:prstGeom prst="line">
              <a:avLst/>
            </a:prstGeom>
            <a:noFill/>
            <a:ln w="23813">
              <a:solidFill>
                <a:schemeClr val="tx1"/>
              </a:solidFill>
              <a:round/>
              <a:headEnd/>
              <a:tailEnd/>
            </a:ln>
          </p:spPr>
          <p:txBody>
            <a:bodyPr/>
            <a:lstStyle/>
            <a:p>
              <a:endParaRPr lang="zh-CN" altLang="en-US"/>
            </a:p>
          </p:txBody>
        </p:sp>
        <p:sp>
          <p:nvSpPr>
            <p:cNvPr id="143388" name="Line 42"/>
            <p:cNvSpPr>
              <a:spLocks noChangeShapeType="1"/>
            </p:cNvSpPr>
            <p:nvPr/>
          </p:nvSpPr>
          <p:spPr bwMode="auto">
            <a:xfrm flipV="1">
              <a:off x="2086" y="2251"/>
              <a:ext cx="1" cy="250"/>
            </a:xfrm>
            <a:prstGeom prst="line">
              <a:avLst/>
            </a:prstGeom>
            <a:noFill/>
            <a:ln w="23813">
              <a:solidFill>
                <a:schemeClr val="tx1"/>
              </a:solidFill>
              <a:round/>
              <a:headEnd/>
              <a:tailEnd/>
            </a:ln>
          </p:spPr>
          <p:txBody>
            <a:bodyPr/>
            <a:lstStyle/>
            <a:p>
              <a:endParaRPr lang="zh-CN" altLang="en-US"/>
            </a:p>
          </p:txBody>
        </p:sp>
        <p:grpSp>
          <p:nvGrpSpPr>
            <p:cNvPr id="143389" name="Group 43"/>
            <p:cNvGrpSpPr>
              <a:grpSpLocks/>
            </p:cNvGrpSpPr>
            <p:nvPr/>
          </p:nvGrpSpPr>
          <p:grpSpPr bwMode="auto">
            <a:xfrm>
              <a:off x="1771" y="2557"/>
              <a:ext cx="376" cy="233"/>
              <a:chOff x="1771" y="2701"/>
              <a:chExt cx="376" cy="233"/>
            </a:xfrm>
          </p:grpSpPr>
          <p:sp>
            <p:nvSpPr>
              <p:cNvPr id="143548" name="Freeform 44"/>
              <p:cNvSpPr>
                <a:spLocks/>
              </p:cNvSpPr>
              <p:nvPr/>
            </p:nvSpPr>
            <p:spPr bwMode="auto">
              <a:xfrm>
                <a:off x="1771" y="2901"/>
                <a:ext cx="46" cy="33"/>
              </a:xfrm>
              <a:custGeom>
                <a:avLst/>
                <a:gdLst>
                  <a:gd name="T0" fmla="*/ 4 w 46"/>
                  <a:gd name="T1" fmla="*/ 23 h 33"/>
                  <a:gd name="T2" fmla="*/ 0 w 46"/>
                  <a:gd name="T3" fmla="*/ 26 h 33"/>
                  <a:gd name="T4" fmla="*/ 0 w 46"/>
                  <a:gd name="T5" fmla="*/ 26 h 33"/>
                  <a:gd name="T6" fmla="*/ 4 w 46"/>
                  <a:gd name="T7" fmla="*/ 29 h 33"/>
                  <a:gd name="T8" fmla="*/ 8 w 46"/>
                  <a:gd name="T9" fmla="*/ 33 h 33"/>
                  <a:gd name="T10" fmla="*/ 42 w 46"/>
                  <a:gd name="T11" fmla="*/ 10 h 33"/>
                  <a:gd name="T12" fmla="*/ 46 w 46"/>
                  <a:gd name="T13" fmla="*/ 6 h 33"/>
                  <a:gd name="T14" fmla="*/ 46 w 46"/>
                  <a:gd name="T15" fmla="*/ 3 h 33"/>
                  <a:gd name="T16" fmla="*/ 42 w 46"/>
                  <a:gd name="T17" fmla="*/ 0 h 33"/>
                  <a:gd name="T18" fmla="*/ 39 w 46"/>
                  <a:gd name="T19" fmla="*/ 0 h 33"/>
                  <a:gd name="T20" fmla="*/ 4 w 46"/>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3"/>
                  <a:gd name="T35" fmla="*/ 46 w 46"/>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3">
                    <a:moveTo>
                      <a:pt x="4" y="23"/>
                    </a:moveTo>
                    <a:lnTo>
                      <a:pt x="0" y="26"/>
                    </a:lnTo>
                    <a:lnTo>
                      <a:pt x="4" y="29"/>
                    </a:lnTo>
                    <a:lnTo>
                      <a:pt x="8" y="33"/>
                    </a:lnTo>
                    <a:lnTo>
                      <a:pt x="42" y="10"/>
                    </a:lnTo>
                    <a:lnTo>
                      <a:pt x="46" y="6"/>
                    </a:lnTo>
                    <a:lnTo>
                      <a:pt x="46" y="3"/>
                    </a:lnTo>
                    <a:lnTo>
                      <a:pt x="42" y="0"/>
                    </a:lnTo>
                    <a:lnTo>
                      <a:pt x="39"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49" name="Freeform 45"/>
              <p:cNvSpPr>
                <a:spLocks/>
              </p:cNvSpPr>
              <p:nvPr/>
            </p:nvSpPr>
            <p:spPr bwMode="auto">
              <a:xfrm>
                <a:off x="1836" y="2862"/>
                <a:ext cx="50" cy="29"/>
              </a:xfrm>
              <a:custGeom>
                <a:avLst/>
                <a:gdLst>
                  <a:gd name="T0" fmla="*/ 4 w 50"/>
                  <a:gd name="T1" fmla="*/ 19 h 29"/>
                  <a:gd name="T2" fmla="*/ 0 w 50"/>
                  <a:gd name="T3" fmla="*/ 22 h 29"/>
                  <a:gd name="T4" fmla="*/ 0 w 50"/>
                  <a:gd name="T5" fmla="*/ 26 h 29"/>
                  <a:gd name="T6" fmla="*/ 4 w 50"/>
                  <a:gd name="T7" fmla="*/ 29 h 29"/>
                  <a:gd name="T8" fmla="*/ 8 w 50"/>
                  <a:gd name="T9" fmla="*/ 29 h 29"/>
                  <a:gd name="T10" fmla="*/ 46 w 50"/>
                  <a:gd name="T11" fmla="*/ 9 h 29"/>
                  <a:gd name="T12" fmla="*/ 50 w 50"/>
                  <a:gd name="T13" fmla="*/ 6 h 29"/>
                  <a:gd name="T14" fmla="*/ 50 w 50"/>
                  <a:gd name="T15" fmla="*/ 3 h 29"/>
                  <a:gd name="T16" fmla="*/ 46 w 50"/>
                  <a:gd name="T17" fmla="*/ 0 h 29"/>
                  <a:gd name="T18" fmla="*/ 43 w 50"/>
                  <a:gd name="T19" fmla="*/ 0 h 29"/>
                  <a:gd name="T20" fmla="*/ 4 w 50"/>
                  <a:gd name="T21" fmla="*/ 1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29"/>
                  <a:gd name="T35" fmla="*/ 50 w 5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29">
                    <a:moveTo>
                      <a:pt x="4" y="19"/>
                    </a:moveTo>
                    <a:lnTo>
                      <a:pt x="0" y="22"/>
                    </a:lnTo>
                    <a:lnTo>
                      <a:pt x="0" y="26"/>
                    </a:lnTo>
                    <a:lnTo>
                      <a:pt x="4" y="29"/>
                    </a:lnTo>
                    <a:lnTo>
                      <a:pt x="8" y="29"/>
                    </a:lnTo>
                    <a:lnTo>
                      <a:pt x="46" y="9"/>
                    </a:lnTo>
                    <a:lnTo>
                      <a:pt x="50" y="6"/>
                    </a:lnTo>
                    <a:lnTo>
                      <a:pt x="50" y="3"/>
                    </a:lnTo>
                    <a:lnTo>
                      <a:pt x="46" y="0"/>
                    </a:lnTo>
                    <a:lnTo>
                      <a:pt x="43" y="0"/>
                    </a:lnTo>
                    <a:lnTo>
                      <a:pt x="4" y="19"/>
                    </a:lnTo>
                    <a:close/>
                  </a:path>
                </a:pathLst>
              </a:custGeom>
              <a:solidFill>
                <a:schemeClr val="tx1"/>
              </a:solidFill>
              <a:ln w="9525">
                <a:solidFill>
                  <a:schemeClr val="tx1"/>
                </a:solidFill>
                <a:round/>
                <a:headEnd/>
                <a:tailEnd/>
              </a:ln>
            </p:spPr>
            <p:txBody>
              <a:bodyPr/>
              <a:lstStyle/>
              <a:p>
                <a:endParaRPr lang="zh-CN" altLang="en-US"/>
              </a:p>
            </p:txBody>
          </p:sp>
          <p:sp>
            <p:nvSpPr>
              <p:cNvPr id="143550" name="Freeform 46"/>
              <p:cNvSpPr>
                <a:spLocks/>
              </p:cNvSpPr>
              <p:nvPr/>
            </p:nvSpPr>
            <p:spPr bwMode="auto">
              <a:xfrm>
                <a:off x="1902" y="2822"/>
                <a:ext cx="50" cy="30"/>
              </a:xfrm>
              <a:custGeom>
                <a:avLst/>
                <a:gdLst>
                  <a:gd name="T0" fmla="*/ 4 w 50"/>
                  <a:gd name="T1" fmla="*/ 20 h 30"/>
                  <a:gd name="T2" fmla="*/ 0 w 50"/>
                  <a:gd name="T3" fmla="*/ 23 h 30"/>
                  <a:gd name="T4" fmla="*/ 0 w 50"/>
                  <a:gd name="T5" fmla="*/ 26 h 30"/>
                  <a:gd name="T6" fmla="*/ 4 w 50"/>
                  <a:gd name="T7" fmla="*/ 30 h 30"/>
                  <a:gd name="T8" fmla="*/ 7 w 50"/>
                  <a:gd name="T9" fmla="*/ 30 h 30"/>
                  <a:gd name="T10" fmla="*/ 46 w 50"/>
                  <a:gd name="T11" fmla="*/ 10 h 30"/>
                  <a:gd name="T12" fmla="*/ 50 w 50"/>
                  <a:gd name="T13" fmla="*/ 7 h 30"/>
                  <a:gd name="T14" fmla="*/ 50 w 50"/>
                  <a:gd name="T15" fmla="*/ 3 h 30"/>
                  <a:gd name="T16" fmla="*/ 46 w 50"/>
                  <a:gd name="T17" fmla="*/ 0 h 30"/>
                  <a:gd name="T18" fmla="*/ 42 w 50"/>
                  <a:gd name="T19" fmla="*/ 0 h 30"/>
                  <a:gd name="T20" fmla="*/ 4 w 50"/>
                  <a:gd name="T21" fmla="*/ 2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0"/>
                  <a:gd name="T35" fmla="*/ 50 w 50"/>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0">
                    <a:moveTo>
                      <a:pt x="4" y="20"/>
                    </a:moveTo>
                    <a:lnTo>
                      <a:pt x="0" y="23"/>
                    </a:lnTo>
                    <a:lnTo>
                      <a:pt x="0" y="26"/>
                    </a:lnTo>
                    <a:lnTo>
                      <a:pt x="4" y="30"/>
                    </a:lnTo>
                    <a:lnTo>
                      <a:pt x="7" y="30"/>
                    </a:lnTo>
                    <a:lnTo>
                      <a:pt x="46" y="10"/>
                    </a:lnTo>
                    <a:lnTo>
                      <a:pt x="50" y="7"/>
                    </a:lnTo>
                    <a:lnTo>
                      <a:pt x="50" y="3"/>
                    </a:lnTo>
                    <a:lnTo>
                      <a:pt x="46" y="0"/>
                    </a:lnTo>
                    <a:lnTo>
                      <a:pt x="42" y="0"/>
                    </a:lnTo>
                    <a:lnTo>
                      <a:pt x="4" y="20"/>
                    </a:lnTo>
                    <a:close/>
                  </a:path>
                </a:pathLst>
              </a:custGeom>
              <a:solidFill>
                <a:schemeClr val="tx1"/>
              </a:solidFill>
              <a:ln w="9525">
                <a:solidFill>
                  <a:schemeClr val="tx1"/>
                </a:solidFill>
                <a:round/>
                <a:headEnd/>
                <a:tailEnd/>
              </a:ln>
            </p:spPr>
            <p:txBody>
              <a:bodyPr/>
              <a:lstStyle/>
              <a:p>
                <a:endParaRPr lang="zh-CN" altLang="en-US"/>
              </a:p>
            </p:txBody>
          </p:sp>
          <p:sp>
            <p:nvSpPr>
              <p:cNvPr id="143551" name="Freeform 47"/>
              <p:cNvSpPr>
                <a:spLocks/>
              </p:cNvSpPr>
              <p:nvPr/>
            </p:nvSpPr>
            <p:spPr bwMode="auto">
              <a:xfrm>
                <a:off x="1967" y="2779"/>
                <a:ext cx="50" cy="33"/>
              </a:xfrm>
              <a:custGeom>
                <a:avLst/>
                <a:gdLst>
                  <a:gd name="T0" fmla="*/ 4 w 50"/>
                  <a:gd name="T1" fmla="*/ 23 h 33"/>
                  <a:gd name="T2" fmla="*/ 0 w 50"/>
                  <a:gd name="T3" fmla="*/ 27 h 33"/>
                  <a:gd name="T4" fmla="*/ 0 w 50"/>
                  <a:gd name="T5" fmla="*/ 30 h 33"/>
                  <a:gd name="T6" fmla="*/ 4 w 50"/>
                  <a:gd name="T7" fmla="*/ 33 h 33"/>
                  <a:gd name="T8" fmla="*/ 8 w 50"/>
                  <a:gd name="T9" fmla="*/ 33 h 33"/>
                  <a:gd name="T10" fmla="*/ 46 w 50"/>
                  <a:gd name="T11" fmla="*/ 10 h 33"/>
                  <a:gd name="T12" fmla="*/ 50 w 50"/>
                  <a:gd name="T13" fmla="*/ 7 h 33"/>
                  <a:gd name="T14" fmla="*/ 50 w 50"/>
                  <a:gd name="T15" fmla="*/ 4 h 33"/>
                  <a:gd name="T16" fmla="*/ 46 w 50"/>
                  <a:gd name="T17" fmla="*/ 0 h 33"/>
                  <a:gd name="T18" fmla="*/ 42 w 50"/>
                  <a:gd name="T19" fmla="*/ 0 h 33"/>
                  <a:gd name="T20" fmla="*/ 4 w 50"/>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 y="23"/>
                    </a:moveTo>
                    <a:lnTo>
                      <a:pt x="0" y="27"/>
                    </a:lnTo>
                    <a:lnTo>
                      <a:pt x="0" y="30"/>
                    </a:lnTo>
                    <a:lnTo>
                      <a:pt x="4" y="33"/>
                    </a:lnTo>
                    <a:lnTo>
                      <a:pt x="8" y="33"/>
                    </a:lnTo>
                    <a:lnTo>
                      <a:pt x="46" y="10"/>
                    </a:lnTo>
                    <a:lnTo>
                      <a:pt x="50" y="7"/>
                    </a:lnTo>
                    <a:lnTo>
                      <a:pt x="50" y="4"/>
                    </a:lnTo>
                    <a:lnTo>
                      <a:pt x="46" y="0"/>
                    </a:lnTo>
                    <a:lnTo>
                      <a:pt x="42"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52" name="Freeform 48"/>
              <p:cNvSpPr>
                <a:spLocks/>
              </p:cNvSpPr>
              <p:nvPr/>
            </p:nvSpPr>
            <p:spPr bwMode="auto">
              <a:xfrm>
                <a:off x="2032" y="2740"/>
                <a:ext cx="50" cy="33"/>
              </a:xfrm>
              <a:custGeom>
                <a:avLst/>
                <a:gdLst>
                  <a:gd name="T0" fmla="*/ 4 w 50"/>
                  <a:gd name="T1" fmla="*/ 23 h 33"/>
                  <a:gd name="T2" fmla="*/ 0 w 50"/>
                  <a:gd name="T3" fmla="*/ 26 h 33"/>
                  <a:gd name="T4" fmla="*/ 0 w 50"/>
                  <a:gd name="T5" fmla="*/ 30 h 33"/>
                  <a:gd name="T6" fmla="*/ 4 w 50"/>
                  <a:gd name="T7" fmla="*/ 33 h 33"/>
                  <a:gd name="T8" fmla="*/ 8 w 50"/>
                  <a:gd name="T9" fmla="*/ 33 h 33"/>
                  <a:gd name="T10" fmla="*/ 46 w 50"/>
                  <a:gd name="T11" fmla="*/ 10 h 33"/>
                  <a:gd name="T12" fmla="*/ 50 w 50"/>
                  <a:gd name="T13" fmla="*/ 7 h 33"/>
                  <a:gd name="T14" fmla="*/ 50 w 50"/>
                  <a:gd name="T15" fmla="*/ 3 h 33"/>
                  <a:gd name="T16" fmla="*/ 46 w 50"/>
                  <a:gd name="T17" fmla="*/ 0 h 33"/>
                  <a:gd name="T18" fmla="*/ 42 w 50"/>
                  <a:gd name="T19" fmla="*/ 0 h 33"/>
                  <a:gd name="T20" fmla="*/ 4 w 50"/>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 y="23"/>
                    </a:moveTo>
                    <a:lnTo>
                      <a:pt x="0" y="26"/>
                    </a:lnTo>
                    <a:lnTo>
                      <a:pt x="0" y="30"/>
                    </a:lnTo>
                    <a:lnTo>
                      <a:pt x="4" y="33"/>
                    </a:lnTo>
                    <a:lnTo>
                      <a:pt x="8" y="33"/>
                    </a:lnTo>
                    <a:lnTo>
                      <a:pt x="46" y="10"/>
                    </a:lnTo>
                    <a:lnTo>
                      <a:pt x="50" y="7"/>
                    </a:lnTo>
                    <a:lnTo>
                      <a:pt x="50" y="3"/>
                    </a:lnTo>
                    <a:lnTo>
                      <a:pt x="46" y="0"/>
                    </a:lnTo>
                    <a:lnTo>
                      <a:pt x="42"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53" name="Freeform 49"/>
              <p:cNvSpPr>
                <a:spLocks/>
              </p:cNvSpPr>
              <p:nvPr/>
            </p:nvSpPr>
            <p:spPr bwMode="auto">
              <a:xfrm>
                <a:off x="2101" y="2701"/>
                <a:ext cx="46" cy="32"/>
              </a:xfrm>
              <a:custGeom>
                <a:avLst/>
                <a:gdLst>
                  <a:gd name="T0" fmla="*/ 4 w 46"/>
                  <a:gd name="T1" fmla="*/ 23 h 32"/>
                  <a:gd name="T2" fmla="*/ 0 w 46"/>
                  <a:gd name="T3" fmla="*/ 26 h 32"/>
                  <a:gd name="T4" fmla="*/ 0 w 46"/>
                  <a:gd name="T5" fmla="*/ 29 h 32"/>
                  <a:gd name="T6" fmla="*/ 4 w 46"/>
                  <a:gd name="T7" fmla="*/ 32 h 32"/>
                  <a:gd name="T8" fmla="*/ 8 w 46"/>
                  <a:gd name="T9" fmla="*/ 32 h 32"/>
                  <a:gd name="T10" fmla="*/ 42 w 46"/>
                  <a:gd name="T11" fmla="*/ 10 h 32"/>
                  <a:gd name="T12" fmla="*/ 46 w 46"/>
                  <a:gd name="T13" fmla="*/ 6 h 32"/>
                  <a:gd name="T14" fmla="*/ 46 w 46"/>
                  <a:gd name="T15" fmla="*/ 3 h 32"/>
                  <a:gd name="T16" fmla="*/ 42 w 46"/>
                  <a:gd name="T17" fmla="*/ 0 h 32"/>
                  <a:gd name="T18" fmla="*/ 39 w 46"/>
                  <a:gd name="T19" fmla="*/ 0 h 32"/>
                  <a:gd name="T20" fmla="*/ 4 w 46"/>
                  <a:gd name="T21" fmla="*/ 23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2"/>
                  <a:gd name="T35" fmla="*/ 46 w 46"/>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2">
                    <a:moveTo>
                      <a:pt x="4" y="23"/>
                    </a:moveTo>
                    <a:lnTo>
                      <a:pt x="0" y="26"/>
                    </a:lnTo>
                    <a:lnTo>
                      <a:pt x="0" y="29"/>
                    </a:lnTo>
                    <a:lnTo>
                      <a:pt x="4" y="32"/>
                    </a:lnTo>
                    <a:lnTo>
                      <a:pt x="8" y="32"/>
                    </a:lnTo>
                    <a:lnTo>
                      <a:pt x="42" y="10"/>
                    </a:lnTo>
                    <a:lnTo>
                      <a:pt x="46" y="6"/>
                    </a:lnTo>
                    <a:lnTo>
                      <a:pt x="46" y="3"/>
                    </a:lnTo>
                    <a:lnTo>
                      <a:pt x="42" y="0"/>
                    </a:lnTo>
                    <a:lnTo>
                      <a:pt x="39" y="0"/>
                    </a:lnTo>
                    <a:lnTo>
                      <a:pt x="4" y="23"/>
                    </a:lnTo>
                    <a:close/>
                  </a:path>
                </a:pathLst>
              </a:custGeom>
              <a:solidFill>
                <a:schemeClr val="tx1"/>
              </a:solidFill>
              <a:ln w="9525">
                <a:solidFill>
                  <a:schemeClr val="tx1"/>
                </a:solidFill>
                <a:round/>
                <a:headEnd/>
                <a:tailEnd/>
              </a:ln>
            </p:spPr>
            <p:txBody>
              <a:bodyPr/>
              <a:lstStyle/>
              <a:p>
                <a:endParaRPr lang="zh-CN" altLang="en-US"/>
              </a:p>
            </p:txBody>
          </p:sp>
        </p:grpSp>
        <p:grpSp>
          <p:nvGrpSpPr>
            <p:cNvPr id="143390" name="Group 50"/>
            <p:cNvGrpSpPr>
              <a:grpSpLocks/>
            </p:cNvGrpSpPr>
            <p:nvPr/>
          </p:nvGrpSpPr>
          <p:grpSpPr bwMode="auto">
            <a:xfrm>
              <a:off x="2155" y="2461"/>
              <a:ext cx="11" cy="96"/>
              <a:chOff x="2155" y="2605"/>
              <a:chExt cx="11" cy="96"/>
            </a:xfrm>
          </p:grpSpPr>
          <p:sp>
            <p:nvSpPr>
              <p:cNvPr id="143546" name="Freeform 51"/>
              <p:cNvSpPr>
                <a:spLocks/>
              </p:cNvSpPr>
              <p:nvPr/>
            </p:nvSpPr>
            <p:spPr bwMode="auto">
              <a:xfrm>
                <a:off x="2155" y="2655"/>
                <a:ext cx="11" cy="46"/>
              </a:xfrm>
              <a:custGeom>
                <a:avLst/>
                <a:gdLst>
                  <a:gd name="T0" fmla="*/ 0 w 11"/>
                  <a:gd name="T1" fmla="*/ 46 h 46"/>
                  <a:gd name="T2" fmla="*/ 4 w 11"/>
                  <a:gd name="T3" fmla="*/ 46 h 46"/>
                  <a:gd name="T4" fmla="*/ 4 w 11"/>
                  <a:gd name="T5" fmla="*/ 46 h 46"/>
                  <a:gd name="T6" fmla="*/ 8 w 11"/>
                  <a:gd name="T7" fmla="*/ 42 h 46"/>
                  <a:gd name="T8" fmla="*/ 11 w 11"/>
                  <a:gd name="T9" fmla="*/ 42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8" y="42"/>
                    </a:lnTo>
                    <a:lnTo>
                      <a:pt x="11" y="42"/>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47" name="Freeform 52"/>
              <p:cNvSpPr>
                <a:spLocks/>
              </p:cNvSpPr>
              <p:nvPr/>
            </p:nvSpPr>
            <p:spPr bwMode="auto">
              <a:xfrm>
                <a:off x="2155" y="2605"/>
                <a:ext cx="11" cy="27"/>
              </a:xfrm>
              <a:custGeom>
                <a:avLst/>
                <a:gdLst>
                  <a:gd name="T0" fmla="*/ 0 w 11"/>
                  <a:gd name="T1" fmla="*/ 27 h 27"/>
                  <a:gd name="T2" fmla="*/ 4 w 11"/>
                  <a:gd name="T3" fmla="*/ 27 h 27"/>
                  <a:gd name="T4" fmla="*/ 4 w 11"/>
                  <a:gd name="T5" fmla="*/ 27 h 27"/>
                  <a:gd name="T6" fmla="*/ 8 w 11"/>
                  <a:gd name="T7" fmla="*/ 23 h 27"/>
                  <a:gd name="T8" fmla="*/ 11 w 11"/>
                  <a:gd name="T9" fmla="*/ 23 h 27"/>
                  <a:gd name="T10" fmla="*/ 11 w 11"/>
                  <a:gd name="T11" fmla="*/ 4 h 27"/>
                  <a:gd name="T12" fmla="*/ 4 w 11"/>
                  <a:gd name="T13" fmla="*/ 0 h 27"/>
                  <a:gd name="T14" fmla="*/ 4 w 11"/>
                  <a:gd name="T15" fmla="*/ 0 h 27"/>
                  <a:gd name="T16" fmla="*/ 0 w 11"/>
                  <a:gd name="T17" fmla="*/ 4 h 27"/>
                  <a:gd name="T18" fmla="*/ 0 w 11"/>
                  <a:gd name="T19" fmla="*/ 7 h 27"/>
                  <a:gd name="T20" fmla="*/ 0 w 11"/>
                  <a:gd name="T21" fmla="*/ 27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27"/>
                  <a:gd name="T35" fmla="*/ 11 w 11"/>
                  <a:gd name="T36" fmla="*/ 27 h 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27">
                    <a:moveTo>
                      <a:pt x="0" y="27"/>
                    </a:moveTo>
                    <a:lnTo>
                      <a:pt x="4" y="27"/>
                    </a:lnTo>
                    <a:lnTo>
                      <a:pt x="8" y="23"/>
                    </a:lnTo>
                    <a:lnTo>
                      <a:pt x="11" y="23"/>
                    </a:lnTo>
                    <a:lnTo>
                      <a:pt x="11" y="4"/>
                    </a:lnTo>
                    <a:lnTo>
                      <a:pt x="4" y="0"/>
                    </a:lnTo>
                    <a:lnTo>
                      <a:pt x="0" y="4"/>
                    </a:lnTo>
                    <a:lnTo>
                      <a:pt x="0" y="7"/>
                    </a:lnTo>
                    <a:lnTo>
                      <a:pt x="0" y="27"/>
                    </a:lnTo>
                    <a:close/>
                  </a:path>
                </a:pathLst>
              </a:custGeom>
              <a:solidFill>
                <a:schemeClr val="tx1"/>
              </a:solidFill>
              <a:ln w="9525">
                <a:solidFill>
                  <a:schemeClr val="tx1"/>
                </a:solidFill>
                <a:round/>
                <a:headEnd/>
                <a:tailEnd/>
              </a:ln>
            </p:spPr>
            <p:txBody>
              <a:bodyPr/>
              <a:lstStyle/>
              <a:p>
                <a:endParaRPr lang="zh-CN" altLang="en-US"/>
              </a:p>
            </p:txBody>
          </p:sp>
        </p:grpSp>
        <p:grpSp>
          <p:nvGrpSpPr>
            <p:cNvPr id="143391" name="Group 53"/>
            <p:cNvGrpSpPr>
              <a:grpSpLocks/>
            </p:cNvGrpSpPr>
            <p:nvPr/>
          </p:nvGrpSpPr>
          <p:grpSpPr bwMode="auto">
            <a:xfrm>
              <a:off x="1794" y="2780"/>
              <a:ext cx="85" cy="167"/>
              <a:chOff x="1794" y="2924"/>
              <a:chExt cx="85" cy="167"/>
            </a:xfrm>
          </p:grpSpPr>
          <p:sp>
            <p:nvSpPr>
              <p:cNvPr id="143543" name="Freeform 54"/>
              <p:cNvSpPr>
                <a:spLocks/>
              </p:cNvSpPr>
              <p:nvPr/>
            </p:nvSpPr>
            <p:spPr bwMode="auto">
              <a:xfrm>
                <a:off x="1794" y="2924"/>
                <a:ext cx="27" cy="46"/>
              </a:xfrm>
              <a:custGeom>
                <a:avLst/>
                <a:gdLst>
                  <a:gd name="T0" fmla="*/ 12 w 27"/>
                  <a:gd name="T1" fmla="*/ 3 h 46"/>
                  <a:gd name="T2" fmla="*/ 4 w 27"/>
                  <a:gd name="T3" fmla="*/ 0 h 46"/>
                  <a:gd name="T4" fmla="*/ 4 w 27"/>
                  <a:gd name="T5" fmla="*/ 0 h 46"/>
                  <a:gd name="T6" fmla="*/ 0 w 27"/>
                  <a:gd name="T7" fmla="*/ 3 h 46"/>
                  <a:gd name="T8" fmla="*/ 0 w 27"/>
                  <a:gd name="T9" fmla="*/ 6 h 46"/>
                  <a:gd name="T10" fmla="*/ 16 w 27"/>
                  <a:gd name="T11" fmla="*/ 43 h 46"/>
                  <a:gd name="T12" fmla="*/ 19 w 27"/>
                  <a:gd name="T13" fmla="*/ 46 h 46"/>
                  <a:gd name="T14" fmla="*/ 23 w 27"/>
                  <a:gd name="T15" fmla="*/ 46 h 46"/>
                  <a:gd name="T16" fmla="*/ 27 w 27"/>
                  <a:gd name="T17" fmla="*/ 43 h 46"/>
                  <a:gd name="T18" fmla="*/ 27 w 27"/>
                  <a:gd name="T19" fmla="*/ 39 h 46"/>
                  <a:gd name="T20" fmla="*/ 12 w 27"/>
                  <a:gd name="T21" fmla="*/ 3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12" y="3"/>
                    </a:moveTo>
                    <a:lnTo>
                      <a:pt x="4" y="0"/>
                    </a:lnTo>
                    <a:lnTo>
                      <a:pt x="0" y="3"/>
                    </a:lnTo>
                    <a:lnTo>
                      <a:pt x="0" y="6"/>
                    </a:lnTo>
                    <a:lnTo>
                      <a:pt x="16" y="43"/>
                    </a:lnTo>
                    <a:lnTo>
                      <a:pt x="19" y="46"/>
                    </a:lnTo>
                    <a:lnTo>
                      <a:pt x="23" y="46"/>
                    </a:lnTo>
                    <a:lnTo>
                      <a:pt x="27" y="43"/>
                    </a:lnTo>
                    <a:lnTo>
                      <a:pt x="27" y="39"/>
                    </a:lnTo>
                    <a:lnTo>
                      <a:pt x="12" y="3"/>
                    </a:lnTo>
                    <a:close/>
                  </a:path>
                </a:pathLst>
              </a:custGeom>
              <a:solidFill>
                <a:schemeClr val="tx1"/>
              </a:solidFill>
              <a:ln w="9525">
                <a:solidFill>
                  <a:schemeClr val="tx1"/>
                </a:solidFill>
                <a:round/>
                <a:headEnd/>
                <a:tailEnd/>
              </a:ln>
            </p:spPr>
            <p:txBody>
              <a:bodyPr/>
              <a:lstStyle/>
              <a:p>
                <a:endParaRPr lang="zh-CN" altLang="en-US"/>
              </a:p>
            </p:txBody>
          </p:sp>
          <p:sp>
            <p:nvSpPr>
              <p:cNvPr id="143544" name="Freeform 55"/>
              <p:cNvSpPr>
                <a:spLocks/>
              </p:cNvSpPr>
              <p:nvPr/>
            </p:nvSpPr>
            <p:spPr bwMode="auto">
              <a:xfrm>
                <a:off x="1821" y="2986"/>
                <a:ext cx="27" cy="46"/>
              </a:xfrm>
              <a:custGeom>
                <a:avLst/>
                <a:gdLst>
                  <a:gd name="T0" fmla="*/ 12 w 27"/>
                  <a:gd name="T1" fmla="*/ 4 h 46"/>
                  <a:gd name="T2" fmla="*/ 8 w 27"/>
                  <a:gd name="T3" fmla="*/ 0 h 46"/>
                  <a:gd name="T4" fmla="*/ 4 w 27"/>
                  <a:gd name="T5" fmla="*/ 0 h 46"/>
                  <a:gd name="T6" fmla="*/ 0 w 27"/>
                  <a:gd name="T7" fmla="*/ 4 h 46"/>
                  <a:gd name="T8" fmla="*/ 0 w 27"/>
                  <a:gd name="T9" fmla="*/ 7 h 46"/>
                  <a:gd name="T10" fmla="*/ 15 w 27"/>
                  <a:gd name="T11" fmla="*/ 43 h 46"/>
                  <a:gd name="T12" fmla="*/ 19 w 27"/>
                  <a:gd name="T13" fmla="*/ 46 h 46"/>
                  <a:gd name="T14" fmla="*/ 23 w 27"/>
                  <a:gd name="T15" fmla="*/ 46 h 46"/>
                  <a:gd name="T16" fmla="*/ 27 w 27"/>
                  <a:gd name="T17" fmla="*/ 43 h 46"/>
                  <a:gd name="T18" fmla="*/ 27 w 27"/>
                  <a:gd name="T19" fmla="*/ 40 h 46"/>
                  <a:gd name="T20" fmla="*/ 12 w 27"/>
                  <a:gd name="T21" fmla="*/ 4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12" y="4"/>
                    </a:moveTo>
                    <a:lnTo>
                      <a:pt x="8" y="0"/>
                    </a:lnTo>
                    <a:lnTo>
                      <a:pt x="4" y="0"/>
                    </a:lnTo>
                    <a:lnTo>
                      <a:pt x="0" y="4"/>
                    </a:lnTo>
                    <a:lnTo>
                      <a:pt x="0" y="7"/>
                    </a:lnTo>
                    <a:lnTo>
                      <a:pt x="15" y="43"/>
                    </a:lnTo>
                    <a:lnTo>
                      <a:pt x="19" y="46"/>
                    </a:lnTo>
                    <a:lnTo>
                      <a:pt x="23" y="46"/>
                    </a:lnTo>
                    <a:lnTo>
                      <a:pt x="27" y="43"/>
                    </a:lnTo>
                    <a:lnTo>
                      <a:pt x="27" y="40"/>
                    </a:lnTo>
                    <a:lnTo>
                      <a:pt x="12" y="4"/>
                    </a:lnTo>
                    <a:close/>
                  </a:path>
                </a:pathLst>
              </a:custGeom>
              <a:solidFill>
                <a:schemeClr val="tx1"/>
              </a:solidFill>
              <a:ln w="9525">
                <a:solidFill>
                  <a:schemeClr val="tx1"/>
                </a:solidFill>
                <a:round/>
                <a:headEnd/>
                <a:tailEnd/>
              </a:ln>
            </p:spPr>
            <p:txBody>
              <a:bodyPr/>
              <a:lstStyle/>
              <a:p>
                <a:endParaRPr lang="zh-CN" altLang="en-US"/>
              </a:p>
            </p:txBody>
          </p:sp>
          <p:sp>
            <p:nvSpPr>
              <p:cNvPr id="143545" name="Freeform 56"/>
              <p:cNvSpPr>
                <a:spLocks/>
              </p:cNvSpPr>
              <p:nvPr/>
            </p:nvSpPr>
            <p:spPr bwMode="auto">
              <a:xfrm>
                <a:off x="1852" y="3052"/>
                <a:ext cx="27" cy="39"/>
              </a:xfrm>
              <a:custGeom>
                <a:avLst/>
                <a:gdLst>
                  <a:gd name="T0" fmla="*/ 11 w 27"/>
                  <a:gd name="T1" fmla="*/ 3 h 39"/>
                  <a:gd name="T2" fmla="*/ 7 w 27"/>
                  <a:gd name="T3" fmla="*/ 0 h 39"/>
                  <a:gd name="T4" fmla="*/ 4 w 27"/>
                  <a:gd name="T5" fmla="*/ 0 h 39"/>
                  <a:gd name="T6" fmla="*/ 0 w 27"/>
                  <a:gd name="T7" fmla="*/ 3 h 39"/>
                  <a:gd name="T8" fmla="*/ 0 w 27"/>
                  <a:gd name="T9" fmla="*/ 6 h 39"/>
                  <a:gd name="T10" fmla="*/ 15 w 27"/>
                  <a:gd name="T11" fmla="*/ 39 h 39"/>
                  <a:gd name="T12" fmla="*/ 19 w 27"/>
                  <a:gd name="T13" fmla="*/ 39 h 39"/>
                  <a:gd name="T14" fmla="*/ 19 w 27"/>
                  <a:gd name="T15" fmla="*/ 39 h 39"/>
                  <a:gd name="T16" fmla="*/ 23 w 27"/>
                  <a:gd name="T17" fmla="*/ 36 h 39"/>
                  <a:gd name="T18" fmla="*/ 27 w 27"/>
                  <a:gd name="T19" fmla="*/ 36 h 39"/>
                  <a:gd name="T20" fmla="*/ 11 w 27"/>
                  <a:gd name="T21" fmla="*/ 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39"/>
                  <a:gd name="T35" fmla="*/ 27 w 27"/>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39">
                    <a:moveTo>
                      <a:pt x="11" y="3"/>
                    </a:moveTo>
                    <a:lnTo>
                      <a:pt x="7" y="0"/>
                    </a:lnTo>
                    <a:lnTo>
                      <a:pt x="4" y="0"/>
                    </a:lnTo>
                    <a:lnTo>
                      <a:pt x="0" y="3"/>
                    </a:lnTo>
                    <a:lnTo>
                      <a:pt x="0" y="6"/>
                    </a:lnTo>
                    <a:lnTo>
                      <a:pt x="15" y="39"/>
                    </a:lnTo>
                    <a:lnTo>
                      <a:pt x="19" y="39"/>
                    </a:lnTo>
                    <a:lnTo>
                      <a:pt x="23" y="36"/>
                    </a:lnTo>
                    <a:lnTo>
                      <a:pt x="27" y="36"/>
                    </a:lnTo>
                    <a:lnTo>
                      <a:pt x="11" y="3"/>
                    </a:lnTo>
                    <a:close/>
                  </a:path>
                </a:pathLst>
              </a:custGeom>
              <a:solidFill>
                <a:schemeClr val="tx1"/>
              </a:solidFill>
              <a:ln w="9525">
                <a:solidFill>
                  <a:schemeClr val="tx1"/>
                </a:solidFill>
                <a:round/>
                <a:headEnd/>
                <a:tailEnd/>
              </a:ln>
            </p:spPr>
            <p:txBody>
              <a:bodyPr/>
              <a:lstStyle/>
              <a:p>
                <a:endParaRPr lang="zh-CN" altLang="en-US"/>
              </a:p>
            </p:txBody>
          </p:sp>
        </p:grpSp>
        <p:grpSp>
          <p:nvGrpSpPr>
            <p:cNvPr id="143392" name="Group 57"/>
            <p:cNvGrpSpPr>
              <a:grpSpLocks/>
            </p:cNvGrpSpPr>
            <p:nvPr/>
          </p:nvGrpSpPr>
          <p:grpSpPr bwMode="auto">
            <a:xfrm>
              <a:off x="1315" y="2176"/>
              <a:ext cx="848" cy="10"/>
              <a:chOff x="1315" y="2320"/>
              <a:chExt cx="848" cy="10"/>
            </a:xfrm>
          </p:grpSpPr>
          <p:sp>
            <p:nvSpPr>
              <p:cNvPr id="143532" name="Freeform 58"/>
              <p:cNvSpPr>
                <a:spLocks/>
              </p:cNvSpPr>
              <p:nvPr/>
            </p:nvSpPr>
            <p:spPr bwMode="auto">
              <a:xfrm>
                <a:off x="1315" y="2320"/>
                <a:ext cx="53" cy="10"/>
              </a:xfrm>
              <a:custGeom>
                <a:avLst/>
                <a:gdLst>
                  <a:gd name="T0" fmla="*/ 7 w 53"/>
                  <a:gd name="T1" fmla="*/ 0 h 10"/>
                  <a:gd name="T2" fmla="*/ 4 w 53"/>
                  <a:gd name="T3" fmla="*/ 0 h 10"/>
                  <a:gd name="T4" fmla="*/ 0 w 53"/>
                  <a:gd name="T5" fmla="*/ 3 h 10"/>
                  <a:gd name="T6" fmla="*/ 0 w 53"/>
                  <a:gd name="T7" fmla="*/ 3 h 10"/>
                  <a:gd name="T8" fmla="*/ 4 w 53"/>
                  <a:gd name="T9" fmla="*/ 10 h 10"/>
                  <a:gd name="T10" fmla="*/ 46 w 53"/>
                  <a:gd name="T11" fmla="*/ 10 h 10"/>
                  <a:gd name="T12" fmla="*/ 50 w 53"/>
                  <a:gd name="T13" fmla="*/ 10 h 10"/>
                  <a:gd name="T14" fmla="*/ 53 w 53"/>
                  <a:gd name="T15" fmla="*/ 7 h 10"/>
                  <a:gd name="T16" fmla="*/ 53 w 53"/>
                  <a:gd name="T17" fmla="*/ 3 h 10"/>
                  <a:gd name="T18" fmla="*/ 50 w 53"/>
                  <a:gd name="T19" fmla="*/ 0 h 10"/>
                  <a:gd name="T20" fmla="*/ 7 w 53"/>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10"/>
                  <a:gd name="T35" fmla="*/ 53 w 53"/>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10">
                    <a:moveTo>
                      <a:pt x="7" y="0"/>
                    </a:moveTo>
                    <a:lnTo>
                      <a:pt x="4" y="0"/>
                    </a:lnTo>
                    <a:lnTo>
                      <a:pt x="0" y="3"/>
                    </a:lnTo>
                    <a:lnTo>
                      <a:pt x="4" y="10"/>
                    </a:lnTo>
                    <a:lnTo>
                      <a:pt x="46" y="10"/>
                    </a:lnTo>
                    <a:lnTo>
                      <a:pt x="50" y="10"/>
                    </a:lnTo>
                    <a:lnTo>
                      <a:pt x="53" y="7"/>
                    </a:lnTo>
                    <a:lnTo>
                      <a:pt x="53" y="3"/>
                    </a:lnTo>
                    <a:lnTo>
                      <a:pt x="50"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533" name="Freeform 59"/>
              <p:cNvSpPr>
                <a:spLocks/>
              </p:cNvSpPr>
              <p:nvPr/>
            </p:nvSpPr>
            <p:spPr bwMode="auto">
              <a:xfrm>
                <a:off x="1391"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34" name="Freeform 60"/>
              <p:cNvSpPr>
                <a:spLocks/>
              </p:cNvSpPr>
              <p:nvPr/>
            </p:nvSpPr>
            <p:spPr bwMode="auto">
              <a:xfrm>
                <a:off x="1472"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35" name="Freeform 61"/>
              <p:cNvSpPr>
                <a:spLocks/>
              </p:cNvSpPr>
              <p:nvPr/>
            </p:nvSpPr>
            <p:spPr bwMode="auto">
              <a:xfrm>
                <a:off x="1553" y="2320"/>
                <a:ext cx="57" cy="10"/>
              </a:xfrm>
              <a:custGeom>
                <a:avLst/>
                <a:gdLst>
                  <a:gd name="T0" fmla="*/ 7 w 57"/>
                  <a:gd name="T1" fmla="*/ 0 h 10"/>
                  <a:gd name="T2" fmla="*/ 3 w 57"/>
                  <a:gd name="T3" fmla="*/ 0 h 10"/>
                  <a:gd name="T4" fmla="*/ 0 w 57"/>
                  <a:gd name="T5" fmla="*/ 3 h 10"/>
                  <a:gd name="T6" fmla="*/ 0 w 57"/>
                  <a:gd name="T7" fmla="*/ 7 h 10"/>
                  <a:gd name="T8" fmla="*/ 3 w 57"/>
                  <a:gd name="T9" fmla="*/ 10 h 10"/>
                  <a:gd name="T10" fmla="*/ 49 w 57"/>
                  <a:gd name="T11" fmla="*/ 10 h 10"/>
                  <a:gd name="T12" fmla="*/ 53 w 57"/>
                  <a:gd name="T13" fmla="*/ 10 h 10"/>
                  <a:gd name="T14" fmla="*/ 57 w 57"/>
                  <a:gd name="T15" fmla="*/ 7 h 10"/>
                  <a:gd name="T16" fmla="*/ 57 w 57"/>
                  <a:gd name="T17" fmla="*/ 3 h 10"/>
                  <a:gd name="T18" fmla="*/ 53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3" y="0"/>
                    </a:lnTo>
                    <a:lnTo>
                      <a:pt x="0" y="3"/>
                    </a:lnTo>
                    <a:lnTo>
                      <a:pt x="0" y="7"/>
                    </a:lnTo>
                    <a:lnTo>
                      <a:pt x="3" y="10"/>
                    </a:lnTo>
                    <a:lnTo>
                      <a:pt x="49" y="10"/>
                    </a:lnTo>
                    <a:lnTo>
                      <a:pt x="53" y="10"/>
                    </a:lnTo>
                    <a:lnTo>
                      <a:pt x="57" y="7"/>
                    </a:lnTo>
                    <a:lnTo>
                      <a:pt x="57" y="3"/>
                    </a:lnTo>
                    <a:lnTo>
                      <a:pt x="53"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536" name="Freeform 62"/>
              <p:cNvSpPr>
                <a:spLocks/>
              </p:cNvSpPr>
              <p:nvPr/>
            </p:nvSpPr>
            <p:spPr bwMode="auto">
              <a:xfrm>
                <a:off x="1633"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37" name="Freeform 63"/>
              <p:cNvSpPr>
                <a:spLocks/>
              </p:cNvSpPr>
              <p:nvPr/>
            </p:nvSpPr>
            <p:spPr bwMode="auto">
              <a:xfrm>
                <a:off x="1714" y="2320"/>
                <a:ext cx="57" cy="10"/>
              </a:xfrm>
              <a:custGeom>
                <a:avLst/>
                <a:gdLst>
                  <a:gd name="T0" fmla="*/ 7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3 w 57"/>
                  <a:gd name="T13" fmla="*/ 10 h 10"/>
                  <a:gd name="T14" fmla="*/ 57 w 57"/>
                  <a:gd name="T15" fmla="*/ 7 h 10"/>
                  <a:gd name="T16" fmla="*/ 57 w 57"/>
                  <a:gd name="T17" fmla="*/ 3 h 10"/>
                  <a:gd name="T18" fmla="*/ 53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4" y="0"/>
                    </a:lnTo>
                    <a:lnTo>
                      <a:pt x="0" y="3"/>
                    </a:lnTo>
                    <a:lnTo>
                      <a:pt x="0" y="7"/>
                    </a:lnTo>
                    <a:lnTo>
                      <a:pt x="4" y="10"/>
                    </a:lnTo>
                    <a:lnTo>
                      <a:pt x="50" y="10"/>
                    </a:lnTo>
                    <a:lnTo>
                      <a:pt x="53" y="10"/>
                    </a:lnTo>
                    <a:lnTo>
                      <a:pt x="57" y="7"/>
                    </a:lnTo>
                    <a:lnTo>
                      <a:pt x="57" y="3"/>
                    </a:lnTo>
                    <a:lnTo>
                      <a:pt x="53"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538" name="Freeform 64"/>
              <p:cNvSpPr>
                <a:spLocks/>
              </p:cNvSpPr>
              <p:nvPr/>
            </p:nvSpPr>
            <p:spPr bwMode="auto">
              <a:xfrm>
                <a:off x="1794"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39" name="Freeform 65"/>
              <p:cNvSpPr>
                <a:spLocks/>
              </p:cNvSpPr>
              <p:nvPr/>
            </p:nvSpPr>
            <p:spPr bwMode="auto">
              <a:xfrm>
                <a:off x="1875" y="2320"/>
                <a:ext cx="57" cy="10"/>
              </a:xfrm>
              <a:custGeom>
                <a:avLst/>
                <a:gdLst>
                  <a:gd name="T0" fmla="*/ 7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4 w 57"/>
                  <a:gd name="T13" fmla="*/ 10 h 10"/>
                  <a:gd name="T14" fmla="*/ 57 w 57"/>
                  <a:gd name="T15" fmla="*/ 7 h 10"/>
                  <a:gd name="T16" fmla="*/ 57 w 57"/>
                  <a:gd name="T17" fmla="*/ 3 h 10"/>
                  <a:gd name="T18" fmla="*/ 54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4" y="0"/>
                    </a:lnTo>
                    <a:lnTo>
                      <a:pt x="0" y="3"/>
                    </a:lnTo>
                    <a:lnTo>
                      <a:pt x="0" y="7"/>
                    </a:lnTo>
                    <a:lnTo>
                      <a:pt x="4" y="10"/>
                    </a:lnTo>
                    <a:lnTo>
                      <a:pt x="50" y="10"/>
                    </a:lnTo>
                    <a:lnTo>
                      <a:pt x="54" y="10"/>
                    </a:lnTo>
                    <a:lnTo>
                      <a:pt x="57" y="7"/>
                    </a:lnTo>
                    <a:lnTo>
                      <a:pt x="57" y="3"/>
                    </a:lnTo>
                    <a:lnTo>
                      <a:pt x="54"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540" name="Freeform 66"/>
              <p:cNvSpPr>
                <a:spLocks/>
              </p:cNvSpPr>
              <p:nvPr/>
            </p:nvSpPr>
            <p:spPr bwMode="auto">
              <a:xfrm>
                <a:off x="1955"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41" name="Freeform 67"/>
              <p:cNvSpPr>
                <a:spLocks/>
              </p:cNvSpPr>
              <p:nvPr/>
            </p:nvSpPr>
            <p:spPr bwMode="auto">
              <a:xfrm>
                <a:off x="2036" y="2320"/>
                <a:ext cx="57" cy="10"/>
              </a:xfrm>
              <a:custGeom>
                <a:avLst/>
                <a:gdLst>
                  <a:gd name="T0" fmla="*/ 8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4 w 57"/>
                  <a:gd name="T13" fmla="*/ 10 h 10"/>
                  <a:gd name="T14" fmla="*/ 57 w 57"/>
                  <a:gd name="T15" fmla="*/ 7 h 10"/>
                  <a:gd name="T16" fmla="*/ 57 w 57"/>
                  <a:gd name="T17" fmla="*/ 3 h 10"/>
                  <a:gd name="T18" fmla="*/ 54 w 57"/>
                  <a:gd name="T19" fmla="*/ 0 h 10"/>
                  <a:gd name="T20" fmla="*/ 8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8" y="0"/>
                    </a:moveTo>
                    <a:lnTo>
                      <a:pt x="4" y="0"/>
                    </a:lnTo>
                    <a:lnTo>
                      <a:pt x="0" y="3"/>
                    </a:lnTo>
                    <a:lnTo>
                      <a:pt x="0" y="7"/>
                    </a:lnTo>
                    <a:lnTo>
                      <a:pt x="4" y="10"/>
                    </a:lnTo>
                    <a:lnTo>
                      <a:pt x="50" y="10"/>
                    </a:lnTo>
                    <a:lnTo>
                      <a:pt x="54" y="10"/>
                    </a:lnTo>
                    <a:lnTo>
                      <a:pt x="57" y="7"/>
                    </a:lnTo>
                    <a:lnTo>
                      <a:pt x="57"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542" name="Freeform 68"/>
              <p:cNvSpPr>
                <a:spLocks/>
              </p:cNvSpPr>
              <p:nvPr/>
            </p:nvSpPr>
            <p:spPr bwMode="auto">
              <a:xfrm>
                <a:off x="2117" y="2320"/>
                <a:ext cx="46" cy="10"/>
              </a:xfrm>
              <a:custGeom>
                <a:avLst/>
                <a:gdLst>
                  <a:gd name="T0" fmla="*/ 7 w 46"/>
                  <a:gd name="T1" fmla="*/ 0 h 10"/>
                  <a:gd name="T2" fmla="*/ 3 w 46"/>
                  <a:gd name="T3" fmla="*/ 0 h 10"/>
                  <a:gd name="T4" fmla="*/ 0 w 46"/>
                  <a:gd name="T5" fmla="*/ 3 h 10"/>
                  <a:gd name="T6" fmla="*/ 0 w 46"/>
                  <a:gd name="T7" fmla="*/ 7 h 10"/>
                  <a:gd name="T8" fmla="*/ 3 w 46"/>
                  <a:gd name="T9" fmla="*/ 10 h 10"/>
                  <a:gd name="T10" fmla="*/ 42 w 46"/>
                  <a:gd name="T11" fmla="*/ 10 h 10"/>
                  <a:gd name="T12" fmla="*/ 42 w 46"/>
                  <a:gd name="T13" fmla="*/ 7 h 10"/>
                  <a:gd name="T14" fmla="*/ 46 w 46"/>
                  <a:gd name="T15" fmla="*/ 3 h 10"/>
                  <a:gd name="T16" fmla="*/ 46 w 46"/>
                  <a:gd name="T17" fmla="*/ 3 h 10"/>
                  <a:gd name="T18" fmla="*/ 46 w 46"/>
                  <a:gd name="T19" fmla="*/ 0 h 10"/>
                  <a:gd name="T20" fmla="*/ 7 w 46"/>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10"/>
                  <a:gd name="T35" fmla="*/ 46 w 46"/>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10">
                    <a:moveTo>
                      <a:pt x="7" y="0"/>
                    </a:moveTo>
                    <a:lnTo>
                      <a:pt x="3" y="0"/>
                    </a:lnTo>
                    <a:lnTo>
                      <a:pt x="0" y="3"/>
                    </a:lnTo>
                    <a:lnTo>
                      <a:pt x="0" y="7"/>
                    </a:lnTo>
                    <a:lnTo>
                      <a:pt x="3" y="10"/>
                    </a:lnTo>
                    <a:lnTo>
                      <a:pt x="42" y="10"/>
                    </a:lnTo>
                    <a:lnTo>
                      <a:pt x="42" y="7"/>
                    </a:lnTo>
                    <a:lnTo>
                      <a:pt x="46" y="3"/>
                    </a:lnTo>
                    <a:lnTo>
                      <a:pt x="46" y="0"/>
                    </a:lnTo>
                    <a:lnTo>
                      <a:pt x="7" y="0"/>
                    </a:lnTo>
                    <a:close/>
                  </a:path>
                </a:pathLst>
              </a:custGeom>
              <a:solidFill>
                <a:schemeClr val="tx1"/>
              </a:solidFill>
              <a:ln w="9525">
                <a:solidFill>
                  <a:schemeClr val="tx1"/>
                </a:solidFill>
                <a:round/>
                <a:headEnd/>
                <a:tailEnd/>
              </a:ln>
            </p:spPr>
            <p:txBody>
              <a:bodyPr/>
              <a:lstStyle/>
              <a:p>
                <a:endParaRPr lang="zh-CN" altLang="en-US"/>
              </a:p>
            </p:txBody>
          </p:sp>
        </p:grpSp>
        <p:sp>
          <p:nvSpPr>
            <p:cNvPr id="143393" name="Line 69"/>
            <p:cNvSpPr>
              <a:spLocks noChangeShapeType="1"/>
            </p:cNvSpPr>
            <p:nvPr/>
          </p:nvSpPr>
          <p:spPr bwMode="auto">
            <a:xfrm>
              <a:off x="1391" y="2251"/>
              <a:ext cx="695" cy="1"/>
            </a:xfrm>
            <a:prstGeom prst="line">
              <a:avLst/>
            </a:prstGeom>
            <a:noFill/>
            <a:ln w="23813">
              <a:solidFill>
                <a:schemeClr val="tx1"/>
              </a:solidFill>
              <a:round/>
              <a:headEnd/>
              <a:tailEnd/>
            </a:ln>
          </p:spPr>
          <p:txBody>
            <a:bodyPr/>
            <a:lstStyle/>
            <a:p>
              <a:endParaRPr lang="zh-CN" altLang="en-US"/>
            </a:p>
          </p:txBody>
        </p:sp>
        <p:grpSp>
          <p:nvGrpSpPr>
            <p:cNvPr id="143394" name="Group 70"/>
            <p:cNvGrpSpPr>
              <a:grpSpLocks/>
            </p:cNvGrpSpPr>
            <p:nvPr/>
          </p:nvGrpSpPr>
          <p:grpSpPr bwMode="auto">
            <a:xfrm>
              <a:off x="1602" y="2924"/>
              <a:ext cx="273" cy="69"/>
              <a:chOff x="1602" y="3068"/>
              <a:chExt cx="273" cy="69"/>
            </a:xfrm>
          </p:grpSpPr>
          <p:sp>
            <p:nvSpPr>
              <p:cNvPr id="143527" name="Freeform 71"/>
              <p:cNvSpPr>
                <a:spLocks/>
              </p:cNvSpPr>
              <p:nvPr/>
            </p:nvSpPr>
            <p:spPr bwMode="auto">
              <a:xfrm>
                <a:off x="1821" y="3101"/>
                <a:ext cx="54" cy="10"/>
              </a:xfrm>
              <a:custGeom>
                <a:avLst/>
                <a:gdLst>
                  <a:gd name="T0" fmla="*/ 54 w 54"/>
                  <a:gd name="T1" fmla="*/ 10 h 10"/>
                  <a:gd name="T2" fmla="*/ 54 w 54"/>
                  <a:gd name="T3" fmla="*/ 3 h 10"/>
                  <a:gd name="T4" fmla="*/ 54 w 54"/>
                  <a:gd name="T5" fmla="*/ 3 h 10"/>
                  <a:gd name="T6" fmla="*/ 50 w 54"/>
                  <a:gd name="T7" fmla="*/ 0 h 10"/>
                  <a:gd name="T8" fmla="*/ 50 w 54"/>
                  <a:gd name="T9" fmla="*/ 0 h 10"/>
                  <a:gd name="T10" fmla="*/ 4 w 54"/>
                  <a:gd name="T11" fmla="*/ 0 h 10"/>
                  <a:gd name="T12" fmla="*/ 0 w 54"/>
                  <a:gd name="T13" fmla="*/ 3 h 10"/>
                  <a:gd name="T14" fmla="*/ 0 w 54"/>
                  <a:gd name="T15" fmla="*/ 3 h 10"/>
                  <a:gd name="T16" fmla="*/ 4 w 54"/>
                  <a:gd name="T17" fmla="*/ 7 h 10"/>
                  <a:gd name="T18" fmla="*/ 8 w 54"/>
                  <a:gd name="T19" fmla="*/ 10 h 10"/>
                  <a:gd name="T20" fmla="*/ 54 w 54"/>
                  <a:gd name="T21" fmla="*/ 1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10"/>
                  <a:gd name="T35" fmla="*/ 54 w 54"/>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10">
                    <a:moveTo>
                      <a:pt x="54" y="10"/>
                    </a:moveTo>
                    <a:lnTo>
                      <a:pt x="54" y="3"/>
                    </a:lnTo>
                    <a:lnTo>
                      <a:pt x="50" y="0"/>
                    </a:lnTo>
                    <a:lnTo>
                      <a:pt x="4" y="0"/>
                    </a:lnTo>
                    <a:lnTo>
                      <a:pt x="0" y="3"/>
                    </a:lnTo>
                    <a:lnTo>
                      <a:pt x="4" y="7"/>
                    </a:lnTo>
                    <a:lnTo>
                      <a:pt x="8" y="10"/>
                    </a:lnTo>
                    <a:lnTo>
                      <a:pt x="54" y="10"/>
                    </a:lnTo>
                    <a:close/>
                  </a:path>
                </a:pathLst>
              </a:custGeom>
              <a:solidFill>
                <a:schemeClr val="folHlink"/>
              </a:solidFill>
              <a:ln w="9525">
                <a:solidFill>
                  <a:schemeClr val="folHlink"/>
                </a:solidFill>
                <a:round/>
                <a:headEnd/>
                <a:tailEnd/>
              </a:ln>
            </p:spPr>
            <p:txBody>
              <a:bodyPr/>
              <a:lstStyle/>
              <a:p>
                <a:endParaRPr lang="zh-CN" altLang="en-US"/>
              </a:p>
            </p:txBody>
          </p:sp>
          <p:sp>
            <p:nvSpPr>
              <p:cNvPr id="143528" name="Freeform 72"/>
              <p:cNvSpPr>
                <a:spLocks/>
              </p:cNvSpPr>
              <p:nvPr/>
            </p:nvSpPr>
            <p:spPr bwMode="auto">
              <a:xfrm>
                <a:off x="1741" y="3101"/>
                <a:ext cx="53" cy="10"/>
              </a:xfrm>
              <a:custGeom>
                <a:avLst/>
                <a:gdLst>
                  <a:gd name="T0" fmla="*/ 53 w 53"/>
                  <a:gd name="T1" fmla="*/ 10 h 10"/>
                  <a:gd name="T2" fmla="*/ 53 w 53"/>
                  <a:gd name="T3" fmla="*/ 3 h 10"/>
                  <a:gd name="T4" fmla="*/ 53 w 53"/>
                  <a:gd name="T5" fmla="*/ 3 h 10"/>
                  <a:gd name="T6" fmla="*/ 49 w 53"/>
                  <a:gd name="T7" fmla="*/ 0 h 10"/>
                  <a:gd name="T8" fmla="*/ 49 w 53"/>
                  <a:gd name="T9" fmla="*/ 0 h 10"/>
                  <a:gd name="T10" fmla="*/ 3 w 53"/>
                  <a:gd name="T11" fmla="*/ 0 h 10"/>
                  <a:gd name="T12" fmla="*/ 0 w 53"/>
                  <a:gd name="T13" fmla="*/ 3 h 10"/>
                  <a:gd name="T14" fmla="*/ 0 w 53"/>
                  <a:gd name="T15" fmla="*/ 3 h 10"/>
                  <a:gd name="T16" fmla="*/ 3 w 53"/>
                  <a:gd name="T17" fmla="*/ 7 h 10"/>
                  <a:gd name="T18" fmla="*/ 7 w 53"/>
                  <a:gd name="T19" fmla="*/ 10 h 10"/>
                  <a:gd name="T20" fmla="*/ 53 w 53"/>
                  <a:gd name="T21" fmla="*/ 1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10"/>
                  <a:gd name="T35" fmla="*/ 53 w 53"/>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10">
                    <a:moveTo>
                      <a:pt x="53" y="10"/>
                    </a:moveTo>
                    <a:lnTo>
                      <a:pt x="53" y="3"/>
                    </a:lnTo>
                    <a:lnTo>
                      <a:pt x="49" y="0"/>
                    </a:lnTo>
                    <a:lnTo>
                      <a:pt x="3" y="0"/>
                    </a:lnTo>
                    <a:lnTo>
                      <a:pt x="0" y="3"/>
                    </a:lnTo>
                    <a:lnTo>
                      <a:pt x="3" y="7"/>
                    </a:lnTo>
                    <a:lnTo>
                      <a:pt x="7" y="10"/>
                    </a:lnTo>
                    <a:lnTo>
                      <a:pt x="53" y="10"/>
                    </a:lnTo>
                    <a:close/>
                  </a:path>
                </a:pathLst>
              </a:custGeom>
              <a:solidFill>
                <a:schemeClr val="folHlink"/>
              </a:solidFill>
              <a:ln w="9525">
                <a:solidFill>
                  <a:schemeClr val="folHlink"/>
                </a:solidFill>
                <a:round/>
                <a:headEnd/>
                <a:tailEnd/>
              </a:ln>
            </p:spPr>
            <p:txBody>
              <a:bodyPr/>
              <a:lstStyle/>
              <a:p>
                <a:endParaRPr lang="zh-CN" altLang="en-US"/>
              </a:p>
            </p:txBody>
          </p:sp>
          <p:sp>
            <p:nvSpPr>
              <p:cNvPr id="143529" name="Freeform 73"/>
              <p:cNvSpPr>
                <a:spLocks/>
              </p:cNvSpPr>
              <p:nvPr/>
            </p:nvSpPr>
            <p:spPr bwMode="auto">
              <a:xfrm>
                <a:off x="1660" y="3101"/>
                <a:ext cx="54" cy="10"/>
              </a:xfrm>
              <a:custGeom>
                <a:avLst/>
                <a:gdLst>
                  <a:gd name="T0" fmla="*/ 54 w 54"/>
                  <a:gd name="T1" fmla="*/ 10 h 10"/>
                  <a:gd name="T2" fmla="*/ 54 w 54"/>
                  <a:gd name="T3" fmla="*/ 3 h 10"/>
                  <a:gd name="T4" fmla="*/ 54 w 54"/>
                  <a:gd name="T5" fmla="*/ 3 h 10"/>
                  <a:gd name="T6" fmla="*/ 50 w 54"/>
                  <a:gd name="T7" fmla="*/ 0 h 10"/>
                  <a:gd name="T8" fmla="*/ 50 w 54"/>
                  <a:gd name="T9" fmla="*/ 0 h 10"/>
                  <a:gd name="T10" fmla="*/ 4 w 54"/>
                  <a:gd name="T11" fmla="*/ 0 h 10"/>
                  <a:gd name="T12" fmla="*/ 0 w 54"/>
                  <a:gd name="T13" fmla="*/ 3 h 10"/>
                  <a:gd name="T14" fmla="*/ 0 w 54"/>
                  <a:gd name="T15" fmla="*/ 3 h 10"/>
                  <a:gd name="T16" fmla="*/ 4 w 54"/>
                  <a:gd name="T17" fmla="*/ 7 h 10"/>
                  <a:gd name="T18" fmla="*/ 8 w 54"/>
                  <a:gd name="T19" fmla="*/ 10 h 10"/>
                  <a:gd name="T20" fmla="*/ 54 w 54"/>
                  <a:gd name="T21" fmla="*/ 1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10"/>
                  <a:gd name="T35" fmla="*/ 54 w 54"/>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10">
                    <a:moveTo>
                      <a:pt x="54" y="10"/>
                    </a:moveTo>
                    <a:lnTo>
                      <a:pt x="54" y="3"/>
                    </a:lnTo>
                    <a:lnTo>
                      <a:pt x="50" y="0"/>
                    </a:lnTo>
                    <a:lnTo>
                      <a:pt x="4" y="0"/>
                    </a:lnTo>
                    <a:lnTo>
                      <a:pt x="0" y="3"/>
                    </a:lnTo>
                    <a:lnTo>
                      <a:pt x="4" y="7"/>
                    </a:lnTo>
                    <a:lnTo>
                      <a:pt x="8" y="10"/>
                    </a:lnTo>
                    <a:lnTo>
                      <a:pt x="54" y="10"/>
                    </a:lnTo>
                    <a:close/>
                  </a:path>
                </a:pathLst>
              </a:custGeom>
              <a:solidFill>
                <a:schemeClr val="folHlink"/>
              </a:solidFill>
              <a:ln w="9525">
                <a:solidFill>
                  <a:schemeClr val="folHlink"/>
                </a:solidFill>
                <a:round/>
                <a:headEnd/>
                <a:tailEnd/>
              </a:ln>
            </p:spPr>
            <p:txBody>
              <a:bodyPr/>
              <a:lstStyle/>
              <a:p>
                <a:endParaRPr lang="zh-CN" altLang="en-US"/>
              </a:p>
            </p:txBody>
          </p:sp>
          <p:sp>
            <p:nvSpPr>
              <p:cNvPr id="143530" name="Freeform 74"/>
              <p:cNvSpPr>
                <a:spLocks/>
              </p:cNvSpPr>
              <p:nvPr/>
            </p:nvSpPr>
            <p:spPr bwMode="auto">
              <a:xfrm>
                <a:off x="1602" y="3101"/>
                <a:ext cx="31" cy="10"/>
              </a:xfrm>
              <a:custGeom>
                <a:avLst/>
                <a:gdLst>
                  <a:gd name="T0" fmla="*/ 31 w 31"/>
                  <a:gd name="T1" fmla="*/ 10 h 10"/>
                  <a:gd name="T2" fmla="*/ 31 w 31"/>
                  <a:gd name="T3" fmla="*/ 3 h 10"/>
                  <a:gd name="T4" fmla="*/ 31 w 31"/>
                  <a:gd name="T5" fmla="*/ 3 h 10"/>
                  <a:gd name="T6" fmla="*/ 27 w 31"/>
                  <a:gd name="T7" fmla="*/ 0 h 10"/>
                  <a:gd name="T8" fmla="*/ 27 w 31"/>
                  <a:gd name="T9" fmla="*/ 0 h 10"/>
                  <a:gd name="T10" fmla="*/ 4 w 31"/>
                  <a:gd name="T11" fmla="*/ 0 h 10"/>
                  <a:gd name="T12" fmla="*/ 0 w 31"/>
                  <a:gd name="T13" fmla="*/ 3 h 10"/>
                  <a:gd name="T14" fmla="*/ 0 w 31"/>
                  <a:gd name="T15" fmla="*/ 3 h 10"/>
                  <a:gd name="T16" fmla="*/ 4 w 31"/>
                  <a:gd name="T17" fmla="*/ 7 h 10"/>
                  <a:gd name="T18" fmla="*/ 8 w 31"/>
                  <a:gd name="T19" fmla="*/ 10 h 10"/>
                  <a:gd name="T20" fmla="*/ 31 w 31"/>
                  <a:gd name="T21" fmla="*/ 1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10"/>
                  <a:gd name="T35" fmla="*/ 31 w 31"/>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10">
                    <a:moveTo>
                      <a:pt x="31" y="10"/>
                    </a:moveTo>
                    <a:lnTo>
                      <a:pt x="31" y="3"/>
                    </a:lnTo>
                    <a:lnTo>
                      <a:pt x="27" y="0"/>
                    </a:lnTo>
                    <a:lnTo>
                      <a:pt x="4" y="0"/>
                    </a:lnTo>
                    <a:lnTo>
                      <a:pt x="0" y="3"/>
                    </a:lnTo>
                    <a:lnTo>
                      <a:pt x="4" y="7"/>
                    </a:lnTo>
                    <a:lnTo>
                      <a:pt x="8" y="10"/>
                    </a:lnTo>
                    <a:lnTo>
                      <a:pt x="31" y="10"/>
                    </a:lnTo>
                    <a:close/>
                  </a:path>
                </a:pathLst>
              </a:custGeom>
              <a:solidFill>
                <a:schemeClr val="folHlink"/>
              </a:solidFill>
              <a:ln w="9525">
                <a:solidFill>
                  <a:schemeClr val="folHlink"/>
                </a:solidFill>
                <a:round/>
                <a:headEnd/>
                <a:tailEnd/>
              </a:ln>
            </p:spPr>
            <p:txBody>
              <a:bodyPr/>
              <a:lstStyle/>
              <a:p>
                <a:endParaRPr lang="zh-CN" altLang="en-US"/>
              </a:p>
            </p:txBody>
          </p:sp>
          <p:sp>
            <p:nvSpPr>
              <p:cNvPr id="143531" name="Freeform 75"/>
              <p:cNvSpPr>
                <a:spLocks/>
              </p:cNvSpPr>
              <p:nvPr/>
            </p:nvSpPr>
            <p:spPr bwMode="auto">
              <a:xfrm>
                <a:off x="1606" y="3068"/>
                <a:ext cx="81" cy="69"/>
              </a:xfrm>
              <a:custGeom>
                <a:avLst/>
                <a:gdLst>
                  <a:gd name="T0" fmla="*/ 81 w 81"/>
                  <a:gd name="T1" fmla="*/ 0 h 69"/>
                  <a:gd name="T2" fmla="*/ 0 w 81"/>
                  <a:gd name="T3" fmla="*/ 36 h 69"/>
                  <a:gd name="T4" fmla="*/ 81 w 81"/>
                  <a:gd name="T5" fmla="*/ 69 h 69"/>
                  <a:gd name="T6" fmla="*/ 0 60000 65536"/>
                  <a:gd name="T7" fmla="*/ 0 60000 65536"/>
                  <a:gd name="T8" fmla="*/ 0 60000 65536"/>
                  <a:gd name="T9" fmla="*/ 0 w 81"/>
                  <a:gd name="T10" fmla="*/ 0 h 69"/>
                  <a:gd name="T11" fmla="*/ 81 w 81"/>
                  <a:gd name="T12" fmla="*/ 69 h 69"/>
                </a:gdLst>
                <a:ahLst/>
                <a:cxnLst>
                  <a:cxn ang="T6">
                    <a:pos x="T0" y="T1"/>
                  </a:cxn>
                  <a:cxn ang="T7">
                    <a:pos x="T2" y="T3"/>
                  </a:cxn>
                  <a:cxn ang="T8">
                    <a:pos x="T4" y="T5"/>
                  </a:cxn>
                </a:cxnLst>
                <a:rect l="T9" t="T10" r="T11" b="T12"/>
                <a:pathLst>
                  <a:path w="81" h="69">
                    <a:moveTo>
                      <a:pt x="81" y="0"/>
                    </a:moveTo>
                    <a:lnTo>
                      <a:pt x="0" y="36"/>
                    </a:lnTo>
                    <a:lnTo>
                      <a:pt x="81" y="69"/>
                    </a:lnTo>
                  </a:path>
                </a:pathLst>
              </a:custGeom>
              <a:solidFill>
                <a:schemeClr val="folHlink"/>
              </a:solidFill>
              <a:ln w="19050">
                <a:solidFill>
                  <a:schemeClr val="folHlink"/>
                </a:solidFill>
                <a:round/>
                <a:headEnd/>
                <a:tailEnd/>
              </a:ln>
            </p:spPr>
            <p:txBody>
              <a:bodyPr/>
              <a:lstStyle/>
              <a:p>
                <a:endParaRPr lang="zh-CN" altLang="en-US"/>
              </a:p>
            </p:txBody>
          </p:sp>
        </p:grpSp>
        <p:sp>
          <p:nvSpPr>
            <p:cNvPr id="143395" name="Line 76"/>
            <p:cNvSpPr>
              <a:spLocks noChangeShapeType="1"/>
            </p:cNvSpPr>
            <p:nvPr/>
          </p:nvSpPr>
          <p:spPr bwMode="auto">
            <a:xfrm>
              <a:off x="1464" y="2908"/>
              <a:ext cx="1" cy="88"/>
            </a:xfrm>
            <a:prstGeom prst="line">
              <a:avLst/>
            </a:prstGeom>
            <a:noFill/>
            <a:ln w="19050">
              <a:solidFill>
                <a:schemeClr val="tx1"/>
              </a:solidFill>
              <a:round/>
              <a:headEnd/>
              <a:tailEnd/>
            </a:ln>
          </p:spPr>
          <p:txBody>
            <a:bodyPr/>
            <a:lstStyle/>
            <a:p>
              <a:endParaRPr lang="zh-CN" altLang="en-US"/>
            </a:p>
          </p:txBody>
        </p:sp>
        <p:sp>
          <p:nvSpPr>
            <p:cNvPr id="143396" name="Line 77"/>
            <p:cNvSpPr>
              <a:spLocks noChangeShapeType="1"/>
            </p:cNvSpPr>
            <p:nvPr/>
          </p:nvSpPr>
          <p:spPr bwMode="auto">
            <a:xfrm>
              <a:off x="1990" y="2908"/>
              <a:ext cx="1" cy="88"/>
            </a:xfrm>
            <a:prstGeom prst="line">
              <a:avLst/>
            </a:prstGeom>
            <a:noFill/>
            <a:ln w="19050">
              <a:solidFill>
                <a:schemeClr val="tx1"/>
              </a:solidFill>
              <a:round/>
              <a:headEnd/>
              <a:tailEnd/>
            </a:ln>
          </p:spPr>
          <p:txBody>
            <a:bodyPr/>
            <a:lstStyle/>
            <a:p>
              <a:endParaRPr lang="zh-CN" altLang="en-US"/>
            </a:p>
          </p:txBody>
        </p:sp>
        <p:sp>
          <p:nvSpPr>
            <p:cNvPr id="143397" name="Oval 78"/>
            <p:cNvSpPr>
              <a:spLocks noChangeArrowheads="1"/>
            </p:cNvSpPr>
            <p:nvPr/>
          </p:nvSpPr>
          <p:spPr bwMode="auto">
            <a:xfrm>
              <a:off x="1510" y="1772"/>
              <a:ext cx="54" cy="43"/>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3398" name="Freeform 79"/>
            <p:cNvSpPr>
              <a:spLocks/>
            </p:cNvSpPr>
            <p:nvPr/>
          </p:nvSpPr>
          <p:spPr bwMode="auto">
            <a:xfrm>
              <a:off x="1533" y="1825"/>
              <a:ext cx="50" cy="463"/>
            </a:xfrm>
            <a:custGeom>
              <a:avLst/>
              <a:gdLst>
                <a:gd name="T0" fmla="*/ 0 w 50"/>
                <a:gd name="T1" fmla="*/ 0 h 463"/>
                <a:gd name="T2" fmla="*/ 0 w 50"/>
                <a:gd name="T3" fmla="*/ 443 h 463"/>
                <a:gd name="T4" fmla="*/ 27 w 50"/>
                <a:gd name="T5" fmla="*/ 463 h 463"/>
                <a:gd name="T6" fmla="*/ 50 w 50"/>
                <a:gd name="T7" fmla="*/ 443 h 463"/>
                <a:gd name="T8" fmla="*/ 50 w 50"/>
                <a:gd name="T9" fmla="*/ 426 h 463"/>
                <a:gd name="T10" fmla="*/ 0 60000 65536"/>
                <a:gd name="T11" fmla="*/ 0 60000 65536"/>
                <a:gd name="T12" fmla="*/ 0 60000 65536"/>
                <a:gd name="T13" fmla="*/ 0 60000 65536"/>
                <a:gd name="T14" fmla="*/ 0 60000 65536"/>
                <a:gd name="T15" fmla="*/ 0 w 50"/>
                <a:gd name="T16" fmla="*/ 0 h 463"/>
                <a:gd name="T17" fmla="*/ 50 w 50"/>
                <a:gd name="T18" fmla="*/ 463 h 463"/>
              </a:gdLst>
              <a:ahLst/>
              <a:cxnLst>
                <a:cxn ang="T10">
                  <a:pos x="T0" y="T1"/>
                </a:cxn>
                <a:cxn ang="T11">
                  <a:pos x="T2" y="T3"/>
                </a:cxn>
                <a:cxn ang="T12">
                  <a:pos x="T4" y="T5"/>
                </a:cxn>
                <a:cxn ang="T13">
                  <a:pos x="T6" y="T7"/>
                </a:cxn>
                <a:cxn ang="T14">
                  <a:pos x="T8" y="T9"/>
                </a:cxn>
              </a:cxnLst>
              <a:rect l="T15" t="T16" r="T17" b="T18"/>
              <a:pathLst>
                <a:path w="50" h="463">
                  <a:moveTo>
                    <a:pt x="0" y="0"/>
                  </a:moveTo>
                  <a:lnTo>
                    <a:pt x="0" y="443"/>
                  </a:lnTo>
                  <a:lnTo>
                    <a:pt x="27" y="463"/>
                  </a:lnTo>
                  <a:lnTo>
                    <a:pt x="50" y="443"/>
                  </a:lnTo>
                  <a:lnTo>
                    <a:pt x="50" y="426"/>
                  </a:lnTo>
                </a:path>
              </a:pathLst>
            </a:custGeom>
            <a:noFill/>
            <a:ln w="19050">
              <a:solidFill>
                <a:schemeClr val="tx1"/>
              </a:solidFill>
              <a:round/>
              <a:headEnd/>
              <a:tailEnd/>
            </a:ln>
          </p:spPr>
          <p:txBody>
            <a:bodyPr/>
            <a:lstStyle/>
            <a:p>
              <a:endParaRPr lang="zh-CN" altLang="en-US"/>
            </a:p>
          </p:txBody>
        </p:sp>
        <p:sp>
          <p:nvSpPr>
            <p:cNvPr id="143399" name="Freeform 80"/>
            <p:cNvSpPr>
              <a:spLocks/>
            </p:cNvSpPr>
            <p:nvPr/>
          </p:nvSpPr>
          <p:spPr bwMode="auto">
            <a:xfrm>
              <a:off x="1629" y="2107"/>
              <a:ext cx="123" cy="181"/>
            </a:xfrm>
            <a:custGeom>
              <a:avLst/>
              <a:gdLst>
                <a:gd name="T0" fmla="*/ 0 w 123"/>
                <a:gd name="T1" fmla="*/ 20 h 181"/>
                <a:gd name="T2" fmla="*/ 27 w 123"/>
                <a:gd name="T3" fmla="*/ 0 h 181"/>
                <a:gd name="T4" fmla="*/ 50 w 123"/>
                <a:gd name="T5" fmla="*/ 0 h 181"/>
                <a:gd name="T6" fmla="*/ 73 w 123"/>
                <a:gd name="T7" fmla="*/ 20 h 181"/>
                <a:gd name="T8" fmla="*/ 73 w 123"/>
                <a:gd name="T9" fmla="*/ 36 h 181"/>
                <a:gd name="T10" fmla="*/ 73 w 123"/>
                <a:gd name="T11" fmla="*/ 125 h 181"/>
                <a:gd name="T12" fmla="*/ 73 w 123"/>
                <a:gd name="T13" fmla="*/ 161 h 181"/>
                <a:gd name="T14" fmla="*/ 96 w 123"/>
                <a:gd name="T15" fmla="*/ 181 h 181"/>
                <a:gd name="T16" fmla="*/ 123 w 123"/>
                <a:gd name="T17" fmla="*/ 161 h 181"/>
                <a:gd name="T18" fmla="*/ 123 w 123"/>
                <a:gd name="T19" fmla="*/ 144 h 1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
                <a:gd name="T31" fmla="*/ 0 h 181"/>
                <a:gd name="T32" fmla="*/ 123 w 123"/>
                <a:gd name="T33" fmla="*/ 181 h 1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 h="181">
                  <a:moveTo>
                    <a:pt x="0" y="20"/>
                  </a:moveTo>
                  <a:lnTo>
                    <a:pt x="27" y="0"/>
                  </a:lnTo>
                  <a:lnTo>
                    <a:pt x="50" y="0"/>
                  </a:lnTo>
                  <a:lnTo>
                    <a:pt x="73" y="20"/>
                  </a:lnTo>
                  <a:lnTo>
                    <a:pt x="73" y="36"/>
                  </a:lnTo>
                  <a:lnTo>
                    <a:pt x="73" y="125"/>
                  </a:lnTo>
                  <a:lnTo>
                    <a:pt x="73" y="161"/>
                  </a:lnTo>
                  <a:lnTo>
                    <a:pt x="96" y="181"/>
                  </a:lnTo>
                  <a:lnTo>
                    <a:pt x="123" y="161"/>
                  </a:lnTo>
                  <a:lnTo>
                    <a:pt x="123" y="144"/>
                  </a:lnTo>
                </a:path>
              </a:pathLst>
            </a:custGeom>
            <a:noFill/>
            <a:ln w="19050">
              <a:solidFill>
                <a:schemeClr val="tx1"/>
              </a:solidFill>
              <a:round/>
              <a:headEnd/>
              <a:tailEnd/>
            </a:ln>
          </p:spPr>
          <p:txBody>
            <a:bodyPr/>
            <a:lstStyle/>
            <a:p>
              <a:endParaRPr lang="zh-CN" altLang="en-US"/>
            </a:p>
          </p:txBody>
        </p:sp>
        <p:sp>
          <p:nvSpPr>
            <p:cNvPr id="143400" name="Freeform 81"/>
            <p:cNvSpPr>
              <a:spLocks/>
            </p:cNvSpPr>
            <p:nvPr/>
          </p:nvSpPr>
          <p:spPr bwMode="auto">
            <a:xfrm>
              <a:off x="1775" y="2107"/>
              <a:ext cx="119" cy="181"/>
            </a:xfrm>
            <a:custGeom>
              <a:avLst/>
              <a:gdLst>
                <a:gd name="T0" fmla="*/ 0 w 119"/>
                <a:gd name="T1" fmla="*/ 20 h 181"/>
                <a:gd name="T2" fmla="*/ 23 w 119"/>
                <a:gd name="T3" fmla="*/ 0 h 181"/>
                <a:gd name="T4" fmla="*/ 46 w 119"/>
                <a:gd name="T5" fmla="*/ 0 h 181"/>
                <a:gd name="T6" fmla="*/ 73 w 119"/>
                <a:gd name="T7" fmla="*/ 20 h 181"/>
                <a:gd name="T8" fmla="*/ 73 w 119"/>
                <a:gd name="T9" fmla="*/ 36 h 181"/>
                <a:gd name="T10" fmla="*/ 73 w 119"/>
                <a:gd name="T11" fmla="*/ 125 h 181"/>
                <a:gd name="T12" fmla="*/ 73 w 119"/>
                <a:gd name="T13" fmla="*/ 161 h 181"/>
                <a:gd name="T14" fmla="*/ 96 w 119"/>
                <a:gd name="T15" fmla="*/ 181 h 181"/>
                <a:gd name="T16" fmla="*/ 119 w 119"/>
                <a:gd name="T17" fmla="*/ 161 h 181"/>
                <a:gd name="T18" fmla="*/ 119 w 119"/>
                <a:gd name="T19" fmla="*/ 144 h 1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181"/>
                <a:gd name="T32" fmla="*/ 119 w 119"/>
                <a:gd name="T33" fmla="*/ 181 h 1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181">
                  <a:moveTo>
                    <a:pt x="0" y="20"/>
                  </a:moveTo>
                  <a:lnTo>
                    <a:pt x="23" y="0"/>
                  </a:lnTo>
                  <a:lnTo>
                    <a:pt x="46" y="0"/>
                  </a:lnTo>
                  <a:lnTo>
                    <a:pt x="73" y="20"/>
                  </a:lnTo>
                  <a:lnTo>
                    <a:pt x="73" y="36"/>
                  </a:lnTo>
                  <a:lnTo>
                    <a:pt x="73" y="125"/>
                  </a:lnTo>
                  <a:lnTo>
                    <a:pt x="73" y="161"/>
                  </a:lnTo>
                  <a:lnTo>
                    <a:pt x="96" y="181"/>
                  </a:lnTo>
                  <a:lnTo>
                    <a:pt x="119" y="161"/>
                  </a:lnTo>
                  <a:lnTo>
                    <a:pt x="119" y="144"/>
                  </a:lnTo>
                </a:path>
              </a:pathLst>
            </a:custGeom>
            <a:noFill/>
            <a:ln w="19050">
              <a:solidFill>
                <a:schemeClr val="tx1"/>
              </a:solidFill>
              <a:round/>
              <a:headEnd/>
              <a:tailEnd/>
            </a:ln>
          </p:spPr>
          <p:txBody>
            <a:bodyPr/>
            <a:lstStyle/>
            <a:p>
              <a:endParaRPr lang="zh-CN" altLang="en-US"/>
            </a:p>
          </p:txBody>
        </p:sp>
        <p:sp>
          <p:nvSpPr>
            <p:cNvPr id="143401" name="Line 82"/>
            <p:cNvSpPr>
              <a:spLocks noChangeShapeType="1"/>
            </p:cNvSpPr>
            <p:nvPr/>
          </p:nvSpPr>
          <p:spPr bwMode="auto">
            <a:xfrm flipV="1">
              <a:off x="1917" y="1805"/>
              <a:ext cx="4" cy="322"/>
            </a:xfrm>
            <a:prstGeom prst="line">
              <a:avLst/>
            </a:prstGeom>
            <a:noFill/>
            <a:ln w="19050">
              <a:solidFill>
                <a:schemeClr val="tx1"/>
              </a:solidFill>
              <a:round/>
              <a:headEnd/>
              <a:tailEnd/>
            </a:ln>
          </p:spPr>
          <p:txBody>
            <a:bodyPr/>
            <a:lstStyle/>
            <a:p>
              <a:endParaRPr lang="zh-CN" altLang="en-US"/>
            </a:p>
          </p:txBody>
        </p:sp>
        <p:sp>
          <p:nvSpPr>
            <p:cNvPr id="143402" name="Oval 83"/>
            <p:cNvSpPr>
              <a:spLocks noChangeArrowheads="1"/>
            </p:cNvSpPr>
            <p:nvPr/>
          </p:nvSpPr>
          <p:spPr bwMode="auto">
            <a:xfrm>
              <a:off x="1894" y="1772"/>
              <a:ext cx="54" cy="43"/>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3403" name="Rectangle 84"/>
            <p:cNvSpPr>
              <a:spLocks noChangeArrowheads="1"/>
            </p:cNvSpPr>
            <p:nvPr/>
          </p:nvSpPr>
          <p:spPr bwMode="auto">
            <a:xfrm>
              <a:off x="1533" y="1584"/>
              <a:ext cx="48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写线圈</a:t>
              </a:r>
              <a:endParaRPr lang="zh-CN" altLang="en-US" sz="2000">
                <a:latin typeface="Times New Roman" pitchFamily="18" charset="0"/>
              </a:endParaRPr>
            </a:p>
          </p:txBody>
        </p:sp>
        <p:sp>
          <p:nvSpPr>
            <p:cNvPr id="143404" name="Rectangle 85"/>
            <p:cNvSpPr>
              <a:spLocks noChangeArrowheads="1"/>
            </p:cNvSpPr>
            <p:nvPr/>
          </p:nvSpPr>
          <p:spPr bwMode="auto">
            <a:xfrm>
              <a:off x="1848" y="2731"/>
              <a:ext cx="196" cy="18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05" name="Rectangle 86"/>
            <p:cNvSpPr>
              <a:spLocks noChangeArrowheads="1"/>
            </p:cNvSpPr>
            <p:nvPr/>
          </p:nvSpPr>
          <p:spPr bwMode="auto">
            <a:xfrm>
              <a:off x="1927" y="2736"/>
              <a:ext cx="89"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a:latin typeface="Times New Roman" pitchFamily="18" charset="0"/>
                </a:rPr>
                <a:t>S</a:t>
              </a:r>
            </a:p>
          </p:txBody>
        </p:sp>
        <p:sp>
          <p:nvSpPr>
            <p:cNvPr id="143406" name="Rectangle 87"/>
            <p:cNvSpPr>
              <a:spLocks noChangeArrowheads="1"/>
            </p:cNvSpPr>
            <p:nvPr/>
          </p:nvSpPr>
          <p:spPr bwMode="auto">
            <a:xfrm>
              <a:off x="1441" y="2731"/>
              <a:ext cx="196" cy="18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07" name="Rectangle 88"/>
            <p:cNvSpPr>
              <a:spLocks noChangeArrowheads="1"/>
            </p:cNvSpPr>
            <p:nvPr/>
          </p:nvSpPr>
          <p:spPr bwMode="auto">
            <a:xfrm>
              <a:off x="1440" y="2736"/>
              <a:ext cx="116"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a:latin typeface="Times New Roman" pitchFamily="18" charset="0"/>
                </a:rPr>
                <a:t>N</a:t>
              </a:r>
            </a:p>
          </p:txBody>
        </p:sp>
        <p:sp>
          <p:nvSpPr>
            <p:cNvPr id="143408" name="Rectangle 89"/>
            <p:cNvSpPr>
              <a:spLocks noChangeArrowheads="1"/>
            </p:cNvSpPr>
            <p:nvPr/>
          </p:nvSpPr>
          <p:spPr bwMode="auto">
            <a:xfrm>
              <a:off x="1272" y="1841"/>
              <a:ext cx="196" cy="18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09" name="Rectangle 90"/>
            <p:cNvSpPr>
              <a:spLocks noChangeArrowheads="1"/>
            </p:cNvSpPr>
            <p:nvPr/>
          </p:nvSpPr>
          <p:spPr bwMode="auto">
            <a:xfrm>
              <a:off x="1349" y="1890"/>
              <a:ext cx="5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b="0" i="1">
                  <a:latin typeface="Times New Roman" pitchFamily="18" charset="0"/>
                </a:rPr>
                <a:t>I</a:t>
              </a:r>
              <a:endParaRPr lang="en-US" altLang="zh-CN" sz="2000" i="1">
                <a:latin typeface="Times New Roman" pitchFamily="18" charset="0"/>
              </a:endParaRPr>
            </a:p>
          </p:txBody>
        </p:sp>
        <p:sp>
          <p:nvSpPr>
            <p:cNvPr id="143410" name="Line 91"/>
            <p:cNvSpPr>
              <a:spLocks noChangeShapeType="1"/>
            </p:cNvSpPr>
            <p:nvPr/>
          </p:nvSpPr>
          <p:spPr bwMode="auto">
            <a:xfrm>
              <a:off x="3333" y="2127"/>
              <a:ext cx="1" cy="495"/>
            </a:xfrm>
            <a:prstGeom prst="line">
              <a:avLst/>
            </a:prstGeom>
            <a:noFill/>
            <a:ln w="23813">
              <a:solidFill>
                <a:schemeClr val="tx1"/>
              </a:solidFill>
              <a:round/>
              <a:headEnd/>
              <a:tailEnd/>
            </a:ln>
          </p:spPr>
          <p:txBody>
            <a:bodyPr/>
            <a:lstStyle/>
            <a:p>
              <a:endParaRPr lang="zh-CN" altLang="en-US"/>
            </a:p>
          </p:txBody>
        </p:sp>
        <p:sp>
          <p:nvSpPr>
            <p:cNvPr id="143411" name="Line 92"/>
            <p:cNvSpPr>
              <a:spLocks noChangeShapeType="1"/>
            </p:cNvSpPr>
            <p:nvPr/>
          </p:nvSpPr>
          <p:spPr bwMode="auto">
            <a:xfrm>
              <a:off x="3333" y="2127"/>
              <a:ext cx="1032" cy="1"/>
            </a:xfrm>
            <a:prstGeom prst="line">
              <a:avLst/>
            </a:prstGeom>
            <a:noFill/>
            <a:ln w="23813">
              <a:solidFill>
                <a:schemeClr val="tx1"/>
              </a:solidFill>
              <a:round/>
              <a:headEnd/>
              <a:tailEnd/>
            </a:ln>
          </p:spPr>
          <p:txBody>
            <a:bodyPr/>
            <a:lstStyle/>
            <a:p>
              <a:endParaRPr lang="zh-CN" altLang="en-US"/>
            </a:p>
          </p:txBody>
        </p:sp>
        <p:sp>
          <p:nvSpPr>
            <p:cNvPr id="143412" name="Rectangle 93"/>
            <p:cNvSpPr>
              <a:spLocks noChangeArrowheads="1"/>
            </p:cNvSpPr>
            <p:nvPr/>
          </p:nvSpPr>
          <p:spPr bwMode="auto">
            <a:xfrm>
              <a:off x="3502" y="3264"/>
              <a:ext cx="96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局部磁化单元</a:t>
              </a:r>
              <a:endParaRPr lang="zh-CN" altLang="en-US" sz="2000">
                <a:latin typeface="Times New Roman" pitchFamily="18" charset="0"/>
              </a:endParaRPr>
            </a:p>
          </p:txBody>
        </p:sp>
        <p:sp>
          <p:nvSpPr>
            <p:cNvPr id="143413" name="Line 94"/>
            <p:cNvSpPr>
              <a:spLocks noChangeShapeType="1"/>
            </p:cNvSpPr>
            <p:nvPr/>
          </p:nvSpPr>
          <p:spPr bwMode="auto">
            <a:xfrm>
              <a:off x="2999" y="2908"/>
              <a:ext cx="1941" cy="1"/>
            </a:xfrm>
            <a:prstGeom prst="line">
              <a:avLst/>
            </a:prstGeom>
            <a:noFill/>
            <a:ln w="23813">
              <a:solidFill>
                <a:schemeClr val="tx1"/>
              </a:solidFill>
              <a:round/>
              <a:headEnd/>
              <a:tailEnd/>
            </a:ln>
          </p:spPr>
          <p:txBody>
            <a:bodyPr/>
            <a:lstStyle/>
            <a:p>
              <a:endParaRPr lang="zh-CN" altLang="en-US"/>
            </a:p>
          </p:txBody>
        </p:sp>
        <p:grpSp>
          <p:nvGrpSpPr>
            <p:cNvPr id="143414" name="Group 95"/>
            <p:cNvGrpSpPr>
              <a:grpSpLocks/>
            </p:cNvGrpSpPr>
            <p:nvPr/>
          </p:nvGrpSpPr>
          <p:grpSpPr bwMode="auto">
            <a:xfrm>
              <a:off x="2949" y="2996"/>
              <a:ext cx="2041" cy="112"/>
              <a:chOff x="2949" y="3140"/>
              <a:chExt cx="2041" cy="112"/>
            </a:xfrm>
          </p:grpSpPr>
          <p:sp>
            <p:nvSpPr>
              <p:cNvPr id="143525" name="Rectangle 96"/>
              <p:cNvSpPr>
                <a:spLocks noChangeArrowheads="1"/>
              </p:cNvSpPr>
              <p:nvPr/>
            </p:nvSpPr>
            <p:spPr bwMode="auto">
              <a:xfrm>
                <a:off x="2949" y="3140"/>
                <a:ext cx="2037" cy="109"/>
              </a:xfrm>
              <a:prstGeom prst="rect">
                <a:avLst/>
              </a:prstGeom>
              <a:blipFill dpi="0" rotWithShape="0">
                <a:blip r:embed="rId3" cstate="print"/>
                <a:srcRect/>
                <a:tile tx="0" ty="0" sx="100000" sy="100000" flip="none" algn="tl"/>
              </a:blipFill>
              <a:ln w="9525">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526" name="Rectangle 97"/>
              <p:cNvSpPr>
                <a:spLocks noChangeArrowheads="1"/>
              </p:cNvSpPr>
              <p:nvPr/>
            </p:nvSpPr>
            <p:spPr bwMode="auto">
              <a:xfrm>
                <a:off x="2949" y="3140"/>
                <a:ext cx="2041" cy="112"/>
              </a:xfrm>
              <a:prstGeom prst="rect">
                <a:avLst/>
              </a:prstGeom>
              <a:noFill/>
              <a:ln w="23813">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143415" name="Line 98"/>
            <p:cNvSpPr>
              <a:spLocks noChangeShapeType="1"/>
            </p:cNvSpPr>
            <p:nvPr/>
          </p:nvSpPr>
          <p:spPr bwMode="auto">
            <a:xfrm>
              <a:off x="3333" y="2622"/>
              <a:ext cx="479" cy="181"/>
            </a:xfrm>
            <a:prstGeom prst="line">
              <a:avLst/>
            </a:prstGeom>
            <a:noFill/>
            <a:ln w="23813">
              <a:solidFill>
                <a:schemeClr val="tx1"/>
              </a:solidFill>
              <a:round/>
              <a:headEnd/>
              <a:tailEnd/>
            </a:ln>
          </p:spPr>
          <p:txBody>
            <a:bodyPr/>
            <a:lstStyle/>
            <a:p>
              <a:endParaRPr lang="zh-CN" altLang="en-US"/>
            </a:p>
          </p:txBody>
        </p:sp>
        <p:sp>
          <p:nvSpPr>
            <p:cNvPr id="143416" name="Line 99"/>
            <p:cNvSpPr>
              <a:spLocks noChangeShapeType="1"/>
            </p:cNvSpPr>
            <p:nvPr/>
          </p:nvSpPr>
          <p:spPr bwMode="auto">
            <a:xfrm flipV="1">
              <a:off x="3812" y="2714"/>
              <a:ext cx="1" cy="89"/>
            </a:xfrm>
            <a:prstGeom prst="line">
              <a:avLst/>
            </a:prstGeom>
            <a:noFill/>
            <a:ln w="23813">
              <a:solidFill>
                <a:schemeClr val="tx1"/>
              </a:solidFill>
              <a:round/>
              <a:headEnd/>
              <a:tailEnd/>
            </a:ln>
          </p:spPr>
          <p:txBody>
            <a:bodyPr/>
            <a:lstStyle/>
            <a:p>
              <a:endParaRPr lang="zh-CN" altLang="en-US"/>
            </a:p>
          </p:txBody>
        </p:sp>
        <p:sp>
          <p:nvSpPr>
            <p:cNvPr id="143417" name="Line 100"/>
            <p:cNvSpPr>
              <a:spLocks noChangeShapeType="1"/>
            </p:cNvSpPr>
            <p:nvPr/>
          </p:nvSpPr>
          <p:spPr bwMode="auto">
            <a:xfrm flipH="1" flipV="1">
              <a:off x="3502" y="2501"/>
              <a:ext cx="310" cy="213"/>
            </a:xfrm>
            <a:prstGeom prst="line">
              <a:avLst/>
            </a:prstGeom>
            <a:noFill/>
            <a:ln w="23813">
              <a:solidFill>
                <a:schemeClr val="tx1"/>
              </a:solidFill>
              <a:round/>
              <a:headEnd/>
              <a:tailEnd/>
            </a:ln>
          </p:spPr>
          <p:txBody>
            <a:bodyPr/>
            <a:lstStyle/>
            <a:p>
              <a:endParaRPr lang="zh-CN" altLang="en-US"/>
            </a:p>
          </p:txBody>
        </p:sp>
        <p:sp>
          <p:nvSpPr>
            <p:cNvPr id="143418" name="Line 101"/>
            <p:cNvSpPr>
              <a:spLocks noChangeShapeType="1"/>
            </p:cNvSpPr>
            <p:nvPr/>
          </p:nvSpPr>
          <p:spPr bwMode="auto">
            <a:xfrm flipV="1">
              <a:off x="3502" y="2251"/>
              <a:ext cx="1" cy="250"/>
            </a:xfrm>
            <a:prstGeom prst="line">
              <a:avLst/>
            </a:prstGeom>
            <a:noFill/>
            <a:ln w="23813">
              <a:solidFill>
                <a:schemeClr val="tx1"/>
              </a:solidFill>
              <a:round/>
              <a:headEnd/>
              <a:tailEnd/>
            </a:ln>
          </p:spPr>
          <p:txBody>
            <a:bodyPr/>
            <a:lstStyle/>
            <a:p>
              <a:endParaRPr lang="zh-CN" altLang="en-US"/>
            </a:p>
          </p:txBody>
        </p:sp>
        <p:grpSp>
          <p:nvGrpSpPr>
            <p:cNvPr id="143419" name="Group 102"/>
            <p:cNvGrpSpPr>
              <a:grpSpLocks/>
            </p:cNvGrpSpPr>
            <p:nvPr/>
          </p:nvGrpSpPr>
          <p:grpSpPr bwMode="auto">
            <a:xfrm>
              <a:off x="3440" y="2557"/>
              <a:ext cx="376" cy="233"/>
              <a:chOff x="3440" y="2701"/>
              <a:chExt cx="376" cy="233"/>
            </a:xfrm>
          </p:grpSpPr>
          <p:sp>
            <p:nvSpPr>
              <p:cNvPr id="143519" name="Freeform 103"/>
              <p:cNvSpPr>
                <a:spLocks/>
              </p:cNvSpPr>
              <p:nvPr/>
            </p:nvSpPr>
            <p:spPr bwMode="auto">
              <a:xfrm>
                <a:off x="3770" y="2901"/>
                <a:ext cx="46" cy="33"/>
              </a:xfrm>
              <a:custGeom>
                <a:avLst/>
                <a:gdLst>
                  <a:gd name="T0" fmla="*/ 42 w 46"/>
                  <a:gd name="T1" fmla="*/ 33 h 33"/>
                  <a:gd name="T2" fmla="*/ 42 w 46"/>
                  <a:gd name="T3" fmla="*/ 29 h 33"/>
                  <a:gd name="T4" fmla="*/ 46 w 46"/>
                  <a:gd name="T5" fmla="*/ 26 h 33"/>
                  <a:gd name="T6" fmla="*/ 46 w 46"/>
                  <a:gd name="T7" fmla="*/ 26 h 33"/>
                  <a:gd name="T8" fmla="*/ 46 w 46"/>
                  <a:gd name="T9" fmla="*/ 23 h 33"/>
                  <a:gd name="T10" fmla="*/ 8 w 46"/>
                  <a:gd name="T11" fmla="*/ 0 h 33"/>
                  <a:gd name="T12" fmla="*/ 4 w 46"/>
                  <a:gd name="T13" fmla="*/ 0 h 33"/>
                  <a:gd name="T14" fmla="*/ 0 w 46"/>
                  <a:gd name="T15" fmla="*/ 3 h 33"/>
                  <a:gd name="T16" fmla="*/ 0 w 46"/>
                  <a:gd name="T17" fmla="*/ 6 h 33"/>
                  <a:gd name="T18" fmla="*/ 4 w 46"/>
                  <a:gd name="T19" fmla="*/ 10 h 33"/>
                  <a:gd name="T20" fmla="*/ 42 w 46"/>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3"/>
                  <a:gd name="T35" fmla="*/ 46 w 46"/>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3">
                    <a:moveTo>
                      <a:pt x="42" y="33"/>
                    </a:moveTo>
                    <a:lnTo>
                      <a:pt x="42" y="29"/>
                    </a:lnTo>
                    <a:lnTo>
                      <a:pt x="46" y="26"/>
                    </a:lnTo>
                    <a:lnTo>
                      <a:pt x="46" y="23"/>
                    </a:lnTo>
                    <a:lnTo>
                      <a:pt x="8" y="0"/>
                    </a:lnTo>
                    <a:lnTo>
                      <a:pt x="4" y="0"/>
                    </a:lnTo>
                    <a:lnTo>
                      <a:pt x="0" y="3"/>
                    </a:lnTo>
                    <a:lnTo>
                      <a:pt x="0" y="6"/>
                    </a:lnTo>
                    <a:lnTo>
                      <a:pt x="4" y="10"/>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3520" name="Freeform 104"/>
              <p:cNvSpPr>
                <a:spLocks/>
              </p:cNvSpPr>
              <p:nvPr/>
            </p:nvSpPr>
            <p:spPr bwMode="auto">
              <a:xfrm>
                <a:off x="3701" y="2862"/>
                <a:ext cx="50" cy="29"/>
              </a:xfrm>
              <a:custGeom>
                <a:avLst/>
                <a:gdLst>
                  <a:gd name="T0" fmla="*/ 42 w 50"/>
                  <a:gd name="T1" fmla="*/ 29 h 29"/>
                  <a:gd name="T2" fmla="*/ 46 w 50"/>
                  <a:gd name="T3" fmla="*/ 29 h 29"/>
                  <a:gd name="T4" fmla="*/ 50 w 50"/>
                  <a:gd name="T5" fmla="*/ 26 h 29"/>
                  <a:gd name="T6" fmla="*/ 50 w 50"/>
                  <a:gd name="T7" fmla="*/ 22 h 29"/>
                  <a:gd name="T8" fmla="*/ 46 w 50"/>
                  <a:gd name="T9" fmla="*/ 19 h 29"/>
                  <a:gd name="T10" fmla="*/ 8 w 50"/>
                  <a:gd name="T11" fmla="*/ 0 h 29"/>
                  <a:gd name="T12" fmla="*/ 4 w 50"/>
                  <a:gd name="T13" fmla="*/ 0 h 29"/>
                  <a:gd name="T14" fmla="*/ 0 w 50"/>
                  <a:gd name="T15" fmla="*/ 3 h 29"/>
                  <a:gd name="T16" fmla="*/ 0 w 50"/>
                  <a:gd name="T17" fmla="*/ 6 h 29"/>
                  <a:gd name="T18" fmla="*/ 4 w 50"/>
                  <a:gd name="T19" fmla="*/ 9 h 29"/>
                  <a:gd name="T20" fmla="*/ 42 w 50"/>
                  <a:gd name="T21" fmla="*/ 2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29"/>
                  <a:gd name="T35" fmla="*/ 50 w 5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29">
                    <a:moveTo>
                      <a:pt x="42" y="29"/>
                    </a:moveTo>
                    <a:lnTo>
                      <a:pt x="46" y="29"/>
                    </a:lnTo>
                    <a:lnTo>
                      <a:pt x="50" y="26"/>
                    </a:lnTo>
                    <a:lnTo>
                      <a:pt x="50" y="22"/>
                    </a:lnTo>
                    <a:lnTo>
                      <a:pt x="46" y="19"/>
                    </a:lnTo>
                    <a:lnTo>
                      <a:pt x="8" y="0"/>
                    </a:lnTo>
                    <a:lnTo>
                      <a:pt x="4" y="0"/>
                    </a:lnTo>
                    <a:lnTo>
                      <a:pt x="0" y="3"/>
                    </a:lnTo>
                    <a:lnTo>
                      <a:pt x="0" y="6"/>
                    </a:lnTo>
                    <a:lnTo>
                      <a:pt x="4" y="9"/>
                    </a:lnTo>
                    <a:lnTo>
                      <a:pt x="42" y="29"/>
                    </a:lnTo>
                    <a:close/>
                  </a:path>
                </a:pathLst>
              </a:custGeom>
              <a:solidFill>
                <a:schemeClr val="tx1"/>
              </a:solidFill>
              <a:ln w="9525">
                <a:solidFill>
                  <a:schemeClr val="tx1"/>
                </a:solidFill>
                <a:round/>
                <a:headEnd/>
                <a:tailEnd/>
              </a:ln>
            </p:spPr>
            <p:txBody>
              <a:bodyPr/>
              <a:lstStyle/>
              <a:p>
                <a:endParaRPr lang="zh-CN" altLang="en-US"/>
              </a:p>
            </p:txBody>
          </p:sp>
          <p:sp>
            <p:nvSpPr>
              <p:cNvPr id="143521" name="Freeform 105"/>
              <p:cNvSpPr>
                <a:spLocks/>
              </p:cNvSpPr>
              <p:nvPr/>
            </p:nvSpPr>
            <p:spPr bwMode="auto">
              <a:xfrm>
                <a:off x="3636" y="2822"/>
                <a:ext cx="50" cy="30"/>
              </a:xfrm>
              <a:custGeom>
                <a:avLst/>
                <a:gdLst>
                  <a:gd name="T0" fmla="*/ 42 w 50"/>
                  <a:gd name="T1" fmla="*/ 30 h 30"/>
                  <a:gd name="T2" fmla="*/ 46 w 50"/>
                  <a:gd name="T3" fmla="*/ 30 h 30"/>
                  <a:gd name="T4" fmla="*/ 50 w 50"/>
                  <a:gd name="T5" fmla="*/ 26 h 30"/>
                  <a:gd name="T6" fmla="*/ 50 w 50"/>
                  <a:gd name="T7" fmla="*/ 23 h 30"/>
                  <a:gd name="T8" fmla="*/ 46 w 50"/>
                  <a:gd name="T9" fmla="*/ 20 h 30"/>
                  <a:gd name="T10" fmla="*/ 7 w 50"/>
                  <a:gd name="T11" fmla="*/ 0 h 30"/>
                  <a:gd name="T12" fmla="*/ 4 w 50"/>
                  <a:gd name="T13" fmla="*/ 0 h 30"/>
                  <a:gd name="T14" fmla="*/ 0 w 50"/>
                  <a:gd name="T15" fmla="*/ 3 h 30"/>
                  <a:gd name="T16" fmla="*/ 0 w 50"/>
                  <a:gd name="T17" fmla="*/ 7 h 30"/>
                  <a:gd name="T18" fmla="*/ 4 w 50"/>
                  <a:gd name="T19" fmla="*/ 10 h 30"/>
                  <a:gd name="T20" fmla="*/ 42 w 50"/>
                  <a:gd name="T21" fmla="*/ 3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0"/>
                  <a:gd name="T35" fmla="*/ 50 w 50"/>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0">
                    <a:moveTo>
                      <a:pt x="42" y="30"/>
                    </a:moveTo>
                    <a:lnTo>
                      <a:pt x="46" y="30"/>
                    </a:lnTo>
                    <a:lnTo>
                      <a:pt x="50" y="26"/>
                    </a:lnTo>
                    <a:lnTo>
                      <a:pt x="50" y="23"/>
                    </a:lnTo>
                    <a:lnTo>
                      <a:pt x="46" y="20"/>
                    </a:lnTo>
                    <a:lnTo>
                      <a:pt x="7" y="0"/>
                    </a:lnTo>
                    <a:lnTo>
                      <a:pt x="4" y="0"/>
                    </a:lnTo>
                    <a:lnTo>
                      <a:pt x="0" y="3"/>
                    </a:lnTo>
                    <a:lnTo>
                      <a:pt x="0" y="7"/>
                    </a:lnTo>
                    <a:lnTo>
                      <a:pt x="4" y="10"/>
                    </a:lnTo>
                    <a:lnTo>
                      <a:pt x="42" y="30"/>
                    </a:lnTo>
                    <a:close/>
                  </a:path>
                </a:pathLst>
              </a:custGeom>
              <a:solidFill>
                <a:schemeClr val="tx1"/>
              </a:solidFill>
              <a:ln w="9525">
                <a:solidFill>
                  <a:schemeClr val="tx1"/>
                </a:solidFill>
                <a:round/>
                <a:headEnd/>
                <a:tailEnd/>
              </a:ln>
            </p:spPr>
            <p:txBody>
              <a:bodyPr/>
              <a:lstStyle/>
              <a:p>
                <a:endParaRPr lang="zh-CN" altLang="en-US"/>
              </a:p>
            </p:txBody>
          </p:sp>
          <p:sp>
            <p:nvSpPr>
              <p:cNvPr id="143522" name="Freeform 106"/>
              <p:cNvSpPr>
                <a:spLocks/>
              </p:cNvSpPr>
              <p:nvPr/>
            </p:nvSpPr>
            <p:spPr bwMode="auto">
              <a:xfrm>
                <a:off x="3571" y="2779"/>
                <a:ext cx="49" cy="33"/>
              </a:xfrm>
              <a:custGeom>
                <a:avLst/>
                <a:gdLst>
                  <a:gd name="T0" fmla="*/ 42 w 49"/>
                  <a:gd name="T1" fmla="*/ 33 h 33"/>
                  <a:gd name="T2" fmla="*/ 46 w 49"/>
                  <a:gd name="T3" fmla="*/ 33 h 33"/>
                  <a:gd name="T4" fmla="*/ 49 w 49"/>
                  <a:gd name="T5" fmla="*/ 30 h 33"/>
                  <a:gd name="T6" fmla="*/ 49 w 49"/>
                  <a:gd name="T7" fmla="*/ 27 h 33"/>
                  <a:gd name="T8" fmla="*/ 46 w 49"/>
                  <a:gd name="T9" fmla="*/ 23 h 33"/>
                  <a:gd name="T10" fmla="*/ 7 w 49"/>
                  <a:gd name="T11" fmla="*/ 0 h 33"/>
                  <a:gd name="T12" fmla="*/ 3 w 49"/>
                  <a:gd name="T13" fmla="*/ 0 h 33"/>
                  <a:gd name="T14" fmla="*/ 0 w 49"/>
                  <a:gd name="T15" fmla="*/ 4 h 33"/>
                  <a:gd name="T16" fmla="*/ 0 w 49"/>
                  <a:gd name="T17" fmla="*/ 7 h 33"/>
                  <a:gd name="T18" fmla="*/ 3 w 49"/>
                  <a:gd name="T19" fmla="*/ 10 h 33"/>
                  <a:gd name="T20" fmla="*/ 42 w 49"/>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33"/>
                  <a:gd name="T35" fmla="*/ 49 w 49"/>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33">
                    <a:moveTo>
                      <a:pt x="42" y="33"/>
                    </a:moveTo>
                    <a:lnTo>
                      <a:pt x="46" y="33"/>
                    </a:lnTo>
                    <a:lnTo>
                      <a:pt x="49" y="30"/>
                    </a:lnTo>
                    <a:lnTo>
                      <a:pt x="49" y="27"/>
                    </a:lnTo>
                    <a:lnTo>
                      <a:pt x="46" y="23"/>
                    </a:lnTo>
                    <a:lnTo>
                      <a:pt x="7" y="0"/>
                    </a:lnTo>
                    <a:lnTo>
                      <a:pt x="3" y="0"/>
                    </a:lnTo>
                    <a:lnTo>
                      <a:pt x="0" y="4"/>
                    </a:lnTo>
                    <a:lnTo>
                      <a:pt x="0" y="7"/>
                    </a:lnTo>
                    <a:lnTo>
                      <a:pt x="3" y="10"/>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3523" name="Freeform 107"/>
              <p:cNvSpPr>
                <a:spLocks/>
              </p:cNvSpPr>
              <p:nvPr/>
            </p:nvSpPr>
            <p:spPr bwMode="auto">
              <a:xfrm>
                <a:off x="3505" y="2740"/>
                <a:ext cx="50" cy="33"/>
              </a:xfrm>
              <a:custGeom>
                <a:avLst/>
                <a:gdLst>
                  <a:gd name="T0" fmla="*/ 43 w 50"/>
                  <a:gd name="T1" fmla="*/ 33 h 33"/>
                  <a:gd name="T2" fmla="*/ 46 w 50"/>
                  <a:gd name="T3" fmla="*/ 33 h 33"/>
                  <a:gd name="T4" fmla="*/ 50 w 50"/>
                  <a:gd name="T5" fmla="*/ 30 h 33"/>
                  <a:gd name="T6" fmla="*/ 50 w 50"/>
                  <a:gd name="T7" fmla="*/ 26 h 33"/>
                  <a:gd name="T8" fmla="*/ 46 w 50"/>
                  <a:gd name="T9" fmla="*/ 23 h 33"/>
                  <a:gd name="T10" fmla="*/ 8 w 50"/>
                  <a:gd name="T11" fmla="*/ 0 h 33"/>
                  <a:gd name="T12" fmla="*/ 4 w 50"/>
                  <a:gd name="T13" fmla="*/ 0 h 33"/>
                  <a:gd name="T14" fmla="*/ 0 w 50"/>
                  <a:gd name="T15" fmla="*/ 3 h 33"/>
                  <a:gd name="T16" fmla="*/ 0 w 50"/>
                  <a:gd name="T17" fmla="*/ 7 h 33"/>
                  <a:gd name="T18" fmla="*/ 4 w 50"/>
                  <a:gd name="T19" fmla="*/ 10 h 33"/>
                  <a:gd name="T20" fmla="*/ 43 w 50"/>
                  <a:gd name="T21" fmla="*/ 3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3" y="33"/>
                    </a:moveTo>
                    <a:lnTo>
                      <a:pt x="46" y="33"/>
                    </a:lnTo>
                    <a:lnTo>
                      <a:pt x="50" y="30"/>
                    </a:lnTo>
                    <a:lnTo>
                      <a:pt x="50" y="26"/>
                    </a:lnTo>
                    <a:lnTo>
                      <a:pt x="46" y="23"/>
                    </a:lnTo>
                    <a:lnTo>
                      <a:pt x="8" y="0"/>
                    </a:lnTo>
                    <a:lnTo>
                      <a:pt x="4" y="0"/>
                    </a:lnTo>
                    <a:lnTo>
                      <a:pt x="0" y="3"/>
                    </a:lnTo>
                    <a:lnTo>
                      <a:pt x="0" y="7"/>
                    </a:lnTo>
                    <a:lnTo>
                      <a:pt x="4" y="10"/>
                    </a:lnTo>
                    <a:lnTo>
                      <a:pt x="43" y="33"/>
                    </a:lnTo>
                    <a:close/>
                  </a:path>
                </a:pathLst>
              </a:custGeom>
              <a:solidFill>
                <a:schemeClr val="tx1"/>
              </a:solidFill>
              <a:ln w="9525">
                <a:solidFill>
                  <a:schemeClr val="tx1"/>
                </a:solidFill>
                <a:round/>
                <a:headEnd/>
                <a:tailEnd/>
              </a:ln>
            </p:spPr>
            <p:txBody>
              <a:bodyPr/>
              <a:lstStyle/>
              <a:p>
                <a:endParaRPr lang="zh-CN" altLang="en-US"/>
              </a:p>
            </p:txBody>
          </p:sp>
          <p:sp>
            <p:nvSpPr>
              <p:cNvPr id="143524" name="Freeform 108"/>
              <p:cNvSpPr>
                <a:spLocks/>
              </p:cNvSpPr>
              <p:nvPr/>
            </p:nvSpPr>
            <p:spPr bwMode="auto">
              <a:xfrm>
                <a:off x="3440" y="2701"/>
                <a:ext cx="46" cy="32"/>
              </a:xfrm>
              <a:custGeom>
                <a:avLst/>
                <a:gdLst>
                  <a:gd name="T0" fmla="*/ 39 w 46"/>
                  <a:gd name="T1" fmla="*/ 32 h 32"/>
                  <a:gd name="T2" fmla="*/ 42 w 46"/>
                  <a:gd name="T3" fmla="*/ 32 h 32"/>
                  <a:gd name="T4" fmla="*/ 46 w 46"/>
                  <a:gd name="T5" fmla="*/ 29 h 32"/>
                  <a:gd name="T6" fmla="*/ 46 w 46"/>
                  <a:gd name="T7" fmla="*/ 26 h 32"/>
                  <a:gd name="T8" fmla="*/ 42 w 46"/>
                  <a:gd name="T9" fmla="*/ 23 h 32"/>
                  <a:gd name="T10" fmla="*/ 8 w 46"/>
                  <a:gd name="T11" fmla="*/ 0 h 32"/>
                  <a:gd name="T12" fmla="*/ 4 w 46"/>
                  <a:gd name="T13" fmla="*/ 0 h 32"/>
                  <a:gd name="T14" fmla="*/ 0 w 46"/>
                  <a:gd name="T15" fmla="*/ 3 h 32"/>
                  <a:gd name="T16" fmla="*/ 0 w 46"/>
                  <a:gd name="T17" fmla="*/ 6 h 32"/>
                  <a:gd name="T18" fmla="*/ 4 w 46"/>
                  <a:gd name="T19" fmla="*/ 10 h 32"/>
                  <a:gd name="T20" fmla="*/ 39 w 46"/>
                  <a:gd name="T21" fmla="*/ 32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2"/>
                  <a:gd name="T35" fmla="*/ 46 w 46"/>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2">
                    <a:moveTo>
                      <a:pt x="39" y="32"/>
                    </a:moveTo>
                    <a:lnTo>
                      <a:pt x="42" y="32"/>
                    </a:lnTo>
                    <a:lnTo>
                      <a:pt x="46" y="29"/>
                    </a:lnTo>
                    <a:lnTo>
                      <a:pt x="46" y="26"/>
                    </a:lnTo>
                    <a:lnTo>
                      <a:pt x="42" y="23"/>
                    </a:lnTo>
                    <a:lnTo>
                      <a:pt x="8" y="0"/>
                    </a:lnTo>
                    <a:lnTo>
                      <a:pt x="4" y="0"/>
                    </a:lnTo>
                    <a:lnTo>
                      <a:pt x="0" y="3"/>
                    </a:lnTo>
                    <a:lnTo>
                      <a:pt x="0" y="6"/>
                    </a:lnTo>
                    <a:lnTo>
                      <a:pt x="4" y="10"/>
                    </a:lnTo>
                    <a:lnTo>
                      <a:pt x="39" y="32"/>
                    </a:lnTo>
                    <a:close/>
                  </a:path>
                </a:pathLst>
              </a:custGeom>
              <a:solidFill>
                <a:schemeClr val="tx1"/>
              </a:solidFill>
              <a:ln w="9525">
                <a:solidFill>
                  <a:schemeClr val="tx1"/>
                </a:solidFill>
                <a:round/>
                <a:headEnd/>
                <a:tailEnd/>
              </a:ln>
            </p:spPr>
            <p:txBody>
              <a:bodyPr/>
              <a:lstStyle/>
              <a:p>
                <a:endParaRPr lang="zh-CN" altLang="en-US"/>
              </a:p>
            </p:txBody>
          </p:sp>
        </p:grpSp>
        <p:grpSp>
          <p:nvGrpSpPr>
            <p:cNvPr id="143420" name="Group 109"/>
            <p:cNvGrpSpPr>
              <a:grpSpLocks/>
            </p:cNvGrpSpPr>
            <p:nvPr/>
          </p:nvGrpSpPr>
          <p:grpSpPr bwMode="auto">
            <a:xfrm>
              <a:off x="3425" y="2442"/>
              <a:ext cx="11" cy="115"/>
              <a:chOff x="3425" y="2586"/>
              <a:chExt cx="11" cy="115"/>
            </a:xfrm>
          </p:grpSpPr>
          <p:sp>
            <p:nvSpPr>
              <p:cNvPr id="143517" name="Freeform 110"/>
              <p:cNvSpPr>
                <a:spLocks/>
              </p:cNvSpPr>
              <p:nvPr/>
            </p:nvSpPr>
            <p:spPr bwMode="auto">
              <a:xfrm>
                <a:off x="3425" y="2655"/>
                <a:ext cx="11" cy="46"/>
              </a:xfrm>
              <a:custGeom>
                <a:avLst/>
                <a:gdLst>
                  <a:gd name="T0" fmla="*/ 0 w 11"/>
                  <a:gd name="T1" fmla="*/ 46 h 46"/>
                  <a:gd name="T2" fmla="*/ 4 w 11"/>
                  <a:gd name="T3" fmla="*/ 46 h 46"/>
                  <a:gd name="T4" fmla="*/ 4 w 11"/>
                  <a:gd name="T5" fmla="*/ 46 h 46"/>
                  <a:gd name="T6" fmla="*/ 7 w 11"/>
                  <a:gd name="T7" fmla="*/ 42 h 46"/>
                  <a:gd name="T8" fmla="*/ 11 w 11"/>
                  <a:gd name="T9" fmla="*/ 42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2"/>
                    </a:lnTo>
                    <a:lnTo>
                      <a:pt x="11" y="42"/>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18" name="Freeform 111"/>
              <p:cNvSpPr>
                <a:spLocks/>
              </p:cNvSpPr>
              <p:nvPr/>
            </p:nvSpPr>
            <p:spPr bwMode="auto">
              <a:xfrm>
                <a:off x="3425" y="2586"/>
                <a:ext cx="11" cy="46"/>
              </a:xfrm>
              <a:custGeom>
                <a:avLst/>
                <a:gdLst>
                  <a:gd name="T0" fmla="*/ 0 w 11"/>
                  <a:gd name="T1" fmla="*/ 46 h 46"/>
                  <a:gd name="T2" fmla="*/ 4 w 11"/>
                  <a:gd name="T3" fmla="*/ 46 h 46"/>
                  <a:gd name="T4" fmla="*/ 4 w 11"/>
                  <a:gd name="T5" fmla="*/ 46 h 46"/>
                  <a:gd name="T6" fmla="*/ 7 w 11"/>
                  <a:gd name="T7" fmla="*/ 42 h 46"/>
                  <a:gd name="T8" fmla="*/ 11 w 11"/>
                  <a:gd name="T9" fmla="*/ 42 h 46"/>
                  <a:gd name="T10" fmla="*/ 11 w 11"/>
                  <a:gd name="T11" fmla="*/ 3 h 46"/>
                  <a:gd name="T12" fmla="*/ 4 w 11"/>
                  <a:gd name="T13" fmla="*/ 0 h 46"/>
                  <a:gd name="T14" fmla="*/ 4 w 11"/>
                  <a:gd name="T15" fmla="*/ 0 h 46"/>
                  <a:gd name="T16" fmla="*/ 0 w 11"/>
                  <a:gd name="T17" fmla="*/ 3 h 46"/>
                  <a:gd name="T18" fmla="*/ 0 w 11"/>
                  <a:gd name="T19" fmla="*/ 6 h 46"/>
                  <a:gd name="T20" fmla="*/ 0 w 11"/>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0" y="46"/>
                    </a:moveTo>
                    <a:lnTo>
                      <a:pt x="4" y="46"/>
                    </a:lnTo>
                    <a:lnTo>
                      <a:pt x="7" y="42"/>
                    </a:lnTo>
                    <a:lnTo>
                      <a:pt x="11" y="42"/>
                    </a:lnTo>
                    <a:lnTo>
                      <a:pt x="11"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grpSp>
        <p:grpSp>
          <p:nvGrpSpPr>
            <p:cNvPr id="143421" name="Group 112"/>
            <p:cNvGrpSpPr>
              <a:grpSpLocks/>
            </p:cNvGrpSpPr>
            <p:nvPr/>
          </p:nvGrpSpPr>
          <p:grpSpPr bwMode="auto">
            <a:xfrm>
              <a:off x="3713" y="2780"/>
              <a:ext cx="84" cy="167"/>
              <a:chOff x="3713" y="2924"/>
              <a:chExt cx="84" cy="167"/>
            </a:xfrm>
          </p:grpSpPr>
          <p:sp>
            <p:nvSpPr>
              <p:cNvPr id="143514" name="Freeform 113"/>
              <p:cNvSpPr>
                <a:spLocks/>
              </p:cNvSpPr>
              <p:nvPr/>
            </p:nvSpPr>
            <p:spPr bwMode="auto">
              <a:xfrm>
                <a:off x="3766" y="2924"/>
                <a:ext cx="31" cy="46"/>
              </a:xfrm>
              <a:custGeom>
                <a:avLst/>
                <a:gdLst>
                  <a:gd name="T0" fmla="*/ 31 w 31"/>
                  <a:gd name="T1" fmla="*/ 6 h 46"/>
                  <a:gd name="T2" fmla="*/ 27 w 31"/>
                  <a:gd name="T3" fmla="*/ 3 h 46"/>
                  <a:gd name="T4" fmla="*/ 23 w 31"/>
                  <a:gd name="T5" fmla="*/ 0 h 46"/>
                  <a:gd name="T6" fmla="*/ 23 w 31"/>
                  <a:gd name="T7" fmla="*/ 0 h 46"/>
                  <a:gd name="T8" fmla="*/ 19 w 31"/>
                  <a:gd name="T9" fmla="*/ 3 h 46"/>
                  <a:gd name="T10" fmla="*/ 0 w 31"/>
                  <a:gd name="T11" fmla="*/ 39 h 46"/>
                  <a:gd name="T12" fmla="*/ 0 w 31"/>
                  <a:gd name="T13" fmla="*/ 43 h 46"/>
                  <a:gd name="T14" fmla="*/ 4 w 31"/>
                  <a:gd name="T15" fmla="*/ 46 h 46"/>
                  <a:gd name="T16" fmla="*/ 8 w 31"/>
                  <a:gd name="T17" fmla="*/ 46 h 46"/>
                  <a:gd name="T18" fmla="*/ 12 w 31"/>
                  <a:gd name="T19" fmla="*/ 43 h 46"/>
                  <a:gd name="T20" fmla="*/ 31 w 31"/>
                  <a:gd name="T21" fmla="*/ 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46"/>
                  <a:gd name="T35" fmla="*/ 31 w 3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46">
                    <a:moveTo>
                      <a:pt x="31" y="6"/>
                    </a:moveTo>
                    <a:lnTo>
                      <a:pt x="27" y="3"/>
                    </a:lnTo>
                    <a:lnTo>
                      <a:pt x="23" y="0"/>
                    </a:lnTo>
                    <a:lnTo>
                      <a:pt x="19" y="3"/>
                    </a:lnTo>
                    <a:lnTo>
                      <a:pt x="0" y="39"/>
                    </a:lnTo>
                    <a:lnTo>
                      <a:pt x="0" y="43"/>
                    </a:lnTo>
                    <a:lnTo>
                      <a:pt x="4" y="46"/>
                    </a:lnTo>
                    <a:lnTo>
                      <a:pt x="8" y="46"/>
                    </a:lnTo>
                    <a:lnTo>
                      <a:pt x="12" y="43"/>
                    </a:lnTo>
                    <a:lnTo>
                      <a:pt x="31" y="6"/>
                    </a:lnTo>
                    <a:close/>
                  </a:path>
                </a:pathLst>
              </a:custGeom>
              <a:solidFill>
                <a:schemeClr val="tx1"/>
              </a:solidFill>
              <a:ln w="9525">
                <a:solidFill>
                  <a:schemeClr val="tx1"/>
                </a:solidFill>
                <a:round/>
                <a:headEnd/>
                <a:tailEnd/>
              </a:ln>
            </p:spPr>
            <p:txBody>
              <a:bodyPr/>
              <a:lstStyle/>
              <a:p>
                <a:endParaRPr lang="zh-CN" altLang="en-US"/>
              </a:p>
            </p:txBody>
          </p:sp>
          <p:sp>
            <p:nvSpPr>
              <p:cNvPr id="143515" name="Freeform 114"/>
              <p:cNvSpPr>
                <a:spLocks/>
              </p:cNvSpPr>
              <p:nvPr/>
            </p:nvSpPr>
            <p:spPr bwMode="auto">
              <a:xfrm>
                <a:off x="3739" y="2986"/>
                <a:ext cx="27" cy="46"/>
              </a:xfrm>
              <a:custGeom>
                <a:avLst/>
                <a:gdLst>
                  <a:gd name="T0" fmla="*/ 27 w 27"/>
                  <a:gd name="T1" fmla="*/ 7 h 46"/>
                  <a:gd name="T2" fmla="*/ 27 w 27"/>
                  <a:gd name="T3" fmla="*/ 4 h 46"/>
                  <a:gd name="T4" fmla="*/ 23 w 27"/>
                  <a:gd name="T5" fmla="*/ 0 h 46"/>
                  <a:gd name="T6" fmla="*/ 20 w 27"/>
                  <a:gd name="T7" fmla="*/ 0 h 46"/>
                  <a:gd name="T8" fmla="*/ 16 w 27"/>
                  <a:gd name="T9" fmla="*/ 4 h 46"/>
                  <a:gd name="T10" fmla="*/ 0 w 27"/>
                  <a:gd name="T11" fmla="*/ 40 h 46"/>
                  <a:gd name="T12" fmla="*/ 0 w 27"/>
                  <a:gd name="T13" fmla="*/ 43 h 46"/>
                  <a:gd name="T14" fmla="*/ 4 w 27"/>
                  <a:gd name="T15" fmla="*/ 46 h 46"/>
                  <a:gd name="T16" fmla="*/ 8 w 27"/>
                  <a:gd name="T17" fmla="*/ 46 h 46"/>
                  <a:gd name="T18" fmla="*/ 12 w 27"/>
                  <a:gd name="T19" fmla="*/ 43 h 46"/>
                  <a:gd name="T20" fmla="*/ 27 w 27"/>
                  <a:gd name="T21" fmla="*/ 7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27" y="7"/>
                    </a:moveTo>
                    <a:lnTo>
                      <a:pt x="27" y="4"/>
                    </a:lnTo>
                    <a:lnTo>
                      <a:pt x="23" y="0"/>
                    </a:lnTo>
                    <a:lnTo>
                      <a:pt x="20" y="0"/>
                    </a:lnTo>
                    <a:lnTo>
                      <a:pt x="16" y="4"/>
                    </a:lnTo>
                    <a:lnTo>
                      <a:pt x="0" y="40"/>
                    </a:lnTo>
                    <a:lnTo>
                      <a:pt x="0" y="43"/>
                    </a:lnTo>
                    <a:lnTo>
                      <a:pt x="4" y="46"/>
                    </a:lnTo>
                    <a:lnTo>
                      <a:pt x="8" y="46"/>
                    </a:lnTo>
                    <a:lnTo>
                      <a:pt x="12" y="43"/>
                    </a:lnTo>
                    <a:lnTo>
                      <a:pt x="27" y="7"/>
                    </a:lnTo>
                    <a:close/>
                  </a:path>
                </a:pathLst>
              </a:custGeom>
              <a:solidFill>
                <a:schemeClr val="tx1"/>
              </a:solidFill>
              <a:ln w="9525">
                <a:solidFill>
                  <a:schemeClr val="tx1"/>
                </a:solidFill>
                <a:round/>
                <a:headEnd/>
                <a:tailEnd/>
              </a:ln>
            </p:spPr>
            <p:txBody>
              <a:bodyPr/>
              <a:lstStyle/>
              <a:p>
                <a:endParaRPr lang="zh-CN" altLang="en-US"/>
              </a:p>
            </p:txBody>
          </p:sp>
          <p:sp>
            <p:nvSpPr>
              <p:cNvPr id="143516" name="Freeform 115"/>
              <p:cNvSpPr>
                <a:spLocks/>
              </p:cNvSpPr>
              <p:nvPr/>
            </p:nvSpPr>
            <p:spPr bwMode="auto">
              <a:xfrm>
                <a:off x="3713" y="3052"/>
                <a:ext cx="23" cy="39"/>
              </a:xfrm>
              <a:custGeom>
                <a:avLst/>
                <a:gdLst>
                  <a:gd name="T0" fmla="*/ 23 w 23"/>
                  <a:gd name="T1" fmla="*/ 6 h 39"/>
                  <a:gd name="T2" fmla="*/ 23 w 23"/>
                  <a:gd name="T3" fmla="*/ 3 h 39"/>
                  <a:gd name="T4" fmla="*/ 19 w 23"/>
                  <a:gd name="T5" fmla="*/ 0 h 39"/>
                  <a:gd name="T6" fmla="*/ 15 w 23"/>
                  <a:gd name="T7" fmla="*/ 0 h 39"/>
                  <a:gd name="T8" fmla="*/ 11 w 23"/>
                  <a:gd name="T9" fmla="*/ 3 h 39"/>
                  <a:gd name="T10" fmla="*/ 0 w 23"/>
                  <a:gd name="T11" fmla="*/ 36 h 39"/>
                  <a:gd name="T12" fmla="*/ 0 w 23"/>
                  <a:gd name="T13" fmla="*/ 36 h 39"/>
                  <a:gd name="T14" fmla="*/ 3 w 23"/>
                  <a:gd name="T15" fmla="*/ 39 h 39"/>
                  <a:gd name="T16" fmla="*/ 3 w 23"/>
                  <a:gd name="T17" fmla="*/ 39 h 39"/>
                  <a:gd name="T18" fmla="*/ 11 w 23"/>
                  <a:gd name="T19" fmla="*/ 39 h 39"/>
                  <a:gd name="T20" fmla="*/ 23 w 23"/>
                  <a:gd name="T21" fmla="*/ 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39"/>
                  <a:gd name="T35" fmla="*/ 23 w 23"/>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39">
                    <a:moveTo>
                      <a:pt x="23" y="6"/>
                    </a:moveTo>
                    <a:lnTo>
                      <a:pt x="23" y="3"/>
                    </a:lnTo>
                    <a:lnTo>
                      <a:pt x="19" y="0"/>
                    </a:lnTo>
                    <a:lnTo>
                      <a:pt x="15" y="0"/>
                    </a:lnTo>
                    <a:lnTo>
                      <a:pt x="11" y="3"/>
                    </a:lnTo>
                    <a:lnTo>
                      <a:pt x="0" y="36"/>
                    </a:lnTo>
                    <a:lnTo>
                      <a:pt x="3" y="39"/>
                    </a:lnTo>
                    <a:lnTo>
                      <a:pt x="11" y="39"/>
                    </a:lnTo>
                    <a:lnTo>
                      <a:pt x="23" y="6"/>
                    </a:lnTo>
                    <a:close/>
                  </a:path>
                </a:pathLst>
              </a:custGeom>
              <a:solidFill>
                <a:schemeClr val="tx1"/>
              </a:solidFill>
              <a:ln w="9525">
                <a:solidFill>
                  <a:schemeClr val="tx1"/>
                </a:solidFill>
                <a:round/>
                <a:headEnd/>
                <a:tailEnd/>
              </a:ln>
            </p:spPr>
            <p:txBody>
              <a:bodyPr/>
              <a:lstStyle/>
              <a:p>
                <a:endParaRPr lang="zh-CN" altLang="en-US"/>
              </a:p>
            </p:txBody>
          </p:sp>
        </p:grpSp>
        <p:sp>
          <p:nvSpPr>
            <p:cNvPr id="143422" name="Line 116"/>
            <p:cNvSpPr>
              <a:spLocks noChangeShapeType="1"/>
            </p:cNvSpPr>
            <p:nvPr/>
          </p:nvSpPr>
          <p:spPr bwMode="auto">
            <a:xfrm>
              <a:off x="4365" y="2127"/>
              <a:ext cx="1" cy="495"/>
            </a:xfrm>
            <a:prstGeom prst="line">
              <a:avLst/>
            </a:prstGeom>
            <a:noFill/>
            <a:ln w="23813">
              <a:solidFill>
                <a:schemeClr val="tx1"/>
              </a:solidFill>
              <a:round/>
              <a:headEnd/>
              <a:tailEnd/>
            </a:ln>
          </p:spPr>
          <p:txBody>
            <a:bodyPr/>
            <a:lstStyle/>
            <a:p>
              <a:endParaRPr lang="zh-CN" altLang="en-US"/>
            </a:p>
          </p:txBody>
        </p:sp>
        <p:sp>
          <p:nvSpPr>
            <p:cNvPr id="143423" name="Line 117"/>
            <p:cNvSpPr>
              <a:spLocks noChangeShapeType="1"/>
            </p:cNvSpPr>
            <p:nvPr/>
          </p:nvSpPr>
          <p:spPr bwMode="auto">
            <a:xfrm flipH="1">
              <a:off x="3885" y="2622"/>
              <a:ext cx="480" cy="181"/>
            </a:xfrm>
            <a:prstGeom prst="line">
              <a:avLst/>
            </a:prstGeom>
            <a:noFill/>
            <a:ln w="23813">
              <a:solidFill>
                <a:schemeClr val="tx1"/>
              </a:solidFill>
              <a:round/>
              <a:headEnd/>
              <a:tailEnd/>
            </a:ln>
          </p:spPr>
          <p:txBody>
            <a:bodyPr/>
            <a:lstStyle/>
            <a:p>
              <a:endParaRPr lang="zh-CN" altLang="en-US"/>
            </a:p>
          </p:txBody>
        </p:sp>
        <p:sp>
          <p:nvSpPr>
            <p:cNvPr id="143424" name="Line 118"/>
            <p:cNvSpPr>
              <a:spLocks noChangeShapeType="1"/>
            </p:cNvSpPr>
            <p:nvPr/>
          </p:nvSpPr>
          <p:spPr bwMode="auto">
            <a:xfrm flipV="1">
              <a:off x="3885" y="2714"/>
              <a:ext cx="1" cy="89"/>
            </a:xfrm>
            <a:prstGeom prst="line">
              <a:avLst/>
            </a:prstGeom>
            <a:noFill/>
            <a:ln w="23813">
              <a:solidFill>
                <a:schemeClr val="tx1"/>
              </a:solidFill>
              <a:round/>
              <a:headEnd/>
              <a:tailEnd/>
            </a:ln>
          </p:spPr>
          <p:txBody>
            <a:bodyPr/>
            <a:lstStyle/>
            <a:p>
              <a:endParaRPr lang="zh-CN" altLang="en-US"/>
            </a:p>
          </p:txBody>
        </p:sp>
        <p:sp>
          <p:nvSpPr>
            <p:cNvPr id="143425" name="Line 119"/>
            <p:cNvSpPr>
              <a:spLocks noChangeShapeType="1"/>
            </p:cNvSpPr>
            <p:nvPr/>
          </p:nvSpPr>
          <p:spPr bwMode="auto">
            <a:xfrm flipV="1">
              <a:off x="3885" y="2501"/>
              <a:ext cx="311" cy="213"/>
            </a:xfrm>
            <a:prstGeom prst="line">
              <a:avLst/>
            </a:prstGeom>
            <a:noFill/>
            <a:ln w="23813">
              <a:solidFill>
                <a:schemeClr val="tx1"/>
              </a:solidFill>
              <a:round/>
              <a:headEnd/>
              <a:tailEnd/>
            </a:ln>
          </p:spPr>
          <p:txBody>
            <a:bodyPr/>
            <a:lstStyle/>
            <a:p>
              <a:endParaRPr lang="zh-CN" altLang="en-US"/>
            </a:p>
          </p:txBody>
        </p:sp>
        <p:sp>
          <p:nvSpPr>
            <p:cNvPr id="143426" name="Line 120"/>
            <p:cNvSpPr>
              <a:spLocks noChangeShapeType="1"/>
            </p:cNvSpPr>
            <p:nvPr/>
          </p:nvSpPr>
          <p:spPr bwMode="auto">
            <a:xfrm flipV="1">
              <a:off x="4196" y="2251"/>
              <a:ext cx="1" cy="250"/>
            </a:xfrm>
            <a:prstGeom prst="line">
              <a:avLst/>
            </a:prstGeom>
            <a:noFill/>
            <a:ln w="23813">
              <a:solidFill>
                <a:schemeClr val="tx1"/>
              </a:solidFill>
              <a:round/>
              <a:headEnd/>
              <a:tailEnd/>
            </a:ln>
          </p:spPr>
          <p:txBody>
            <a:bodyPr/>
            <a:lstStyle/>
            <a:p>
              <a:endParaRPr lang="zh-CN" altLang="en-US"/>
            </a:p>
          </p:txBody>
        </p:sp>
        <p:grpSp>
          <p:nvGrpSpPr>
            <p:cNvPr id="143427" name="Group 121"/>
            <p:cNvGrpSpPr>
              <a:grpSpLocks/>
            </p:cNvGrpSpPr>
            <p:nvPr/>
          </p:nvGrpSpPr>
          <p:grpSpPr bwMode="auto">
            <a:xfrm>
              <a:off x="3881" y="2557"/>
              <a:ext cx="376" cy="233"/>
              <a:chOff x="3881" y="2701"/>
              <a:chExt cx="376" cy="233"/>
            </a:xfrm>
          </p:grpSpPr>
          <p:sp>
            <p:nvSpPr>
              <p:cNvPr id="143508" name="Freeform 122"/>
              <p:cNvSpPr>
                <a:spLocks/>
              </p:cNvSpPr>
              <p:nvPr/>
            </p:nvSpPr>
            <p:spPr bwMode="auto">
              <a:xfrm>
                <a:off x="3881" y="2901"/>
                <a:ext cx="46" cy="33"/>
              </a:xfrm>
              <a:custGeom>
                <a:avLst/>
                <a:gdLst>
                  <a:gd name="T0" fmla="*/ 4 w 46"/>
                  <a:gd name="T1" fmla="*/ 23 h 33"/>
                  <a:gd name="T2" fmla="*/ 0 w 46"/>
                  <a:gd name="T3" fmla="*/ 26 h 33"/>
                  <a:gd name="T4" fmla="*/ 0 w 46"/>
                  <a:gd name="T5" fmla="*/ 26 h 33"/>
                  <a:gd name="T6" fmla="*/ 4 w 46"/>
                  <a:gd name="T7" fmla="*/ 29 h 33"/>
                  <a:gd name="T8" fmla="*/ 8 w 46"/>
                  <a:gd name="T9" fmla="*/ 33 h 33"/>
                  <a:gd name="T10" fmla="*/ 43 w 46"/>
                  <a:gd name="T11" fmla="*/ 10 h 33"/>
                  <a:gd name="T12" fmla="*/ 46 w 46"/>
                  <a:gd name="T13" fmla="*/ 6 h 33"/>
                  <a:gd name="T14" fmla="*/ 46 w 46"/>
                  <a:gd name="T15" fmla="*/ 3 h 33"/>
                  <a:gd name="T16" fmla="*/ 43 w 46"/>
                  <a:gd name="T17" fmla="*/ 0 h 33"/>
                  <a:gd name="T18" fmla="*/ 39 w 46"/>
                  <a:gd name="T19" fmla="*/ 0 h 33"/>
                  <a:gd name="T20" fmla="*/ 4 w 46"/>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3"/>
                  <a:gd name="T35" fmla="*/ 46 w 46"/>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3">
                    <a:moveTo>
                      <a:pt x="4" y="23"/>
                    </a:moveTo>
                    <a:lnTo>
                      <a:pt x="0" y="26"/>
                    </a:lnTo>
                    <a:lnTo>
                      <a:pt x="4" y="29"/>
                    </a:lnTo>
                    <a:lnTo>
                      <a:pt x="8" y="33"/>
                    </a:lnTo>
                    <a:lnTo>
                      <a:pt x="43" y="10"/>
                    </a:lnTo>
                    <a:lnTo>
                      <a:pt x="46" y="6"/>
                    </a:lnTo>
                    <a:lnTo>
                      <a:pt x="46" y="3"/>
                    </a:lnTo>
                    <a:lnTo>
                      <a:pt x="43" y="0"/>
                    </a:lnTo>
                    <a:lnTo>
                      <a:pt x="39"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09" name="Freeform 123"/>
              <p:cNvSpPr>
                <a:spLocks/>
              </p:cNvSpPr>
              <p:nvPr/>
            </p:nvSpPr>
            <p:spPr bwMode="auto">
              <a:xfrm>
                <a:off x="3947" y="2862"/>
                <a:ext cx="49" cy="29"/>
              </a:xfrm>
              <a:custGeom>
                <a:avLst/>
                <a:gdLst>
                  <a:gd name="T0" fmla="*/ 3 w 49"/>
                  <a:gd name="T1" fmla="*/ 19 h 29"/>
                  <a:gd name="T2" fmla="*/ 0 w 49"/>
                  <a:gd name="T3" fmla="*/ 22 h 29"/>
                  <a:gd name="T4" fmla="*/ 0 w 49"/>
                  <a:gd name="T5" fmla="*/ 26 h 29"/>
                  <a:gd name="T6" fmla="*/ 3 w 49"/>
                  <a:gd name="T7" fmla="*/ 29 h 29"/>
                  <a:gd name="T8" fmla="*/ 7 w 49"/>
                  <a:gd name="T9" fmla="*/ 29 h 29"/>
                  <a:gd name="T10" fmla="*/ 46 w 49"/>
                  <a:gd name="T11" fmla="*/ 9 h 29"/>
                  <a:gd name="T12" fmla="*/ 49 w 49"/>
                  <a:gd name="T13" fmla="*/ 6 h 29"/>
                  <a:gd name="T14" fmla="*/ 49 w 49"/>
                  <a:gd name="T15" fmla="*/ 3 h 29"/>
                  <a:gd name="T16" fmla="*/ 46 w 49"/>
                  <a:gd name="T17" fmla="*/ 0 h 29"/>
                  <a:gd name="T18" fmla="*/ 42 w 49"/>
                  <a:gd name="T19" fmla="*/ 0 h 29"/>
                  <a:gd name="T20" fmla="*/ 3 w 49"/>
                  <a:gd name="T21" fmla="*/ 1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29"/>
                  <a:gd name="T35" fmla="*/ 49 w 49"/>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29">
                    <a:moveTo>
                      <a:pt x="3" y="19"/>
                    </a:moveTo>
                    <a:lnTo>
                      <a:pt x="0" y="22"/>
                    </a:lnTo>
                    <a:lnTo>
                      <a:pt x="0" y="26"/>
                    </a:lnTo>
                    <a:lnTo>
                      <a:pt x="3" y="29"/>
                    </a:lnTo>
                    <a:lnTo>
                      <a:pt x="7" y="29"/>
                    </a:lnTo>
                    <a:lnTo>
                      <a:pt x="46" y="9"/>
                    </a:lnTo>
                    <a:lnTo>
                      <a:pt x="49" y="6"/>
                    </a:lnTo>
                    <a:lnTo>
                      <a:pt x="49" y="3"/>
                    </a:lnTo>
                    <a:lnTo>
                      <a:pt x="46" y="0"/>
                    </a:lnTo>
                    <a:lnTo>
                      <a:pt x="42" y="0"/>
                    </a:lnTo>
                    <a:lnTo>
                      <a:pt x="3" y="19"/>
                    </a:lnTo>
                    <a:close/>
                  </a:path>
                </a:pathLst>
              </a:custGeom>
              <a:solidFill>
                <a:schemeClr val="tx1"/>
              </a:solidFill>
              <a:ln w="9525">
                <a:solidFill>
                  <a:schemeClr val="tx1"/>
                </a:solidFill>
                <a:round/>
                <a:headEnd/>
                <a:tailEnd/>
              </a:ln>
            </p:spPr>
            <p:txBody>
              <a:bodyPr/>
              <a:lstStyle/>
              <a:p>
                <a:endParaRPr lang="zh-CN" altLang="en-US"/>
              </a:p>
            </p:txBody>
          </p:sp>
          <p:sp>
            <p:nvSpPr>
              <p:cNvPr id="143510" name="Freeform 124"/>
              <p:cNvSpPr>
                <a:spLocks/>
              </p:cNvSpPr>
              <p:nvPr/>
            </p:nvSpPr>
            <p:spPr bwMode="auto">
              <a:xfrm>
                <a:off x="4012" y="2822"/>
                <a:ext cx="50" cy="30"/>
              </a:xfrm>
              <a:custGeom>
                <a:avLst/>
                <a:gdLst>
                  <a:gd name="T0" fmla="*/ 4 w 50"/>
                  <a:gd name="T1" fmla="*/ 20 h 30"/>
                  <a:gd name="T2" fmla="*/ 0 w 50"/>
                  <a:gd name="T3" fmla="*/ 23 h 30"/>
                  <a:gd name="T4" fmla="*/ 0 w 50"/>
                  <a:gd name="T5" fmla="*/ 26 h 30"/>
                  <a:gd name="T6" fmla="*/ 4 w 50"/>
                  <a:gd name="T7" fmla="*/ 30 h 30"/>
                  <a:gd name="T8" fmla="*/ 7 w 50"/>
                  <a:gd name="T9" fmla="*/ 30 h 30"/>
                  <a:gd name="T10" fmla="*/ 46 w 50"/>
                  <a:gd name="T11" fmla="*/ 10 h 30"/>
                  <a:gd name="T12" fmla="*/ 50 w 50"/>
                  <a:gd name="T13" fmla="*/ 7 h 30"/>
                  <a:gd name="T14" fmla="*/ 50 w 50"/>
                  <a:gd name="T15" fmla="*/ 3 h 30"/>
                  <a:gd name="T16" fmla="*/ 46 w 50"/>
                  <a:gd name="T17" fmla="*/ 0 h 30"/>
                  <a:gd name="T18" fmla="*/ 42 w 50"/>
                  <a:gd name="T19" fmla="*/ 0 h 30"/>
                  <a:gd name="T20" fmla="*/ 4 w 50"/>
                  <a:gd name="T21" fmla="*/ 2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0"/>
                  <a:gd name="T35" fmla="*/ 50 w 50"/>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0">
                    <a:moveTo>
                      <a:pt x="4" y="20"/>
                    </a:moveTo>
                    <a:lnTo>
                      <a:pt x="0" y="23"/>
                    </a:lnTo>
                    <a:lnTo>
                      <a:pt x="0" y="26"/>
                    </a:lnTo>
                    <a:lnTo>
                      <a:pt x="4" y="30"/>
                    </a:lnTo>
                    <a:lnTo>
                      <a:pt x="7" y="30"/>
                    </a:lnTo>
                    <a:lnTo>
                      <a:pt x="46" y="10"/>
                    </a:lnTo>
                    <a:lnTo>
                      <a:pt x="50" y="7"/>
                    </a:lnTo>
                    <a:lnTo>
                      <a:pt x="50" y="3"/>
                    </a:lnTo>
                    <a:lnTo>
                      <a:pt x="46" y="0"/>
                    </a:lnTo>
                    <a:lnTo>
                      <a:pt x="42" y="0"/>
                    </a:lnTo>
                    <a:lnTo>
                      <a:pt x="4" y="20"/>
                    </a:lnTo>
                    <a:close/>
                  </a:path>
                </a:pathLst>
              </a:custGeom>
              <a:solidFill>
                <a:schemeClr val="tx1"/>
              </a:solidFill>
              <a:ln w="9525">
                <a:solidFill>
                  <a:schemeClr val="tx1"/>
                </a:solidFill>
                <a:round/>
                <a:headEnd/>
                <a:tailEnd/>
              </a:ln>
            </p:spPr>
            <p:txBody>
              <a:bodyPr/>
              <a:lstStyle/>
              <a:p>
                <a:endParaRPr lang="zh-CN" altLang="en-US"/>
              </a:p>
            </p:txBody>
          </p:sp>
          <p:sp>
            <p:nvSpPr>
              <p:cNvPr id="143511" name="Freeform 125"/>
              <p:cNvSpPr>
                <a:spLocks/>
              </p:cNvSpPr>
              <p:nvPr/>
            </p:nvSpPr>
            <p:spPr bwMode="auto">
              <a:xfrm>
                <a:off x="4077" y="2779"/>
                <a:ext cx="50" cy="33"/>
              </a:xfrm>
              <a:custGeom>
                <a:avLst/>
                <a:gdLst>
                  <a:gd name="T0" fmla="*/ 4 w 50"/>
                  <a:gd name="T1" fmla="*/ 23 h 33"/>
                  <a:gd name="T2" fmla="*/ 0 w 50"/>
                  <a:gd name="T3" fmla="*/ 27 h 33"/>
                  <a:gd name="T4" fmla="*/ 0 w 50"/>
                  <a:gd name="T5" fmla="*/ 30 h 33"/>
                  <a:gd name="T6" fmla="*/ 4 w 50"/>
                  <a:gd name="T7" fmla="*/ 33 h 33"/>
                  <a:gd name="T8" fmla="*/ 8 w 50"/>
                  <a:gd name="T9" fmla="*/ 33 h 33"/>
                  <a:gd name="T10" fmla="*/ 46 w 50"/>
                  <a:gd name="T11" fmla="*/ 10 h 33"/>
                  <a:gd name="T12" fmla="*/ 50 w 50"/>
                  <a:gd name="T13" fmla="*/ 7 h 33"/>
                  <a:gd name="T14" fmla="*/ 50 w 50"/>
                  <a:gd name="T15" fmla="*/ 4 h 33"/>
                  <a:gd name="T16" fmla="*/ 46 w 50"/>
                  <a:gd name="T17" fmla="*/ 0 h 33"/>
                  <a:gd name="T18" fmla="*/ 42 w 50"/>
                  <a:gd name="T19" fmla="*/ 0 h 33"/>
                  <a:gd name="T20" fmla="*/ 4 w 50"/>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 y="23"/>
                    </a:moveTo>
                    <a:lnTo>
                      <a:pt x="0" y="27"/>
                    </a:lnTo>
                    <a:lnTo>
                      <a:pt x="0" y="30"/>
                    </a:lnTo>
                    <a:lnTo>
                      <a:pt x="4" y="33"/>
                    </a:lnTo>
                    <a:lnTo>
                      <a:pt x="8" y="33"/>
                    </a:lnTo>
                    <a:lnTo>
                      <a:pt x="46" y="10"/>
                    </a:lnTo>
                    <a:lnTo>
                      <a:pt x="50" y="7"/>
                    </a:lnTo>
                    <a:lnTo>
                      <a:pt x="50" y="4"/>
                    </a:lnTo>
                    <a:lnTo>
                      <a:pt x="46" y="0"/>
                    </a:lnTo>
                    <a:lnTo>
                      <a:pt x="42"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12" name="Freeform 126"/>
              <p:cNvSpPr>
                <a:spLocks/>
              </p:cNvSpPr>
              <p:nvPr/>
            </p:nvSpPr>
            <p:spPr bwMode="auto">
              <a:xfrm>
                <a:off x="4142" y="2740"/>
                <a:ext cx="50" cy="33"/>
              </a:xfrm>
              <a:custGeom>
                <a:avLst/>
                <a:gdLst>
                  <a:gd name="T0" fmla="*/ 4 w 50"/>
                  <a:gd name="T1" fmla="*/ 23 h 33"/>
                  <a:gd name="T2" fmla="*/ 0 w 50"/>
                  <a:gd name="T3" fmla="*/ 26 h 33"/>
                  <a:gd name="T4" fmla="*/ 0 w 50"/>
                  <a:gd name="T5" fmla="*/ 30 h 33"/>
                  <a:gd name="T6" fmla="*/ 4 w 50"/>
                  <a:gd name="T7" fmla="*/ 33 h 33"/>
                  <a:gd name="T8" fmla="*/ 8 w 50"/>
                  <a:gd name="T9" fmla="*/ 33 h 33"/>
                  <a:gd name="T10" fmla="*/ 46 w 50"/>
                  <a:gd name="T11" fmla="*/ 10 h 33"/>
                  <a:gd name="T12" fmla="*/ 50 w 50"/>
                  <a:gd name="T13" fmla="*/ 7 h 33"/>
                  <a:gd name="T14" fmla="*/ 50 w 50"/>
                  <a:gd name="T15" fmla="*/ 3 h 33"/>
                  <a:gd name="T16" fmla="*/ 46 w 50"/>
                  <a:gd name="T17" fmla="*/ 0 h 33"/>
                  <a:gd name="T18" fmla="*/ 42 w 50"/>
                  <a:gd name="T19" fmla="*/ 0 h 33"/>
                  <a:gd name="T20" fmla="*/ 4 w 50"/>
                  <a:gd name="T21" fmla="*/ 23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
                  <a:gd name="T34" fmla="*/ 0 h 33"/>
                  <a:gd name="T35" fmla="*/ 50 w 50"/>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 h="33">
                    <a:moveTo>
                      <a:pt x="4" y="23"/>
                    </a:moveTo>
                    <a:lnTo>
                      <a:pt x="0" y="26"/>
                    </a:lnTo>
                    <a:lnTo>
                      <a:pt x="0" y="30"/>
                    </a:lnTo>
                    <a:lnTo>
                      <a:pt x="4" y="33"/>
                    </a:lnTo>
                    <a:lnTo>
                      <a:pt x="8" y="33"/>
                    </a:lnTo>
                    <a:lnTo>
                      <a:pt x="46" y="10"/>
                    </a:lnTo>
                    <a:lnTo>
                      <a:pt x="50" y="7"/>
                    </a:lnTo>
                    <a:lnTo>
                      <a:pt x="50" y="3"/>
                    </a:lnTo>
                    <a:lnTo>
                      <a:pt x="46" y="0"/>
                    </a:lnTo>
                    <a:lnTo>
                      <a:pt x="42" y="0"/>
                    </a:lnTo>
                    <a:lnTo>
                      <a:pt x="4" y="23"/>
                    </a:lnTo>
                    <a:close/>
                  </a:path>
                </a:pathLst>
              </a:custGeom>
              <a:solidFill>
                <a:schemeClr val="tx1"/>
              </a:solidFill>
              <a:ln w="9525">
                <a:solidFill>
                  <a:schemeClr val="tx1"/>
                </a:solidFill>
                <a:round/>
                <a:headEnd/>
                <a:tailEnd/>
              </a:ln>
            </p:spPr>
            <p:txBody>
              <a:bodyPr/>
              <a:lstStyle/>
              <a:p>
                <a:endParaRPr lang="zh-CN" altLang="en-US"/>
              </a:p>
            </p:txBody>
          </p:sp>
          <p:sp>
            <p:nvSpPr>
              <p:cNvPr id="143513" name="Freeform 127"/>
              <p:cNvSpPr>
                <a:spLocks/>
              </p:cNvSpPr>
              <p:nvPr/>
            </p:nvSpPr>
            <p:spPr bwMode="auto">
              <a:xfrm>
                <a:off x="4211" y="2701"/>
                <a:ext cx="46" cy="32"/>
              </a:xfrm>
              <a:custGeom>
                <a:avLst/>
                <a:gdLst>
                  <a:gd name="T0" fmla="*/ 4 w 46"/>
                  <a:gd name="T1" fmla="*/ 23 h 32"/>
                  <a:gd name="T2" fmla="*/ 0 w 46"/>
                  <a:gd name="T3" fmla="*/ 26 h 32"/>
                  <a:gd name="T4" fmla="*/ 0 w 46"/>
                  <a:gd name="T5" fmla="*/ 29 h 32"/>
                  <a:gd name="T6" fmla="*/ 4 w 46"/>
                  <a:gd name="T7" fmla="*/ 32 h 32"/>
                  <a:gd name="T8" fmla="*/ 8 w 46"/>
                  <a:gd name="T9" fmla="*/ 32 h 32"/>
                  <a:gd name="T10" fmla="*/ 42 w 46"/>
                  <a:gd name="T11" fmla="*/ 10 h 32"/>
                  <a:gd name="T12" fmla="*/ 46 w 46"/>
                  <a:gd name="T13" fmla="*/ 6 h 32"/>
                  <a:gd name="T14" fmla="*/ 46 w 46"/>
                  <a:gd name="T15" fmla="*/ 3 h 32"/>
                  <a:gd name="T16" fmla="*/ 42 w 46"/>
                  <a:gd name="T17" fmla="*/ 0 h 32"/>
                  <a:gd name="T18" fmla="*/ 39 w 46"/>
                  <a:gd name="T19" fmla="*/ 0 h 32"/>
                  <a:gd name="T20" fmla="*/ 4 w 46"/>
                  <a:gd name="T21" fmla="*/ 23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32"/>
                  <a:gd name="T35" fmla="*/ 46 w 46"/>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32">
                    <a:moveTo>
                      <a:pt x="4" y="23"/>
                    </a:moveTo>
                    <a:lnTo>
                      <a:pt x="0" y="26"/>
                    </a:lnTo>
                    <a:lnTo>
                      <a:pt x="0" y="29"/>
                    </a:lnTo>
                    <a:lnTo>
                      <a:pt x="4" y="32"/>
                    </a:lnTo>
                    <a:lnTo>
                      <a:pt x="8" y="32"/>
                    </a:lnTo>
                    <a:lnTo>
                      <a:pt x="42" y="10"/>
                    </a:lnTo>
                    <a:lnTo>
                      <a:pt x="46" y="6"/>
                    </a:lnTo>
                    <a:lnTo>
                      <a:pt x="46" y="3"/>
                    </a:lnTo>
                    <a:lnTo>
                      <a:pt x="42" y="0"/>
                    </a:lnTo>
                    <a:lnTo>
                      <a:pt x="39" y="0"/>
                    </a:lnTo>
                    <a:lnTo>
                      <a:pt x="4" y="23"/>
                    </a:lnTo>
                    <a:close/>
                  </a:path>
                </a:pathLst>
              </a:custGeom>
              <a:solidFill>
                <a:schemeClr val="tx1"/>
              </a:solidFill>
              <a:ln w="9525">
                <a:solidFill>
                  <a:schemeClr val="tx1"/>
                </a:solidFill>
                <a:round/>
                <a:headEnd/>
                <a:tailEnd/>
              </a:ln>
            </p:spPr>
            <p:txBody>
              <a:bodyPr/>
              <a:lstStyle/>
              <a:p>
                <a:endParaRPr lang="zh-CN" altLang="en-US"/>
              </a:p>
            </p:txBody>
          </p:sp>
        </p:grpSp>
        <p:grpSp>
          <p:nvGrpSpPr>
            <p:cNvPr id="143428" name="Group 128"/>
            <p:cNvGrpSpPr>
              <a:grpSpLocks/>
            </p:cNvGrpSpPr>
            <p:nvPr/>
          </p:nvGrpSpPr>
          <p:grpSpPr bwMode="auto">
            <a:xfrm>
              <a:off x="4265" y="2176"/>
              <a:ext cx="12" cy="381"/>
              <a:chOff x="4265" y="2320"/>
              <a:chExt cx="12" cy="381"/>
            </a:xfrm>
          </p:grpSpPr>
          <p:sp>
            <p:nvSpPr>
              <p:cNvPr id="143502" name="Freeform 129"/>
              <p:cNvSpPr>
                <a:spLocks/>
              </p:cNvSpPr>
              <p:nvPr/>
            </p:nvSpPr>
            <p:spPr bwMode="auto">
              <a:xfrm>
                <a:off x="4265" y="2655"/>
                <a:ext cx="12" cy="46"/>
              </a:xfrm>
              <a:custGeom>
                <a:avLst/>
                <a:gdLst>
                  <a:gd name="T0" fmla="*/ 0 w 12"/>
                  <a:gd name="T1" fmla="*/ 46 h 46"/>
                  <a:gd name="T2" fmla="*/ 4 w 12"/>
                  <a:gd name="T3" fmla="*/ 46 h 46"/>
                  <a:gd name="T4" fmla="*/ 4 w 12"/>
                  <a:gd name="T5" fmla="*/ 46 h 46"/>
                  <a:gd name="T6" fmla="*/ 8 w 12"/>
                  <a:gd name="T7" fmla="*/ 42 h 46"/>
                  <a:gd name="T8" fmla="*/ 12 w 12"/>
                  <a:gd name="T9" fmla="*/ 42 h 46"/>
                  <a:gd name="T10" fmla="*/ 12 w 12"/>
                  <a:gd name="T11" fmla="*/ 3 h 46"/>
                  <a:gd name="T12" fmla="*/ 4 w 12"/>
                  <a:gd name="T13" fmla="*/ 0 h 46"/>
                  <a:gd name="T14" fmla="*/ 4 w 12"/>
                  <a:gd name="T15" fmla="*/ 0 h 46"/>
                  <a:gd name="T16" fmla="*/ 0 w 12"/>
                  <a:gd name="T17" fmla="*/ 3 h 46"/>
                  <a:gd name="T18" fmla="*/ 0 w 12"/>
                  <a:gd name="T19" fmla="*/ 6 h 46"/>
                  <a:gd name="T20" fmla="*/ 0 w 12"/>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46"/>
                  <a:gd name="T35" fmla="*/ 12 w 12"/>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46">
                    <a:moveTo>
                      <a:pt x="0" y="46"/>
                    </a:moveTo>
                    <a:lnTo>
                      <a:pt x="4" y="46"/>
                    </a:lnTo>
                    <a:lnTo>
                      <a:pt x="8" y="42"/>
                    </a:lnTo>
                    <a:lnTo>
                      <a:pt x="12" y="42"/>
                    </a:lnTo>
                    <a:lnTo>
                      <a:pt x="12"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03" name="Freeform 130"/>
              <p:cNvSpPr>
                <a:spLocks/>
              </p:cNvSpPr>
              <p:nvPr/>
            </p:nvSpPr>
            <p:spPr bwMode="auto">
              <a:xfrm>
                <a:off x="4265" y="2586"/>
                <a:ext cx="12" cy="46"/>
              </a:xfrm>
              <a:custGeom>
                <a:avLst/>
                <a:gdLst>
                  <a:gd name="T0" fmla="*/ 0 w 12"/>
                  <a:gd name="T1" fmla="*/ 46 h 46"/>
                  <a:gd name="T2" fmla="*/ 4 w 12"/>
                  <a:gd name="T3" fmla="*/ 46 h 46"/>
                  <a:gd name="T4" fmla="*/ 4 w 12"/>
                  <a:gd name="T5" fmla="*/ 46 h 46"/>
                  <a:gd name="T6" fmla="*/ 8 w 12"/>
                  <a:gd name="T7" fmla="*/ 42 h 46"/>
                  <a:gd name="T8" fmla="*/ 12 w 12"/>
                  <a:gd name="T9" fmla="*/ 42 h 46"/>
                  <a:gd name="T10" fmla="*/ 12 w 12"/>
                  <a:gd name="T11" fmla="*/ 3 h 46"/>
                  <a:gd name="T12" fmla="*/ 4 w 12"/>
                  <a:gd name="T13" fmla="*/ 0 h 46"/>
                  <a:gd name="T14" fmla="*/ 4 w 12"/>
                  <a:gd name="T15" fmla="*/ 0 h 46"/>
                  <a:gd name="T16" fmla="*/ 0 w 12"/>
                  <a:gd name="T17" fmla="*/ 3 h 46"/>
                  <a:gd name="T18" fmla="*/ 0 w 12"/>
                  <a:gd name="T19" fmla="*/ 6 h 46"/>
                  <a:gd name="T20" fmla="*/ 0 w 12"/>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46"/>
                  <a:gd name="T35" fmla="*/ 12 w 12"/>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46">
                    <a:moveTo>
                      <a:pt x="0" y="46"/>
                    </a:moveTo>
                    <a:lnTo>
                      <a:pt x="4" y="46"/>
                    </a:lnTo>
                    <a:lnTo>
                      <a:pt x="8" y="42"/>
                    </a:lnTo>
                    <a:lnTo>
                      <a:pt x="12" y="42"/>
                    </a:lnTo>
                    <a:lnTo>
                      <a:pt x="12"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04" name="Freeform 131"/>
              <p:cNvSpPr>
                <a:spLocks/>
              </p:cNvSpPr>
              <p:nvPr/>
            </p:nvSpPr>
            <p:spPr bwMode="auto">
              <a:xfrm>
                <a:off x="4265" y="2517"/>
                <a:ext cx="12" cy="46"/>
              </a:xfrm>
              <a:custGeom>
                <a:avLst/>
                <a:gdLst>
                  <a:gd name="T0" fmla="*/ 0 w 12"/>
                  <a:gd name="T1" fmla="*/ 46 h 46"/>
                  <a:gd name="T2" fmla="*/ 4 w 12"/>
                  <a:gd name="T3" fmla="*/ 46 h 46"/>
                  <a:gd name="T4" fmla="*/ 4 w 12"/>
                  <a:gd name="T5" fmla="*/ 46 h 46"/>
                  <a:gd name="T6" fmla="*/ 8 w 12"/>
                  <a:gd name="T7" fmla="*/ 43 h 46"/>
                  <a:gd name="T8" fmla="*/ 12 w 12"/>
                  <a:gd name="T9" fmla="*/ 43 h 46"/>
                  <a:gd name="T10" fmla="*/ 12 w 12"/>
                  <a:gd name="T11" fmla="*/ 3 h 46"/>
                  <a:gd name="T12" fmla="*/ 4 w 12"/>
                  <a:gd name="T13" fmla="*/ 0 h 46"/>
                  <a:gd name="T14" fmla="*/ 4 w 12"/>
                  <a:gd name="T15" fmla="*/ 0 h 46"/>
                  <a:gd name="T16" fmla="*/ 0 w 12"/>
                  <a:gd name="T17" fmla="*/ 3 h 46"/>
                  <a:gd name="T18" fmla="*/ 0 w 12"/>
                  <a:gd name="T19" fmla="*/ 6 h 46"/>
                  <a:gd name="T20" fmla="*/ 0 w 12"/>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46"/>
                  <a:gd name="T35" fmla="*/ 12 w 12"/>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46">
                    <a:moveTo>
                      <a:pt x="0" y="46"/>
                    </a:moveTo>
                    <a:lnTo>
                      <a:pt x="4" y="46"/>
                    </a:lnTo>
                    <a:lnTo>
                      <a:pt x="8" y="43"/>
                    </a:lnTo>
                    <a:lnTo>
                      <a:pt x="12" y="43"/>
                    </a:lnTo>
                    <a:lnTo>
                      <a:pt x="12" y="3"/>
                    </a:lnTo>
                    <a:lnTo>
                      <a:pt x="4" y="0"/>
                    </a:lnTo>
                    <a:lnTo>
                      <a:pt x="0" y="3"/>
                    </a:lnTo>
                    <a:lnTo>
                      <a:pt x="0" y="6"/>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05" name="Freeform 132"/>
              <p:cNvSpPr>
                <a:spLocks/>
              </p:cNvSpPr>
              <p:nvPr/>
            </p:nvSpPr>
            <p:spPr bwMode="auto">
              <a:xfrm>
                <a:off x="4265" y="2448"/>
                <a:ext cx="12" cy="46"/>
              </a:xfrm>
              <a:custGeom>
                <a:avLst/>
                <a:gdLst>
                  <a:gd name="T0" fmla="*/ 0 w 12"/>
                  <a:gd name="T1" fmla="*/ 46 h 46"/>
                  <a:gd name="T2" fmla="*/ 4 w 12"/>
                  <a:gd name="T3" fmla="*/ 46 h 46"/>
                  <a:gd name="T4" fmla="*/ 4 w 12"/>
                  <a:gd name="T5" fmla="*/ 46 h 46"/>
                  <a:gd name="T6" fmla="*/ 8 w 12"/>
                  <a:gd name="T7" fmla="*/ 43 h 46"/>
                  <a:gd name="T8" fmla="*/ 12 w 12"/>
                  <a:gd name="T9" fmla="*/ 43 h 46"/>
                  <a:gd name="T10" fmla="*/ 12 w 12"/>
                  <a:gd name="T11" fmla="*/ 3 h 46"/>
                  <a:gd name="T12" fmla="*/ 4 w 12"/>
                  <a:gd name="T13" fmla="*/ 0 h 46"/>
                  <a:gd name="T14" fmla="*/ 4 w 12"/>
                  <a:gd name="T15" fmla="*/ 0 h 46"/>
                  <a:gd name="T16" fmla="*/ 0 w 12"/>
                  <a:gd name="T17" fmla="*/ 3 h 46"/>
                  <a:gd name="T18" fmla="*/ 0 w 12"/>
                  <a:gd name="T19" fmla="*/ 7 h 46"/>
                  <a:gd name="T20" fmla="*/ 0 w 12"/>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46"/>
                  <a:gd name="T35" fmla="*/ 12 w 12"/>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46">
                    <a:moveTo>
                      <a:pt x="0" y="46"/>
                    </a:moveTo>
                    <a:lnTo>
                      <a:pt x="4" y="46"/>
                    </a:lnTo>
                    <a:lnTo>
                      <a:pt x="8" y="43"/>
                    </a:lnTo>
                    <a:lnTo>
                      <a:pt x="12" y="43"/>
                    </a:lnTo>
                    <a:lnTo>
                      <a:pt x="12" y="3"/>
                    </a:lnTo>
                    <a:lnTo>
                      <a:pt x="4" y="0"/>
                    </a:lnTo>
                    <a:lnTo>
                      <a:pt x="0" y="3"/>
                    </a:lnTo>
                    <a:lnTo>
                      <a:pt x="0" y="7"/>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06" name="Freeform 133"/>
              <p:cNvSpPr>
                <a:spLocks/>
              </p:cNvSpPr>
              <p:nvPr/>
            </p:nvSpPr>
            <p:spPr bwMode="auto">
              <a:xfrm>
                <a:off x="4265" y="2379"/>
                <a:ext cx="12" cy="46"/>
              </a:xfrm>
              <a:custGeom>
                <a:avLst/>
                <a:gdLst>
                  <a:gd name="T0" fmla="*/ 0 w 12"/>
                  <a:gd name="T1" fmla="*/ 46 h 46"/>
                  <a:gd name="T2" fmla="*/ 4 w 12"/>
                  <a:gd name="T3" fmla="*/ 46 h 46"/>
                  <a:gd name="T4" fmla="*/ 4 w 12"/>
                  <a:gd name="T5" fmla="*/ 46 h 46"/>
                  <a:gd name="T6" fmla="*/ 8 w 12"/>
                  <a:gd name="T7" fmla="*/ 43 h 46"/>
                  <a:gd name="T8" fmla="*/ 12 w 12"/>
                  <a:gd name="T9" fmla="*/ 43 h 46"/>
                  <a:gd name="T10" fmla="*/ 12 w 12"/>
                  <a:gd name="T11" fmla="*/ 3 h 46"/>
                  <a:gd name="T12" fmla="*/ 4 w 12"/>
                  <a:gd name="T13" fmla="*/ 0 h 46"/>
                  <a:gd name="T14" fmla="*/ 4 w 12"/>
                  <a:gd name="T15" fmla="*/ 0 h 46"/>
                  <a:gd name="T16" fmla="*/ 0 w 12"/>
                  <a:gd name="T17" fmla="*/ 3 h 46"/>
                  <a:gd name="T18" fmla="*/ 0 w 12"/>
                  <a:gd name="T19" fmla="*/ 7 h 46"/>
                  <a:gd name="T20" fmla="*/ 0 w 12"/>
                  <a:gd name="T21" fmla="*/ 46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46"/>
                  <a:gd name="T35" fmla="*/ 12 w 12"/>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46">
                    <a:moveTo>
                      <a:pt x="0" y="46"/>
                    </a:moveTo>
                    <a:lnTo>
                      <a:pt x="4" y="46"/>
                    </a:lnTo>
                    <a:lnTo>
                      <a:pt x="8" y="43"/>
                    </a:lnTo>
                    <a:lnTo>
                      <a:pt x="12" y="43"/>
                    </a:lnTo>
                    <a:lnTo>
                      <a:pt x="12" y="3"/>
                    </a:lnTo>
                    <a:lnTo>
                      <a:pt x="4" y="0"/>
                    </a:lnTo>
                    <a:lnTo>
                      <a:pt x="0" y="3"/>
                    </a:lnTo>
                    <a:lnTo>
                      <a:pt x="0" y="7"/>
                    </a:lnTo>
                    <a:lnTo>
                      <a:pt x="0" y="46"/>
                    </a:lnTo>
                    <a:close/>
                  </a:path>
                </a:pathLst>
              </a:custGeom>
              <a:solidFill>
                <a:schemeClr val="tx1"/>
              </a:solidFill>
              <a:ln w="9525">
                <a:solidFill>
                  <a:schemeClr val="tx1"/>
                </a:solidFill>
                <a:round/>
                <a:headEnd/>
                <a:tailEnd/>
              </a:ln>
            </p:spPr>
            <p:txBody>
              <a:bodyPr/>
              <a:lstStyle/>
              <a:p>
                <a:endParaRPr lang="zh-CN" altLang="en-US"/>
              </a:p>
            </p:txBody>
          </p:sp>
          <p:sp>
            <p:nvSpPr>
              <p:cNvPr id="143507" name="Freeform 134"/>
              <p:cNvSpPr>
                <a:spLocks/>
              </p:cNvSpPr>
              <p:nvPr/>
            </p:nvSpPr>
            <p:spPr bwMode="auto">
              <a:xfrm>
                <a:off x="4265" y="2320"/>
                <a:ext cx="12" cy="36"/>
              </a:xfrm>
              <a:custGeom>
                <a:avLst/>
                <a:gdLst>
                  <a:gd name="T0" fmla="*/ 0 w 12"/>
                  <a:gd name="T1" fmla="*/ 36 h 36"/>
                  <a:gd name="T2" fmla="*/ 4 w 12"/>
                  <a:gd name="T3" fmla="*/ 36 h 36"/>
                  <a:gd name="T4" fmla="*/ 4 w 12"/>
                  <a:gd name="T5" fmla="*/ 36 h 36"/>
                  <a:gd name="T6" fmla="*/ 8 w 12"/>
                  <a:gd name="T7" fmla="*/ 33 h 36"/>
                  <a:gd name="T8" fmla="*/ 12 w 12"/>
                  <a:gd name="T9" fmla="*/ 33 h 36"/>
                  <a:gd name="T10" fmla="*/ 12 w 12"/>
                  <a:gd name="T11" fmla="*/ 3 h 36"/>
                  <a:gd name="T12" fmla="*/ 4 w 12"/>
                  <a:gd name="T13" fmla="*/ 0 h 36"/>
                  <a:gd name="T14" fmla="*/ 4 w 12"/>
                  <a:gd name="T15" fmla="*/ 0 h 36"/>
                  <a:gd name="T16" fmla="*/ 0 w 12"/>
                  <a:gd name="T17" fmla="*/ 3 h 36"/>
                  <a:gd name="T18" fmla="*/ 0 w 12"/>
                  <a:gd name="T19" fmla="*/ 7 h 36"/>
                  <a:gd name="T20" fmla="*/ 0 w 12"/>
                  <a:gd name="T21" fmla="*/ 36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36"/>
                  <a:gd name="T35" fmla="*/ 12 w 12"/>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36">
                    <a:moveTo>
                      <a:pt x="0" y="36"/>
                    </a:moveTo>
                    <a:lnTo>
                      <a:pt x="4" y="36"/>
                    </a:lnTo>
                    <a:lnTo>
                      <a:pt x="8" y="33"/>
                    </a:lnTo>
                    <a:lnTo>
                      <a:pt x="12" y="33"/>
                    </a:lnTo>
                    <a:lnTo>
                      <a:pt x="12" y="3"/>
                    </a:lnTo>
                    <a:lnTo>
                      <a:pt x="4" y="0"/>
                    </a:lnTo>
                    <a:lnTo>
                      <a:pt x="0" y="3"/>
                    </a:lnTo>
                    <a:lnTo>
                      <a:pt x="0" y="7"/>
                    </a:lnTo>
                    <a:lnTo>
                      <a:pt x="0" y="36"/>
                    </a:lnTo>
                    <a:close/>
                  </a:path>
                </a:pathLst>
              </a:custGeom>
              <a:solidFill>
                <a:schemeClr val="tx1"/>
              </a:solidFill>
              <a:ln w="9525">
                <a:solidFill>
                  <a:schemeClr val="tx1"/>
                </a:solidFill>
                <a:round/>
                <a:headEnd/>
                <a:tailEnd/>
              </a:ln>
            </p:spPr>
            <p:txBody>
              <a:bodyPr/>
              <a:lstStyle/>
              <a:p>
                <a:endParaRPr lang="zh-CN" altLang="en-US"/>
              </a:p>
            </p:txBody>
          </p:sp>
        </p:grpSp>
        <p:grpSp>
          <p:nvGrpSpPr>
            <p:cNvPr id="143429" name="Group 135"/>
            <p:cNvGrpSpPr>
              <a:grpSpLocks/>
            </p:cNvGrpSpPr>
            <p:nvPr/>
          </p:nvGrpSpPr>
          <p:grpSpPr bwMode="auto">
            <a:xfrm>
              <a:off x="3904" y="2780"/>
              <a:ext cx="85" cy="167"/>
              <a:chOff x="3904" y="2924"/>
              <a:chExt cx="85" cy="167"/>
            </a:xfrm>
          </p:grpSpPr>
          <p:sp>
            <p:nvSpPr>
              <p:cNvPr id="143499" name="Freeform 136"/>
              <p:cNvSpPr>
                <a:spLocks/>
              </p:cNvSpPr>
              <p:nvPr/>
            </p:nvSpPr>
            <p:spPr bwMode="auto">
              <a:xfrm>
                <a:off x="3904" y="2924"/>
                <a:ext cx="27" cy="46"/>
              </a:xfrm>
              <a:custGeom>
                <a:avLst/>
                <a:gdLst>
                  <a:gd name="T0" fmla="*/ 12 w 27"/>
                  <a:gd name="T1" fmla="*/ 3 h 46"/>
                  <a:gd name="T2" fmla="*/ 4 w 27"/>
                  <a:gd name="T3" fmla="*/ 0 h 46"/>
                  <a:gd name="T4" fmla="*/ 4 w 27"/>
                  <a:gd name="T5" fmla="*/ 0 h 46"/>
                  <a:gd name="T6" fmla="*/ 0 w 27"/>
                  <a:gd name="T7" fmla="*/ 3 h 46"/>
                  <a:gd name="T8" fmla="*/ 0 w 27"/>
                  <a:gd name="T9" fmla="*/ 6 h 46"/>
                  <a:gd name="T10" fmla="*/ 16 w 27"/>
                  <a:gd name="T11" fmla="*/ 43 h 46"/>
                  <a:gd name="T12" fmla="*/ 20 w 27"/>
                  <a:gd name="T13" fmla="*/ 46 h 46"/>
                  <a:gd name="T14" fmla="*/ 23 w 27"/>
                  <a:gd name="T15" fmla="*/ 46 h 46"/>
                  <a:gd name="T16" fmla="*/ 27 w 27"/>
                  <a:gd name="T17" fmla="*/ 43 h 46"/>
                  <a:gd name="T18" fmla="*/ 27 w 27"/>
                  <a:gd name="T19" fmla="*/ 39 h 46"/>
                  <a:gd name="T20" fmla="*/ 12 w 27"/>
                  <a:gd name="T21" fmla="*/ 3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12" y="3"/>
                    </a:moveTo>
                    <a:lnTo>
                      <a:pt x="4" y="0"/>
                    </a:lnTo>
                    <a:lnTo>
                      <a:pt x="0" y="3"/>
                    </a:lnTo>
                    <a:lnTo>
                      <a:pt x="0" y="6"/>
                    </a:lnTo>
                    <a:lnTo>
                      <a:pt x="16" y="43"/>
                    </a:lnTo>
                    <a:lnTo>
                      <a:pt x="20" y="46"/>
                    </a:lnTo>
                    <a:lnTo>
                      <a:pt x="23" y="46"/>
                    </a:lnTo>
                    <a:lnTo>
                      <a:pt x="27" y="43"/>
                    </a:lnTo>
                    <a:lnTo>
                      <a:pt x="27" y="39"/>
                    </a:lnTo>
                    <a:lnTo>
                      <a:pt x="12" y="3"/>
                    </a:lnTo>
                    <a:close/>
                  </a:path>
                </a:pathLst>
              </a:custGeom>
              <a:solidFill>
                <a:schemeClr val="tx1"/>
              </a:solidFill>
              <a:ln w="9525">
                <a:solidFill>
                  <a:schemeClr val="tx1"/>
                </a:solidFill>
                <a:round/>
                <a:headEnd/>
                <a:tailEnd/>
              </a:ln>
            </p:spPr>
            <p:txBody>
              <a:bodyPr/>
              <a:lstStyle/>
              <a:p>
                <a:endParaRPr lang="zh-CN" altLang="en-US"/>
              </a:p>
            </p:txBody>
          </p:sp>
          <p:sp>
            <p:nvSpPr>
              <p:cNvPr id="143500" name="Freeform 137"/>
              <p:cNvSpPr>
                <a:spLocks/>
              </p:cNvSpPr>
              <p:nvPr/>
            </p:nvSpPr>
            <p:spPr bwMode="auto">
              <a:xfrm>
                <a:off x="3931" y="2986"/>
                <a:ext cx="27" cy="46"/>
              </a:xfrm>
              <a:custGeom>
                <a:avLst/>
                <a:gdLst>
                  <a:gd name="T0" fmla="*/ 12 w 27"/>
                  <a:gd name="T1" fmla="*/ 4 h 46"/>
                  <a:gd name="T2" fmla="*/ 8 w 27"/>
                  <a:gd name="T3" fmla="*/ 0 h 46"/>
                  <a:gd name="T4" fmla="*/ 4 w 27"/>
                  <a:gd name="T5" fmla="*/ 0 h 46"/>
                  <a:gd name="T6" fmla="*/ 0 w 27"/>
                  <a:gd name="T7" fmla="*/ 4 h 46"/>
                  <a:gd name="T8" fmla="*/ 0 w 27"/>
                  <a:gd name="T9" fmla="*/ 7 h 46"/>
                  <a:gd name="T10" fmla="*/ 16 w 27"/>
                  <a:gd name="T11" fmla="*/ 43 h 46"/>
                  <a:gd name="T12" fmla="*/ 19 w 27"/>
                  <a:gd name="T13" fmla="*/ 46 h 46"/>
                  <a:gd name="T14" fmla="*/ 23 w 27"/>
                  <a:gd name="T15" fmla="*/ 46 h 46"/>
                  <a:gd name="T16" fmla="*/ 27 w 27"/>
                  <a:gd name="T17" fmla="*/ 43 h 46"/>
                  <a:gd name="T18" fmla="*/ 27 w 27"/>
                  <a:gd name="T19" fmla="*/ 40 h 46"/>
                  <a:gd name="T20" fmla="*/ 12 w 27"/>
                  <a:gd name="T21" fmla="*/ 4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6"/>
                  <a:gd name="T35" fmla="*/ 27 w 27"/>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6">
                    <a:moveTo>
                      <a:pt x="12" y="4"/>
                    </a:moveTo>
                    <a:lnTo>
                      <a:pt x="8" y="0"/>
                    </a:lnTo>
                    <a:lnTo>
                      <a:pt x="4" y="0"/>
                    </a:lnTo>
                    <a:lnTo>
                      <a:pt x="0" y="4"/>
                    </a:lnTo>
                    <a:lnTo>
                      <a:pt x="0" y="7"/>
                    </a:lnTo>
                    <a:lnTo>
                      <a:pt x="16" y="43"/>
                    </a:lnTo>
                    <a:lnTo>
                      <a:pt x="19" y="46"/>
                    </a:lnTo>
                    <a:lnTo>
                      <a:pt x="23" y="46"/>
                    </a:lnTo>
                    <a:lnTo>
                      <a:pt x="27" y="43"/>
                    </a:lnTo>
                    <a:lnTo>
                      <a:pt x="27" y="40"/>
                    </a:lnTo>
                    <a:lnTo>
                      <a:pt x="12" y="4"/>
                    </a:lnTo>
                    <a:close/>
                  </a:path>
                </a:pathLst>
              </a:custGeom>
              <a:solidFill>
                <a:schemeClr val="tx1"/>
              </a:solidFill>
              <a:ln w="9525">
                <a:solidFill>
                  <a:schemeClr val="tx1"/>
                </a:solidFill>
                <a:round/>
                <a:headEnd/>
                <a:tailEnd/>
              </a:ln>
            </p:spPr>
            <p:txBody>
              <a:bodyPr/>
              <a:lstStyle/>
              <a:p>
                <a:endParaRPr lang="zh-CN" altLang="en-US"/>
              </a:p>
            </p:txBody>
          </p:sp>
          <p:sp>
            <p:nvSpPr>
              <p:cNvPr id="143501" name="Freeform 138"/>
              <p:cNvSpPr>
                <a:spLocks/>
              </p:cNvSpPr>
              <p:nvPr/>
            </p:nvSpPr>
            <p:spPr bwMode="auto">
              <a:xfrm>
                <a:off x="3962" y="3052"/>
                <a:ext cx="27" cy="39"/>
              </a:xfrm>
              <a:custGeom>
                <a:avLst/>
                <a:gdLst>
                  <a:gd name="T0" fmla="*/ 11 w 27"/>
                  <a:gd name="T1" fmla="*/ 3 h 39"/>
                  <a:gd name="T2" fmla="*/ 8 w 27"/>
                  <a:gd name="T3" fmla="*/ 0 h 39"/>
                  <a:gd name="T4" fmla="*/ 4 w 27"/>
                  <a:gd name="T5" fmla="*/ 0 h 39"/>
                  <a:gd name="T6" fmla="*/ 0 w 27"/>
                  <a:gd name="T7" fmla="*/ 3 h 39"/>
                  <a:gd name="T8" fmla="*/ 0 w 27"/>
                  <a:gd name="T9" fmla="*/ 6 h 39"/>
                  <a:gd name="T10" fmla="*/ 15 w 27"/>
                  <a:gd name="T11" fmla="*/ 39 h 39"/>
                  <a:gd name="T12" fmla="*/ 19 w 27"/>
                  <a:gd name="T13" fmla="*/ 39 h 39"/>
                  <a:gd name="T14" fmla="*/ 19 w 27"/>
                  <a:gd name="T15" fmla="*/ 39 h 39"/>
                  <a:gd name="T16" fmla="*/ 23 w 27"/>
                  <a:gd name="T17" fmla="*/ 36 h 39"/>
                  <a:gd name="T18" fmla="*/ 27 w 27"/>
                  <a:gd name="T19" fmla="*/ 36 h 39"/>
                  <a:gd name="T20" fmla="*/ 11 w 27"/>
                  <a:gd name="T21" fmla="*/ 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39"/>
                  <a:gd name="T35" fmla="*/ 27 w 27"/>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39">
                    <a:moveTo>
                      <a:pt x="11" y="3"/>
                    </a:moveTo>
                    <a:lnTo>
                      <a:pt x="8" y="0"/>
                    </a:lnTo>
                    <a:lnTo>
                      <a:pt x="4" y="0"/>
                    </a:lnTo>
                    <a:lnTo>
                      <a:pt x="0" y="3"/>
                    </a:lnTo>
                    <a:lnTo>
                      <a:pt x="0" y="6"/>
                    </a:lnTo>
                    <a:lnTo>
                      <a:pt x="15" y="39"/>
                    </a:lnTo>
                    <a:lnTo>
                      <a:pt x="19" y="39"/>
                    </a:lnTo>
                    <a:lnTo>
                      <a:pt x="23" y="36"/>
                    </a:lnTo>
                    <a:lnTo>
                      <a:pt x="27" y="36"/>
                    </a:lnTo>
                    <a:lnTo>
                      <a:pt x="11" y="3"/>
                    </a:lnTo>
                    <a:close/>
                  </a:path>
                </a:pathLst>
              </a:custGeom>
              <a:solidFill>
                <a:schemeClr val="tx1"/>
              </a:solidFill>
              <a:ln w="9525">
                <a:solidFill>
                  <a:schemeClr val="tx1"/>
                </a:solidFill>
                <a:round/>
                <a:headEnd/>
                <a:tailEnd/>
              </a:ln>
            </p:spPr>
            <p:txBody>
              <a:bodyPr/>
              <a:lstStyle/>
              <a:p>
                <a:endParaRPr lang="zh-CN" altLang="en-US"/>
              </a:p>
            </p:txBody>
          </p:sp>
        </p:grpSp>
        <p:grpSp>
          <p:nvGrpSpPr>
            <p:cNvPr id="143430" name="Group 139"/>
            <p:cNvGrpSpPr>
              <a:grpSpLocks/>
            </p:cNvGrpSpPr>
            <p:nvPr/>
          </p:nvGrpSpPr>
          <p:grpSpPr bwMode="auto">
            <a:xfrm>
              <a:off x="3425" y="2176"/>
              <a:ext cx="848" cy="10"/>
              <a:chOff x="3425" y="2320"/>
              <a:chExt cx="848" cy="10"/>
            </a:xfrm>
          </p:grpSpPr>
          <p:sp>
            <p:nvSpPr>
              <p:cNvPr id="143488" name="Freeform 140"/>
              <p:cNvSpPr>
                <a:spLocks/>
              </p:cNvSpPr>
              <p:nvPr/>
            </p:nvSpPr>
            <p:spPr bwMode="auto">
              <a:xfrm>
                <a:off x="3425" y="2320"/>
                <a:ext cx="54" cy="10"/>
              </a:xfrm>
              <a:custGeom>
                <a:avLst/>
                <a:gdLst>
                  <a:gd name="T0" fmla="*/ 7 w 54"/>
                  <a:gd name="T1" fmla="*/ 0 h 10"/>
                  <a:gd name="T2" fmla="*/ 4 w 54"/>
                  <a:gd name="T3" fmla="*/ 0 h 10"/>
                  <a:gd name="T4" fmla="*/ 0 w 54"/>
                  <a:gd name="T5" fmla="*/ 3 h 10"/>
                  <a:gd name="T6" fmla="*/ 0 w 54"/>
                  <a:gd name="T7" fmla="*/ 3 h 10"/>
                  <a:gd name="T8" fmla="*/ 4 w 54"/>
                  <a:gd name="T9" fmla="*/ 10 h 10"/>
                  <a:gd name="T10" fmla="*/ 46 w 54"/>
                  <a:gd name="T11" fmla="*/ 10 h 10"/>
                  <a:gd name="T12" fmla="*/ 50 w 54"/>
                  <a:gd name="T13" fmla="*/ 10 h 10"/>
                  <a:gd name="T14" fmla="*/ 54 w 54"/>
                  <a:gd name="T15" fmla="*/ 7 h 10"/>
                  <a:gd name="T16" fmla="*/ 54 w 54"/>
                  <a:gd name="T17" fmla="*/ 3 h 10"/>
                  <a:gd name="T18" fmla="*/ 50 w 54"/>
                  <a:gd name="T19" fmla="*/ 0 h 10"/>
                  <a:gd name="T20" fmla="*/ 7 w 54"/>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10"/>
                  <a:gd name="T35" fmla="*/ 54 w 54"/>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10">
                    <a:moveTo>
                      <a:pt x="7" y="0"/>
                    </a:moveTo>
                    <a:lnTo>
                      <a:pt x="4" y="0"/>
                    </a:lnTo>
                    <a:lnTo>
                      <a:pt x="0" y="3"/>
                    </a:lnTo>
                    <a:lnTo>
                      <a:pt x="4" y="10"/>
                    </a:lnTo>
                    <a:lnTo>
                      <a:pt x="46" y="10"/>
                    </a:lnTo>
                    <a:lnTo>
                      <a:pt x="50" y="10"/>
                    </a:lnTo>
                    <a:lnTo>
                      <a:pt x="54" y="7"/>
                    </a:lnTo>
                    <a:lnTo>
                      <a:pt x="54" y="3"/>
                    </a:lnTo>
                    <a:lnTo>
                      <a:pt x="50"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489" name="Freeform 141"/>
              <p:cNvSpPr>
                <a:spLocks/>
              </p:cNvSpPr>
              <p:nvPr/>
            </p:nvSpPr>
            <p:spPr bwMode="auto">
              <a:xfrm>
                <a:off x="3502" y="2320"/>
                <a:ext cx="57" cy="10"/>
              </a:xfrm>
              <a:custGeom>
                <a:avLst/>
                <a:gdLst>
                  <a:gd name="T0" fmla="*/ 7 w 57"/>
                  <a:gd name="T1" fmla="*/ 0 h 10"/>
                  <a:gd name="T2" fmla="*/ 3 w 57"/>
                  <a:gd name="T3" fmla="*/ 0 h 10"/>
                  <a:gd name="T4" fmla="*/ 0 w 57"/>
                  <a:gd name="T5" fmla="*/ 3 h 10"/>
                  <a:gd name="T6" fmla="*/ 0 w 57"/>
                  <a:gd name="T7" fmla="*/ 7 h 10"/>
                  <a:gd name="T8" fmla="*/ 3 w 57"/>
                  <a:gd name="T9" fmla="*/ 10 h 10"/>
                  <a:gd name="T10" fmla="*/ 49 w 57"/>
                  <a:gd name="T11" fmla="*/ 10 h 10"/>
                  <a:gd name="T12" fmla="*/ 53 w 57"/>
                  <a:gd name="T13" fmla="*/ 10 h 10"/>
                  <a:gd name="T14" fmla="*/ 57 w 57"/>
                  <a:gd name="T15" fmla="*/ 7 h 10"/>
                  <a:gd name="T16" fmla="*/ 57 w 57"/>
                  <a:gd name="T17" fmla="*/ 3 h 10"/>
                  <a:gd name="T18" fmla="*/ 53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3" y="0"/>
                    </a:lnTo>
                    <a:lnTo>
                      <a:pt x="0" y="3"/>
                    </a:lnTo>
                    <a:lnTo>
                      <a:pt x="0" y="7"/>
                    </a:lnTo>
                    <a:lnTo>
                      <a:pt x="3" y="10"/>
                    </a:lnTo>
                    <a:lnTo>
                      <a:pt x="49" y="10"/>
                    </a:lnTo>
                    <a:lnTo>
                      <a:pt x="53" y="10"/>
                    </a:lnTo>
                    <a:lnTo>
                      <a:pt x="57" y="7"/>
                    </a:lnTo>
                    <a:lnTo>
                      <a:pt x="57" y="3"/>
                    </a:lnTo>
                    <a:lnTo>
                      <a:pt x="53"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490" name="Freeform 142"/>
              <p:cNvSpPr>
                <a:spLocks/>
              </p:cNvSpPr>
              <p:nvPr/>
            </p:nvSpPr>
            <p:spPr bwMode="auto">
              <a:xfrm>
                <a:off x="3582"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491" name="Freeform 143"/>
              <p:cNvSpPr>
                <a:spLocks/>
              </p:cNvSpPr>
              <p:nvPr/>
            </p:nvSpPr>
            <p:spPr bwMode="auto">
              <a:xfrm>
                <a:off x="3663" y="2320"/>
                <a:ext cx="57" cy="10"/>
              </a:xfrm>
              <a:custGeom>
                <a:avLst/>
                <a:gdLst>
                  <a:gd name="T0" fmla="*/ 7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3 w 57"/>
                  <a:gd name="T13" fmla="*/ 10 h 10"/>
                  <a:gd name="T14" fmla="*/ 57 w 57"/>
                  <a:gd name="T15" fmla="*/ 7 h 10"/>
                  <a:gd name="T16" fmla="*/ 57 w 57"/>
                  <a:gd name="T17" fmla="*/ 3 h 10"/>
                  <a:gd name="T18" fmla="*/ 53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4" y="0"/>
                    </a:lnTo>
                    <a:lnTo>
                      <a:pt x="0" y="3"/>
                    </a:lnTo>
                    <a:lnTo>
                      <a:pt x="0" y="7"/>
                    </a:lnTo>
                    <a:lnTo>
                      <a:pt x="4" y="10"/>
                    </a:lnTo>
                    <a:lnTo>
                      <a:pt x="50" y="10"/>
                    </a:lnTo>
                    <a:lnTo>
                      <a:pt x="53" y="10"/>
                    </a:lnTo>
                    <a:lnTo>
                      <a:pt x="57" y="7"/>
                    </a:lnTo>
                    <a:lnTo>
                      <a:pt x="57" y="3"/>
                    </a:lnTo>
                    <a:lnTo>
                      <a:pt x="53"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492" name="Freeform 144"/>
              <p:cNvSpPr>
                <a:spLocks/>
              </p:cNvSpPr>
              <p:nvPr/>
            </p:nvSpPr>
            <p:spPr bwMode="auto">
              <a:xfrm>
                <a:off x="3743"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493" name="Freeform 145"/>
              <p:cNvSpPr>
                <a:spLocks/>
              </p:cNvSpPr>
              <p:nvPr/>
            </p:nvSpPr>
            <p:spPr bwMode="auto">
              <a:xfrm>
                <a:off x="3824" y="2320"/>
                <a:ext cx="57" cy="10"/>
              </a:xfrm>
              <a:custGeom>
                <a:avLst/>
                <a:gdLst>
                  <a:gd name="T0" fmla="*/ 7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4 w 57"/>
                  <a:gd name="T13" fmla="*/ 10 h 10"/>
                  <a:gd name="T14" fmla="*/ 57 w 57"/>
                  <a:gd name="T15" fmla="*/ 7 h 10"/>
                  <a:gd name="T16" fmla="*/ 57 w 57"/>
                  <a:gd name="T17" fmla="*/ 3 h 10"/>
                  <a:gd name="T18" fmla="*/ 54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4" y="0"/>
                    </a:lnTo>
                    <a:lnTo>
                      <a:pt x="0" y="3"/>
                    </a:lnTo>
                    <a:lnTo>
                      <a:pt x="0" y="7"/>
                    </a:lnTo>
                    <a:lnTo>
                      <a:pt x="4" y="10"/>
                    </a:lnTo>
                    <a:lnTo>
                      <a:pt x="50" y="10"/>
                    </a:lnTo>
                    <a:lnTo>
                      <a:pt x="54" y="10"/>
                    </a:lnTo>
                    <a:lnTo>
                      <a:pt x="57" y="7"/>
                    </a:lnTo>
                    <a:lnTo>
                      <a:pt x="57" y="3"/>
                    </a:lnTo>
                    <a:lnTo>
                      <a:pt x="54"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494" name="Freeform 146"/>
              <p:cNvSpPr>
                <a:spLocks/>
              </p:cNvSpPr>
              <p:nvPr/>
            </p:nvSpPr>
            <p:spPr bwMode="auto">
              <a:xfrm>
                <a:off x="3904"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495" name="Freeform 147"/>
              <p:cNvSpPr>
                <a:spLocks/>
              </p:cNvSpPr>
              <p:nvPr/>
            </p:nvSpPr>
            <p:spPr bwMode="auto">
              <a:xfrm>
                <a:off x="3985" y="2320"/>
                <a:ext cx="57" cy="10"/>
              </a:xfrm>
              <a:custGeom>
                <a:avLst/>
                <a:gdLst>
                  <a:gd name="T0" fmla="*/ 8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4 w 57"/>
                  <a:gd name="T13" fmla="*/ 10 h 10"/>
                  <a:gd name="T14" fmla="*/ 57 w 57"/>
                  <a:gd name="T15" fmla="*/ 7 h 10"/>
                  <a:gd name="T16" fmla="*/ 57 w 57"/>
                  <a:gd name="T17" fmla="*/ 3 h 10"/>
                  <a:gd name="T18" fmla="*/ 54 w 57"/>
                  <a:gd name="T19" fmla="*/ 0 h 10"/>
                  <a:gd name="T20" fmla="*/ 8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8" y="0"/>
                    </a:moveTo>
                    <a:lnTo>
                      <a:pt x="4" y="0"/>
                    </a:lnTo>
                    <a:lnTo>
                      <a:pt x="0" y="3"/>
                    </a:lnTo>
                    <a:lnTo>
                      <a:pt x="0" y="7"/>
                    </a:lnTo>
                    <a:lnTo>
                      <a:pt x="4" y="10"/>
                    </a:lnTo>
                    <a:lnTo>
                      <a:pt x="50" y="10"/>
                    </a:lnTo>
                    <a:lnTo>
                      <a:pt x="54" y="10"/>
                    </a:lnTo>
                    <a:lnTo>
                      <a:pt x="57" y="7"/>
                    </a:lnTo>
                    <a:lnTo>
                      <a:pt x="57"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496" name="Freeform 148"/>
              <p:cNvSpPr>
                <a:spLocks/>
              </p:cNvSpPr>
              <p:nvPr/>
            </p:nvSpPr>
            <p:spPr bwMode="auto">
              <a:xfrm>
                <a:off x="4066" y="2320"/>
                <a:ext cx="57" cy="10"/>
              </a:xfrm>
              <a:custGeom>
                <a:avLst/>
                <a:gdLst>
                  <a:gd name="T0" fmla="*/ 7 w 57"/>
                  <a:gd name="T1" fmla="*/ 0 h 10"/>
                  <a:gd name="T2" fmla="*/ 3 w 57"/>
                  <a:gd name="T3" fmla="*/ 0 h 10"/>
                  <a:gd name="T4" fmla="*/ 0 w 57"/>
                  <a:gd name="T5" fmla="*/ 3 h 10"/>
                  <a:gd name="T6" fmla="*/ 0 w 57"/>
                  <a:gd name="T7" fmla="*/ 7 h 10"/>
                  <a:gd name="T8" fmla="*/ 3 w 57"/>
                  <a:gd name="T9" fmla="*/ 10 h 10"/>
                  <a:gd name="T10" fmla="*/ 49 w 57"/>
                  <a:gd name="T11" fmla="*/ 10 h 10"/>
                  <a:gd name="T12" fmla="*/ 53 w 57"/>
                  <a:gd name="T13" fmla="*/ 10 h 10"/>
                  <a:gd name="T14" fmla="*/ 57 w 57"/>
                  <a:gd name="T15" fmla="*/ 7 h 10"/>
                  <a:gd name="T16" fmla="*/ 57 w 57"/>
                  <a:gd name="T17" fmla="*/ 3 h 10"/>
                  <a:gd name="T18" fmla="*/ 53 w 57"/>
                  <a:gd name="T19" fmla="*/ 0 h 10"/>
                  <a:gd name="T20" fmla="*/ 7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7" y="0"/>
                    </a:moveTo>
                    <a:lnTo>
                      <a:pt x="3" y="0"/>
                    </a:lnTo>
                    <a:lnTo>
                      <a:pt x="0" y="3"/>
                    </a:lnTo>
                    <a:lnTo>
                      <a:pt x="0" y="7"/>
                    </a:lnTo>
                    <a:lnTo>
                      <a:pt x="3" y="10"/>
                    </a:lnTo>
                    <a:lnTo>
                      <a:pt x="49" y="10"/>
                    </a:lnTo>
                    <a:lnTo>
                      <a:pt x="53" y="10"/>
                    </a:lnTo>
                    <a:lnTo>
                      <a:pt x="57" y="7"/>
                    </a:lnTo>
                    <a:lnTo>
                      <a:pt x="57" y="3"/>
                    </a:lnTo>
                    <a:lnTo>
                      <a:pt x="53" y="0"/>
                    </a:lnTo>
                    <a:lnTo>
                      <a:pt x="7" y="0"/>
                    </a:lnTo>
                    <a:close/>
                  </a:path>
                </a:pathLst>
              </a:custGeom>
              <a:solidFill>
                <a:schemeClr val="tx1"/>
              </a:solidFill>
              <a:ln w="9525">
                <a:solidFill>
                  <a:schemeClr val="tx1"/>
                </a:solidFill>
                <a:round/>
                <a:headEnd/>
                <a:tailEnd/>
              </a:ln>
            </p:spPr>
            <p:txBody>
              <a:bodyPr/>
              <a:lstStyle/>
              <a:p>
                <a:endParaRPr lang="zh-CN" altLang="en-US"/>
              </a:p>
            </p:txBody>
          </p:sp>
          <p:sp>
            <p:nvSpPr>
              <p:cNvPr id="143497" name="Freeform 149"/>
              <p:cNvSpPr>
                <a:spLocks/>
              </p:cNvSpPr>
              <p:nvPr/>
            </p:nvSpPr>
            <p:spPr bwMode="auto">
              <a:xfrm>
                <a:off x="4146" y="2320"/>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tx1"/>
              </a:solidFill>
              <a:ln w="9525">
                <a:solidFill>
                  <a:schemeClr val="tx1"/>
                </a:solidFill>
                <a:round/>
                <a:headEnd/>
                <a:tailEnd/>
              </a:ln>
            </p:spPr>
            <p:txBody>
              <a:bodyPr/>
              <a:lstStyle/>
              <a:p>
                <a:endParaRPr lang="zh-CN" altLang="en-US"/>
              </a:p>
            </p:txBody>
          </p:sp>
          <p:sp>
            <p:nvSpPr>
              <p:cNvPr id="143498" name="Freeform 150"/>
              <p:cNvSpPr>
                <a:spLocks/>
              </p:cNvSpPr>
              <p:nvPr/>
            </p:nvSpPr>
            <p:spPr bwMode="auto">
              <a:xfrm>
                <a:off x="4227" y="2320"/>
                <a:ext cx="46" cy="10"/>
              </a:xfrm>
              <a:custGeom>
                <a:avLst/>
                <a:gdLst>
                  <a:gd name="T0" fmla="*/ 7 w 46"/>
                  <a:gd name="T1" fmla="*/ 0 h 10"/>
                  <a:gd name="T2" fmla="*/ 3 w 46"/>
                  <a:gd name="T3" fmla="*/ 0 h 10"/>
                  <a:gd name="T4" fmla="*/ 0 w 46"/>
                  <a:gd name="T5" fmla="*/ 3 h 10"/>
                  <a:gd name="T6" fmla="*/ 0 w 46"/>
                  <a:gd name="T7" fmla="*/ 7 h 10"/>
                  <a:gd name="T8" fmla="*/ 3 w 46"/>
                  <a:gd name="T9" fmla="*/ 10 h 10"/>
                  <a:gd name="T10" fmla="*/ 42 w 46"/>
                  <a:gd name="T11" fmla="*/ 10 h 10"/>
                  <a:gd name="T12" fmla="*/ 42 w 46"/>
                  <a:gd name="T13" fmla="*/ 7 h 10"/>
                  <a:gd name="T14" fmla="*/ 46 w 46"/>
                  <a:gd name="T15" fmla="*/ 3 h 10"/>
                  <a:gd name="T16" fmla="*/ 46 w 46"/>
                  <a:gd name="T17" fmla="*/ 3 h 10"/>
                  <a:gd name="T18" fmla="*/ 46 w 46"/>
                  <a:gd name="T19" fmla="*/ 0 h 10"/>
                  <a:gd name="T20" fmla="*/ 7 w 46"/>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
                  <a:gd name="T34" fmla="*/ 0 h 10"/>
                  <a:gd name="T35" fmla="*/ 46 w 46"/>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 h="10">
                    <a:moveTo>
                      <a:pt x="7" y="0"/>
                    </a:moveTo>
                    <a:lnTo>
                      <a:pt x="3" y="0"/>
                    </a:lnTo>
                    <a:lnTo>
                      <a:pt x="0" y="3"/>
                    </a:lnTo>
                    <a:lnTo>
                      <a:pt x="0" y="7"/>
                    </a:lnTo>
                    <a:lnTo>
                      <a:pt x="3" y="10"/>
                    </a:lnTo>
                    <a:lnTo>
                      <a:pt x="42" y="10"/>
                    </a:lnTo>
                    <a:lnTo>
                      <a:pt x="42" y="7"/>
                    </a:lnTo>
                    <a:lnTo>
                      <a:pt x="46" y="3"/>
                    </a:lnTo>
                    <a:lnTo>
                      <a:pt x="46" y="0"/>
                    </a:lnTo>
                    <a:lnTo>
                      <a:pt x="7" y="0"/>
                    </a:lnTo>
                    <a:close/>
                  </a:path>
                </a:pathLst>
              </a:custGeom>
              <a:solidFill>
                <a:schemeClr val="tx1"/>
              </a:solidFill>
              <a:ln w="9525">
                <a:solidFill>
                  <a:schemeClr val="tx1"/>
                </a:solidFill>
                <a:round/>
                <a:headEnd/>
                <a:tailEnd/>
              </a:ln>
            </p:spPr>
            <p:txBody>
              <a:bodyPr/>
              <a:lstStyle/>
              <a:p>
                <a:endParaRPr lang="zh-CN" altLang="en-US"/>
              </a:p>
            </p:txBody>
          </p:sp>
        </p:grpSp>
        <p:sp>
          <p:nvSpPr>
            <p:cNvPr id="143431" name="Line 151"/>
            <p:cNvSpPr>
              <a:spLocks noChangeShapeType="1"/>
            </p:cNvSpPr>
            <p:nvPr/>
          </p:nvSpPr>
          <p:spPr bwMode="auto">
            <a:xfrm>
              <a:off x="3502" y="2251"/>
              <a:ext cx="694" cy="1"/>
            </a:xfrm>
            <a:prstGeom prst="line">
              <a:avLst/>
            </a:prstGeom>
            <a:noFill/>
            <a:ln w="23813">
              <a:solidFill>
                <a:schemeClr val="tx1"/>
              </a:solidFill>
              <a:round/>
              <a:headEnd/>
              <a:tailEnd/>
            </a:ln>
          </p:spPr>
          <p:txBody>
            <a:bodyPr/>
            <a:lstStyle/>
            <a:p>
              <a:endParaRPr lang="zh-CN" altLang="en-US"/>
            </a:p>
          </p:txBody>
        </p:sp>
        <p:grpSp>
          <p:nvGrpSpPr>
            <p:cNvPr id="143432" name="Group 152"/>
            <p:cNvGrpSpPr>
              <a:grpSpLocks/>
            </p:cNvGrpSpPr>
            <p:nvPr/>
          </p:nvGrpSpPr>
          <p:grpSpPr bwMode="auto">
            <a:xfrm>
              <a:off x="3713" y="2928"/>
              <a:ext cx="272" cy="68"/>
              <a:chOff x="3713" y="3072"/>
              <a:chExt cx="272" cy="68"/>
            </a:xfrm>
          </p:grpSpPr>
          <p:sp>
            <p:nvSpPr>
              <p:cNvPr id="143483" name="Freeform 153"/>
              <p:cNvSpPr>
                <a:spLocks/>
              </p:cNvSpPr>
              <p:nvPr/>
            </p:nvSpPr>
            <p:spPr bwMode="auto">
              <a:xfrm>
                <a:off x="3713" y="3101"/>
                <a:ext cx="53" cy="10"/>
              </a:xfrm>
              <a:custGeom>
                <a:avLst/>
                <a:gdLst>
                  <a:gd name="T0" fmla="*/ 7 w 53"/>
                  <a:gd name="T1" fmla="*/ 0 h 10"/>
                  <a:gd name="T2" fmla="*/ 3 w 53"/>
                  <a:gd name="T3" fmla="*/ 0 h 10"/>
                  <a:gd name="T4" fmla="*/ 0 w 53"/>
                  <a:gd name="T5" fmla="*/ 3 h 10"/>
                  <a:gd name="T6" fmla="*/ 0 w 53"/>
                  <a:gd name="T7" fmla="*/ 3 h 10"/>
                  <a:gd name="T8" fmla="*/ 3 w 53"/>
                  <a:gd name="T9" fmla="*/ 10 h 10"/>
                  <a:gd name="T10" fmla="*/ 46 w 53"/>
                  <a:gd name="T11" fmla="*/ 10 h 10"/>
                  <a:gd name="T12" fmla="*/ 49 w 53"/>
                  <a:gd name="T13" fmla="*/ 10 h 10"/>
                  <a:gd name="T14" fmla="*/ 53 w 53"/>
                  <a:gd name="T15" fmla="*/ 7 h 10"/>
                  <a:gd name="T16" fmla="*/ 53 w 53"/>
                  <a:gd name="T17" fmla="*/ 3 h 10"/>
                  <a:gd name="T18" fmla="*/ 49 w 53"/>
                  <a:gd name="T19" fmla="*/ 0 h 10"/>
                  <a:gd name="T20" fmla="*/ 7 w 53"/>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10"/>
                  <a:gd name="T35" fmla="*/ 53 w 53"/>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10">
                    <a:moveTo>
                      <a:pt x="7" y="0"/>
                    </a:moveTo>
                    <a:lnTo>
                      <a:pt x="3" y="0"/>
                    </a:lnTo>
                    <a:lnTo>
                      <a:pt x="0" y="3"/>
                    </a:lnTo>
                    <a:lnTo>
                      <a:pt x="3" y="10"/>
                    </a:lnTo>
                    <a:lnTo>
                      <a:pt x="46" y="10"/>
                    </a:lnTo>
                    <a:lnTo>
                      <a:pt x="49" y="10"/>
                    </a:lnTo>
                    <a:lnTo>
                      <a:pt x="53" y="7"/>
                    </a:lnTo>
                    <a:lnTo>
                      <a:pt x="53" y="3"/>
                    </a:lnTo>
                    <a:lnTo>
                      <a:pt x="49" y="0"/>
                    </a:lnTo>
                    <a:lnTo>
                      <a:pt x="7" y="0"/>
                    </a:lnTo>
                    <a:close/>
                  </a:path>
                </a:pathLst>
              </a:custGeom>
              <a:solidFill>
                <a:schemeClr val="folHlink"/>
              </a:solidFill>
              <a:ln w="9525">
                <a:solidFill>
                  <a:schemeClr val="folHlink"/>
                </a:solidFill>
                <a:round/>
                <a:headEnd/>
                <a:tailEnd/>
              </a:ln>
            </p:spPr>
            <p:txBody>
              <a:bodyPr/>
              <a:lstStyle/>
              <a:p>
                <a:endParaRPr lang="zh-CN" altLang="en-US"/>
              </a:p>
            </p:txBody>
          </p:sp>
          <p:sp>
            <p:nvSpPr>
              <p:cNvPr id="143484" name="Freeform 154"/>
              <p:cNvSpPr>
                <a:spLocks/>
              </p:cNvSpPr>
              <p:nvPr/>
            </p:nvSpPr>
            <p:spPr bwMode="auto">
              <a:xfrm>
                <a:off x="3789" y="3101"/>
                <a:ext cx="58" cy="10"/>
              </a:xfrm>
              <a:custGeom>
                <a:avLst/>
                <a:gdLst>
                  <a:gd name="T0" fmla="*/ 8 w 58"/>
                  <a:gd name="T1" fmla="*/ 0 h 10"/>
                  <a:gd name="T2" fmla="*/ 4 w 58"/>
                  <a:gd name="T3" fmla="*/ 0 h 10"/>
                  <a:gd name="T4" fmla="*/ 0 w 58"/>
                  <a:gd name="T5" fmla="*/ 3 h 10"/>
                  <a:gd name="T6" fmla="*/ 0 w 58"/>
                  <a:gd name="T7" fmla="*/ 7 h 10"/>
                  <a:gd name="T8" fmla="*/ 4 w 58"/>
                  <a:gd name="T9" fmla="*/ 10 h 10"/>
                  <a:gd name="T10" fmla="*/ 50 w 58"/>
                  <a:gd name="T11" fmla="*/ 10 h 10"/>
                  <a:gd name="T12" fmla="*/ 54 w 58"/>
                  <a:gd name="T13" fmla="*/ 10 h 10"/>
                  <a:gd name="T14" fmla="*/ 58 w 58"/>
                  <a:gd name="T15" fmla="*/ 7 h 10"/>
                  <a:gd name="T16" fmla="*/ 58 w 58"/>
                  <a:gd name="T17" fmla="*/ 3 h 10"/>
                  <a:gd name="T18" fmla="*/ 54 w 58"/>
                  <a:gd name="T19" fmla="*/ 0 h 10"/>
                  <a:gd name="T20" fmla="*/ 8 w 58"/>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0"/>
                  <a:gd name="T35" fmla="*/ 58 w 58"/>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0">
                    <a:moveTo>
                      <a:pt x="8" y="0"/>
                    </a:moveTo>
                    <a:lnTo>
                      <a:pt x="4" y="0"/>
                    </a:lnTo>
                    <a:lnTo>
                      <a:pt x="0" y="3"/>
                    </a:lnTo>
                    <a:lnTo>
                      <a:pt x="0" y="7"/>
                    </a:lnTo>
                    <a:lnTo>
                      <a:pt x="4" y="10"/>
                    </a:lnTo>
                    <a:lnTo>
                      <a:pt x="50" y="10"/>
                    </a:lnTo>
                    <a:lnTo>
                      <a:pt x="54" y="10"/>
                    </a:lnTo>
                    <a:lnTo>
                      <a:pt x="58" y="7"/>
                    </a:lnTo>
                    <a:lnTo>
                      <a:pt x="58" y="3"/>
                    </a:lnTo>
                    <a:lnTo>
                      <a:pt x="54" y="0"/>
                    </a:lnTo>
                    <a:lnTo>
                      <a:pt x="8" y="0"/>
                    </a:lnTo>
                    <a:close/>
                  </a:path>
                </a:pathLst>
              </a:custGeom>
              <a:solidFill>
                <a:schemeClr val="folHlink"/>
              </a:solidFill>
              <a:ln w="9525">
                <a:solidFill>
                  <a:schemeClr val="folHlink"/>
                </a:solidFill>
                <a:round/>
                <a:headEnd/>
                <a:tailEnd/>
              </a:ln>
            </p:spPr>
            <p:txBody>
              <a:bodyPr/>
              <a:lstStyle/>
              <a:p>
                <a:endParaRPr lang="zh-CN" altLang="en-US"/>
              </a:p>
            </p:txBody>
          </p:sp>
          <p:sp>
            <p:nvSpPr>
              <p:cNvPr id="143485" name="Freeform 155"/>
              <p:cNvSpPr>
                <a:spLocks/>
              </p:cNvSpPr>
              <p:nvPr/>
            </p:nvSpPr>
            <p:spPr bwMode="auto">
              <a:xfrm>
                <a:off x="3870" y="3101"/>
                <a:ext cx="57" cy="10"/>
              </a:xfrm>
              <a:custGeom>
                <a:avLst/>
                <a:gdLst>
                  <a:gd name="T0" fmla="*/ 8 w 57"/>
                  <a:gd name="T1" fmla="*/ 0 h 10"/>
                  <a:gd name="T2" fmla="*/ 4 w 57"/>
                  <a:gd name="T3" fmla="*/ 0 h 10"/>
                  <a:gd name="T4" fmla="*/ 0 w 57"/>
                  <a:gd name="T5" fmla="*/ 3 h 10"/>
                  <a:gd name="T6" fmla="*/ 0 w 57"/>
                  <a:gd name="T7" fmla="*/ 7 h 10"/>
                  <a:gd name="T8" fmla="*/ 4 w 57"/>
                  <a:gd name="T9" fmla="*/ 10 h 10"/>
                  <a:gd name="T10" fmla="*/ 50 w 57"/>
                  <a:gd name="T11" fmla="*/ 10 h 10"/>
                  <a:gd name="T12" fmla="*/ 54 w 57"/>
                  <a:gd name="T13" fmla="*/ 10 h 10"/>
                  <a:gd name="T14" fmla="*/ 57 w 57"/>
                  <a:gd name="T15" fmla="*/ 7 h 10"/>
                  <a:gd name="T16" fmla="*/ 57 w 57"/>
                  <a:gd name="T17" fmla="*/ 3 h 10"/>
                  <a:gd name="T18" fmla="*/ 54 w 57"/>
                  <a:gd name="T19" fmla="*/ 0 h 10"/>
                  <a:gd name="T20" fmla="*/ 8 w 5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10"/>
                  <a:gd name="T35" fmla="*/ 57 w 5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10">
                    <a:moveTo>
                      <a:pt x="8" y="0"/>
                    </a:moveTo>
                    <a:lnTo>
                      <a:pt x="4" y="0"/>
                    </a:lnTo>
                    <a:lnTo>
                      <a:pt x="0" y="3"/>
                    </a:lnTo>
                    <a:lnTo>
                      <a:pt x="0" y="7"/>
                    </a:lnTo>
                    <a:lnTo>
                      <a:pt x="4" y="10"/>
                    </a:lnTo>
                    <a:lnTo>
                      <a:pt x="50" y="10"/>
                    </a:lnTo>
                    <a:lnTo>
                      <a:pt x="54" y="10"/>
                    </a:lnTo>
                    <a:lnTo>
                      <a:pt x="57" y="7"/>
                    </a:lnTo>
                    <a:lnTo>
                      <a:pt x="57" y="3"/>
                    </a:lnTo>
                    <a:lnTo>
                      <a:pt x="54" y="0"/>
                    </a:lnTo>
                    <a:lnTo>
                      <a:pt x="8" y="0"/>
                    </a:lnTo>
                    <a:close/>
                  </a:path>
                </a:pathLst>
              </a:custGeom>
              <a:solidFill>
                <a:schemeClr val="folHlink"/>
              </a:solidFill>
              <a:ln w="9525">
                <a:solidFill>
                  <a:schemeClr val="folHlink"/>
                </a:solidFill>
                <a:round/>
                <a:headEnd/>
                <a:tailEnd/>
              </a:ln>
            </p:spPr>
            <p:txBody>
              <a:bodyPr/>
              <a:lstStyle/>
              <a:p>
                <a:endParaRPr lang="zh-CN" altLang="en-US"/>
              </a:p>
            </p:txBody>
          </p:sp>
          <p:sp>
            <p:nvSpPr>
              <p:cNvPr id="143486" name="Freeform 156"/>
              <p:cNvSpPr>
                <a:spLocks/>
              </p:cNvSpPr>
              <p:nvPr/>
            </p:nvSpPr>
            <p:spPr bwMode="auto">
              <a:xfrm>
                <a:off x="3950" y="3101"/>
                <a:ext cx="35" cy="10"/>
              </a:xfrm>
              <a:custGeom>
                <a:avLst/>
                <a:gdLst>
                  <a:gd name="T0" fmla="*/ 8 w 35"/>
                  <a:gd name="T1" fmla="*/ 0 h 10"/>
                  <a:gd name="T2" fmla="*/ 4 w 35"/>
                  <a:gd name="T3" fmla="*/ 0 h 10"/>
                  <a:gd name="T4" fmla="*/ 0 w 35"/>
                  <a:gd name="T5" fmla="*/ 3 h 10"/>
                  <a:gd name="T6" fmla="*/ 0 w 35"/>
                  <a:gd name="T7" fmla="*/ 7 h 10"/>
                  <a:gd name="T8" fmla="*/ 4 w 35"/>
                  <a:gd name="T9" fmla="*/ 10 h 10"/>
                  <a:gd name="T10" fmla="*/ 31 w 35"/>
                  <a:gd name="T11" fmla="*/ 10 h 10"/>
                  <a:gd name="T12" fmla="*/ 31 w 35"/>
                  <a:gd name="T13" fmla="*/ 7 h 10"/>
                  <a:gd name="T14" fmla="*/ 35 w 35"/>
                  <a:gd name="T15" fmla="*/ 3 h 10"/>
                  <a:gd name="T16" fmla="*/ 35 w 35"/>
                  <a:gd name="T17" fmla="*/ 3 h 10"/>
                  <a:gd name="T18" fmla="*/ 35 w 35"/>
                  <a:gd name="T19" fmla="*/ 0 h 10"/>
                  <a:gd name="T20" fmla="*/ 8 w 35"/>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10"/>
                  <a:gd name="T35" fmla="*/ 35 w 35"/>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10">
                    <a:moveTo>
                      <a:pt x="8" y="0"/>
                    </a:moveTo>
                    <a:lnTo>
                      <a:pt x="4" y="0"/>
                    </a:lnTo>
                    <a:lnTo>
                      <a:pt x="0" y="3"/>
                    </a:lnTo>
                    <a:lnTo>
                      <a:pt x="0" y="7"/>
                    </a:lnTo>
                    <a:lnTo>
                      <a:pt x="4" y="10"/>
                    </a:lnTo>
                    <a:lnTo>
                      <a:pt x="31" y="10"/>
                    </a:lnTo>
                    <a:lnTo>
                      <a:pt x="31" y="7"/>
                    </a:lnTo>
                    <a:lnTo>
                      <a:pt x="35" y="3"/>
                    </a:lnTo>
                    <a:lnTo>
                      <a:pt x="35" y="0"/>
                    </a:lnTo>
                    <a:lnTo>
                      <a:pt x="8" y="0"/>
                    </a:lnTo>
                    <a:close/>
                  </a:path>
                </a:pathLst>
              </a:custGeom>
              <a:solidFill>
                <a:schemeClr val="folHlink"/>
              </a:solidFill>
              <a:ln w="9525">
                <a:solidFill>
                  <a:schemeClr val="folHlink"/>
                </a:solidFill>
                <a:round/>
                <a:headEnd/>
                <a:tailEnd/>
              </a:ln>
            </p:spPr>
            <p:txBody>
              <a:bodyPr/>
              <a:lstStyle/>
              <a:p>
                <a:endParaRPr lang="zh-CN" altLang="en-US"/>
              </a:p>
            </p:txBody>
          </p:sp>
          <p:sp>
            <p:nvSpPr>
              <p:cNvPr id="143487" name="Freeform 157"/>
              <p:cNvSpPr>
                <a:spLocks/>
              </p:cNvSpPr>
              <p:nvPr/>
            </p:nvSpPr>
            <p:spPr bwMode="auto">
              <a:xfrm>
                <a:off x="3901" y="3072"/>
                <a:ext cx="80" cy="68"/>
              </a:xfrm>
              <a:custGeom>
                <a:avLst/>
                <a:gdLst>
                  <a:gd name="T0" fmla="*/ 0 w 80"/>
                  <a:gd name="T1" fmla="*/ 68 h 68"/>
                  <a:gd name="T2" fmla="*/ 80 w 80"/>
                  <a:gd name="T3" fmla="*/ 32 h 68"/>
                  <a:gd name="T4" fmla="*/ 0 w 80"/>
                  <a:gd name="T5" fmla="*/ 0 h 68"/>
                  <a:gd name="T6" fmla="*/ 0 60000 65536"/>
                  <a:gd name="T7" fmla="*/ 0 60000 65536"/>
                  <a:gd name="T8" fmla="*/ 0 60000 65536"/>
                  <a:gd name="T9" fmla="*/ 0 w 80"/>
                  <a:gd name="T10" fmla="*/ 0 h 68"/>
                  <a:gd name="T11" fmla="*/ 80 w 80"/>
                  <a:gd name="T12" fmla="*/ 68 h 68"/>
                </a:gdLst>
                <a:ahLst/>
                <a:cxnLst>
                  <a:cxn ang="T6">
                    <a:pos x="T0" y="T1"/>
                  </a:cxn>
                  <a:cxn ang="T7">
                    <a:pos x="T2" y="T3"/>
                  </a:cxn>
                  <a:cxn ang="T8">
                    <a:pos x="T4" y="T5"/>
                  </a:cxn>
                </a:cxnLst>
                <a:rect l="T9" t="T10" r="T11" b="T12"/>
                <a:pathLst>
                  <a:path w="80" h="68">
                    <a:moveTo>
                      <a:pt x="0" y="68"/>
                    </a:moveTo>
                    <a:lnTo>
                      <a:pt x="80" y="32"/>
                    </a:lnTo>
                    <a:lnTo>
                      <a:pt x="0" y="0"/>
                    </a:lnTo>
                  </a:path>
                </a:pathLst>
              </a:custGeom>
              <a:solidFill>
                <a:schemeClr val="folHlink"/>
              </a:solidFill>
              <a:ln w="19050">
                <a:solidFill>
                  <a:schemeClr val="folHlink"/>
                </a:solidFill>
                <a:round/>
                <a:headEnd/>
                <a:tailEnd/>
              </a:ln>
            </p:spPr>
            <p:txBody>
              <a:bodyPr/>
              <a:lstStyle/>
              <a:p>
                <a:endParaRPr lang="zh-CN" altLang="en-US"/>
              </a:p>
            </p:txBody>
          </p:sp>
        </p:grpSp>
        <p:sp>
          <p:nvSpPr>
            <p:cNvPr id="143433" name="Line 158"/>
            <p:cNvSpPr>
              <a:spLocks noChangeShapeType="1"/>
            </p:cNvSpPr>
            <p:nvPr/>
          </p:nvSpPr>
          <p:spPr bwMode="auto">
            <a:xfrm>
              <a:off x="3574" y="2908"/>
              <a:ext cx="1" cy="88"/>
            </a:xfrm>
            <a:prstGeom prst="line">
              <a:avLst/>
            </a:prstGeom>
            <a:noFill/>
            <a:ln w="19050">
              <a:solidFill>
                <a:schemeClr val="tx1"/>
              </a:solidFill>
              <a:round/>
              <a:headEnd/>
              <a:tailEnd/>
            </a:ln>
          </p:spPr>
          <p:txBody>
            <a:bodyPr/>
            <a:lstStyle/>
            <a:p>
              <a:endParaRPr lang="zh-CN" altLang="en-US"/>
            </a:p>
          </p:txBody>
        </p:sp>
        <p:sp>
          <p:nvSpPr>
            <p:cNvPr id="143434" name="Line 159"/>
            <p:cNvSpPr>
              <a:spLocks noChangeShapeType="1"/>
            </p:cNvSpPr>
            <p:nvPr/>
          </p:nvSpPr>
          <p:spPr bwMode="auto">
            <a:xfrm>
              <a:off x="4100" y="2908"/>
              <a:ext cx="1" cy="88"/>
            </a:xfrm>
            <a:prstGeom prst="line">
              <a:avLst/>
            </a:prstGeom>
            <a:noFill/>
            <a:ln w="19050">
              <a:solidFill>
                <a:schemeClr val="tx1"/>
              </a:solidFill>
              <a:round/>
              <a:headEnd/>
              <a:tailEnd/>
            </a:ln>
          </p:spPr>
          <p:txBody>
            <a:bodyPr/>
            <a:lstStyle/>
            <a:p>
              <a:endParaRPr lang="zh-CN" altLang="en-US"/>
            </a:p>
          </p:txBody>
        </p:sp>
        <p:sp>
          <p:nvSpPr>
            <p:cNvPr id="143435" name="Oval 160"/>
            <p:cNvSpPr>
              <a:spLocks noChangeArrowheads="1"/>
            </p:cNvSpPr>
            <p:nvPr/>
          </p:nvSpPr>
          <p:spPr bwMode="auto">
            <a:xfrm>
              <a:off x="3620" y="1772"/>
              <a:ext cx="54" cy="43"/>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3436" name="Freeform 161"/>
            <p:cNvSpPr>
              <a:spLocks/>
            </p:cNvSpPr>
            <p:nvPr/>
          </p:nvSpPr>
          <p:spPr bwMode="auto">
            <a:xfrm>
              <a:off x="3643" y="1825"/>
              <a:ext cx="50" cy="463"/>
            </a:xfrm>
            <a:custGeom>
              <a:avLst/>
              <a:gdLst>
                <a:gd name="T0" fmla="*/ 0 w 50"/>
                <a:gd name="T1" fmla="*/ 0 h 463"/>
                <a:gd name="T2" fmla="*/ 0 w 50"/>
                <a:gd name="T3" fmla="*/ 443 h 463"/>
                <a:gd name="T4" fmla="*/ 27 w 50"/>
                <a:gd name="T5" fmla="*/ 463 h 463"/>
                <a:gd name="T6" fmla="*/ 50 w 50"/>
                <a:gd name="T7" fmla="*/ 443 h 463"/>
                <a:gd name="T8" fmla="*/ 50 w 50"/>
                <a:gd name="T9" fmla="*/ 426 h 463"/>
                <a:gd name="T10" fmla="*/ 0 60000 65536"/>
                <a:gd name="T11" fmla="*/ 0 60000 65536"/>
                <a:gd name="T12" fmla="*/ 0 60000 65536"/>
                <a:gd name="T13" fmla="*/ 0 60000 65536"/>
                <a:gd name="T14" fmla="*/ 0 60000 65536"/>
                <a:gd name="T15" fmla="*/ 0 w 50"/>
                <a:gd name="T16" fmla="*/ 0 h 463"/>
                <a:gd name="T17" fmla="*/ 50 w 50"/>
                <a:gd name="T18" fmla="*/ 463 h 463"/>
              </a:gdLst>
              <a:ahLst/>
              <a:cxnLst>
                <a:cxn ang="T10">
                  <a:pos x="T0" y="T1"/>
                </a:cxn>
                <a:cxn ang="T11">
                  <a:pos x="T2" y="T3"/>
                </a:cxn>
                <a:cxn ang="T12">
                  <a:pos x="T4" y="T5"/>
                </a:cxn>
                <a:cxn ang="T13">
                  <a:pos x="T6" y="T7"/>
                </a:cxn>
                <a:cxn ang="T14">
                  <a:pos x="T8" y="T9"/>
                </a:cxn>
              </a:cxnLst>
              <a:rect l="T15" t="T16" r="T17" b="T18"/>
              <a:pathLst>
                <a:path w="50" h="463">
                  <a:moveTo>
                    <a:pt x="0" y="0"/>
                  </a:moveTo>
                  <a:lnTo>
                    <a:pt x="0" y="443"/>
                  </a:lnTo>
                  <a:lnTo>
                    <a:pt x="27" y="463"/>
                  </a:lnTo>
                  <a:lnTo>
                    <a:pt x="50" y="443"/>
                  </a:lnTo>
                  <a:lnTo>
                    <a:pt x="50" y="426"/>
                  </a:lnTo>
                </a:path>
              </a:pathLst>
            </a:custGeom>
            <a:noFill/>
            <a:ln w="19050">
              <a:solidFill>
                <a:schemeClr val="tx1"/>
              </a:solidFill>
              <a:round/>
              <a:headEnd/>
              <a:tailEnd/>
            </a:ln>
          </p:spPr>
          <p:txBody>
            <a:bodyPr/>
            <a:lstStyle/>
            <a:p>
              <a:endParaRPr lang="zh-CN" altLang="en-US"/>
            </a:p>
          </p:txBody>
        </p:sp>
        <p:sp>
          <p:nvSpPr>
            <p:cNvPr id="143437" name="Freeform 162"/>
            <p:cNvSpPr>
              <a:spLocks/>
            </p:cNvSpPr>
            <p:nvPr/>
          </p:nvSpPr>
          <p:spPr bwMode="auto">
            <a:xfrm>
              <a:off x="3739" y="2107"/>
              <a:ext cx="123" cy="181"/>
            </a:xfrm>
            <a:custGeom>
              <a:avLst/>
              <a:gdLst>
                <a:gd name="T0" fmla="*/ 0 w 123"/>
                <a:gd name="T1" fmla="*/ 20 h 181"/>
                <a:gd name="T2" fmla="*/ 27 w 123"/>
                <a:gd name="T3" fmla="*/ 0 h 181"/>
                <a:gd name="T4" fmla="*/ 50 w 123"/>
                <a:gd name="T5" fmla="*/ 0 h 181"/>
                <a:gd name="T6" fmla="*/ 73 w 123"/>
                <a:gd name="T7" fmla="*/ 20 h 181"/>
                <a:gd name="T8" fmla="*/ 73 w 123"/>
                <a:gd name="T9" fmla="*/ 36 h 181"/>
                <a:gd name="T10" fmla="*/ 73 w 123"/>
                <a:gd name="T11" fmla="*/ 125 h 181"/>
                <a:gd name="T12" fmla="*/ 73 w 123"/>
                <a:gd name="T13" fmla="*/ 161 h 181"/>
                <a:gd name="T14" fmla="*/ 96 w 123"/>
                <a:gd name="T15" fmla="*/ 181 h 181"/>
                <a:gd name="T16" fmla="*/ 123 w 123"/>
                <a:gd name="T17" fmla="*/ 161 h 181"/>
                <a:gd name="T18" fmla="*/ 123 w 123"/>
                <a:gd name="T19" fmla="*/ 144 h 1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
                <a:gd name="T31" fmla="*/ 0 h 181"/>
                <a:gd name="T32" fmla="*/ 123 w 123"/>
                <a:gd name="T33" fmla="*/ 181 h 1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 h="181">
                  <a:moveTo>
                    <a:pt x="0" y="20"/>
                  </a:moveTo>
                  <a:lnTo>
                    <a:pt x="27" y="0"/>
                  </a:lnTo>
                  <a:lnTo>
                    <a:pt x="50" y="0"/>
                  </a:lnTo>
                  <a:lnTo>
                    <a:pt x="73" y="20"/>
                  </a:lnTo>
                  <a:lnTo>
                    <a:pt x="73" y="36"/>
                  </a:lnTo>
                  <a:lnTo>
                    <a:pt x="73" y="125"/>
                  </a:lnTo>
                  <a:lnTo>
                    <a:pt x="73" y="161"/>
                  </a:lnTo>
                  <a:lnTo>
                    <a:pt x="96" y="181"/>
                  </a:lnTo>
                  <a:lnTo>
                    <a:pt x="123" y="161"/>
                  </a:lnTo>
                  <a:lnTo>
                    <a:pt x="123" y="144"/>
                  </a:lnTo>
                </a:path>
              </a:pathLst>
            </a:custGeom>
            <a:noFill/>
            <a:ln w="19050">
              <a:solidFill>
                <a:schemeClr val="tx1"/>
              </a:solidFill>
              <a:round/>
              <a:headEnd/>
              <a:tailEnd/>
            </a:ln>
          </p:spPr>
          <p:txBody>
            <a:bodyPr/>
            <a:lstStyle/>
            <a:p>
              <a:endParaRPr lang="zh-CN" altLang="en-US"/>
            </a:p>
          </p:txBody>
        </p:sp>
        <p:sp>
          <p:nvSpPr>
            <p:cNvPr id="143438" name="Freeform 163"/>
            <p:cNvSpPr>
              <a:spLocks/>
            </p:cNvSpPr>
            <p:nvPr/>
          </p:nvSpPr>
          <p:spPr bwMode="auto">
            <a:xfrm>
              <a:off x="3885" y="2107"/>
              <a:ext cx="119" cy="181"/>
            </a:xfrm>
            <a:custGeom>
              <a:avLst/>
              <a:gdLst>
                <a:gd name="T0" fmla="*/ 0 w 119"/>
                <a:gd name="T1" fmla="*/ 20 h 181"/>
                <a:gd name="T2" fmla="*/ 23 w 119"/>
                <a:gd name="T3" fmla="*/ 0 h 181"/>
                <a:gd name="T4" fmla="*/ 46 w 119"/>
                <a:gd name="T5" fmla="*/ 0 h 181"/>
                <a:gd name="T6" fmla="*/ 73 w 119"/>
                <a:gd name="T7" fmla="*/ 20 h 181"/>
                <a:gd name="T8" fmla="*/ 73 w 119"/>
                <a:gd name="T9" fmla="*/ 36 h 181"/>
                <a:gd name="T10" fmla="*/ 73 w 119"/>
                <a:gd name="T11" fmla="*/ 125 h 181"/>
                <a:gd name="T12" fmla="*/ 73 w 119"/>
                <a:gd name="T13" fmla="*/ 161 h 181"/>
                <a:gd name="T14" fmla="*/ 96 w 119"/>
                <a:gd name="T15" fmla="*/ 181 h 181"/>
                <a:gd name="T16" fmla="*/ 119 w 119"/>
                <a:gd name="T17" fmla="*/ 161 h 181"/>
                <a:gd name="T18" fmla="*/ 119 w 119"/>
                <a:gd name="T19" fmla="*/ 144 h 1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181"/>
                <a:gd name="T32" fmla="*/ 119 w 119"/>
                <a:gd name="T33" fmla="*/ 181 h 1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181">
                  <a:moveTo>
                    <a:pt x="0" y="20"/>
                  </a:moveTo>
                  <a:lnTo>
                    <a:pt x="23" y="0"/>
                  </a:lnTo>
                  <a:lnTo>
                    <a:pt x="46" y="0"/>
                  </a:lnTo>
                  <a:lnTo>
                    <a:pt x="73" y="20"/>
                  </a:lnTo>
                  <a:lnTo>
                    <a:pt x="73" y="36"/>
                  </a:lnTo>
                  <a:lnTo>
                    <a:pt x="73" y="125"/>
                  </a:lnTo>
                  <a:lnTo>
                    <a:pt x="73" y="161"/>
                  </a:lnTo>
                  <a:lnTo>
                    <a:pt x="96" y="181"/>
                  </a:lnTo>
                  <a:lnTo>
                    <a:pt x="119" y="161"/>
                  </a:lnTo>
                  <a:lnTo>
                    <a:pt x="119" y="144"/>
                  </a:lnTo>
                </a:path>
              </a:pathLst>
            </a:custGeom>
            <a:noFill/>
            <a:ln w="19050">
              <a:solidFill>
                <a:schemeClr val="tx1"/>
              </a:solidFill>
              <a:round/>
              <a:headEnd/>
              <a:tailEnd/>
            </a:ln>
          </p:spPr>
          <p:txBody>
            <a:bodyPr/>
            <a:lstStyle/>
            <a:p>
              <a:endParaRPr lang="zh-CN" altLang="en-US"/>
            </a:p>
          </p:txBody>
        </p:sp>
        <p:sp>
          <p:nvSpPr>
            <p:cNvPr id="143439" name="Line 164"/>
            <p:cNvSpPr>
              <a:spLocks noChangeShapeType="1"/>
            </p:cNvSpPr>
            <p:nvPr/>
          </p:nvSpPr>
          <p:spPr bwMode="auto">
            <a:xfrm flipV="1">
              <a:off x="4027" y="1805"/>
              <a:ext cx="4" cy="322"/>
            </a:xfrm>
            <a:prstGeom prst="line">
              <a:avLst/>
            </a:prstGeom>
            <a:noFill/>
            <a:ln w="19050">
              <a:solidFill>
                <a:schemeClr val="tx1"/>
              </a:solidFill>
              <a:round/>
              <a:headEnd/>
              <a:tailEnd/>
            </a:ln>
          </p:spPr>
          <p:txBody>
            <a:bodyPr/>
            <a:lstStyle/>
            <a:p>
              <a:endParaRPr lang="zh-CN" altLang="en-US"/>
            </a:p>
          </p:txBody>
        </p:sp>
        <p:sp>
          <p:nvSpPr>
            <p:cNvPr id="143440" name="Oval 165"/>
            <p:cNvSpPr>
              <a:spLocks noChangeArrowheads="1"/>
            </p:cNvSpPr>
            <p:nvPr/>
          </p:nvSpPr>
          <p:spPr bwMode="auto">
            <a:xfrm>
              <a:off x="4004" y="1772"/>
              <a:ext cx="54" cy="43"/>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3441" name="Rectangle 166"/>
            <p:cNvSpPr>
              <a:spLocks noChangeArrowheads="1"/>
            </p:cNvSpPr>
            <p:nvPr/>
          </p:nvSpPr>
          <p:spPr bwMode="auto">
            <a:xfrm>
              <a:off x="3643" y="1584"/>
              <a:ext cx="48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写线圈</a:t>
              </a:r>
              <a:endParaRPr lang="zh-CN" altLang="en-US" sz="2000">
                <a:latin typeface="Times New Roman" pitchFamily="18" charset="0"/>
              </a:endParaRPr>
            </a:p>
          </p:txBody>
        </p:sp>
        <p:sp>
          <p:nvSpPr>
            <p:cNvPr id="143442" name="Rectangle 167"/>
            <p:cNvSpPr>
              <a:spLocks noChangeArrowheads="1"/>
            </p:cNvSpPr>
            <p:nvPr/>
          </p:nvSpPr>
          <p:spPr bwMode="auto">
            <a:xfrm>
              <a:off x="3551" y="2731"/>
              <a:ext cx="196" cy="18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43" name="Rectangle 168"/>
            <p:cNvSpPr>
              <a:spLocks noChangeArrowheads="1"/>
            </p:cNvSpPr>
            <p:nvPr/>
          </p:nvSpPr>
          <p:spPr bwMode="auto">
            <a:xfrm>
              <a:off x="3559" y="2736"/>
              <a:ext cx="89"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a:latin typeface="Times New Roman" pitchFamily="18" charset="0"/>
                </a:rPr>
                <a:t>S</a:t>
              </a:r>
            </a:p>
          </p:txBody>
        </p:sp>
        <p:sp>
          <p:nvSpPr>
            <p:cNvPr id="143444" name="Rectangle 169"/>
            <p:cNvSpPr>
              <a:spLocks noChangeArrowheads="1"/>
            </p:cNvSpPr>
            <p:nvPr/>
          </p:nvSpPr>
          <p:spPr bwMode="auto">
            <a:xfrm>
              <a:off x="3958" y="2731"/>
              <a:ext cx="196" cy="180"/>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45" name="Rectangle 170"/>
            <p:cNvSpPr>
              <a:spLocks noChangeArrowheads="1"/>
            </p:cNvSpPr>
            <p:nvPr/>
          </p:nvSpPr>
          <p:spPr bwMode="auto">
            <a:xfrm>
              <a:off x="4060" y="2736"/>
              <a:ext cx="116"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a:latin typeface="Times New Roman" pitchFamily="18" charset="0"/>
                </a:rPr>
                <a:t>N</a:t>
              </a:r>
            </a:p>
          </p:txBody>
        </p:sp>
        <p:sp>
          <p:nvSpPr>
            <p:cNvPr id="143446" name="Line 171"/>
            <p:cNvSpPr>
              <a:spLocks noChangeShapeType="1"/>
            </p:cNvSpPr>
            <p:nvPr/>
          </p:nvSpPr>
          <p:spPr bwMode="auto">
            <a:xfrm rot="900000">
              <a:off x="2064" y="3143"/>
              <a:ext cx="384" cy="159"/>
            </a:xfrm>
            <a:prstGeom prst="line">
              <a:avLst/>
            </a:prstGeom>
            <a:noFill/>
            <a:ln w="12700">
              <a:solidFill>
                <a:schemeClr val="tx1"/>
              </a:solidFill>
              <a:round/>
              <a:headEnd/>
              <a:tailEnd/>
            </a:ln>
          </p:spPr>
          <p:txBody>
            <a:bodyPr/>
            <a:lstStyle/>
            <a:p>
              <a:endParaRPr lang="zh-CN" altLang="en-US"/>
            </a:p>
          </p:txBody>
        </p:sp>
        <p:sp>
          <p:nvSpPr>
            <p:cNvPr id="143447" name="Line 172"/>
            <p:cNvSpPr>
              <a:spLocks noChangeShapeType="1"/>
            </p:cNvSpPr>
            <p:nvPr/>
          </p:nvSpPr>
          <p:spPr bwMode="auto">
            <a:xfrm>
              <a:off x="3670" y="2960"/>
              <a:ext cx="46" cy="270"/>
            </a:xfrm>
            <a:prstGeom prst="line">
              <a:avLst/>
            </a:prstGeom>
            <a:noFill/>
            <a:ln w="12700">
              <a:solidFill>
                <a:schemeClr val="tx1"/>
              </a:solidFill>
              <a:round/>
              <a:headEnd/>
              <a:tailEnd/>
            </a:ln>
          </p:spPr>
          <p:txBody>
            <a:bodyPr/>
            <a:lstStyle/>
            <a:p>
              <a:endParaRPr lang="zh-CN" altLang="en-US"/>
            </a:p>
          </p:txBody>
        </p:sp>
        <p:sp>
          <p:nvSpPr>
            <p:cNvPr id="143448" name="Line 173"/>
            <p:cNvSpPr>
              <a:spLocks noChangeShapeType="1"/>
            </p:cNvSpPr>
            <p:nvPr/>
          </p:nvSpPr>
          <p:spPr bwMode="auto">
            <a:xfrm rot="20327280" flipH="1">
              <a:off x="2925" y="3158"/>
              <a:ext cx="385" cy="113"/>
            </a:xfrm>
            <a:prstGeom prst="line">
              <a:avLst/>
            </a:prstGeom>
            <a:noFill/>
            <a:ln w="12700">
              <a:solidFill>
                <a:schemeClr val="tx1"/>
              </a:solidFill>
              <a:round/>
              <a:headEnd/>
              <a:tailEnd/>
            </a:ln>
          </p:spPr>
          <p:txBody>
            <a:bodyPr/>
            <a:lstStyle/>
            <a:p>
              <a:endParaRPr lang="zh-CN" altLang="en-US"/>
            </a:p>
          </p:txBody>
        </p:sp>
        <p:sp>
          <p:nvSpPr>
            <p:cNvPr id="143449" name="Rectangle 174"/>
            <p:cNvSpPr>
              <a:spLocks noChangeArrowheads="1"/>
            </p:cNvSpPr>
            <p:nvPr/>
          </p:nvSpPr>
          <p:spPr bwMode="auto">
            <a:xfrm>
              <a:off x="2469" y="1772"/>
              <a:ext cx="607" cy="161"/>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50" name="Rectangle 175"/>
            <p:cNvSpPr>
              <a:spLocks noChangeArrowheads="1"/>
            </p:cNvSpPr>
            <p:nvPr/>
          </p:nvSpPr>
          <p:spPr bwMode="auto">
            <a:xfrm>
              <a:off x="2623" y="1812"/>
              <a:ext cx="32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铁芯</a:t>
              </a:r>
              <a:endParaRPr lang="zh-CN" altLang="en-US" sz="2000">
                <a:latin typeface="Times New Roman" pitchFamily="18" charset="0"/>
              </a:endParaRPr>
            </a:p>
          </p:txBody>
        </p:sp>
        <p:sp>
          <p:nvSpPr>
            <p:cNvPr id="143451" name="Line 176"/>
            <p:cNvSpPr>
              <a:spLocks noChangeShapeType="1"/>
            </p:cNvSpPr>
            <p:nvPr/>
          </p:nvSpPr>
          <p:spPr bwMode="auto">
            <a:xfrm flipH="1">
              <a:off x="2255" y="1913"/>
              <a:ext cx="360" cy="214"/>
            </a:xfrm>
            <a:prstGeom prst="line">
              <a:avLst/>
            </a:prstGeom>
            <a:noFill/>
            <a:ln w="12700">
              <a:solidFill>
                <a:schemeClr val="tx1"/>
              </a:solidFill>
              <a:round/>
              <a:headEnd/>
              <a:tailEnd/>
            </a:ln>
          </p:spPr>
          <p:txBody>
            <a:bodyPr/>
            <a:lstStyle/>
            <a:p>
              <a:endParaRPr lang="zh-CN" altLang="en-US"/>
            </a:p>
          </p:txBody>
        </p:sp>
        <p:sp>
          <p:nvSpPr>
            <p:cNvPr id="143452" name="Line 177"/>
            <p:cNvSpPr>
              <a:spLocks noChangeShapeType="1"/>
            </p:cNvSpPr>
            <p:nvPr/>
          </p:nvSpPr>
          <p:spPr bwMode="auto">
            <a:xfrm>
              <a:off x="2903" y="1913"/>
              <a:ext cx="430" cy="266"/>
            </a:xfrm>
            <a:prstGeom prst="line">
              <a:avLst/>
            </a:prstGeom>
            <a:noFill/>
            <a:ln w="12700">
              <a:solidFill>
                <a:schemeClr val="tx1"/>
              </a:solidFill>
              <a:round/>
              <a:headEnd/>
              <a:tailEnd/>
            </a:ln>
          </p:spPr>
          <p:txBody>
            <a:bodyPr/>
            <a:lstStyle/>
            <a:p>
              <a:endParaRPr lang="zh-CN" altLang="en-US"/>
            </a:p>
          </p:txBody>
        </p:sp>
        <p:sp>
          <p:nvSpPr>
            <p:cNvPr id="143453" name="Rectangle 178"/>
            <p:cNvSpPr>
              <a:spLocks noChangeArrowheads="1"/>
            </p:cNvSpPr>
            <p:nvPr/>
          </p:nvSpPr>
          <p:spPr bwMode="auto">
            <a:xfrm>
              <a:off x="2623" y="2133"/>
              <a:ext cx="32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磁通</a:t>
              </a:r>
              <a:endParaRPr lang="zh-CN" altLang="en-US" sz="2000">
                <a:latin typeface="Times New Roman" pitchFamily="18" charset="0"/>
              </a:endParaRPr>
            </a:p>
          </p:txBody>
        </p:sp>
        <p:sp>
          <p:nvSpPr>
            <p:cNvPr id="143454" name="Line 179"/>
            <p:cNvSpPr>
              <a:spLocks noChangeShapeType="1"/>
            </p:cNvSpPr>
            <p:nvPr/>
          </p:nvSpPr>
          <p:spPr bwMode="auto">
            <a:xfrm flipH="1">
              <a:off x="2159" y="2232"/>
              <a:ext cx="456" cy="269"/>
            </a:xfrm>
            <a:prstGeom prst="line">
              <a:avLst/>
            </a:prstGeom>
            <a:noFill/>
            <a:ln w="12700">
              <a:solidFill>
                <a:schemeClr val="tx1"/>
              </a:solidFill>
              <a:round/>
              <a:headEnd/>
              <a:tailEnd/>
            </a:ln>
          </p:spPr>
          <p:txBody>
            <a:bodyPr/>
            <a:lstStyle/>
            <a:p>
              <a:endParaRPr lang="zh-CN" altLang="en-US"/>
            </a:p>
          </p:txBody>
        </p:sp>
        <p:sp>
          <p:nvSpPr>
            <p:cNvPr id="143455" name="Line 180"/>
            <p:cNvSpPr>
              <a:spLocks noChangeShapeType="1"/>
            </p:cNvSpPr>
            <p:nvPr/>
          </p:nvSpPr>
          <p:spPr bwMode="auto">
            <a:xfrm>
              <a:off x="2903" y="2232"/>
              <a:ext cx="526" cy="269"/>
            </a:xfrm>
            <a:prstGeom prst="line">
              <a:avLst/>
            </a:prstGeom>
            <a:noFill/>
            <a:ln w="12700">
              <a:solidFill>
                <a:schemeClr val="tx1"/>
              </a:solidFill>
              <a:round/>
              <a:headEnd/>
              <a:tailEnd/>
            </a:ln>
          </p:spPr>
          <p:txBody>
            <a:bodyPr/>
            <a:lstStyle/>
            <a:p>
              <a:endParaRPr lang="zh-CN" altLang="en-US"/>
            </a:p>
          </p:txBody>
        </p:sp>
        <p:sp>
          <p:nvSpPr>
            <p:cNvPr id="143456" name="Rectangle 181"/>
            <p:cNvSpPr>
              <a:spLocks noChangeArrowheads="1"/>
            </p:cNvSpPr>
            <p:nvPr/>
          </p:nvSpPr>
          <p:spPr bwMode="auto">
            <a:xfrm>
              <a:off x="2496" y="2517"/>
              <a:ext cx="603" cy="164"/>
            </a:xfrm>
            <a:prstGeom prst="rect">
              <a:avLst/>
            </a:prstGeom>
            <a:noFill/>
            <a:ln w="9525">
              <a:no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3457" name="Rectangle 182"/>
            <p:cNvSpPr>
              <a:spLocks noChangeArrowheads="1"/>
            </p:cNvSpPr>
            <p:nvPr/>
          </p:nvSpPr>
          <p:spPr bwMode="auto">
            <a:xfrm>
              <a:off x="2650" y="2560"/>
              <a:ext cx="320"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磁层</a:t>
              </a:r>
              <a:endParaRPr lang="zh-CN" altLang="en-US" sz="2000">
                <a:latin typeface="Times New Roman" pitchFamily="18" charset="0"/>
              </a:endParaRPr>
            </a:p>
          </p:txBody>
        </p:sp>
        <p:sp>
          <p:nvSpPr>
            <p:cNvPr id="143458" name="Line 183"/>
            <p:cNvSpPr>
              <a:spLocks noChangeShapeType="1"/>
            </p:cNvSpPr>
            <p:nvPr/>
          </p:nvSpPr>
          <p:spPr bwMode="auto">
            <a:xfrm flipH="1">
              <a:off x="2301" y="2658"/>
              <a:ext cx="337" cy="286"/>
            </a:xfrm>
            <a:prstGeom prst="line">
              <a:avLst/>
            </a:prstGeom>
            <a:noFill/>
            <a:ln w="12700">
              <a:solidFill>
                <a:schemeClr val="tx1"/>
              </a:solidFill>
              <a:round/>
              <a:headEnd/>
              <a:tailEnd/>
            </a:ln>
          </p:spPr>
          <p:txBody>
            <a:bodyPr/>
            <a:lstStyle/>
            <a:p>
              <a:endParaRPr lang="zh-CN" altLang="en-US"/>
            </a:p>
          </p:txBody>
        </p:sp>
        <p:sp>
          <p:nvSpPr>
            <p:cNvPr id="143459" name="Line 184"/>
            <p:cNvSpPr>
              <a:spLocks noChangeShapeType="1"/>
            </p:cNvSpPr>
            <p:nvPr/>
          </p:nvSpPr>
          <p:spPr bwMode="auto">
            <a:xfrm>
              <a:off x="2926" y="2658"/>
              <a:ext cx="430" cy="270"/>
            </a:xfrm>
            <a:prstGeom prst="line">
              <a:avLst/>
            </a:prstGeom>
            <a:noFill/>
            <a:ln w="12700">
              <a:solidFill>
                <a:schemeClr val="tx1"/>
              </a:solidFill>
              <a:round/>
              <a:headEnd/>
              <a:tailEnd/>
            </a:ln>
          </p:spPr>
          <p:txBody>
            <a:bodyPr/>
            <a:lstStyle/>
            <a:p>
              <a:endParaRPr lang="zh-CN" altLang="en-US"/>
            </a:p>
          </p:txBody>
        </p:sp>
        <p:grpSp>
          <p:nvGrpSpPr>
            <p:cNvPr id="143460" name="Group 185"/>
            <p:cNvGrpSpPr>
              <a:grpSpLocks/>
            </p:cNvGrpSpPr>
            <p:nvPr/>
          </p:nvGrpSpPr>
          <p:grpSpPr bwMode="auto">
            <a:xfrm>
              <a:off x="1488" y="1825"/>
              <a:ext cx="81" cy="193"/>
              <a:chOff x="1495" y="1969"/>
              <a:chExt cx="81" cy="193"/>
            </a:xfrm>
          </p:grpSpPr>
          <p:sp>
            <p:nvSpPr>
              <p:cNvPr id="143481" name="Line 186"/>
              <p:cNvSpPr>
                <a:spLocks noChangeShapeType="1"/>
              </p:cNvSpPr>
              <p:nvPr/>
            </p:nvSpPr>
            <p:spPr bwMode="auto">
              <a:xfrm>
                <a:off x="1533" y="1969"/>
                <a:ext cx="4" cy="154"/>
              </a:xfrm>
              <a:prstGeom prst="line">
                <a:avLst/>
              </a:prstGeom>
              <a:noFill/>
              <a:ln w="9525">
                <a:solidFill>
                  <a:schemeClr val="tx1"/>
                </a:solidFill>
                <a:round/>
                <a:headEnd/>
                <a:tailEnd/>
              </a:ln>
            </p:spPr>
            <p:txBody>
              <a:bodyPr/>
              <a:lstStyle/>
              <a:p>
                <a:endParaRPr lang="zh-CN" altLang="en-US"/>
              </a:p>
            </p:txBody>
          </p:sp>
          <p:sp>
            <p:nvSpPr>
              <p:cNvPr id="143482" name="Freeform 187"/>
              <p:cNvSpPr>
                <a:spLocks/>
              </p:cNvSpPr>
              <p:nvPr/>
            </p:nvSpPr>
            <p:spPr bwMode="auto">
              <a:xfrm>
                <a:off x="1495" y="2093"/>
                <a:ext cx="81" cy="69"/>
              </a:xfrm>
              <a:custGeom>
                <a:avLst/>
                <a:gdLst>
                  <a:gd name="T0" fmla="*/ 0 w 81"/>
                  <a:gd name="T1" fmla="*/ 0 h 69"/>
                  <a:gd name="T2" fmla="*/ 42 w 81"/>
                  <a:gd name="T3" fmla="*/ 69 h 69"/>
                  <a:gd name="T4" fmla="*/ 81 w 81"/>
                  <a:gd name="T5" fmla="*/ 0 h 69"/>
                  <a:gd name="T6" fmla="*/ 42 w 81"/>
                  <a:gd name="T7" fmla="*/ 23 h 69"/>
                  <a:gd name="T8" fmla="*/ 0 w 81"/>
                  <a:gd name="T9" fmla="*/ 0 h 69"/>
                  <a:gd name="T10" fmla="*/ 0 60000 65536"/>
                  <a:gd name="T11" fmla="*/ 0 60000 65536"/>
                  <a:gd name="T12" fmla="*/ 0 60000 65536"/>
                  <a:gd name="T13" fmla="*/ 0 60000 65536"/>
                  <a:gd name="T14" fmla="*/ 0 60000 65536"/>
                  <a:gd name="T15" fmla="*/ 0 w 81"/>
                  <a:gd name="T16" fmla="*/ 0 h 69"/>
                  <a:gd name="T17" fmla="*/ 81 w 81"/>
                  <a:gd name="T18" fmla="*/ 69 h 69"/>
                </a:gdLst>
                <a:ahLst/>
                <a:cxnLst>
                  <a:cxn ang="T10">
                    <a:pos x="T0" y="T1"/>
                  </a:cxn>
                  <a:cxn ang="T11">
                    <a:pos x="T2" y="T3"/>
                  </a:cxn>
                  <a:cxn ang="T12">
                    <a:pos x="T4" y="T5"/>
                  </a:cxn>
                  <a:cxn ang="T13">
                    <a:pos x="T6" y="T7"/>
                  </a:cxn>
                  <a:cxn ang="T14">
                    <a:pos x="T8" y="T9"/>
                  </a:cxn>
                </a:cxnLst>
                <a:rect l="T15" t="T16" r="T17" b="T18"/>
                <a:pathLst>
                  <a:path w="81" h="69">
                    <a:moveTo>
                      <a:pt x="0" y="0"/>
                    </a:moveTo>
                    <a:lnTo>
                      <a:pt x="42" y="69"/>
                    </a:lnTo>
                    <a:lnTo>
                      <a:pt x="81" y="0"/>
                    </a:lnTo>
                    <a:lnTo>
                      <a:pt x="42" y="23"/>
                    </a:lnTo>
                    <a:lnTo>
                      <a:pt x="0" y="0"/>
                    </a:lnTo>
                    <a:close/>
                  </a:path>
                </a:pathLst>
              </a:custGeom>
              <a:solidFill>
                <a:schemeClr val="tx1"/>
              </a:solidFill>
              <a:ln w="9525">
                <a:solidFill>
                  <a:schemeClr val="tx1"/>
                </a:solidFill>
                <a:round/>
                <a:headEnd/>
                <a:tailEnd/>
              </a:ln>
            </p:spPr>
            <p:txBody>
              <a:bodyPr/>
              <a:lstStyle/>
              <a:p>
                <a:endParaRPr lang="zh-CN" altLang="en-US"/>
              </a:p>
            </p:txBody>
          </p:sp>
        </p:grpSp>
        <p:grpSp>
          <p:nvGrpSpPr>
            <p:cNvPr id="143461" name="Group 188"/>
            <p:cNvGrpSpPr>
              <a:grpSpLocks/>
            </p:cNvGrpSpPr>
            <p:nvPr/>
          </p:nvGrpSpPr>
          <p:grpSpPr bwMode="auto">
            <a:xfrm>
              <a:off x="3386" y="2176"/>
              <a:ext cx="81" cy="253"/>
              <a:chOff x="3386" y="2320"/>
              <a:chExt cx="81" cy="253"/>
            </a:xfrm>
          </p:grpSpPr>
          <p:sp>
            <p:nvSpPr>
              <p:cNvPr id="143475" name="Freeform 189"/>
              <p:cNvSpPr>
                <a:spLocks/>
              </p:cNvSpPr>
              <p:nvPr/>
            </p:nvSpPr>
            <p:spPr bwMode="auto">
              <a:xfrm>
                <a:off x="3425" y="2320"/>
                <a:ext cx="7" cy="33"/>
              </a:xfrm>
              <a:custGeom>
                <a:avLst/>
                <a:gdLst>
                  <a:gd name="T0" fmla="*/ 7 w 7"/>
                  <a:gd name="T1" fmla="*/ 3 h 33"/>
                  <a:gd name="T2" fmla="*/ 4 w 7"/>
                  <a:gd name="T3" fmla="*/ 0 h 33"/>
                  <a:gd name="T4" fmla="*/ 4 w 7"/>
                  <a:gd name="T5" fmla="*/ 0 h 33"/>
                  <a:gd name="T6" fmla="*/ 0 w 7"/>
                  <a:gd name="T7" fmla="*/ 3 h 33"/>
                  <a:gd name="T8" fmla="*/ 0 w 7"/>
                  <a:gd name="T9" fmla="*/ 29 h 33"/>
                  <a:gd name="T10" fmla="*/ 4 w 7"/>
                  <a:gd name="T11" fmla="*/ 33 h 33"/>
                  <a:gd name="T12" fmla="*/ 4 w 7"/>
                  <a:gd name="T13" fmla="*/ 33 h 33"/>
                  <a:gd name="T14" fmla="*/ 7 w 7"/>
                  <a:gd name="T15" fmla="*/ 29 h 33"/>
                  <a:gd name="T16" fmla="*/ 7 w 7"/>
                  <a:gd name="T17" fmla="*/ 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3"/>
                  <a:gd name="T29" fmla="*/ 7 w 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3">
                    <a:moveTo>
                      <a:pt x="7" y="3"/>
                    </a:moveTo>
                    <a:lnTo>
                      <a:pt x="4" y="0"/>
                    </a:lnTo>
                    <a:lnTo>
                      <a:pt x="0" y="3"/>
                    </a:lnTo>
                    <a:lnTo>
                      <a:pt x="0" y="29"/>
                    </a:lnTo>
                    <a:lnTo>
                      <a:pt x="4" y="33"/>
                    </a:lnTo>
                    <a:lnTo>
                      <a:pt x="7" y="29"/>
                    </a:lnTo>
                    <a:lnTo>
                      <a:pt x="7" y="3"/>
                    </a:lnTo>
                    <a:close/>
                  </a:path>
                </a:pathLst>
              </a:custGeom>
              <a:solidFill>
                <a:schemeClr val="tx1"/>
              </a:solidFill>
              <a:ln w="9525">
                <a:solidFill>
                  <a:schemeClr val="tx1"/>
                </a:solidFill>
                <a:round/>
                <a:headEnd/>
                <a:tailEnd/>
              </a:ln>
            </p:spPr>
            <p:txBody>
              <a:bodyPr/>
              <a:lstStyle/>
              <a:p>
                <a:endParaRPr lang="zh-CN" altLang="en-US"/>
              </a:p>
            </p:txBody>
          </p:sp>
          <p:sp>
            <p:nvSpPr>
              <p:cNvPr id="143476" name="Freeform 190"/>
              <p:cNvSpPr>
                <a:spLocks/>
              </p:cNvSpPr>
              <p:nvPr/>
            </p:nvSpPr>
            <p:spPr bwMode="auto">
              <a:xfrm>
                <a:off x="3425" y="2366"/>
                <a:ext cx="7" cy="33"/>
              </a:xfrm>
              <a:custGeom>
                <a:avLst/>
                <a:gdLst>
                  <a:gd name="T0" fmla="*/ 7 w 7"/>
                  <a:gd name="T1" fmla="*/ 3 h 33"/>
                  <a:gd name="T2" fmla="*/ 4 w 7"/>
                  <a:gd name="T3" fmla="*/ 0 h 33"/>
                  <a:gd name="T4" fmla="*/ 4 w 7"/>
                  <a:gd name="T5" fmla="*/ 0 h 33"/>
                  <a:gd name="T6" fmla="*/ 0 w 7"/>
                  <a:gd name="T7" fmla="*/ 3 h 33"/>
                  <a:gd name="T8" fmla="*/ 0 w 7"/>
                  <a:gd name="T9" fmla="*/ 29 h 33"/>
                  <a:gd name="T10" fmla="*/ 4 w 7"/>
                  <a:gd name="T11" fmla="*/ 33 h 33"/>
                  <a:gd name="T12" fmla="*/ 4 w 7"/>
                  <a:gd name="T13" fmla="*/ 33 h 33"/>
                  <a:gd name="T14" fmla="*/ 7 w 7"/>
                  <a:gd name="T15" fmla="*/ 29 h 33"/>
                  <a:gd name="T16" fmla="*/ 7 w 7"/>
                  <a:gd name="T17" fmla="*/ 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3"/>
                  <a:gd name="T29" fmla="*/ 7 w 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3">
                    <a:moveTo>
                      <a:pt x="7" y="3"/>
                    </a:moveTo>
                    <a:lnTo>
                      <a:pt x="4" y="0"/>
                    </a:lnTo>
                    <a:lnTo>
                      <a:pt x="0" y="3"/>
                    </a:lnTo>
                    <a:lnTo>
                      <a:pt x="0" y="29"/>
                    </a:lnTo>
                    <a:lnTo>
                      <a:pt x="4" y="33"/>
                    </a:lnTo>
                    <a:lnTo>
                      <a:pt x="7" y="29"/>
                    </a:lnTo>
                    <a:lnTo>
                      <a:pt x="7" y="3"/>
                    </a:lnTo>
                    <a:close/>
                  </a:path>
                </a:pathLst>
              </a:custGeom>
              <a:solidFill>
                <a:schemeClr val="tx1"/>
              </a:solidFill>
              <a:ln w="9525">
                <a:solidFill>
                  <a:schemeClr val="tx1"/>
                </a:solidFill>
                <a:round/>
                <a:headEnd/>
                <a:tailEnd/>
              </a:ln>
            </p:spPr>
            <p:txBody>
              <a:bodyPr/>
              <a:lstStyle/>
              <a:p>
                <a:endParaRPr lang="zh-CN" altLang="en-US"/>
              </a:p>
            </p:txBody>
          </p:sp>
          <p:sp>
            <p:nvSpPr>
              <p:cNvPr id="143477" name="Freeform 191"/>
              <p:cNvSpPr>
                <a:spLocks/>
              </p:cNvSpPr>
              <p:nvPr/>
            </p:nvSpPr>
            <p:spPr bwMode="auto">
              <a:xfrm>
                <a:off x="3425" y="2412"/>
                <a:ext cx="7" cy="33"/>
              </a:xfrm>
              <a:custGeom>
                <a:avLst/>
                <a:gdLst>
                  <a:gd name="T0" fmla="*/ 7 w 7"/>
                  <a:gd name="T1" fmla="*/ 3 h 33"/>
                  <a:gd name="T2" fmla="*/ 4 w 7"/>
                  <a:gd name="T3" fmla="*/ 0 h 33"/>
                  <a:gd name="T4" fmla="*/ 4 w 7"/>
                  <a:gd name="T5" fmla="*/ 0 h 33"/>
                  <a:gd name="T6" fmla="*/ 0 w 7"/>
                  <a:gd name="T7" fmla="*/ 3 h 33"/>
                  <a:gd name="T8" fmla="*/ 0 w 7"/>
                  <a:gd name="T9" fmla="*/ 29 h 33"/>
                  <a:gd name="T10" fmla="*/ 4 w 7"/>
                  <a:gd name="T11" fmla="*/ 33 h 33"/>
                  <a:gd name="T12" fmla="*/ 4 w 7"/>
                  <a:gd name="T13" fmla="*/ 33 h 33"/>
                  <a:gd name="T14" fmla="*/ 7 w 7"/>
                  <a:gd name="T15" fmla="*/ 29 h 33"/>
                  <a:gd name="T16" fmla="*/ 7 w 7"/>
                  <a:gd name="T17" fmla="*/ 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3"/>
                  <a:gd name="T29" fmla="*/ 7 w 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3">
                    <a:moveTo>
                      <a:pt x="7" y="3"/>
                    </a:moveTo>
                    <a:lnTo>
                      <a:pt x="4" y="0"/>
                    </a:lnTo>
                    <a:lnTo>
                      <a:pt x="0" y="3"/>
                    </a:lnTo>
                    <a:lnTo>
                      <a:pt x="0" y="29"/>
                    </a:lnTo>
                    <a:lnTo>
                      <a:pt x="4" y="33"/>
                    </a:lnTo>
                    <a:lnTo>
                      <a:pt x="7" y="29"/>
                    </a:lnTo>
                    <a:lnTo>
                      <a:pt x="7" y="3"/>
                    </a:lnTo>
                    <a:close/>
                  </a:path>
                </a:pathLst>
              </a:custGeom>
              <a:solidFill>
                <a:schemeClr val="tx1"/>
              </a:solidFill>
              <a:ln w="9525">
                <a:solidFill>
                  <a:schemeClr val="tx1"/>
                </a:solidFill>
                <a:round/>
                <a:headEnd/>
                <a:tailEnd/>
              </a:ln>
            </p:spPr>
            <p:txBody>
              <a:bodyPr/>
              <a:lstStyle/>
              <a:p>
                <a:endParaRPr lang="zh-CN" altLang="en-US"/>
              </a:p>
            </p:txBody>
          </p:sp>
          <p:sp>
            <p:nvSpPr>
              <p:cNvPr id="143478" name="Freeform 192"/>
              <p:cNvSpPr>
                <a:spLocks/>
              </p:cNvSpPr>
              <p:nvPr/>
            </p:nvSpPr>
            <p:spPr bwMode="auto">
              <a:xfrm>
                <a:off x="3425" y="2458"/>
                <a:ext cx="7" cy="33"/>
              </a:xfrm>
              <a:custGeom>
                <a:avLst/>
                <a:gdLst>
                  <a:gd name="T0" fmla="*/ 7 w 7"/>
                  <a:gd name="T1" fmla="*/ 3 h 33"/>
                  <a:gd name="T2" fmla="*/ 4 w 7"/>
                  <a:gd name="T3" fmla="*/ 0 h 33"/>
                  <a:gd name="T4" fmla="*/ 4 w 7"/>
                  <a:gd name="T5" fmla="*/ 0 h 33"/>
                  <a:gd name="T6" fmla="*/ 0 w 7"/>
                  <a:gd name="T7" fmla="*/ 3 h 33"/>
                  <a:gd name="T8" fmla="*/ 0 w 7"/>
                  <a:gd name="T9" fmla="*/ 29 h 33"/>
                  <a:gd name="T10" fmla="*/ 4 w 7"/>
                  <a:gd name="T11" fmla="*/ 33 h 33"/>
                  <a:gd name="T12" fmla="*/ 4 w 7"/>
                  <a:gd name="T13" fmla="*/ 33 h 33"/>
                  <a:gd name="T14" fmla="*/ 7 w 7"/>
                  <a:gd name="T15" fmla="*/ 29 h 33"/>
                  <a:gd name="T16" fmla="*/ 7 w 7"/>
                  <a:gd name="T17" fmla="*/ 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3"/>
                  <a:gd name="T29" fmla="*/ 7 w 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3">
                    <a:moveTo>
                      <a:pt x="7" y="3"/>
                    </a:moveTo>
                    <a:lnTo>
                      <a:pt x="4" y="0"/>
                    </a:lnTo>
                    <a:lnTo>
                      <a:pt x="0" y="3"/>
                    </a:lnTo>
                    <a:lnTo>
                      <a:pt x="0" y="29"/>
                    </a:lnTo>
                    <a:lnTo>
                      <a:pt x="4" y="33"/>
                    </a:lnTo>
                    <a:lnTo>
                      <a:pt x="7" y="29"/>
                    </a:lnTo>
                    <a:lnTo>
                      <a:pt x="7" y="3"/>
                    </a:lnTo>
                    <a:close/>
                  </a:path>
                </a:pathLst>
              </a:custGeom>
              <a:solidFill>
                <a:schemeClr val="tx1"/>
              </a:solidFill>
              <a:ln w="9525">
                <a:solidFill>
                  <a:schemeClr val="tx1"/>
                </a:solidFill>
                <a:round/>
                <a:headEnd/>
                <a:tailEnd/>
              </a:ln>
            </p:spPr>
            <p:txBody>
              <a:bodyPr/>
              <a:lstStyle/>
              <a:p>
                <a:endParaRPr lang="zh-CN" altLang="en-US"/>
              </a:p>
            </p:txBody>
          </p:sp>
          <p:sp>
            <p:nvSpPr>
              <p:cNvPr id="143479" name="Freeform 193"/>
              <p:cNvSpPr>
                <a:spLocks/>
              </p:cNvSpPr>
              <p:nvPr/>
            </p:nvSpPr>
            <p:spPr bwMode="auto">
              <a:xfrm>
                <a:off x="3425" y="2504"/>
                <a:ext cx="7" cy="33"/>
              </a:xfrm>
              <a:custGeom>
                <a:avLst/>
                <a:gdLst>
                  <a:gd name="T0" fmla="*/ 7 w 7"/>
                  <a:gd name="T1" fmla="*/ 3 h 33"/>
                  <a:gd name="T2" fmla="*/ 4 w 7"/>
                  <a:gd name="T3" fmla="*/ 0 h 33"/>
                  <a:gd name="T4" fmla="*/ 4 w 7"/>
                  <a:gd name="T5" fmla="*/ 0 h 33"/>
                  <a:gd name="T6" fmla="*/ 0 w 7"/>
                  <a:gd name="T7" fmla="*/ 3 h 33"/>
                  <a:gd name="T8" fmla="*/ 0 w 7"/>
                  <a:gd name="T9" fmla="*/ 29 h 33"/>
                  <a:gd name="T10" fmla="*/ 4 w 7"/>
                  <a:gd name="T11" fmla="*/ 33 h 33"/>
                  <a:gd name="T12" fmla="*/ 4 w 7"/>
                  <a:gd name="T13" fmla="*/ 33 h 33"/>
                  <a:gd name="T14" fmla="*/ 7 w 7"/>
                  <a:gd name="T15" fmla="*/ 29 h 33"/>
                  <a:gd name="T16" fmla="*/ 7 w 7"/>
                  <a:gd name="T17" fmla="*/ 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3"/>
                  <a:gd name="T29" fmla="*/ 7 w 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3">
                    <a:moveTo>
                      <a:pt x="7" y="3"/>
                    </a:moveTo>
                    <a:lnTo>
                      <a:pt x="4" y="0"/>
                    </a:lnTo>
                    <a:lnTo>
                      <a:pt x="0" y="3"/>
                    </a:lnTo>
                    <a:lnTo>
                      <a:pt x="0" y="29"/>
                    </a:lnTo>
                    <a:lnTo>
                      <a:pt x="4" y="33"/>
                    </a:lnTo>
                    <a:lnTo>
                      <a:pt x="7" y="29"/>
                    </a:lnTo>
                    <a:lnTo>
                      <a:pt x="7" y="3"/>
                    </a:lnTo>
                    <a:close/>
                  </a:path>
                </a:pathLst>
              </a:custGeom>
              <a:solidFill>
                <a:schemeClr val="tx1"/>
              </a:solidFill>
              <a:ln w="9525">
                <a:solidFill>
                  <a:schemeClr val="tx1"/>
                </a:solidFill>
                <a:round/>
                <a:headEnd/>
                <a:tailEnd/>
              </a:ln>
            </p:spPr>
            <p:txBody>
              <a:bodyPr/>
              <a:lstStyle/>
              <a:p>
                <a:endParaRPr lang="zh-CN" altLang="en-US"/>
              </a:p>
            </p:txBody>
          </p:sp>
          <p:sp>
            <p:nvSpPr>
              <p:cNvPr id="143480" name="Freeform 194"/>
              <p:cNvSpPr>
                <a:spLocks/>
              </p:cNvSpPr>
              <p:nvPr/>
            </p:nvSpPr>
            <p:spPr bwMode="auto">
              <a:xfrm>
                <a:off x="3386" y="2504"/>
                <a:ext cx="81" cy="69"/>
              </a:xfrm>
              <a:custGeom>
                <a:avLst/>
                <a:gdLst>
                  <a:gd name="T0" fmla="*/ 0 w 81"/>
                  <a:gd name="T1" fmla="*/ 0 h 69"/>
                  <a:gd name="T2" fmla="*/ 43 w 81"/>
                  <a:gd name="T3" fmla="*/ 69 h 69"/>
                  <a:gd name="T4" fmla="*/ 81 w 81"/>
                  <a:gd name="T5" fmla="*/ 0 h 69"/>
                  <a:gd name="T6" fmla="*/ 43 w 81"/>
                  <a:gd name="T7" fmla="*/ 23 h 69"/>
                  <a:gd name="T8" fmla="*/ 0 w 81"/>
                  <a:gd name="T9" fmla="*/ 0 h 69"/>
                  <a:gd name="T10" fmla="*/ 0 60000 65536"/>
                  <a:gd name="T11" fmla="*/ 0 60000 65536"/>
                  <a:gd name="T12" fmla="*/ 0 60000 65536"/>
                  <a:gd name="T13" fmla="*/ 0 60000 65536"/>
                  <a:gd name="T14" fmla="*/ 0 60000 65536"/>
                  <a:gd name="T15" fmla="*/ 0 w 81"/>
                  <a:gd name="T16" fmla="*/ 0 h 69"/>
                  <a:gd name="T17" fmla="*/ 81 w 81"/>
                  <a:gd name="T18" fmla="*/ 69 h 69"/>
                </a:gdLst>
                <a:ahLst/>
                <a:cxnLst>
                  <a:cxn ang="T10">
                    <a:pos x="T0" y="T1"/>
                  </a:cxn>
                  <a:cxn ang="T11">
                    <a:pos x="T2" y="T3"/>
                  </a:cxn>
                  <a:cxn ang="T12">
                    <a:pos x="T4" y="T5"/>
                  </a:cxn>
                  <a:cxn ang="T13">
                    <a:pos x="T6" y="T7"/>
                  </a:cxn>
                  <a:cxn ang="T14">
                    <a:pos x="T8" y="T9"/>
                  </a:cxn>
                </a:cxnLst>
                <a:rect l="T15" t="T16" r="T17" b="T18"/>
                <a:pathLst>
                  <a:path w="81" h="69">
                    <a:moveTo>
                      <a:pt x="0" y="0"/>
                    </a:moveTo>
                    <a:lnTo>
                      <a:pt x="43" y="69"/>
                    </a:lnTo>
                    <a:lnTo>
                      <a:pt x="81" y="0"/>
                    </a:lnTo>
                    <a:lnTo>
                      <a:pt x="43" y="23"/>
                    </a:lnTo>
                    <a:lnTo>
                      <a:pt x="0" y="0"/>
                    </a:lnTo>
                    <a:close/>
                  </a:path>
                </a:pathLst>
              </a:custGeom>
              <a:solidFill>
                <a:schemeClr val="tx1"/>
              </a:solidFill>
              <a:ln w="9525">
                <a:solidFill>
                  <a:schemeClr val="tx1"/>
                </a:solidFill>
                <a:round/>
                <a:headEnd/>
                <a:tailEnd/>
              </a:ln>
            </p:spPr>
            <p:txBody>
              <a:bodyPr/>
              <a:lstStyle/>
              <a:p>
                <a:endParaRPr lang="zh-CN" altLang="en-US"/>
              </a:p>
            </p:txBody>
          </p:sp>
        </p:grpSp>
        <p:grpSp>
          <p:nvGrpSpPr>
            <p:cNvPr id="143462" name="Group 195"/>
            <p:cNvGrpSpPr>
              <a:grpSpLocks/>
            </p:cNvGrpSpPr>
            <p:nvPr/>
          </p:nvGrpSpPr>
          <p:grpSpPr bwMode="auto">
            <a:xfrm>
              <a:off x="2117" y="2176"/>
              <a:ext cx="80" cy="289"/>
              <a:chOff x="2117" y="2320"/>
              <a:chExt cx="80" cy="289"/>
            </a:xfrm>
          </p:grpSpPr>
          <p:sp>
            <p:nvSpPr>
              <p:cNvPr id="143470" name="Freeform 196"/>
              <p:cNvSpPr>
                <a:spLocks/>
              </p:cNvSpPr>
              <p:nvPr/>
            </p:nvSpPr>
            <p:spPr bwMode="auto">
              <a:xfrm>
                <a:off x="2155" y="2320"/>
                <a:ext cx="11" cy="46"/>
              </a:xfrm>
              <a:custGeom>
                <a:avLst/>
                <a:gdLst>
                  <a:gd name="T0" fmla="*/ 11 w 11"/>
                  <a:gd name="T1" fmla="*/ 7 h 46"/>
                  <a:gd name="T2" fmla="*/ 8 w 11"/>
                  <a:gd name="T3" fmla="*/ 3 h 46"/>
                  <a:gd name="T4" fmla="*/ 4 w 11"/>
                  <a:gd name="T5" fmla="*/ 0 h 46"/>
                  <a:gd name="T6" fmla="*/ 4 w 11"/>
                  <a:gd name="T7" fmla="*/ 0 h 46"/>
                  <a:gd name="T8" fmla="*/ 0 w 11"/>
                  <a:gd name="T9" fmla="*/ 3 h 46"/>
                  <a:gd name="T10" fmla="*/ 0 w 11"/>
                  <a:gd name="T11" fmla="*/ 39 h 46"/>
                  <a:gd name="T12" fmla="*/ 0 w 11"/>
                  <a:gd name="T13" fmla="*/ 43 h 46"/>
                  <a:gd name="T14" fmla="*/ 4 w 11"/>
                  <a:gd name="T15" fmla="*/ 46 h 46"/>
                  <a:gd name="T16" fmla="*/ 8 w 11"/>
                  <a:gd name="T17" fmla="*/ 46 h 46"/>
                  <a:gd name="T18" fmla="*/ 11 w 11"/>
                  <a:gd name="T19" fmla="*/ 43 h 46"/>
                  <a:gd name="T20" fmla="*/ 11 w 11"/>
                  <a:gd name="T21" fmla="*/ 7 h 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6"/>
                  <a:gd name="T35" fmla="*/ 11 w 11"/>
                  <a:gd name="T36" fmla="*/ 46 h 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6">
                    <a:moveTo>
                      <a:pt x="11" y="7"/>
                    </a:moveTo>
                    <a:lnTo>
                      <a:pt x="8" y="3"/>
                    </a:lnTo>
                    <a:lnTo>
                      <a:pt x="4" y="0"/>
                    </a:lnTo>
                    <a:lnTo>
                      <a:pt x="0" y="3"/>
                    </a:lnTo>
                    <a:lnTo>
                      <a:pt x="0" y="39"/>
                    </a:lnTo>
                    <a:lnTo>
                      <a:pt x="0" y="43"/>
                    </a:lnTo>
                    <a:lnTo>
                      <a:pt x="4" y="46"/>
                    </a:lnTo>
                    <a:lnTo>
                      <a:pt x="8" y="46"/>
                    </a:lnTo>
                    <a:lnTo>
                      <a:pt x="11" y="43"/>
                    </a:lnTo>
                    <a:lnTo>
                      <a:pt x="11" y="7"/>
                    </a:lnTo>
                    <a:close/>
                  </a:path>
                </a:pathLst>
              </a:custGeom>
              <a:solidFill>
                <a:schemeClr val="tx1"/>
              </a:solidFill>
              <a:ln w="9525">
                <a:solidFill>
                  <a:schemeClr val="tx1"/>
                </a:solidFill>
                <a:round/>
                <a:headEnd/>
                <a:tailEnd/>
              </a:ln>
            </p:spPr>
            <p:txBody>
              <a:bodyPr/>
              <a:lstStyle/>
              <a:p>
                <a:endParaRPr lang="zh-CN" altLang="en-US"/>
              </a:p>
            </p:txBody>
          </p:sp>
          <p:sp>
            <p:nvSpPr>
              <p:cNvPr id="143471" name="Freeform 197"/>
              <p:cNvSpPr>
                <a:spLocks/>
              </p:cNvSpPr>
              <p:nvPr/>
            </p:nvSpPr>
            <p:spPr bwMode="auto">
              <a:xfrm>
                <a:off x="2155" y="2386"/>
                <a:ext cx="11" cy="49"/>
              </a:xfrm>
              <a:custGeom>
                <a:avLst/>
                <a:gdLst>
                  <a:gd name="T0" fmla="*/ 11 w 11"/>
                  <a:gd name="T1" fmla="*/ 6 h 49"/>
                  <a:gd name="T2" fmla="*/ 11 w 11"/>
                  <a:gd name="T3" fmla="*/ 3 h 49"/>
                  <a:gd name="T4" fmla="*/ 8 w 11"/>
                  <a:gd name="T5" fmla="*/ 0 h 49"/>
                  <a:gd name="T6" fmla="*/ 4 w 11"/>
                  <a:gd name="T7" fmla="*/ 0 h 49"/>
                  <a:gd name="T8" fmla="*/ 0 w 11"/>
                  <a:gd name="T9" fmla="*/ 3 h 49"/>
                  <a:gd name="T10" fmla="*/ 0 w 11"/>
                  <a:gd name="T11" fmla="*/ 42 h 49"/>
                  <a:gd name="T12" fmla="*/ 0 w 11"/>
                  <a:gd name="T13" fmla="*/ 46 h 49"/>
                  <a:gd name="T14" fmla="*/ 4 w 11"/>
                  <a:gd name="T15" fmla="*/ 49 h 49"/>
                  <a:gd name="T16" fmla="*/ 8 w 11"/>
                  <a:gd name="T17" fmla="*/ 49 h 49"/>
                  <a:gd name="T18" fmla="*/ 11 w 11"/>
                  <a:gd name="T19" fmla="*/ 46 h 49"/>
                  <a:gd name="T20" fmla="*/ 11 w 11"/>
                  <a:gd name="T21" fmla="*/ 6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9"/>
                  <a:gd name="T35" fmla="*/ 11 w 11"/>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9">
                    <a:moveTo>
                      <a:pt x="11" y="6"/>
                    </a:moveTo>
                    <a:lnTo>
                      <a:pt x="11" y="3"/>
                    </a:lnTo>
                    <a:lnTo>
                      <a:pt x="8" y="0"/>
                    </a:lnTo>
                    <a:lnTo>
                      <a:pt x="4" y="0"/>
                    </a:lnTo>
                    <a:lnTo>
                      <a:pt x="0" y="3"/>
                    </a:lnTo>
                    <a:lnTo>
                      <a:pt x="0" y="42"/>
                    </a:lnTo>
                    <a:lnTo>
                      <a:pt x="0" y="46"/>
                    </a:lnTo>
                    <a:lnTo>
                      <a:pt x="4" y="49"/>
                    </a:lnTo>
                    <a:lnTo>
                      <a:pt x="8" y="49"/>
                    </a:lnTo>
                    <a:lnTo>
                      <a:pt x="11" y="46"/>
                    </a:lnTo>
                    <a:lnTo>
                      <a:pt x="11" y="6"/>
                    </a:lnTo>
                    <a:close/>
                  </a:path>
                </a:pathLst>
              </a:custGeom>
              <a:solidFill>
                <a:schemeClr val="tx1"/>
              </a:solidFill>
              <a:ln w="9525">
                <a:solidFill>
                  <a:schemeClr val="tx1"/>
                </a:solidFill>
                <a:round/>
                <a:headEnd/>
                <a:tailEnd/>
              </a:ln>
            </p:spPr>
            <p:txBody>
              <a:bodyPr/>
              <a:lstStyle/>
              <a:p>
                <a:endParaRPr lang="zh-CN" altLang="en-US"/>
              </a:p>
            </p:txBody>
          </p:sp>
          <p:sp>
            <p:nvSpPr>
              <p:cNvPr id="143472" name="Freeform 198"/>
              <p:cNvSpPr>
                <a:spLocks/>
              </p:cNvSpPr>
              <p:nvPr/>
            </p:nvSpPr>
            <p:spPr bwMode="auto">
              <a:xfrm>
                <a:off x="2155" y="2455"/>
                <a:ext cx="11" cy="49"/>
              </a:xfrm>
              <a:custGeom>
                <a:avLst/>
                <a:gdLst>
                  <a:gd name="T0" fmla="*/ 11 w 11"/>
                  <a:gd name="T1" fmla="*/ 6 h 49"/>
                  <a:gd name="T2" fmla="*/ 11 w 11"/>
                  <a:gd name="T3" fmla="*/ 3 h 49"/>
                  <a:gd name="T4" fmla="*/ 8 w 11"/>
                  <a:gd name="T5" fmla="*/ 0 h 49"/>
                  <a:gd name="T6" fmla="*/ 4 w 11"/>
                  <a:gd name="T7" fmla="*/ 0 h 49"/>
                  <a:gd name="T8" fmla="*/ 0 w 11"/>
                  <a:gd name="T9" fmla="*/ 3 h 49"/>
                  <a:gd name="T10" fmla="*/ 0 w 11"/>
                  <a:gd name="T11" fmla="*/ 42 h 49"/>
                  <a:gd name="T12" fmla="*/ 0 w 11"/>
                  <a:gd name="T13" fmla="*/ 45 h 49"/>
                  <a:gd name="T14" fmla="*/ 4 w 11"/>
                  <a:gd name="T15" fmla="*/ 49 h 49"/>
                  <a:gd name="T16" fmla="*/ 8 w 11"/>
                  <a:gd name="T17" fmla="*/ 49 h 49"/>
                  <a:gd name="T18" fmla="*/ 11 w 11"/>
                  <a:gd name="T19" fmla="*/ 45 h 49"/>
                  <a:gd name="T20" fmla="*/ 11 w 11"/>
                  <a:gd name="T21" fmla="*/ 6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9"/>
                  <a:gd name="T35" fmla="*/ 11 w 11"/>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9">
                    <a:moveTo>
                      <a:pt x="11" y="6"/>
                    </a:moveTo>
                    <a:lnTo>
                      <a:pt x="11" y="3"/>
                    </a:lnTo>
                    <a:lnTo>
                      <a:pt x="8" y="0"/>
                    </a:lnTo>
                    <a:lnTo>
                      <a:pt x="4" y="0"/>
                    </a:lnTo>
                    <a:lnTo>
                      <a:pt x="0" y="3"/>
                    </a:lnTo>
                    <a:lnTo>
                      <a:pt x="0" y="42"/>
                    </a:lnTo>
                    <a:lnTo>
                      <a:pt x="0" y="45"/>
                    </a:lnTo>
                    <a:lnTo>
                      <a:pt x="4" y="49"/>
                    </a:lnTo>
                    <a:lnTo>
                      <a:pt x="8" y="49"/>
                    </a:lnTo>
                    <a:lnTo>
                      <a:pt x="11" y="45"/>
                    </a:lnTo>
                    <a:lnTo>
                      <a:pt x="11" y="6"/>
                    </a:lnTo>
                    <a:close/>
                  </a:path>
                </a:pathLst>
              </a:custGeom>
              <a:solidFill>
                <a:schemeClr val="tx1"/>
              </a:solidFill>
              <a:ln w="9525">
                <a:solidFill>
                  <a:schemeClr val="tx1"/>
                </a:solidFill>
                <a:round/>
                <a:headEnd/>
                <a:tailEnd/>
              </a:ln>
            </p:spPr>
            <p:txBody>
              <a:bodyPr/>
              <a:lstStyle/>
              <a:p>
                <a:endParaRPr lang="zh-CN" altLang="en-US"/>
              </a:p>
            </p:txBody>
          </p:sp>
          <p:sp>
            <p:nvSpPr>
              <p:cNvPr id="143473" name="Freeform 199"/>
              <p:cNvSpPr>
                <a:spLocks/>
              </p:cNvSpPr>
              <p:nvPr/>
            </p:nvSpPr>
            <p:spPr bwMode="auto">
              <a:xfrm>
                <a:off x="2155" y="2523"/>
                <a:ext cx="11" cy="50"/>
              </a:xfrm>
              <a:custGeom>
                <a:avLst/>
                <a:gdLst>
                  <a:gd name="T0" fmla="*/ 11 w 11"/>
                  <a:gd name="T1" fmla="*/ 7 h 50"/>
                  <a:gd name="T2" fmla="*/ 11 w 11"/>
                  <a:gd name="T3" fmla="*/ 4 h 50"/>
                  <a:gd name="T4" fmla="*/ 8 w 11"/>
                  <a:gd name="T5" fmla="*/ 0 h 50"/>
                  <a:gd name="T6" fmla="*/ 4 w 11"/>
                  <a:gd name="T7" fmla="*/ 0 h 50"/>
                  <a:gd name="T8" fmla="*/ 0 w 11"/>
                  <a:gd name="T9" fmla="*/ 4 h 50"/>
                  <a:gd name="T10" fmla="*/ 0 w 11"/>
                  <a:gd name="T11" fmla="*/ 43 h 50"/>
                  <a:gd name="T12" fmla="*/ 0 w 11"/>
                  <a:gd name="T13" fmla="*/ 46 h 50"/>
                  <a:gd name="T14" fmla="*/ 4 w 11"/>
                  <a:gd name="T15" fmla="*/ 50 h 50"/>
                  <a:gd name="T16" fmla="*/ 8 w 11"/>
                  <a:gd name="T17" fmla="*/ 50 h 50"/>
                  <a:gd name="T18" fmla="*/ 11 w 11"/>
                  <a:gd name="T19" fmla="*/ 46 h 50"/>
                  <a:gd name="T20" fmla="*/ 11 w 11"/>
                  <a:gd name="T21" fmla="*/ 7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50"/>
                  <a:gd name="T35" fmla="*/ 11 w 11"/>
                  <a:gd name="T36" fmla="*/ 50 h 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50">
                    <a:moveTo>
                      <a:pt x="11" y="7"/>
                    </a:moveTo>
                    <a:lnTo>
                      <a:pt x="11" y="4"/>
                    </a:lnTo>
                    <a:lnTo>
                      <a:pt x="8" y="0"/>
                    </a:lnTo>
                    <a:lnTo>
                      <a:pt x="4" y="0"/>
                    </a:lnTo>
                    <a:lnTo>
                      <a:pt x="0" y="4"/>
                    </a:lnTo>
                    <a:lnTo>
                      <a:pt x="0" y="43"/>
                    </a:lnTo>
                    <a:lnTo>
                      <a:pt x="0" y="46"/>
                    </a:lnTo>
                    <a:lnTo>
                      <a:pt x="4" y="50"/>
                    </a:lnTo>
                    <a:lnTo>
                      <a:pt x="8" y="50"/>
                    </a:lnTo>
                    <a:lnTo>
                      <a:pt x="11" y="46"/>
                    </a:lnTo>
                    <a:lnTo>
                      <a:pt x="11" y="7"/>
                    </a:lnTo>
                    <a:close/>
                  </a:path>
                </a:pathLst>
              </a:custGeom>
              <a:solidFill>
                <a:schemeClr val="tx1"/>
              </a:solidFill>
              <a:ln w="9525">
                <a:solidFill>
                  <a:schemeClr val="tx1"/>
                </a:solidFill>
                <a:round/>
                <a:headEnd/>
                <a:tailEnd/>
              </a:ln>
            </p:spPr>
            <p:txBody>
              <a:bodyPr/>
              <a:lstStyle/>
              <a:p>
                <a:endParaRPr lang="zh-CN" altLang="en-US"/>
              </a:p>
            </p:txBody>
          </p:sp>
          <p:sp>
            <p:nvSpPr>
              <p:cNvPr id="143474" name="Freeform 200"/>
              <p:cNvSpPr>
                <a:spLocks/>
              </p:cNvSpPr>
              <p:nvPr/>
            </p:nvSpPr>
            <p:spPr bwMode="auto">
              <a:xfrm>
                <a:off x="2117" y="2540"/>
                <a:ext cx="80" cy="69"/>
              </a:xfrm>
              <a:custGeom>
                <a:avLst/>
                <a:gdLst>
                  <a:gd name="T0" fmla="*/ 0 w 80"/>
                  <a:gd name="T1" fmla="*/ 0 h 69"/>
                  <a:gd name="T2" fmla="*/ 42 w 80"/>
                  <a:gd name="T3" fmla="*/ 69 h 69"/>
                  <a:gd name="T4" fmla="*/ 80 w 80"/>
                  <a:gd name="T5" fmla="*/ 0 h 69"/>
                  <a:gd name="T6" fmla="*/ 42 w 80"/>
                  <a:gd name="T7" fmla="*/ 23 h 69"/>
                  <a:gd name="T8" fmla="*/ 0 w 80"/>
                  <a:gd name="T9" fmla="*/ 0 h 69"/>
                  <a:gd name="T10" fmla="*/ 0 60000 65536"/>
                  <a:gd name="T11" fmla="*/ 0 60000 65536"/>
                  <a:gd name="T12" fmla="*/ 0 60000 65536"/>
                  <a:gd name="T13" fmla="*/ 0 60000 65536"/>
                  <a:gd name="T14" fmla="*/ 0 60000 65536"/>
                  <a:gd name="T15" fmla="*/ 0 w 80"/>
                  <a:gd name="T16" fmla="*/ 0 h 69"/>
                  <a:gd name="T17" fmla="*/ 80 w 80"/>
                  <a:gd name="T18" fmla="*/ 69 h 69"/>
                </a:gdLst>
                <a:ahLst/>
                <a:cxnLst>
                  <a:cxn ang="T10">
                    <a:pos x="T0" y="T1"/>
                  </a:cxn>
                  <a:cxn ang="T11">
                    <a:pos x="T2" y="T3"/>
                  </a:cxn>
                  <a:cxn ang="T12">
                    <a:pos x="T4" y="T5"/>
                  </a:cxn>
                  <a:cxn ang="T13">
                    <a:pos x="T6" y="T7"/>
                  </a:cxn>
                  <a:cxn ang="T14">
                    <a:pos x="T8" y="T9"/>
                  </a:cxn>
                </a:cxnLst>
                <a:rect l="T15" t="T16" r="T17" b="T18"/>
                <a:pathLst>
                  <a:path w="80" h="69">
                    <a:moveTo>
                      <a:pt x="0" y="0"/>
                    </a:moveTo>
                    <a:lnTo>
                      <a:pt x="42" y="69"/>
                    </a:lnTo>
                    <a:lnTo>
                      <a:pt x="80" y="0"/>
                    </a:lnTo>
                    <a:lnTo>
                      <a:pt x="42" y="23"/>
                    </a:lnTo>
                    <a:lnTo>
                      <a:pt x="0" y="0"/>
                    </a:lnTo>
                    <a:close/>
                  </a:path>
                </a:pathLst>
              </a:custGeom>
              <a:solidFill>
                <a:schemeClr val="tx1"/>
              </a:solidFill>
              <a:ln w="9525">
                <a:solidFill>
                  <a:schemeClr val="tx1"/>
                </a:solidFill>
                <a:round/>
                <a:headEnd/>
                <a:tailEnd/>
              </a:ln>
            </p:spPr>
            <p:txBody>
              <a:bodyPr/>
              <a:lstStyle/>
              <a:p>
                <a:endParaRPr lang="zh-CN" altLang="en-US"/>
              </a:p>
            </p:txBody>
          </p:sp>
        </p:grpSp>
        <p:sp>
          <p:nvSpPr>
            <p:cNvPr id="143463" name="Text Box 201"/>
            <p:cNvSpPr txBox="1">
              <a:spLocks noChangeArrowheads="1"/>
            </p:cNvSpPr>
            <p:nvPr/>
          </p:nvSpPr>
          <p:spPr bwMode="auto">
            <a:xfrm>
              <a:off x="1382" y="3674"/>
              <a:ext cx="7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写入“0”</a:t>
              </a:r>
            </a:p>
          </p:txBody>
        </p:sp>
        <p:sp>
          <p:nvSpPr>
            <p:cNvPr id="143464" name="Text Box 202"/>
            <p:cNvSpPr txBox="1">
              <a:spLocks noChangeArrowheads="1"/>
            </p:cNvSpPr>
            <p:nvPr/>
          </p:nvSpPr>
          <p:spPr bwMode="auto">
            <a:xfrm>
              <a:off x="3482" y="3696"/>
              <a:ext cx="7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写入“1”</a:t>
              </a:r>
            </a:p>
          </p:txBody>
        </p:sp>
        <p:grpSp>
          <p:nvGrpSpPr>
            <p:cNvPr id="143465" name="Group 203"/>
            <p:cNvGrpSpPr>
              <a:grpSpLocks/>
            </p:cNvGrpSpPr>
            <p:nvPr/>
          </p:nvGrpSpPr>
          <p:grpSpPr bwMode="auto">
            <a:xfrm>
              <a:off x="3984" y="1823"/>
              <a:ext cx="81" cy="193"/>
              <a:chOff x="1495" y="1969"/>
              <a:chExt cx="81" cy="193"/>
            </a:xfrm>
          </p:grpSpPr>
          <p:sp>
            <p:nvSpPr>
              <p:cNvPr id="143468" name="Line 204"/>
              <p:cNvSpPr>
                <a:spLocks noChangeShapeType="1"/>
              </p:cNvSpPr>
              <p:nvPr/>
            </p:nvSpPr>
            <p:spPr bwMode="auto">
              <a:xfrm>
                <a:off x="1533" y="1969"/>
                <a:ext cx="4" cy="154"/>
              </a:xfrm>
              <a:prstGeom prst="line">
                <a:avLst/>
              </a:prstGeom>
              <a:noFill/>
              <a:ln w="9525">
                <a:solidFill>
                  <a:schemeClr val="tx1"/>
                </a:solidFill>
                <a:round/>
                <a:headEnd/>
                <a:tailEnd/>
              </a:ln>
            </p:spPr>
            <p:txBody>
              <a:bodyPr/>
              <a:lstStyle/>
              <a:p>
                <a:endParaRPr lang="zh-CN" altLang="en-US"/>
              </a:p>
            </p:txBody>
          </p:sp>
          <p:sp>
            <p:nvSpPr>
              <p:cNvPr id="143469" name="Freeform 205"/>
              <p:cNvSpPr>
                <a:spLocks/>
              </p:cNvSpPr>
              <p:nvPr/>
            </p:nvSpPr>
            <p:spPr bwMode="auto">
              <a:xfrm>
                <a:off x="1495" y="2093"/>
                <a:ext cx="81" cy="69"/>
              </a:xfrm>
              <a:custGeom>
                <a:avLst/>
                <a:gdLst>
                  <a:gd name="T0" fmla="*/ 0 w 81"/>
                  <a:gd name="T1" fmla="*/ 0 h 69"/>
                  <a:gd name="T2" fmla="*/ 42 w 81"/>
                  <a:gd name="T3" fmla="*/ 69 h 69"/>
                  <a:gd name="T4" fmla="*/ 81 w 81"/>
                  <a:gd name="T5" fmla="*/ 0 h 69"/>
                  <a:gd name="T6" fmla="*/ 42 w 81"/>
                  <a:gd name="T7" fmla="*/ 23 h 69"/>
                  <a:gd name="T8" fmla="*/ 0 w 81"/>
                  <a:gd name="T9" fmla="*/ 0 h 69"/>
                  <a:gd name="T10" fmla="*/ 0 60000 65536"/>
                  <a:gd name="T11" fmla="*/ 0 60000 65536"/>
                  <a:gd name="T12" fmla="*/ 0 60000 65536"/>
                  <a:gd name="T13" fmla="*/ 0 60000 65536"/>
                  <a:gd name="T14" fmla="*/ 0 60000 65536"/>
                  <a:gd name="T15" fmla="*/ 0 w 81"/>
                  <a:gd name="T16" fmla="*/ 0 h 69"/>
                  <a:gd name="T17" fmla="*/ 81 w 81"/>
                  <a:gd name="T18" fmla="*/ 69 h 69"/>
                </a:gdLst>
                <a:ahLst/>
                <a:cxnLst>
                  <a:cxn ang="T10">
                    <a:pos x="T0" y="T1"/>
                  </a:cxn>
                  <a:cxn ang="T11">
                    <a:pos x="T2" y="T3"/>
                  </a:cxn>
                  <a:cxn ang="T12">
                    <a:pos x="T4" y="T5"/>
                  </a:cxn>
                  <a:cxn ang="T13">
                    <a:pos x="T6" y="T7"/>
                  </a:cxn>
                  <a:cxn ang="T14">
                    <a:pos x="T8" y="T9"/>
                  </a:cxn>
                </a:cxnLst>
                <a:rect l="T15" t="T16" r="T17" b="T18"/>
                <a:pathLst>
                  <a:path w="81" h="69">
                    <a:moveTo>
                      <a:pt x="0" y="0"/>
                    </a:moveTo>
                    <a:lnTo>
                      <a:pt x="42" y="69"/>
                    </a:lnTo>
                    <a:lnTo>
                      <a:pt x="81" y="0"/>
                    </a:lnTo>
                    <a:lnTo>
                      <a:pt x="42" y="23"/>
                    </a:lnTo>
                    <a:lnTo>
                      <a:pt x="0" y="0"/>
                    </a:lnTo>
                    <a:close/>
                  </a:path>
                </a:pathLst>
              </a:custGeom>
              <a:solidFill>
                <a:schemeClr val="tx1"/>
              </a:solidFill>
              <a:ln w="9525">
                <a:solidFill>
                  <a:schemeClr val="tx1"/>
                </a:solidFill>
                <a:round/>
                <a:headEnd/>
                <a:tailEnd/>
              </a:ln>
            </p:spPr>
            <p:txBody>
              <a:bodyPr/>
              <a:lstStyle/>
              <a:p>
                <a:endParaRPr lang="zh-CN" altLang="en-US"/>
              </a:p>
            </p:txBody>
          </p:sp>
        </p:grpSp>
        <p:sp>
          <p:nvSpPr>
            <p:cNvPr id="143466" name="Rectangle 206"/>
            <p:cNvSpPr>
              <a:spLocks noChangeArrowheads="1"/>
            </p:cNvSpPr>
            <p:nvPr/>
          </p:nvSpPr>
          <p:spPr bwMode="auto">
            <a:xfrm>
              <a:off x="4219" y="1872"/>
              <a:ext cx="53"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000" b="0" i="1">
                  <a:latin typeface="Times New Roman" pitchFamily="18" charset="0"/>
                </a:rPr>
                <a:t>I</a:t>
              </a:r>
              <a:endParaRPr lang="en-US" altLang="zh-CN" sz="2000" i="1">
                <a:latin typeface="Times New Roman" pitchFamily="18" charset="0"/>
              </a:endParaRPr>
            </a:p>
          </p:txBody>
        </p:sp>
        <p:sp>
          <p:nvSpPr>
            <p:cNvPr id="143467" name="Line 207"/>
            <p:cNvSpPr>
              <a:spLocks noChangeShapeType="1"/>
            </p:cNvSpPr>
            <p:nvPr/>
          </p:nvSpPr>
          <p:spPr bwMode="auto">
            <a:xfrm flipH="1">
              <a:off x="1344" y="2928"/>
              <a:ext cx="215" cy="340"/>
            </a:xfrm>
            <a:prstGeom prst="line">
              <a:avLst/>
            </a:prstGeom>
            <a:noFill/>
            <a:ln w="12700">
              <a:solidFill>
                <a:schemeClr val="tx1"/>
              </a:solidFill>
              <a:round/>
              <a:headEnd/>
              <a:tailEnd/>
            </a:ln>
          </p:spPr>
          <p:txBody>
            <a:bodyPr/>
            <a:lstStyle/>
            <a:p>
              <a:endParaRPr lang="zh-CN" altLang="en-US"/>
            </a:p>
          </p:txBody>
        </p:sp>
      </p:grpSp>
      <p:sp>
        <p:nvSpPr>
          <p:cNvPr id="143368" name="AutoShape 208">
            <a:hlinkClick r:id="rId4" action="ppaction://hlinksldjump" highlightClick="1"/>
          </p:cNvPr>
          <p:cNvSpPr>
            <a:spLocks noChangeArrowheads="1"/>
          </p:cNvSpPr>
          <p:nvPr/>
        </p:nvSpPr>
        <p:spPr bwMode="auto">
          <a:xfrm>
            <a:off x="8780463" y="6669088"/>
            <a:ext cx="184150" cy="214312"/>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pic>
        <p:nvPicPr>
          <p:cNvPr id="143369" name="Picture 209" descr="clip_image001[6]">
            <a:hlinkClick r:id="rId5"/>
          </p:cNvPr>
          <p:cNvPicPr>
            <a:picLocks noChangeAspect="1" noChangeArrowheads="1"/>
          </p:cNvPicPr>
          <p:nvPr/>
        </p:nvPicPr>
        <p:blipFill>
          <a:blip r:embed="rId6" cstate="print"/>
          <a:srcRect/>
          <a:stretch>
            <a:fillRect/>
          </a:stretch>
        </p:blipFill>
        <p:spPr bwMode="auto">
          <a:xfrm>
            <a:off x="5003800" y="765175"/>
            <a:ext cx="3922713" cy="210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987"/>
                                        </p:tgtEl>
                                        <p:attrNameLst>
                                          <p:attrName>style.visibility</p:attrName>
                                        </p:attrNameLst>
                                      </p:cBhvr>
                                      <p:to>
                                        <p:strVal val="visible"/>
                                      </p:to>
                                    </p:set>
                                    <p:animEffect transition="in" filter="blinds(horizontal)">
                                      <p:cBhvr>
                                        <p:cTn id="7" dur="500"/>
                                        <p:tgtEl>
                                          <p:spTgt spid="29798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988"/>
                                        </p:tgtEl>
                                        <p:attrNameLst>
                                          <p:attrName>style.visibility</p:attrName>
                                        </p:attrNameLst>
                                      </p:cBhvr>
                                      <p:to>
                                        <p:strVal val="visible"/>
                                      </p:to>
                                    </p:set>
                                    <p:animEffect transition="in" filter="blinds(horizontal)">
                                      <p:cBhvr>
                                        <p:cTn id="12" dur="500"/>
                                        <p:tgtEl>
                                          <p:spTgt spid="29798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out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autoUpdateAnimBg="0"/>
      <p:bldP spid="297988" grpId="0"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灯片编号占位符 1"/>
          <p:cNvSpPr>
            <a:spLocks noGrp="1"/>
          </p:cNvSpPr>
          <p:nvPr>
            <p:ph type="sldNum" sz="quarter" idx="10"/>
          </p:nvPr>
        </p:nvSpPr>
        <p:spPr bwMode="auto">
          <a:noFill/>
          <a:ln>
            <a:miter lim="800000"/>
            <a:headEnd/>
            <a:tailEnd/>
          </a:ln>
        </p:spPr>
        <p:txBody>
          <a:bodyPr/>
          <a:lstStyle/>
          <a:p>
            <a:fld id="{22925393-6059-4B61-B70A-D3C859FFBA10}" type="slidenum">
              <a:rPr lang="zh-CN" altLang="en-US" smtClean="0"/>
              <a:pPr/>
              <a:t>145</a:t>
            </a:fld>
            <a:endParaRPr lang="en-US" altLang="zh-CN"/>
          </a:p>
        </p:txBody>
      </p:sp>
      <p:grpSp>
        <p:nvGrpSpPr>
          <p:cNvPr id="2" name="Group 3"/>
          <p:cNvGrpSpPr>
            <a:grpSpLocks/>
          </p:cNvGrpSpPr>
          <p:nvPr/>
        </p:nvGrpSpPr>
        <p:grpSpPr bwMode="auto">
          <a:xfrm>
            <a:off x="1600200" y="1295400"/>
            <a:ext cx="6705600" cy="5116513"/>
            <a:chOff x="1008" y="816"/>
            <a:chExt cx="4224" cy="3223"/>
          </a:xfrm>
        </p:grpSpPr>
        <p:grpSp>
          <p:nvGrpSpPr>
            <p:cNvPr id="144392" name="Group 4"/>
            <p:cNvGrpSpPr>
              <a:grpSpLocks/>
            </p:cNvGrpSpPr>
            <p:nvPr/>
          </p:nvGrpSpPr>
          <p:grpSpPr bwMode="auto">
            <a:xfrm>
              <a:off x="1008" y="2150"/>
              <a:ext cx="1917" cy="96"/>
              <a:chOff x="1008" y="2438"/>
              <a:chExt cx="1917" cy="96"/>
            </a:xfrm>
          </p:grpSpPr>
          <p:sp>
            <p:nvSpPr>
              <p:cNvPr id="144593" name="Rectangle 5"/>
              <p:cNvSpPr>
                <a:spLocks noChangeArrowheads="1"/>
              </p:cNvSpPr>
              <p:nvPr/>
            </p:nvSpPr>
            <p:spPr bwMode="auto">
              <a:xfrm>
                <a:off x="1008" y="2438"/>
                <a:ext cx="1911" cy="92"/>
              </a:xfrm>
              <a:prstGeom prst="rect">
                <a:avLst/>
              </a:prstGeom>
              <a:blipFill dpi="0" rotWithShape="0">
                <a:blip r:embed="rId2" cstate="print"/>
                <a:srcRect/>
                <a:tile tx="0" ty="0" sx="100000" sy="100000" flip="none" algn="tl"/>
              </a:blipFill>
              <a:ln w="9525">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4594" name="Rectangle 6"/>
              <p:cNvSpPr>
                <a:spLocks noChangeArrowheads="1"/>
              </p:cNvSpPr>
              <p:nvPr/>
            </p:nvSpPr>
            <p:spPr bwMode="auto">
              <a:xfrm>
                <a:off x="1008" y="2438"/>
                <a:ext cx="1917" cy="96"/>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144393" name="Rectangle 7"/>
            <p:cNvSpPr>
              <a:spLocks noChangeArrowheads="1"/>
            </p:cNvSpPr>
            <p:nvPr/>
          </p:nvSpPr>
          <p:spPr bwMode="auto">
            <a:xfrm>
              <a:off x="1621" y="1939"/>
              <a:ext cx="10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N</a:t>
              </a:r>
            </a:p>
          </p:txBody>
        </p:sp>
        <p:sp>
          <p:nvSpPr>
            <p:cNvPr id="144394" name="Line 8"/>
            <p:cNvSpPr>
              <a:spLocks noChangeShapeType="1"/>
            </p:cNvSpPr>
            <p:nvPr/>
          </p:nvSpPr>
          <p:spPr bwMode="auto">
            <a:xfrm>
              <a:off x="1369" y="1387"/>
              <a:ext cx="1" cy="432"/>
            </a:xfrm>
            <a:prstGeom prst="line">
              <a:avLst/>
            </a:prstGeom>
            <a:noFill/>
            <a:ln w="19050">
              <a:solidFill>
                <a:schemeClr val="tx1"/>
              </a:solidFill>
              <a:round/>
              <a:headEnd/>
              <a:tailEnd/>
            </a:ln>
          </p:spPr>
          <p:txBody>
            <a:bodyPr/>
            <a:lstStyle/>
            <a:p>
              <a:endParaRPr lang="zh-CN" altLang="en-US"/>
            </a:p>
          </p:txBody>
        </p:sp>
        <p:sp>
          <p:nvSpPr>
            <p:cNvPr id="144395" name="Line 9"/>
            <p:cNvSpPr>
              <a:spLocks noChangeShapeType="1"/>
            </p:cNvSpPr>
            <p:nvPr/>
          </p:nvSpPr>
          <p:spPr bwMode="auto">
            <a:xfrm>
              <a:off x="1369" y="1382"/>
              <a:ext cx="967" cy="5"/>
            </a:xfrm>
            <a:prstGeom prst="line">
              <a:avLst/>
            </a:prstGeom>
            <a:noFill/>
            <a:ln w="19050">
              <a:solidFill>
                <a:schemeClr val="tx1"/>
              </a:solidFill>
              <a:round/>
              <a:headEnd/>
              <a:tailEnd/>
            </a:ln>
          </p:spPr>
          <p:txBody>
            <a:bodyPr/>
            <a:lstStyle/>
            <a:p>
              <a:endParaRPr lang="zh-CN" altLang="en-US"/>
            </a:p>
          </p:txBody>
        </p:sp>
        <p:sp>
          <p:nvSpPr>
            <p:cNvPr id="144396" name="Line 10"/>
            <p:cNvSpPr>
              <a:spLocks noChangeShapeType="1"/>
            </p:cNvSpPr>
            <p:nvPr/>
          </p:nvSpPr>
          <p:spPr bwMode="auto">
            <a:xfrm>
              <a:off x="1050" y="2069"/>
              <a:ext cx="1827" cy="5"/>
            </a:xfrm>
            <a:prstGeom prst="line">
              <a:avLst/>
            </a:prstGeom>
            <a:noFill/>
            <a:ln w="19050">
              <a:solidFill>
                <a:schemeClr val="tx1"/>
              </a:solidFill>
              <a:round/>
              <a:headEnd/>
              <a:tailEnd/>
            </a:ln>
          </p:spPr>
          <p:txBody>
            <a:bodyPr/>
            <a:lstStyle/>
            <a:p>
              <a:endParaRPr lang="zh-CN" altLang="en-US"/>
            </a:p>
          </p:txBody>
        </p:sp>
        <p:sp>
          <p:nvSpPr>
            <p:cNvPr id="144397" name="Line 11"/>
            <p:cNvSpPr>
              <a:spLocks noChangeShapeType="1"/>
            </p:cNvSpPr>
            <p:nvPr/>
          </p:nvSpPr>
          <p:spPr bwMode="auto">
            <a:xfrm>
              <a:off x="1369" y="1824"/>
              <a:ext cx="450" cy="154"/>
            </a:xfrm>
            <a:prstGeom prst="line">
              <a:avLst/>
            </a:prstGeom>
            <a:noFill/>
            <a:ln w="19050">
              <a:solidFill>
                <a:schemeClr val="tx1"/>
              </a:solidFill>
              <a:round/>
              <a:headEnd/>
              <a:tailEnd/>
            </a:ln>
          </p:spPr>
          <p:txBody>
            <a:bodyPr/>
            <a:lstStyle/>
            <a:p>
              <a:endParaRPr lang="zh-CN" altLang="en-US"/>
            </a:p>
          </p:txBody>
        </p:sp>
        <p:sp>
          <p:nvSpPr>
            <p:cNvPr id="144398" name="Line 12"/>
            <p:cNvSpPr>
              <a:spLocks noChangeShapeType="1"/>
            </p:cNvSpPr>
            <p:nvPr/>
          </p:nvSpPr>
          <p:spPr bwMode="auto">
            <a:xfrm flipV="1">
              <a:off x="1819" y="1901"/>
              <a:ext cx="1" cy="77"/>
            </a:xfrm>
            <a:prstGeom prst="line">
              <a:avLst/>
            </a:prstGeom>
            <a:noFill/>
            <a:ln w="19050">
              <a:solidFill>
                <a:schemeClr val="tx1"/>
              </a:solidFill>
              <a:round/>
              <a:headEnd/>
              <a:tailEnd/>
            </a:ln>
          </p:spPr>
          <p:txBody>
            <a:bodyPr/>
            <a:lstStyle/>
            <a:p>
              <a:endParaRPr lang="zh-CN" altLang="en-US"/>
            </a:p>
          </p:txBody>
        </p:sp>
        <p:sp>
          <p:nvSpPr>
            <p:cNvPr id="144399" name="Line 13"/>
            <p:cNvSpPr>
              <a:spLocks noChangeShapeType="1"/>
            </p:cNvSpPr>
            <p:nvPr/>
          </p:nvSpPr>
          <p:spPr bwMode="auto">
            <a:xfrm flipH="1" flipV="1">
              <a:off x="1525" y="1714"/>
              <a:ext cx="294" cy="187"/>
            </a:xfrm>
            <a:prstGeom prst="line">
              <a:avLst/>
            </a:prstGeom>
            <a:noFill/>
            <a:ln w="19050">
              <a:solidFill>
                <a:schemeClr val="tx1"/>
              </a:solidFill>
              <a:round/>
              <a:headEnd/>
              <a:tailEnd/>
            </a:ln>
          </p:spPr>
          <p:txBody>
            <a:bodyPr/>
            <a:lstStyle/>
            <a:p>
              <a:endParaRPr lang="zh-CN" altLang="en-US"/>
            </a:p>
          </p:txBody>
        </p:sp>
        <p:sp>
          <p:nvSpPr>
            <p:cNvPr id="144400" name="Line 14"/>
            <p:cNvSpPr>
              <a:spLocks noChangeShapeType="1"/>
            </p:cNvSpPr>
            <p:nvPr/>
          </p:nvSpPr>
          <p:spPr bwMode="auto">
            <a:xfrm flipV="1">
              <a:off x="1525" y="1493"/>
              <a:ext cx="1" cy="221"/>
            </a:xfrm>
            <a:prstGeom prst="line">
              <a:avLst/>
            </a:prstGeom>
            <a:noFill/>
            <a:ln w="19050">
              <a:solidFill>
                <a:schemeClr val="tx1"/>
              </a:solidFill>
              <a:round/>
              <a:headEnd/>
              <a:tailEnd/>
            </a:ln>
          </p:spPr>
          <p:txBody>
            <a:bodyPr/>
            <a:lstStyle/>
            <a:p>
              <a:endParaRPr lang="zh-CN" altLang="en-US"/>
            </a:p>
          </p:txBody>
        </p:sp>
        <p:grpSp>
          <p:nvGrpSpPr>
            <p:cNvPr id="144401" name="Group 15"/>
            <p:cNvGrpSpPr>
              <a:grpSpLocks/>
            </p:cNvGrpSpPr>
            <p:nvPr/>
          </p:nvGrpSpPr>
          <p:grpSpPr bwMode="auto">
            <a:xfrm>
              <a:off x="1453" y="1752"/>
              <a:ext cx="372" cy="216"/>
              <a:chOff x="1453" y="2040"/>
              <a:chExt cx="372" cy="216"/>
            </a:xfrm>
          </p:grpSpPr>
          <p:sp>
            <p:nvSpPr>
              <p:cNvPr id="144587" name="Freeform 16"/>
              <p:cNvSpPr>
                <a:spLocks/>
              </p:cNvSpPr>
              <p:nvPr/>
            </p:nvSpPr>
            <p:spPr bwMode="auto">
              <a:xfrm>
                <a:off x="1771" y="2222"/>
                <a:ext cx="54" cy="34"/>
              </a:xfrm>
              <a:custGeom>
                <a:avLst/>
                <a:gdLst>
                  <a:gd name="T0" fmla="*/ 48 w 54"/>
                  <a:gd name="T1" fmla="*/ 34 h 34"/>
                  <a:gd name="T2" fmla="*/ 48 w 54"/>
                  <a:gd name="T3" fmla="*/ 34 h 34"/>
                  <a:gd name="T4" fmla="*/ 54 w 54"/>
                  <a:gd name="T5" fmla="*/ 29 h 34"/>
                  <a:gd name="T6" fmla="*/ 54 w 54"/>
                  <a:gd name="T7" fmla="*/ 24 h 34"/>
                  <a:gd name="T8" fmla="*/ 12 w 54"/>
                  <a:gd name="T9" fmla="*/ 0 h 34"/>
                  <a:gd name="T10" fmla="*/ 6 w 54"/>
                  <a:gd name="T11" fmla="*/ 0 h 34"/>
                  <a:gd name="T12" fmla="*/ 0 w 54"/>
                  <a:gd name="T13" fmla="*/ 5 h 34"/>
                  <a:gd name="T14" fmla="*/ 6 w 54"/>
                  <a:gd name="T15" fmla="*/ 10 h 34"/>
                  <a:gd name="T16" fmla="*/ 48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8" y="34"/>
                    </a:moveTo>
                    <a:lnTo>
                      <a:pt x="48" y="34"/>
                    </a:lnTo>
                    <a:lnTo>
                      <a:pt x="54" y="29"/>
                    </a:lnTo>
                    <a:lnTo>
                      <a:pt x="54" y="24"/>
                    </a:lnTo>
                    <a:lnTo>
                      <a:pt x="12" y="0"/>
                    </a:lnTo>
                    <a:lnTo>
                      <a:pt x="6" y="0"/>
                    </a:lnTo>
                    <a:lnTo>
                      <a:pt x="0" y="5"/>
                    </a:lnTo>
                    <a:lnTo>
                      <a:pt x="6" y="10"/>
                    </a:lnTo>
                    <a:lnTo>
                      <a:pt x="48" y="34"/>
                    </a:lnTo>
                    <a:close/>
                  </a:path>
                </a:pathLst>
              </a:custGeom>
              <a:solidFill>
                <a:schemeClr val="tx1"/>
              </a:solidFill>
              <a:ln w="9525">
                <a:solidFill>
                  <a:schemeClr val="tx1"/>
                </a:solidFill>
                <a:round/>
                <a:headEnd/>
                <a:tailEnd/>
              </a:ln>
            </p:spPr>
            <p:txBody>
              <a:bodyPr/>
              <a:lstStyle/>
              <a:p>
                <a:endParaRPr lang="zh-CN" altLang="en-US"/>
              </a:p>
            </p:txBody>
          </p:sp>
          <p:sp>
            <p:nvSpPr>
              <p:cNvPr id="144588" name="Freeform 17"/>
              <p:cNvSpPr>
                <a:spLocks/>
              </p:cNvSpPr>
              <p:nvPr/>
            </p:nvSpPr>
            <p:spPr bwMode="auto">
              <a:xfrm>
                <a:off x="1705" y="2184"/>
                <a:ext cx="54" cy="34"/>
              </a:xfrm>
              <a:custGeom>
                <a:avLst/>
                <a:gdLst>
                  <a:gd name="T0" fmla="*/ 42 w 54"/>
                  <a:gd name="T1" fmla="*/ 34 h 34"/>
                  <a:gd name="T2" fmla="*/ 48 w 54"/>
                  <a:gd name="T3" fmla="*/ 34 h 34"/>
                  <a:gd name="T4" fmla="*/ 54 w 54"/>
                  <a:gd name="T5" fmla="*/ 29 h 34"/>
                  <a:gd name="T6" fmla="*/ 48 w 54"/>
                  <a:gd name="T7" fmla="*/ 24 h 34"/>
                  <a:gd name="T8" fmla="*/ 12 w 54"/>
                  <a:gd name="T9" fmla="*/ 0 h 34"/>
                  <a:gd name="T10" fmla="*/ 6 w 54"/>
                  <a:gd name="T11" fmla="*/ 0 h 34"/>
                  <a:gd name="T12" fmla="*/ 0 w 54"/>
                  <a:gd name="T13" fmla="*/ 5 h 34"/>
                  <a:gd name="T14" fmla="*/ 6 w 54"/>
                  <a:gd name="T15" fmla="*/ 10 h 34"/>
                  <a:gd name="T16" fmla="*/ 42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2" y="34"/>
                    </a:moveTo>
                    <a:lnTo>
                      <a:pt x="48" y="34"/>
                    </a:lnTo>
                    <a:lnTo>
                      <a:pt x="54" y="29"/>
                    </a:lnTo>
                    <a:lnTo>
                      <a:pt x="48" y="24"/>
                    </a:lnTo>
                    <a:lnTo>
                      <a:pt x="12" y="0"/>
                    </a:lnTo>
                    <a:lnTo>
                      <a:pt x="6" y="0"/>
                    </a:lnTo>
                    <a:lnTo>
                      <a:pt x="0" y="5"/>
                    </a:lnTo>
                    <a:lnTo>
                      <a:pt x="6" y="10"/>
                    </a:lnTo>
                    <a:lnTo>
                      <a:pt x="42" y="34"/>
                    </a:lnTo>
                    <a:close/>
                  </a:path>
                </a:pathLst>
              </a:custGeom>
              <a:solidFill>
                <a:schemeClr val="tx1"/>
              </a:solidFill>
              <a:ln w="9525">
                <a:solidFill>
                  <a:schemeClr val="tx1"/>
                </a:solidFill>
                <a:round/>
                <a:headEnd/>
                <a:tailEnd/>
              </a:ln>
            </p:spPr>
            <p:txBody>
              <a:bodyPr/>
              <a:lstStyle/>
              <a:p>
                <a:endParaRPr lang="zh-CN" altLang="en-US"/>
              </a:p>
            </p:txBody>
          </p:sp>
          <p:sp>
            <p:nvSpPr>
              <p:cNvPr id="144589" name="Freeform 18"/>
              <p:cNvSpPr>
                <a:spLocks/>
              </p:cNvSpPr>
              <p:nvPr/>
            </p:nvSpPr>
            <p:spPr bwMode="auto">
              <a:xfrm>
                <a:off x="1639" y="2146"/>
                <a:ext cx="48" cy="33"/>
              </a:xfrm>
              <a:custGeom>
                <a:avLst/>
                <a:gdLst>
                  <a:gd name="T0" fmla="*/ 42 w 48"/>
                  <a:gd name="T1" fmla="*/ 33 h 33"/>
                  <a:gd name="T2" fmla="*/ 48 w 48"/>
                  <a:gd name="T3" fmla="*/ 33 h 33"/>
                  <a:gd name="T4" fmla="*/ 48 w 48"/>
                  <a:gd name="T5" fmla="*/ 28 h 33"/>
                  <a:gd name="T6" fmla="*/ 48 w 48"/>
                  <a:gd name="T7" fmla="*/ 24 h 33"/>
                  <a:gd name="T8" fmla="*/ 6 w 48"/>
                  <a:gd name="T9" fmla="*/ 0 h 33"/>
                  <a:gd name="T10" fmla="*/ 0 w 48"/>
                  <a:gd name="T11" fmla="*/ 0 h 33"/>
                  <a:gd name="T12" fmla="*/ 0 w 48"/>
                  <a:gd name="T13" fmla="*/ 4 h 33"/>
                  <a:gd name="T14" fmla="*/ 0 w 48"/>
                  <a:gd name="T15" fmla="*/ 9 h 33"/>
                  <a:gd name="T16" fmla="*/ 42 w 48"/>
                  <a:gd name="T17" fmla="*/ 3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3"/>
                  <a:gd name="T29" fmla="*/ 48 w 48"/>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3">
                    <a:moveTo>
                      <a:pt x="42" y="33"/>
                    </a:moveTo>
                    <a:lnTo>
                      <a:pt x="48" y="33"/>
                    </a:lnTo>
                    <a:lnTo>
                      <a:pt x="48" y="28"/>
                    </a:lnTo>
                    <a:lnTo>
                      <a:pt x="48" y="24"/>
                    </a:lnTo>
                    <a:lnTo>
                      <a:pt x="6" y="0"/>
                    </a:lnTo>
                    <a:lnTo>
                      <a:pt x="0" y="0"/>
                    </a:lnTo>
                    <a:lnTo>
                      <a:pt x="0" y="4"/>
                    </a:lnTo>
                    <a:lnTo>
                      <a:pt x="0" y="9"/>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4590" name="Freeform 19"/>
              <p:cNvSpPr>
                <a:spLocks/>
              </p:cNvSpPr>
              <p:nvPr/>
            </p:nvSpPr>
            <p:spPr bwMode="auto">
              <a:xfrm>
                <a:off x="1567" y="2107"/>
                <a:ext cx="54" cy="34"/>
              </a:xfrm>
              <a:custGeom>
                <a:avLst/>
                <a:gdLst>
                  <a:gd name="T0" fmla="*/ 42 w 54"/>
                  <a:gd name="T1" fmla="*/ 34 h 34"/>
                  <a:gd name="T2" fmla="*/ 48 w 54"/>
                  <a:gd name="T3" fmla="*/ 34 h 34"/>
                  <a:gd name="T4" fmla="*/ 54 w 54"/>
                  <a:gd name="T5" fmla="*/ 29 h 34"/>
                  <a:gd name="T6" fmla="*/ 48 w 54"/>
                  <a:gd name="T7" fmla="*/ 24 h 34"/>
                  <a:gd name="T8" fmla="*/ 12 w 54"/>
                  <a:gd name="T9" fmla="*/ 0 h 34"/>
                  <a:gd name="T10" fmla="*/ 6 w 54"/>
                  <a:gd name="T11" fmla="*/ 0 h 34"/>
                  <a:gd name="T12" fmla="*/ 0 w 54"/>
                  <a:gd name="T13" fmla="*/ 5 h 34"/>
                  <a:gd name="T14" fmla="*/ 6 w 54"/>
                  <a:gd name="T15" fmla="*/ 10 h 34"/>
                  <a:gd name="T16" fmla="*/ 42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2" y="34"/>
                    </a:moveTo>
                    <a:lnTo>
                      <a:pt x="48" y="34"/>
                    </a:lnTo>
                    <a:lnTo>
                      <a:pt x="54" y="29"/>
                    </a:lnTo>
                    <a:lnTo>
                      <a:pt x="48" y="24"/>
                    </a:lnTo>
                    <a:lnTo>
                      <a:pt x="12" y="0"/>
                    </a:lnTo>
                    <a:lnTo>
                      <a:pt x="6" y="0"/>
                    </a:lnTo>
                    <a:lnTo>
                      <a:pt x="0" y="5"/>
                    </a:lnTo>
                    <a:lnTo>
                      <a:pt x="6" y="10"/>
                    </a:lnTo>
                    <a:lnTo>
                      <a:pt x="42" y="34"/>
                    </a:lnTo>
                    <a:close/>
                  </a:path>
                </a:pathLst>
              </a:custGeom>
              <a:solidFill>
                <a:schemeClr val="tx1"/>
              </a:solidFill>
              <a:ln w="9525">
                <a:solidFill>
                  <a:schemeClr val="tx1"/>
                </a:solidFill>
                <a:round/>
                <a:headEnd/>
                <a:tailEnd/>
              </a:ln>
            </p:spPr>
            <p:txBody>
              <a:bodyPr/>
              <a:lstStyle/>
              <a:p>
                <a:endParaRPr lang="zh-CN" altLang="en-US"/>
              </a:p>
            </p:txBody>
          </p:sp>
          <p:sp>
            <p:nvSpPr>
              <p:cNvPr id="144591" name="Freeform 20"/>
              <p:cNvSpPr>
                <a:spLocks/>
              </p:cNvSpPr>
              <p:nvPr/>
            </p:nvSpPr>
            <p:spPr bwMode="auto">
              <a:xfrm>
                <a:off x="1501" y="2069"/>
                <a:ext cx="48" cy="29"/>
              </a:xfrm>
              <a:custGeom>
                <a:avLst/>
                <a:gdLst>
                  <a:gd name="T0" fmla="*/ 42 w 48"/>
                  <a:gd name="T1" fmla="*/ 29 h 29"/>
                  <a:gd name="T2" fmla="*/ 48 w 48"/>
                  <a:gd name="T3" fmla="*/ 29 h 29"/>
                  <a:gd name="T4" fmla="*/ 48 w 48"/>
                  <a:gd name="T5" fmla="*/ 24 h 29"/>
                  <a:gd name="T6" fmla="*/ 48 w 48"/>
                  <a:gd name="T7" fmla="*/ 19 h 29"/>
                  <a:gd name="T8" fmla="*/ 6 w 48"/>
                  <a:gd name="T9" fmla="*/ 0 h 29"/>
                  <a:gd name="T10" fmla="*/ 0 w 48"/>
                  <a:gd name="T11" fmla="*/ 0 h 29"/>
                  <a:gd name="T12" fmla="*/ 0 w 48"/>
                  <a:gd name="T13" fmla="*/ 5 h 29"/>
                  <a:gd name="T14" fmla="*/ 0 w 48"/>
                  <a:gd name="T15" fmla="*/ 9 h 29"/>
                  <a:gd name="T16" fmla="*/ 42 w 48"/>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9"/>
                  <a:gd name="T29" fmla="*/ 48 w 4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9">
                    <a:moveTo>
                      <a:pt x="42" y="29"/>
                    </a:moveTo>
                    <a:lnTo>
                      <a:pt x="48" y="29"/>
                    </a:lnTo>
                    <a:lnTo>
                      <a:pt x="48" y="24"/>
                    </a:lnTo>
                    <a:lnTo>
                      <a:pt x="48" y="19"/>
                    </a:lnTo>
                    <a:lnTo>
                      <a:pt x="6" y="0"/>
                    </a:lnTo>
                    <a:lnTo>
                      <a:pt x="0" y="0"/>
                    </a:lnTo>
                    <a:lnTo>
                      <a:pt x="0" y="5"/>
                    </a:lnTo>
                    <a:lnTo>
                      <a:pt x="0" y="9"/>
                    </a:lnTo>
                    <a:lnTo>
                      <a:pt x="42" y="29"/>
                    </a:lnTo>
                    <a:close/>
                  </a:path>
                </a:pathLst>
              </a:custGeom>
              <a:solidFill>
                <a:schemeClr val="tx1"/>
              </a:solidFill>
              <a:ln w="9525">
                <a:solidFill>
                  <a:schemeClr val="tx1"/>
                </a:solidFill>
                <a:round/>
                <a:headEnd/>
                <a:tailEnd/>
              </a:ln>
            </p:spPr>
            <p:txBody>
              <a:bodyPr/>
              <a:lstStyle/>
              <a:p>
                <a:endParaRPr lang="zh-CN" altLang="en-US"/>
              </a:p>
            </p:txBody>
          </p:sp>
          <p:sp>
            <p:nvSpPr>
              <p:cNvPr id="144592" name="Freeform 21"/>
              <p:cNvSpPr>
                <a:spLocks/>
              </p:cNvSpPr>
              <p:nvPr/>
            </p:nvSpPr>
            <p:spPr bwMode="auto">
              <a:xfrm>
                <a:off x="1453" y="2040"/>
                <a:ext cx="30" cy="19"/>
              </a:xfrm>
              <a:custGeom>
                <a:avLst/>
                <a:gdLst>
                  <a:gd name="T0" fmla="*/ 24 w 30"/>
                  <a:gd name="T1" fmla="*/ 19 h 19"/>
                  <a:gd name="T2" fmla="*/ 30 w 30"/>
                  <a:gd name="T3" fmla="*/ 19 h 19"/>
                  <a:gd name="T4" fmla="*/ 30 w 30"/>
                  <a:gd name="T5" fmla="*/ 14 h 19"/>
                  <a:gd name="T6" fmla="*/ 30 w 30"/>
                  <a:gd name="T7" fmla="*/ 10 h 19"/>
                  <a:gd name="T8" fmla="*/ 12 w 30"/>
                  <a:gd name="T9" fmla="*/ 0 h 19"/>
                  <a:gd name="T10" fmla="*/ 6 w 30"/>
                  <a:gd name="T11" fmla="*/ 0 h 19"/>
                  <a:gd name="T12" fmla="*/ 0 w 30"/>
                  <a:gd name="T13" fmla="*/ 5 h 19"/>
                  <a:gd name="T14" fmla="*/ 6 w 30"/>
                  <a:gd name="T15" fmla="*/ 10 h 19"/>
                  <a:gd name="T16" fmla="*/ 24 w 30"/>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19"/>
                  <a:gd name="T29" fmla="*/ 30 w 3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19">
                    <a:moveTo>
                      <a:pt x="24" y="19"/>
                    </a:moveTo>
                    <a:lnTo>
                      <a:pt x="30" y="19"/>
                    </a:lnTo>
                    <a:lnTo>
                      <a:pt x="30" y="14"/>
                    </a:lnTo>
                    <a:lnTo>
                      <a:pt x="30" y="10"/>
                    </a:lnTo>
                    <a:lnTo>
                      <a:pt x="12" y="0"/>
                    </a:lnTo>
                    <a:lnTo>
                      <a:pt x="6" y="0"/>
                    </a:lnTo>
                    <a:lnTo>
                      <a:pt x="0" y="5"/>
                    </a:lnTo>
                    <a:lnTo>
                      <a:pt x="6" y="10"/>
                    </a:lnTo>
                    <a:lnTo>
                      <a:pt x="24" y="19"/>
                    </a:lnTo>
                    <a:close/>
                  </a:path>
                </a:pathLst>
              </a:custGeom>
              <a:solidFill>
                <a:schemeClr val="tx1"/>
              </a:solidFill>
              <a:ln w="9525">
                <a:solidFill>
                  <a:schemeClr val="tx1"/>
                </a:solidFill>
                <a:round/>
                <a:headEnd/>
                <a:tailEnd/>
              </a:ln>
            </p:spPr>
            <p:txBody>
              <a:bodyPr/>
              <a:lstStyle/>
              <a:p>
                <a:endParaRPr lang="zh-CN" altLang="en-US"/>
              </a:p>
            </p:txBody>
          </p:sp>
        </p:grpSp>
        <p:grpSp>
          <p:nvGrpSpPr>
            <p:cNvPr id="144402" name="Group 22"/>
            <p:cNvGrpSpPr>
              <a:grpSpLocks/>
            </p:cNvGrpSpPr>
            <p:nvPr/>
          </p:nvGrpSpPr>
          <p:grpSpPr bwMode="auto">
            <a:xfrm>
              <a:off x="1453" y="1445"/>
              <a:ext cx="12" cy="317"/>
              <a:chOff x="1453" y="1733"/>
              <a:chExt cx="12" cy="317"/>
            </a:xfrm>
          </p:grpSpPr>
          <p:sp>
            <p:nvSpPr>
              <p:cNvPr id="144582" name="Freeform 23"/>
              <p:cNvSpPr>
                <a:spLocks/>
              </p:cNvSpPr>
              <p:nvPr/>
            </p:nvSpPr>
            <p:spPr bwMode="auto">
              <a:xfrm>
                <a:off x="1453" y="2002"/>
                <a:ext cx="12" cy="48"/>
              </a:xfrm>
              <a:custGeom>
                <a:avLst/>
                <a:gdLst>
                  <a:gd name="T0" fmla="*/ 0 w 12"/>
                  <a:gd name="T1" fmla="*/ 43 h 48"/>
                  <a:gd name="T2" fmla="*/ 6 w 12"/>
                  <a:gd name="T3" fmla="*/ 48 h 48"/>
                  <a:gd name="T4" fmla="*/ 6 w 12"/>
                  <a:gd name="T5" fmla="*/ 48 h 48"/>
                  <a:gd name="T6" fmla="*/ 12 w 12"/>
                  <a:gd name="T7" fmla="*/ 43 h 48"/>
                  <a:gd name="T8" fmla="*/ 12 w 12"/>
                  <a:gd name="T9" fmla="*/ 4 h 48"/>
                  <a:gd name="T10" fmla="*/ 6 w 12"/>
                  <a:gd name="T11" fmla="*/ 0 h 48"/>
                  <a:gd name="T12" fmla="*/ 6 w 12"/>
                  <a:gd name="T13" fmla="*/ 0 h 48"/>
                  <a:gd name="T14" fmla="*/ 0 w 12"/>
                  <a:gd name="T15" fmla="*/ 4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4"/>
                    </a:lnTo>
                    <a:lnTo>
                      <a:pt x="6" y="0"/>
                    </a:lnTo>
                    <a:lnTo>
                      <a:pt x="0" y="4"/>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83" name="Freeform 24"/>
              <p:cNvSpPr>
                <a:spLocks/>
              </p:cNvSpPr>
              <p:nvPr/>
            </p:nvSpPr>
            <p:spPr bwMode="auto">
              <a:xfrm>
                <a:off x="1453" y="1934"/>
                <a:ext cx="12" cy="48"/>
              </a:xfrm>
              <a:custGeom>
                <a:avLst/>
                <a:gdLst>
                  <a:gd name="T0" fmla="*/ 0 w 12"/>
                  <a:gd name="T1" fmla="*/ 44 h 48"/>
                  <a:gd name="T2" fmla="*/ 6 w 12"/>
                  <a:gd name="T3" fmla="*/ 48 h 48"/>
                  <a:gd name="T4" fmla="*/ 6 w 12"/>
                  <a:gd name="T5" fmla="*/ 48 h 48"/>
                  <a:gd name="T6" fmla="*/ 12 w 12"/>
                  <a:gd name="T7" fmla="*/ 44 h 48"/>
                  <a:gd name="T8" fmla="*/ 12 w 12"/>
                  <a:gd name="T9" fmla="*/ 5 h 48"/>
                  <a:gd name="T10" fmla="*/ 6 w 12"/>
                  <a:gd name="T11" fmla="*/ 0 h 48"/>
                  <a:gd name="T12" fmla="*/ 6 w 12"/>
                  <a:gd name="T13" fmla="*/ 0 h 48"/>
                  <a:gd name="T14" fmla="*/ 0 w 12"/>
                  <a:gd name="T15" fmla="*/ 5 h 48"/>
                  <a:gd name="T16" fmla="*/ 0 w 12"/>
                  <a:gd name="T17" fmla="*/ 44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4"/>
                    </a:moveTo>
                    <a:lnTo>
                      <a:pt x="6" y="48"/>
                    </a:lnTo>
                    <a:lnTo>
                      <a:pt x="12" y="44"/>
                    </a:lnTo>
                    <a:lnTo>
                      <a:pt x="12" y="5"/>
                    </a:lnTo>
                    <a:lnTo>
                      <a:pt x="6" y="0"/>
                    </a:lnTo>
                    <a:lnTo>
                      <a:pt x="0" y="5"/>
                    </a:lnTo>
                    <a:lnTo>
                      <a:pt x="0" y="44"/>
                    </a:lnTo>
                    <a:close/>
                  </a:path>
                </a:pathLst>
              </a:custGeom>
              <a:solidFill>
                <a:schemeClr val="tx1"/>
              </a:solidFill>
              <a:ln w="9525">
                <a:solidFill>
                  <a:schemeClr val="tx1"/>
                </a:solidFill>
                <a:round/>
                <a:headEnd/>
                <a:tailEnd/>
              </a:ln>
            </p:spPr>
            <p:txBody>
              <a:bodyPr/>
              <a:lstStyle/>
              <a:p>
                <a:endParaRPr lang="zh-CN" altLang="en-US"/>
              </a:p>
            </p:txBody>
          </p:sp>
          <p:sp>
            <p:nvSpPr>
              <p:cNvPr id="144584" name="Freeform 25"/>
              <p:cNvSpPr>
                <a:spLocks/>
              </p:cNvSpPr>
              <p:nvPr/>
            </p:nvSpPr>
            <p:spPr bwMode="auto">
              <a:xfrm>
                <a:off x="1453" y="1867"/>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85" name="Freeform 26"/>
              <p:cNvSpPr>
                <a:spLocks/>
              </p:cNvSpPr>
              <p:nvPr/>
            </p:nvSpPr>
            <p:spPr bwMode="auto">
              <a:xfrm>
                <a:off x="1453" y="1800"/>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86" name="Freeform 27"/>
              <p:cNvSpPr>
                <a:spLocks/>
              </p:cNvSpPr>
              <p:nvPr/>
            </p:nvSpPr>
            <p:spPr bwMode="auto">
              <a:xfrm>
                <a:off x="1453" y="1733"/>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grpSp>
        <p:grpSp>
          <p:nvGrpSpPr>
            <p:cNvPr id="144403" name="Group 28"/>
            <p:cNvGrpSpPr>
              <a:grpSpLocks/>
            </p:cNvGrpSpPr>
            <p:nvPr/>
          </p:nvGrpSpPr>
          <p:grpSpPr bwMode="auto">
            <a:xfrm>
              <a:off x="1723" y="1958"/>
              <a:ext cx="78" cy="149"/>
              <a:chOff x="1723" y="2246"/>
              <a:chExt cx="78" cy="149"/>
            </a:xfrm>
          </p:grpSpPr>
          <p:sp>
            <p:nvSpPr>
              <p:cNvPr id="144579" name="Freeform 29"/>
              <p:cNvSpPr>
                <a:spLocks/>
              </p:cNvSpPr>
              <p:nvPr/>
            </p:nvSpPr>
            <p:spPr bwMode="auto">
              <a:xfrm>
                <a:off x="1771" y="2246"/>
                <a:ext cx="30" cy="44"/>
              </a:xfrm>
              <a:custGeom>
                <a:avLst/>
                <a:gdLst>
                  <a:gd name="T0" fmla="*/ 30 w 30"/>
                  <a:gd name="T1" fmla="*/ 5 h 44"/>
                  <a:gd name="T2" fmla="*/ 24 w 30"/>
                  <a:gd name="T3" fmla="*/ 0 h 44"/>
                  <a:gd name="T4" fmla="*/ 24 w 30"/>
                  <a:gd name="T5" fmla="*/ 0 h 44"/>
                  <a:gd name="T6" fmla="*/ 18 w 30"/>
                  <a:gd name="T7" fmla="*/ 5 h 44"/>
                  <a:gd name="T8" fmla="*/ 0 w 30"/>
                  <a:gd name="T9" fmla="*/ 39 h 44"/>
                  <a:gd name="T10" fmla="*/ 6 w 30"/>
                  <a:gd name="T11" fmla="*/ 44 h 44"/>
                  <a:gd name="T12" fmla="*/ 12 w 30"/>
                  <a:gd name="T13" fmla="*/ 44 h 44"/>
                  <a:gd name="T14" fmla="*/ 12 w 30"/>
                  <a:gd name="T15" fmla="*/ 39 h 44"/>
                  <a:gd name="T16" fmla="*/ 30 w 30"/>
                  <a:gd name="T17" fmla="*/ 5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4"/>
                  <a:gd name="T29" fmla="*/ 30 w 30"/>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4">
                    <a:moveTo>
                      <a:pt x="30" y="5"/>
                    </a:moveTo>
                    <a:lnTo>
                      <a:pt x="24" y="0"/>
                    </a:lnTo>
                    <a:lnTo>
                      <a:pt x="18" y="5"/>
                    </a:lnTo>
                    <a:lnTo>
                      <a:pt x="0" y="39"/>
                    </a:lnTo>
                    <a:lnTo>
                      <a:pt x="6" y="44"/>
                    </a:lnTo>
                    <a:lnTo>
                      <a:pt x="12" y="44"/>
                    </a:lnTo>
                    <a:lnTo>
                      <a:pt x="12" y="39"/>
                    </a:lnTo>
                    <a:lnTo>
                      <a:pt x="30" y="5"/>
                    </a:lnTo>
                    <a:close/>
                  </a:path>
                </a:pathLst>
              </a:custGeom>
              <a:solidFill>
                <a:schemeClr val="tx1"/>
              </a:solidFill>
              <a:ln w="9525">
                <a:solidFill>
                  <a:schemeClr val="tx1"/>
                </a:solidFill>
                <a:round/>
                <a:headEnd/>
                <a:tailEnd/>
              </a:ln>
            </p:spPr>
            <p:txBody>
              <a:bodyPr/>
              <a:lstStyle/>
              <a:p>
                <a:endParaRPr lang="zh-CN" altLang="en-US"/>
              </a:p>
            </p:txBody>
          </p:sp>
          <p:sp>
            <p:nvSpPr>
              <p:cNvPr id="144580" name="Freeform 30"/>
              <p:cNvSpPr>
                <a:spLocks/>
              </p:cNvSpPr>
              <p:nvPr/>
            </p:nvSpPr>
            <p:spPr bwMode="auto">
              <a:xfrm>
                <a:off x="1741" y="2309"/>
                <a:ext cx="30" cy="48"/>
              </a:xfrm>
              <a:custGeom>
                <a:avLst/>
                <a:gdLst>
                  <a:gd name="T0" fmla="*/ 30 w 30"/>
                  <a:gd name="T1" fmla="*/ 5 h 48"/>
                  <a:gd name="T2" fmla="*/ 30 w 30"/>
                  <a:gd name="T3" fmla="*/ 0 h 48"/>
                  <a:gd name="T4" fmla="*/ 24 w 30"/>
                  <a:gd name="T5" fmla="*/ 0 h 48"/>
                  <a:gd name="T6" fmla="*/ 18 w 30"/>
                  <a:gd name="T7" fmla="*/ 5 h 48"/>
                  <a:gd name="T8" fmla="*/ 0 w 30"/>
                  <a:gd name="T9" fmla="*/ 43 h 48"/>
                  <a:gd name="T10" fmla="*/ 6 w 30"/>
                  <a:gd name="T11" fmla="*/ 48 h 48"/>
                  <a:gd name="T12" fmla="*/ 12 w 30"/>
                  <a:gd name="T13" fmla="*/ 48 h 48"/>
                  <a:gd name="T14" fmla="*/ 12 w 30"/>
                  <a:gd name="T15" fmla="*/ 43 h 48"/>
                  <a:gd name="T16" fmla="*/ 30 w 30"/>
                  <a:gd name="T17" fmla="*/ 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8"/>
                  <a:gd name="T29" fmla="*/ 30 w 3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8">
                    <a:moveTo>
                      <a:pt x="30" y="5"/>
                    </a:moveTo>
                    <a:lnTo>
                      <a:pt x="30" y="0"/>
                    </a:lnTo>
                    <a:lnTo>
                      <a:pt x="24" y="0"/>
                    </a:lnTo>
                    <a:lnTo>
                      <a:pt x="18" y="5"/>
                    </a:lnTo>
                    <a:lnTo>
                      <a:pt x="0" y="43"/>
                    </a:lnTo>
                    <a:lnTo>
                      <a:pt x="6" y="48"/>
                    </a:lnTo>
                    <a:lnTo>
                      <a:pt x="12" y="48"/>
                    </a:lnTo>
                    <a:lnTo>
                      <a:pt x="12" y="43"/>
                    </a:lnTo>
                    <a:lnTo>
                      <a:pt x="30" y="5"/>
                    </a:lnTo>
                    <a:close/>
                  </a:path>
                </a:pathLst>
              </a:custGeom>
              <a:solidFill>
                <a:schemeClr val="tx1"/>
              </a:solidFill>
              <a:ln w="9525">
                <a:solidFill>
                  <a:schemeClr val="tx1"/>
                </a:solidFill>
                <a:round/>
                <a:headEnd/>
                <a:tailEnd/>
              </a:ln>
            </p:spPr>
            <p:txBody>
              <a:bodyPr/>
              <a:lstStyle/>
              <a:p>
                <a:endParaRPr lang="zh-CN" altLang="en-US"/>
              </a:p>
            </p:txBody>
          </p:sp>
          <p:sp>
            <p:nvSpPr>
              <p:cNvPr id="144581" name="Freeform 31"/>
              <p:cNvSpPr>
                <a:spLocks/>
              </p:cNvSpPr>
              <p:nvPr/>
            </p:nvSpPr>
            <p:spPr bwMode="auto">
              <a:xfrm>
                <a:off x="1723" y="2371"/>
                <a:ext cx="18" cy="24"/>
              </a:xfrm>
              <a:custGeom>
                <a:avLst/>
                <a:gdLst>
                  <a:gd name="T0" fmla="*/ 18 w 18"/>
                  <a:gd name="T1" fmla="*/ 5 h 24"/>
                  <a:gd name="T2" fmla="*/ 18 w 18"/>
                  <a:gd name="T3" fmla="*/ 0 h 24"/>
                  <a:gd name="T4" fmla="*/ 12 w 18"/>
                  <a:gd name="T5" fmla="*/ 0 h 24"/>
                  <a:gd name="T6" fmla="*/ 6 w 18"/>
                  <a:gd name="T7" fmla="*/ 5 h 24"/>
                  <a:gd name="T8" fmla="*/ 0 w 18"/>
                  <a:gd name="T9" fmla="*/ 19 h 24"/>
                  <a:gd name="T10" fmla="*/ 6 w 18"/>
                  <a:gd name="T11" fmla="*/ 24 h 24"/>
                  <a:gd name="T12" fmla="*/ 6 w 18"/>
                  <a:gd name="T13" fmla="*/ 24 h 24"/>
                  <a:gd name="T14" fmla="*/ 12 w 18"/>
                  <a:gd name="T15" fmla="*/ 19 h 24"/>
                  <a:gd name="T16" fmla="*/ 18 w 18"/>
                  <a:gd name="T17" fmla="*/ 5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5"/>
                    </a:moveTo>
                    <a:lnTo>
                      <a:pt x="18" y="0"/>
                    </a:lnTo>
                    <a:lnTo>
                      <a:pt x="12" y="0"/>
                    </a:lnTo>
                    <a:lnTo>
                      <a:pt x="6" y="5"/>
                    </a:lnTo>
                    <a:lnTo>
                      <a:pt x="0" y="19"/>
                    </a:lnTo>
                    <a:lnTo>
                      <a:pt x="6" y="24"/>
                    </a:lnTo>
                    <a:lnTo>
                      <a:pt x="12" y="19"/>
                    </a:lnTo>
                    <a:lnTo>
                      <a:pt x="18" y="5"/>
                    </a:lnTo>
                    <a:close/>
                  </a:path>
                </a:pathLst>
              </a:custGeom>
              <a:solidFill>
                <a:schemeClr val="tx1"/>
              </a:solidFill>
              <a:ln w="9525">
                <a:solidFill>
                  <a:schemeClr val="tx1"/>
                </a:solidFill>
                <a:round/>
                <a:headEnd/>
                <a:tailEnd/>
              </a:ln>
            </p:spPr>
            <p:txBody>
              <a:bodyPr/>
              <a:lstStyle/>
              <a:p>
                <a:endParaRPr lang="zh-CN" altLang="en-US"/>
              </a:p>
            </p:txBody>
          </p:sp>
        </p:grpSp>
        <p:sp>
          <p:nvSpPr>
            <p:cNvPr id="144404" name="Line 32"/>
            <p:cNvSpPr>
              <a:spLocks noChangeShapeType="1"/>
            </p:cNvSpPr>
            <p:nvPr/>
          </p:nvSpPr>
          <p:spPr bwMode="auto">
            <a:xfrm>
              <a:off x="2336" y="1387"/>
              <a:ext cx="1" cy="432"/>
            </a:xfrm>
            <a:prstGeom prst="line">
              <a:avLst/>
            </a:prstGeom>
            <a:noFill/>
            <a:ln w="19050">
              <a:solidFill>
                <a:schemeClr val="tx1"/>
              </a:solidFill>
              <a:round/>
              <a:headEnd/>
              <a:tailEnd/>
            </a:ln>
          </p:spPr>
          <p:txBody>
            <a:bodyPr/>
            <a:lstStyle/>
            <a:p>
              <a:endParaRPr lang="zh-CN" altLang="en-US"/>
            </a:p>
          </p:txBody>
        </p:sp>
        <p:sp>
          <p:nvSpPr>
            <p:cNvPr id="144405" name="Line 33"/>
            <p:cNvSpPr>
              <a:spLocks noChangeShapeType="1"/>
            </p:cNvSpPr>
            <p:nvPr/>
          </p:nvSpPr>
          <p:spPr bwMode="auto">
            <a:xfrm flipH="1">
              <a:off x="1885" y="1824"/>
              <a:ext cx="451" cy="154"/>
            </a:xfrm>
            <a:prstGeom prst="line">
              <a:avLst/>
            </a:prstGeom>
            <a:noFill/>
            <a:ln w="19050">
              <a:solidFill>
                <a:schemeClr val="tx1"/>
              </a:solidFill>
              <a:round/>
              <a:headEnd/>
              <a:tailEnd/>
            </a:ln>
          </p:spPr>
          <p:txBody>
            <a:bodyPr/>
            <a:lstStyle/>
            <a:p>
              <a:endParaRPr lang="zh-CN" altLang="en-US"/>
            </a:p>
          </p:txBody>
        </p:sp>
        <p:sp>
          <p:nvSpPr>
            <p:cNvPr id="144406" name="Line 34"/>
            <p:cNvSpPr>
              <a:spLocks noChangeShapeType="1"/>
            </p:cNvSpPr>
            <p:nvPr/>
          </p:nvSpPr>
          <p:spPr bwMode="auto">
            <a:xfrm flipV="1">
              <a:off x="1885" y="1901"/>
              <a:ext cx="1" cy="77"/>
            </a:xfrm>
            <a:prstGeom prst="line">
              <a:avLst/>
            </a:prstGeom>
            <a:noFill/>
            <a:ln w="19050">
              <a:solidFill>
                <a:schemeClr val="tx1"/>
              </a:solidFill>
              <a:round/>
              <a:headEnd/>
              <a:tailEnd/>
            </a:ln>
          </p:spPr>
          <p:txBody>
            <a:bodyPr/>
            <a:lstStyle/>
            <a:p>
              <a:endParaRPr lang="zh-CN" altLang="en-US"/>
            </a:p>
          </p:txBody>
        </p:sp>
        <p:sp>
          <p:nvSpPr>
            <p:cNvPr id="144407" name="Line 35"/>
            <p:cNvSpPr>
              <a:spLocks noChangeShapeType="1"/>
            </p:cNvSpPr>
            <p:nvPr/>
          </p:nvSpPr>
          <p:spPr bwMode="auto">
            <a:xfrm flipV="1">
              <a:off x="1885" y="1714"/>
              <a:ext cx="295" cy="187"/>
            </a:xfrm>
            <a:prstGeom prst="line">
              <a:avLst/>
            </a:prstGeom>
            <a:noFill/>
            <a:ln w="19050">
              <a:solidFill>
                <a:schemeClr val="tx1"/>
              </a:solidFill>
              <a:round/>
              <a:headEnd/>
              <a:tailEnd/>
            </a:ln>
          </p:spPr>
          <p:txBody>
            <a:bodyPr/>
            <a:lstStyle/>
            <a:p>
              <a:endParaRPr lang="zh-CN" altLang="en-US"/>
            </a:p>
          </p:txBody>
        </p:sp>
        <p:sp>
          <p:nvSpPr>
            <p:cNvPr id="144408" name="Line 36"/>
            <p:cNvSpPr>
              <a:spLocks noChangeShapeType="1"/>
            </p:cNvSpPr>
            <p:nvPr/>
          </p:nvSpPr>
          <p:spPr bwMode="auto">
            <a:xfrm flipV="1">
              <a:off x="2180" y="1493"/>
              <a:ext cx="1" cy="221"/>
            </a:xfrm>
            <a:prstGeom prst="line">
              <a:avLst/>
            </a:prstGeom>
            <a:noFill/>
            <a:ln w="19050">
              <a:solidFill>
                <a:schemeClr val="tx1"/>
              </a:solidFill>
              <a:round/>
              <a:headEnd/>
              <a:tailEnd/>
            </a:ln>
          </p:spPr>
          <p:txBody>
            <a:bodyPr/>
            <a:lstStyle/>
            <a:p>
              <a:endParaRPr lang="zh-CN" altLang="en-US"/>
            </a:p>
          </p:txBody>
        </p:sp>
        <p:grpSp>
          <p:nvGrpSpPr>
            <p:cNvPr id="144409" name="Group 37"/>
            <p:cNvGrpSpPr>
              <a:grpSpLocks/>
            </p:cNvGrpSpPr>
            <p:nvPr/>
          </p:nvGrpSpPr>
          <p:grpSpPr bwMode="auto">
            <a:xfrm>
              <a:off x="1879" y="1752"/>
              <a:ext cx="373" cy="216"/>
              <a:chOff x="1879" y="2040"/>
              <a:chExt cx="373" cy="216"/>
            </a:xfrm>
          </p:grpSpPr>
          <p:sp>
            <p:nvSpPr>
              <p:cNvPr id="144573" name="Freeform 38"/>
              <p:cNvSpPr>
                <a:spLocks/>
              </p:cNvSpPr>
              <p:nvPr/>
            </p:nvSpPr>
            <p:spPr bwMode="auto">
              <a:xfrm>
                <a:off x="1879" y="2222"/>
                <a:ext cx="54" cy="34"/>
              </a:xfrm>
              <a:custGeom>
                <a:avLst/>
                <a:gdLst>
                  <a:gd name="T0" fmla="*/ 6 w 54"/>
                  <a:gd name="T1" fmla="*/ 24 h 34"/>
                  <a:gd name="T2" fmla="*/ 0 w 54"/>
                  <a:gd name="T3" fmla="*/ 29 h 34"/>
                  <a:gd name="T4" fmla="*/ 6 w 54"/>
                  <a:gd name="T5" fmla="*/ 34 h 34"/>
                  <a:gd name="T6" fmla="*/ 12 w 54"/>
                  <a:gd name="T7" fmla="*/ 34 h 34"/>
                  <a:gd name="T8" fmla="*/ 48 w 54"/>
                  <a:gd name="T9" fmla="*/ 10 h 34"/>
                  <a:gd name="T10" fmla="*/ 54 w 54"/>
                  <a:gd name="T11" fmla="*/ 5 h 34"/>
                  <a:gd name="T12" fmla="*/ 48 w 54"/>
                  <a:gd name="T13" fmla="*/ 0 h 34"/>
                  <a:gd name="T14" fmla="*/ 42 w 54"/>
                  <a:gd name="T15" fmla="*/ 0 h 34"/>
                  <a:gd name="T16" fmla="*/ 6 w 54"/>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6" y="24"/>
                    </a:moveTo>
                    <a:lnTo>
                      <a:pt x="0" y="29"/>
                    </a:lnTo>
                    <a:lnTo>
                      <a:pt x="6" y="34"/>
                    </a:lnTo>
                    <a:lnTo>
                      <a:pt x="12" y="34"/>
                    </a:lnTo>
                    <a:lnTo>
                      <a:pt x="48" y="10"/>
                    </a:lnTo>
                    <a:lnTo>
                      <a:pt x="54" y="5"/>
                    </a:lnTo>
                    <a:lnTo>
                      <a:pt x="48" y="0"/>
                    </a:lnTo>
                    <a:lnTo>
                      <a:pt x="42"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74" name="Freeform 39"/>
              <p:cNvSpPr>
                <a:spLocks/>
              </p:cNvSpPr>
              <p:nvPr/>
            </p:nvSpPr>
            <p:spPr bwMode="auto">
              <a:xfrm>
                <a:off x="1945" y="2184"/>
                <a:ext cx="55" cy="34"/>
              </a:xfrm>
              <a:custGeom>
                <a:avLst/>
                <a:gdLst>
                  <a:gd name="T0" fmla="*/ 6 w 55"/>
                  <a:gd name="T1" fmla="*/ 24 h 34"/>
                  <a:gd name="T2" fmla="*/ 0 w 55"/>
                  <a:gd name="T3" fmla="*/ 29 h 34"/>
                  <a:gd name="T4" fmla="*/ 6 w 55"/>
                  <a:gd name="T5" fmla="*/ 34 h 34"/>
                  <a:gd name="T6" fmla="*/ 12 w 55"/>
                  <a:gd name="T7" fmla="*/ 34 h 34"/>
                  <a:gd name="T8" fmla="*/ 49 w 55"/>
                  <a:gd name="T9" fmla="*/ 10 h 34"/>
                  <a:gd name="T10" fmla="*/ 55 w 55"/>
                  <a:gd name="T11" fmla="*/ 5 h 34"/>
                  <a:gd name="T12" fmla="*/ 49 w 55"/>
                  <a:gd name="T13" fmla="*/ 0 h 34"/>
                  <a:gd name="T14" fmla="*/ 43 w 55"/>
                  <a:gd name="T15" fmla="*/ 0 h 34"/>
                  <a:gd name="T16" fmla="*/ 6 w 55"/>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34"/>
                  <a:gd name="T29" fmla="*/ 55 w 5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34">
                    <a:moveTo>
                      <a:pt x="6" y="24"/>
                    </a:moveTo>
                    <a:lnTo>
                      <a:pt x="0" y="29"/>
                    </a:lnTo>
                    <a:lnTo>
                      <a:pt x="6" y="34"/>
                    </a:lnTo>
                    <a:lnTo>
                      <a:pt x="12" y="34"/>
                    </a:lnTo>
                    <a:lnTo>
                      <a:pt x="49" y="10"/>
                    </a:lnTo>
                    <a:lnTo>
                      <a:pt x="55" y="5"/>
                    </a:lnTo>
                    <a:lnTo>
                      <a:pt x="49" y="0"/>
                    </a:lnTo>
                    <a:lnTo>
                      <a:pt x="43"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75" name="Freeform 40"/>
              <p:cNvSpPr>
                <a:spLocks/>
              </p:cNvSpPr>
              <p:nvPr/>
            </p:nvSpPr>
            <p:spPr bwMode="auto">
              <a:xfrm>
                <a:off x="2018" y="2146"/>
                <a:ext cx="48" cy="33"/>
              </a:xfrm>
              <a:custGeom>
                <a:avLst/>
                <a:gdLst>
                  <a:gd name="T0" fmla="*/ 0 w 48"/>
                  <a:gd name="T1" fmla="*/ 24 h 33"/>
                  <a:gd name="T2" fmla="*/ 0 w 48"/>
                  <a:gd name="T3" fmla="*/ 28 h 33"/>
                  <a:gd name="T4" fmla="*/ 0 w 48"/>
                  <a:gd name="T5" fmla="*/ 33 h 33"/>
                  <a:gd name="T6" fmla="*/ 6 w 48"/>
                  <a:gd name="T7" fmla="*/ 33 h 33"/>
                  <a:gd name="T8" fmla="*/ 48 w 48"/>
                  <a:gd name="T9" fmla="*/ 9 h 33"/>
                  <a:gd name="T10" fmla="*/ 48 w 48"/>
                  <a:gd name="T11" fmla="*/ 4 h 33"/>
                  <a:gd name="T12" fmla="*/ 48 w 48"/>
                  <a:gd name="T13" fmla="*/ 0 h 33"/>
                  <a:gd name="T14" fmla="*/ 42 w 48"/>
                  <a:gd name="T15" fmla="*/ 0 h 33"/>
                  <a:gd name="T16" fmla="*/ 0 w 48"/>
                  <a:gd name="T17" fmla="*/ 24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3"/>
                  <a:gd name="T29" fmla="*/ 48 w 48"/>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3">
                    <a:moveTo>
                      <a:pt x="0" y="24"/>
                    </a:moveTo>
                    <a:lnTo>
                      <a:pt x="0" y="28"/>
                    </a:lnTo>
                    <a:lnTo>
                      <a:pt x="0" y="33"/>
                    </a:lnTo>
                    <a:lnTo>
                      <a:pt x="6" y="33"/>
                    </a:lnTo>
                    <a:lnTo>
                      <a:pt x="48" y="9"/>
                    </a:lnTo>
                    <a:lnTo>
                      <a:pt x="48" y="4"/>
                    </a:lnTo>
                    <a:lnTo>
                      <a:pt x="48" y="0"/>
                    </a:lnTo>
                    <a:lnTo>
                      <a:pt x="42" y="0"/>
                    </a:lnTo>
                    <a:lnTo>
                      <a:pt x="0" y="24"/>
                    </a:lnTo>
                    <a:close/>
                  </a:path>
                </a:pathLst>
              </a:custGeom>
              <a:solidFill>
                <a:schemeClr val="tx1"/>
              </a:solidFill>
              <a:ln w="9525">
                <a:solidFill>
                  <a:schemeClr val="tx1"/>
                </a:solidFill>
                <a:round/>
                <a:headEnd/>
                <a:tailEnd/>
              </a:ln>
            </p:spPr>
            <p:txBody>
              <a:bodyPr/>
              <a:lstStyle/>
              <a:p>
                <a:endParaRPr lang="zh-CN" altLang="en-US"/>
              </a:p>
            </p:txBody>
          </p:sp>
          <p:sp>
            <p:nvSpPr>
              <p:cNvPr id="144576" name="Freeform 41"/>
              <p:cNvSpPr>
                <a:spLocks/>
              </p:cNvSpPr>
              <p:nvPr/>
            </p:nvSpPr>
            <p:spPr bwMode="auto">
              <a:xfrm>
                <a:off x="2084" y="2107"/>
                <a:ext cx="54" cy="34"/>
              </a:xfrm>
              <a:custGeom>
                <a:avLst/>
                <a:gdLst>
                  <a:gd name="T0" fmla="*/ 6 w 54"/>
                  <a:gd name="T1" fmla="*/ 24 h 34"/>
                  <a:gd name="T2" fmla="*/ 0 w 54"/>
                  <a:gd name="T3" fmla="*/ 29 h 34"/>
                  <a:gd name="T4" fmla="*/ 6 w 54"/>
                  <a:gd name="T5" fmla="*/ 34 h 34"/>
                  <a:gd name="T6" fmla="*/ 12 w 54"/>
                  <a:gd name="T7" fmla="*/ 34 h 34"/>
                  <a:gd name="T8" fmla="*/ 48 w 54"/>
                  <a:gd name="T9" fmla="*/ 10 h 34"/>
                  <a:gd name="T10" fmla="*/ 54 w 54"/>
                  <a:gd name="T11" fmla="*/ 5 h 34"/>
                  <a:gd name="T12" fmla="*/ 48 w 54"/>
                  <a:gd name="T13" fmla="*/ 0 h 34"/>
                  <a:gd name="T14" fmla="*/ 42 w 54"/>
                  <a:gd name="T15" fmla="*/ 0 h 34"/>
                  <a:gd name="T16" fmla="*/ 6 w 54"/>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6" y="24"/>
                    </a:moveTo>
                    <a:lnTo>
                      <a:pt x="0" y="29"/>
                    </a:lnTo>
                    <a:lnTo>
                      <a:pt x="6" y="34"/>
                    </a:lnTo>
                    <a:lnTo>
                      <a:pt x="12" y="34"/>
                    </a:lnTo>
                    <a:lnTo>
                      <a:pt x="48" y="10"/>
                    </a:lnTo>
                    <a:lnTo>
                      <a:pt x="54" y="5"/>
                    </a:lnTo>
                    <a:lnTo>
                      <a:pt x="48" y="0"/>
                    </a:lnTo>
                    <a:lnTo>
                      <a:pt x="42"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77" name="Freeform 42"/>
              <p:cNvSpPr>
                <a:spLocks/>
              </p:cNvSpPr>
              <p:nvPr/>
            </p:nvSpPr>
            <p:spPr bwMode="auto">
              <a:xfrm>
                <a:off x="2156" y="2069"/>
                <a:ext cx="48" cy="29"/>
              </a:xfrm>
              <a:custGeom>
                <a:avLst/>
                <a:gdLst>
                  <a:gd name="T0" fmla="*/ 0 w 48"/>
                  <a:gd name="T1" fmla="*/ 19 h 29"/>
                  <a:gd name="T2" fmla="*/ 0 w 48"/>
                  <a:gd name="T3" fmla="*/ 24 h 29"/>
                  <a:gd name="T4" fmla="*/ 0 w 48"/>
                  <a:gd name="T5" fmla="*/ 29 h 29"/>
                  <a:gd name="T6" fmla="*/ 6 w 48"/>
                  <a:gd name="T7" fmla="*/ 29 h 29"/>
                  <a:gd name="T8" fmla="*/ 48 w 48"/>
                  <a:gd name="T9" fmla="*/ 9 h 29"/>
                  <a:gd name="T10" fmla="*/ 48 w 48"/>
                  <a:gd name="T11" fmla="*/ 5 h 29"/>
                  <a:gd name="T12" fmla="*/ 48 w 48"/>
                  <a:gd name="T13" fmla="*/ 0 h 29"/>
                  <a:gd name="T14" fmla="*/ 42 w 48"/>
                  <a:gd name="T15" fmla="*/ 0 h 29"/>
                  <a:gd name="T16" fmla="*/ 0 w 48"/>
                  <a:gd name="T17" fmla="*/ 1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9"/>
                  <a:gd name="T29" fmla="*/ 48 w 4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9">
                    <a:moveTo>
                      <a:pt x="0" y="19"/>
                    </a:moveTo>
                    <a:lnTo>
                      <a:pt x="0" y="24"/>
                    </a:lnTo>
                    <a:lnTo>
                      <a:pt x="0" y="29"/>
                    </a:lnTo>
                    <a:lnTo>
                      <a:pt x="6" y="29"/>
                    </a:lnTo>
                    <a:lnTo>
                      <a:pt x="48" y="9"/>
                    </a:lnTo>
                    <a:lnTo>
                      <a:pt x="48" y="5"/>
                    </a:lnTo>
                    <a:lnTo>
                      <a:pt x="48" y="0"/>
                    </a:lnTo>
                    <a:lnTo>
                      <a:pt x="42" y="0"/>
                    </a:lnTo>
                    <a:lnTo>
                      <a:pt x="0" y="19"/>
                    </a:lnTo>
                    <a:close/>
                  </a:path>
                </a:pathLst>
              </a:custGeom>
              <a:solidFill>
                <a:schemeClr val="tx1"/>
              </a:solidFill>
              <a:ln w="9525">
                <a:solidFill>
                  <a:schemeClr val="tx1"/>
                </a:solidFill>
                <a:round/>
                <a:headEnd/>
                <a:tailEnd/>
              </a:ln>
            </p:spPr>
            <p:txBody>
              <a:bodyPr/>
              <a:lstStyle/>
              <a:p>
                <a:endParaRPr lang="zh-CN" altLang="en-US"/>
              </a:p>
            </p:txBody>
          </p:sp>
          <p:sp>
            <p:nvSpPr>
              <p:cNvPr id="144578" name="Freeform 43"/>
              <p:cNvSpPr>
                <a:spLocks/>
              </p:cNvSpPr>
              <p:nvPr/>
            </p:nvSpPr>
            <p:spPr bwMode="auto">
              <a:xfrm>
                <a:off x="2222" y="2040"/>
                <a:ext cx="30" cy="19"/>
              </a:xfrm>
              <a:custGeom>
                <a:avLst/>
                <a:gdLst>
                  <a:gd name="T0" fmla="*/ 0 w 30"/>
                  <a:gd name="T1" fmla="*/ 10 h 19"/>
                  <a:gd name="T2" fmla="*/ 0 w 30"/>
                  <a:gd name="T3" fmla="*/ 14 h 19"/>
                  <a:gd name="T4" fmla="*/ 0 w 30"/>
                  <a:gd name="T5" fmla="*/ 19 h 19"/>
                  <a:gd name="T6" fmla="*/ 6 w 30"/>
                  <a:gd name="T7" fmla="*/ 19 h 19"/>
                  <a:gd name="T8" fmla="*/ 30 w 30"/>
                  <a:gd name="T9" fmla="*/ 10 h 19"/>
                  <a:gd name="T10" fmla="*/ 30 w 30"/>
                  <a:gd name="T11" fmla="*/ 5 h 19"/>
                  <a:gd name="T12" fmla="*/ 24 w 30"/>
                  <a:gd name="T13" fmla="*/ 0 h 19"/>
                  <a:gd name="T14" fmla="*/ 24 w 30"/>
                  <a:gd name="T15" fmla="*/ 0 h 19"/>
                  <a:gd name="T16" fmla="*/ 0 w 30"/>
                  <a:gd name="T17" fmla="*/ 1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19"/>
                  <a:gd name="T29" fmla="*/ 30 w 3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19">
                    <a:moveTo>
                      <a:pt x="0" y="10"/>
                    </a:moveTo>
                    <a:lnTo>
                      <a:pt x="0" y="14"/>
                    </a:lnTo>
                    <a:lnTo>
                      <a:pt x="0" y="19"/>
                    </a:lnTo>
                    <a:lnTo>
                      <a:pt x="6" y="19"/>
                    </a:lnTo>
                    <a:lnTo>
                      <a:pt x="30" y="10"/>
                    </a:lnTo>
                    <a:lnTo>
                      <a:pt x="30" y="5"/>
                    </a:lnTo>
                    <a:lnTo>
                      <a:pt x="24" y="0"/>
                    </a:lnTo>
                    <a:lnTo>
                      <a:pt x="0" y="10"/>
                    </a:lnTo>
                    <a:close/>
                  </a:path>
                </a:pathLst>
              </a:custGeom>
              <a:solidFill>
                <a:schemeClr val="tx1"/>
              </a:solidFill>
              <a:ln w="9525">
                <a:solidFill>
                  <a:schemeClr val="tx1"/>
                </a:solidFill>
                <a:round/>
                <a:headEnd/>
                <a:tailEnd/>
              </a:ln>
            </p:spPr>
            <p:txBody>
              <a:bodyPr/>
              <a:lstStyle/>
              <a:p>
                <a:endParaRPr lang="zh-CN" altLang="en-US"/>
              </a:p>
            </p:txBody>
          </p:sp>
        </p:grpSp>
        <p:grpSp>
          <p:nvGrpSpPr>
            <p:cNvPr id="144410" name="Group 44"/>
            <p:cNvGrpSpPr>
              <a:grpSpLocks/>
            </p:cNvGrpSpPr>
            <p:nvPr/>
          </p:nvGrpSpPr>
          <p:grpSpPr bwMode="auto">
            <a:xfrm>
              <a:off x="2240" y="1445"/>
              <a:ext cx="12" cy="317"/>
              <a:chOff x="2240" y="1733"/>
              <a:chExt cx="12" cy="317"/>
            </a:xfrm>
          </p:grpSpPr>
          <p:sp>
            <p:nvSpPr>
              <p:cNvPr id="144568" name="Freeform 45"/>
              <p:cNvSpPr>
                <a:spLocks/>
              </p:cNvSpPr>
              <p:nvPr/>
            </p:nvSpPr>
            <p:spPr bwMode="auto">
              <a:xfrm>
                <a:off x="2240" y="2002"/>
                <a:ext cx="12" cy="48"/>
              </a:xfrm>
              <a:custGeom>
                <a:avLst/>
                <a:gdLst>
                  <a:gd name="T0" fmla="*/ 0 w 12"/>
                  <a:gd name="T1" fmla="*/ 43 h 48"/>
                  <a:gd name="T2" fmla="*/ 6 w 12"/>
                  <a:gd name="T3" fmla="*/ 48 h 48"/>
                  <a:gd name="T4" fmla="*/ 6 w 12"/>
                  <a:gd name="T5" fmla="*/ 48 h 48"/>
                  <a:gd name="T6" fmla="*/ 12 w 12"/>
                  <a:gd name="T7" fmla="*/ 43 h 48"/>
                  <a:gd name="T8" fmla="*/ 12 w 12"/>
                  <a:gd name="T9" fmla="*/ 4 h 48"/>
                  <a:gd name="T10" fmla="*/ 6 w 12"/>
                  <a:gd name="T11" fmla="*/ 0 h 48"/>
                  <a:gd name="T12" fmla="*/ 6 w 12"/>
                  <a:gd name="T13" fmla="*/ 0 h 48"/>
                  <a:gd name="T14" fmla="*/ 0 w 12"/>
                  <a:gd name="T15" fmla="*/ 4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4"/>
                    </a:lnTo>
                    <a:lnTo>
                      <a:pt x="6" y="0"/>
                    </a:lnTo>
                    <a:lnTo>
                      <a:pt x="0" y="4"/>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69" name="Freeform 46"/>
              <p:cNvSpPr>
                <a:spLocks/>
              </p:cNvSpPr>
              <p:nvPr/>
            </p:nvSpPr>
            <p:spPr bwMode="auto">
              <a:xfrm>
                <a:off x="2240" y="1934"/>
                <a:ext cx="12" cy="48"/>
              </a:xfrm>
              <a:custGeom>
                <a:avLst/>
                <a:gdLst>
                  <a:gd name="T0" fmla="*/ 0 w 12"/>
                  <a:gd name="T1" fmla="*/ 44 h 48"/>
                  <a:gd name="T2" fmla="*/ 6 w 12"/>
                  <a:gd name="T3" fmla="*/ 48 h 48"/>
                  <a:gd name="T4" fmla="*/ 6 w 12"/>
                  <a:gd name="T5" fmla="*/ 48 h 48"/>
                  <a:gd name="T6" fmla="*/ 12 w 12"/>
                  <a:gd name="T7" fmla="*/ 44 h 48"/>
                  <a:gd name="T8" fmla="*/ 12 w 12"/>
                  <a:gd name="T9" fmla="*/ 5 h 48"/>
                  <a:gd name="T10" fmla="*/ 6 w 12"/>
                  <a:gd name="T11" fmla="*/ 0 h 48"/>
                  <a:gd name="T12" fmla="*/ 6 w 12"/>
                  <a:gd name="T13" fmla="*/ 0 h 48"/>
                  <a:gd name="T14" fmla="*/ 0 w 12"/>
                  <a:gd name="T15" fmla="*/ 5 h 48"/>
                  <a:gd name="T16" fmla="*/ 0 w 12"/>
                  <a:gd name="T17" fmla="*/ 44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4"/>
                    </a:moveTo>
                    <a:lnTo>
                      <a:pt x="6" y="48"/>
                    </a:lnTo>
                    <a:lnTo>
                      <a:pt x="12" y="44"/>
                    </a:lnTo>
                    <a:lnTo>
                      <a:pt x="12" y="5"/>
                    </a:lnTo>
                    <a:lnTo>
                      <a:pt x="6" y="0"/>
                    </a:lnTo>
                    <a:lnTo>
                      <a:pt x="0" y="5"/>
                    </a:lnTo>
                    <a:lnTo>
                      <a:pt x="0" y="44"/>
                    </a:lnTo>
                    <a:close/>
                  </a:path>
                </a:pathLst>
              </a:custGeom>
              <a:solidFill>
                <a:schemeClr val="tx1"/>
              </a:solidFill>
              <a:ln w="9525">
                <a:solidFill>
                  <a:schemeClr val="tx1"/>
                </a:solidFill>
                <a:round/>
                <a:headEnd/>
                <a:tailEnd/>
              </a:ln>
            </p:spPr>
            <p:txBody>
              <a:bodyPr/>
              <a:lstStyle/>
              <a:p>
                <a:endParaRPr lang="zh-CN" altLang="en-US"/>
              </a:p>
            </p:txBody>
          </p:sp>
          <p:sp>
            <p:nvSpPr>
              <p:cNvPr id="144570" name="Freeform 47"/>
              <p:cNvSpPr>
                <a:spLocks/>
              </p:cNvSpPr>
              <p:nvPr/>
            </p:nvSpPr>
            <p:spPr bwMode="auto">
              <a:xfrm>
                <a:off x="2240" y="1867"/>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71" name="Freeform 48"/>
              <p:cNvSpPr>
                <a:spLocks/>
              </p:cNvSpPr>
              <p:nvPr/>
            </p:nvSpPr>
            <p:spPr bwMode="auto">
              <a:xfrm>
                <a:off x="2240" y="1800"/>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72" name="Freeform 49"/>
              <p:cNvSpPr>
                <a:spLocks/>
              </p:cNvSpPr>
              <p:nvPr/>
            </p:nvSpPr>
            <p:spPr bwMode="auto">
              <a:xfrm>
                <a:off x="2240" y="1733"/>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grpSp>
        <p:grpSp>
          <p:nvGrpSpPr>
            <p:cNvPr id="144411" name="Group 50"/>
            <p:cNvGrpSpPr>
              <a:grpSpLocks/>
            </p:cNvGrpSpPr>
            <p:nvPr/>
          </p:nvGrpSpPr>
          <p:grpSpPr bwMode="auto">
            <a:xfrm>
              <a:off x="1903" y="1958"/>
              <a:ext cx="79" cy="149"/>
              <a:chOff x="1903" y="2246"/>
              <a:chExt cx="79" cy="149"/>
            </a:xfrm>
          </p:grpSpPr>
          <p:sp>
            <p:nvSpPr>
              <p:cNvPr id="144565" name="Freeform 51"/>
              <p:cNvSpPr>
                <a:spLocks/>
              </p:cNvSpPr>
              <p:nvPr/>
            </p:nvSpPr>
            <p:spPr bwMode="auto">
              <a:xfrm>
                <a:off x="1903" y="2246"/>
                <a:ext cx="30" cy="44"/>
              </a:xfrm>
              <a:custGeom>
                <a:avLst/>
                <a:gdLst>
                  <a:gd name="T0" fmla="*/ 12 w 30"/>
                  <a:gd name="T1" fmla="*/ 5 h 44"/>
                  <a:gd name="T2" fmla="*/ 6 w 30"/>
                  <a:gd name="T3" fmla="*/ 0 h 44"/>
                  <a:gd name="T4" fmla="*/ 6 w 30"/>
                  <a:gd name="T5" fmla="*/ 0 h 44"/>
                  <a:gd name="T6" fmla="*/ 0 w 30"/>
                  <a:gd name="T7" fmla="*/ 5 h 44"/>
                  <a:gd name="T8" fmla="*/ 18 w 30"/>
                  <a:gd name="T9" fmla="*/ 39 h 44"/>
                  <a:gd name="T10" fmla="*/ 18 w 30"/>
                  <a:gd name="T11" fmla="*/ 44 h 44"/>
                  <a:gd name="T12" fmla="*/ 24 w 30"/>
                  <a:gd name="T13" fmla="*/ 44 h 44"/>
                  <a:gd name="T14" fmla="*/ 30 w 30"/>
                  <a:gd name="T15" fmla="*/ 39 h 44"/>
                  <a:gd name="T16" fmla="*/ 12 w 30"/>
                  <a:gd name="T17" fmla="*/ 5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4"/>
                  <a:gd name="T29" fmla="*/ 30 w 30"/>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4">
                    <a:moveTo>
                      <a:pt x="12" y="5"/>
                    </a:moveTo>
                    <a:lnTo>
                      <a:pt x="6" y="0"/>
                    </a:lnTo>
                    <a:lnTo>
                      <a:pt x="0" y="5"/>
                    </a:lnTo>
                    <a:lnTo>
                      <a:pt x="18" y="39"/>
                    </a:lnTo>
                    <a:lnTo>
                      <a:pt x="18" y="44"/>
                    </a:lnTo>
                    <a:lnTo>
                      <a:pt x="24" y="44"/>
                    </a:lnTo>
                    <a:lnTo>
                      <a:pt x="30" y="39"/>
                    </a:lnTo>
                    <a:lnTo>
                      <a:pt x="12" y="5"/>
                    </a:lnTo>
                    <a:close/>
                  </a:path>
                </a:pathLst>
              </a:custGeom>
              <a:solidFill>
                <a:schemeClr val="tx1"/>
              </a:solidFill>
              <a:ln w="9525">
                <a:solidFill>
                  <a:schemeClr val="tx1"/>
                </a:solidFill>
                <a:round/>
                <a:headEnd/>
                <a:tailEnd/>
              </a:ln>
            </p:spPr>
            <p:txBody>
              <a:bodyPr/>
              <a:lstStyle/>
              <a:p>
                <a:endParaRPr lang="zh-CN" altLang="en-US"/>
              </a:p>
            </p:txBody>
          </p:sp>
          <p:sp>
            <p:nvSpPr>
              <p:cNvPr id="144566" name="Freeform 52"/>
              <p:cNvSpPr>
                <a:spLocks/>
              </p:cNvSpPr>
              <p:nvPr/>
            </p:nvSpPr>
            <p:spPr bwMode="auto">
              <a:xfrm>
                <a:off x="1933" y="2309"/>
                <a:ext cx="30" cy="48"/>
              </a:xfrm>
              <a:custGeom>
                <a:avLst/>
                <a:gdLst>
                  <a:gd name="T0" fmla="*/ 12 w 30"/>
                  <a:gd name="T1" fmla="*/ 5 h 48"/>
                  <a:gd name="T2" fmla="*/ 6 w 30"/>
                  <a:gd name="T3" fmla="*/ 0 h 48"/>
                  <a:gd name="T4" fmla="*/ 0 w 30"/>
                  <a:gd name="T5" fmla="*/ 0 h 48"/>
                  <a:gd name="T6" fmla="*/ 0 w 30"/>
                  <a:gd name="T7" fmla="*/ 5 h 48"/>
                  <a:gd name="T8" fmla="*/ 18 w 30"/>
                  <a:gd name="T9" fmla="*/ 43 h 48"/>
                  <a:gd name="T10" fmla="*/ 18 w 30"/>
                  <a:gd name="T11" fmla="*/ 48 h 48"/>
                  <a:gd name="T12" fmla="*/ 24 w 30"/>
                  <a:gd name="T13" fmla="*/ 48 h 48"/>
                  <a:gd name="T14" fmla="*/ 30 w 30"/>
                  <a:gd name="T15" fmla="*/ 43 h 48"/>
                  <a:gd name="T16" fmla="*/ 12 w 30"/>
                  <a:gd name="T17" fmla="*/ 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8"/>
                  <a:gd name="T29" fmla="*/ 30 w 3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8">
                    <a:moveTo>
                      <a:pt x="12" y="5"/>
                    </a:moveTo>
                    <a:lnTo>
                      <a:pt x="6" y="0"/>
                    </a:lnTo>
                    <a:lnTo>
                      <a:pt x="0" y="0"/>
                    </a:lnTo>
                    <a:lnTo>
                      <a:pt x="0" y="5"/>
                    </a:lnTo>
                    <a:lnTo>
                      <a:pt x="18" y="43"/>
                    </a:lnTo>
                    <a:lnTo>
                      <a:pt x="18" y="48"/>
                    </a:lnTo>
                    <a:lnTo>
                      <a:pt x="24" y="48"/>
                    </a:lnTo>
                    <a:lnTo>
                      <a:pt x="30" y="43"/>
                    </a:lnTo>
                    <a:lnTo>
                      <a:pt x="12" y="5"/>
                    </a:lnTo>
                    <a:close/>
                  </a:path>
                </a:pathLst>
              </a:custGeom>
              <a:solidFill>
                <a:schemeClr val="tx1"/>
              </a:solidFill>
              <a:ln w="9525">
                <a:solidFill>
                  <a:schemeClr val="tx1"/>
                </a:solidFill>
                <a:round/>
                <a:headEnd/>
                <a:tailEnd/>
              </a:ln>
            </p:spPr>
            <p:txBody>
              <a:bodyPr/>
              <a:lstStyle/>
              <a:p>
                <a:endParaRPr lang="zh-CN" altLang="en-US"/>
              </a:p>
            </p:txBody>
          </p:sp>
          <p:sp>
            <p:nvSpPr>
              <p:cNvPr id="144567" name="Freeform 53"/>
              <p:cNvSpPr>
                <a:spLocks/>
              </p:cNvSpPr>
              <p:nvPr/>
            </p:nvSpPr>
            <p:spPr bwMode="auto">
              <a:xfrm>
                <a:off x="1963" y="2371"/>
                <a:ext cx="19" cy="24"/>
              </a:xfrm>
              <a:custGeom>
                <a:avLst/>
                <a:gdLst>
                  <a:gd name="T0" fmla="*/ 13 w 19"/>
                  <a:gd name="T1" fmla="*/ 5 h 24"/>
                  <a:gd name="T2" fmla="*/ 7 w 19"/>
                  <a:gd name="T3" fmla="*/ 0 h 24"/>
                  <a:gd name="T4" fmla="*/ 0 w 19"/>
                  <a:gd name="T5" fmla="*/ 0 h 24"/>
                  <a:gd name="T6" fmla="*/ 0 w 19"/>
                  <a:gd name="T7" fmla="*/ 5 h 24"/>
                  <a:gd name="T8" fmla="*/ 7 w 19"/>
                  <a:gd name="T9" fmla="*/ 19 h 24"/>
                  <a:gd name="T10" fmla="*/ 13 w 19"/>
                  <a:gd name="T11" fmla="*/ 24 h 24"/>
                  <a:gd name="T12" fmla="*/ 13 w 19"/>
                  <a:gd name="T13" fmla="*/ 24 h 24"/>
                  <a:gd name="T14" fmla="*/ 19 w 19"/>
                  <a:gd name="T15" fmla="*/ 19 h 24"/>
                  <a:gd name="T16" fmla="*/ 13 w 19"/>
                  <a:gd name="T17" fmla="*/ 5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24"/>
                  <a:gd name="T29" fmla="*/ 19 w 1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24">
                    <a:moveTo>
                      <a:pt x="13" y="5"/>
                    </a:moveTo>
                    <a:lnTo>
                      <a:pt x="7" y="0"/>
                    </a:lnTo>
                    <a:lnTo>
                      <a:pt x="0" y="0"/>
                    </a:lnTo>
                    <a:lnTo>
                      <a:pt x="0" y="5"/>
                    </a:lnTo>
                    <a:lnTo>
                      <a:pt x="7" y="19"/>
                    </a:lnTo>
                    <a:lnTo>
                      <a:pt x="13" y="24"/>
                    </a:lnTo>
                    <a:lnTo>
                      <a:pt x="19" y="19"/>
                    </a:lnTo>
                    <a:lnTo>
                      <a:pt x="13" y="5"/>
                    </a:lnTo>
                    <a:close/>
                  </a:path>
                </a:pathLst>
              </a:custGeom>
              <a:solidFill>
                <a:schemeClr val="tx1"/>
              </a:solidFill>
              <a:ln w="9525">
                <a:solidFill>
                  <a:schemeClr val="tx1"/>
                </a:solidFill>
                <a:round/>
                <a:headEnd/>
                <a:tailEnd/>
              </a:ln>
            </p:spPr>
            <p:txBody>
              <a:bodyPr/>
              <a:lstStyle/>
              <a:p>
                <a:endParaRPr lang="zh-CN" altLang="en-US"/>
              </a:p>
            </p:txBody>
          </p:sp>
        </p:grpSp>
        <p:grpSp>
          <p:nvGrpSpPr>
            <p:cNvPr id="144412" name="Group 54"/>
            <p:cNvGrpSpPr>
              <a:grpSpLocks/>
            </p:cNvGrpSpPr>
            <p:nvPr/>
          </p:nvGrpSpPr>
          <p:grpSpPr bwMode="auto">
            <a:xfrm>
              <a:off x="1453" y="1426"/>
              <a:ext cx="799" cy="9"/>
              <a:chOff x="1453" y="1714"/>
              <a:chExt cx="799" cy="9"/>
            </a:xfrm>
          </p:grpSpPr>
          <p:sp>
            <p:nvSpPr>
              <p:cNvPr id="144555" name="Freeform 55"/>
              <p:cNvSpPr>
                <a:spLocks/>
              </p:cNvSpPr>
              <p:nvPr/>
            </p:nvSpPr>
            <p:spPr bwMode="auto">
              <a:xfrm>
                <a:off x="1453" y="1714"/>
                <a:ext cx="60" cy="9"/>
              </a:xfrm>
              <a:custGeom>
                <a:avLst/>
                <a:gdLst>
                  <a:gd name="T0" fmla="*/ 12 w 60"/>
                  <a:gd name="T1" fmla="*/ 0 h 9"/>
                  <a:gd name="T2" fmla="*/ 6 w 60"/>
                  <a:gd name="T3" fmla="*/ 0 h 9"/>
                  <a:gd name="T4" fmla="*/ 0 w 60"/>
                  <a:gd name="T5" fmla="*/ 4 h 9"/>
                  <a:gd name="T6" fmla="*/ 6 w 60"/>
                  <a:gd name="T7" fmla="*/ 9 h 9"/>
                  <a:gd name="T8" fmla="*/ 48 w 60"/>
                  <a:gd name="T9" fmla="*/ 9 h 9"/>
                  <a:gd name="T10" fmla="*/ 54 w 60"/>
                  <a:gd name="T11" fmla="*/ 9 h 9"/>
                  <a:gd name="T12" fmla="*/ 60 w 60"/>
                  <a:gd name="T13" fmla="*/ 4 h 9"/>
                  <a:gd name="T14" fmla="*/ 54 w 60"/>
                  <a:gd name="T15" fmla="*/ 0 h 9"/>
                  <a:gd name="T16" fmla="*/ 12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12" y="0"/>
                    </a:moveTo>
                    <a:lnTo>
                      <a:pt x="6" y="0"/>
                    </a:lnTo>
                    <a:lnTo>
                      <a:pt x="0" y="4"/>
                    </a:lnTo>
                    <a:lnTo>
                      <a:pt x="6" y="9"/>
                    </a:lnTo>
                    <a:lnTo>
                      <a:pt x="48" y="9"/>
                    </a:lnTo>
                    <a:lnTo>
                      <a:pt x="54" y="9"/>
                    </a:lnTo>
                    <a:lnTo>
                      <a:pt x="60" y="4"/>
                    </a:lnTo>
                    <a:lnTo>
                      <a:pt x="54" y="0"/>
                    </a:lnTo>
                    <a:lnTo>
                      <a:pt x="12" y="0"/>
                    </a:lnTo>
                    <a:close/>
                  </a:path>
                </a:pathLst>
              </a:custGeom>
              <a:solidFill>
                <a:schemeClr val="tx1"/>
              </a:solidFill>
              <a:ln w="9525">
                <a:solidFill>
                  <a:schemeClr val="tx1"/>
                </a:solidFill>
                <a:round/>
                <a:headEnd/>
                <a:tailEnd/>
              </a:ln>
            </p:spPr>
            <p:txBody>
              <a:bodyPr/>
              <a:lstStyle/>
              <a:p>
                <a:endParaRPr lang="zh-CN" altLang="en-US"/>
              </a:p>
            </p:txBody>
          </p:sp>
          <p:sp>
            <p:nvSpPr>
              <p:cNvPr id="144556" name="Freeform 56"/>
              <p:cNvSpPr>
                <a:spLocks/>
              </p:cNvSpPr>
              <p:nvPr/>
            </p:nvSpPr>
            <p:spPr bwMode="auto">
              <a:xfrm>
                <a:off x="1537"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57" name="Freeform 57"/>
              <p:cNvSpPr>
                <a:spLocks/>
              </p:cNvSpPr>
              <p:nvPr/>
            </p:nvSpPr>
            <p:spPr bwMode="auto">
              <a:xfrm>
                <a:off x="1621"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58" name="Freeform 58"/>
              <p:cNvSpPr>
                <a:spLocks/>
              </p:cNvSpPr>
              <p:nvPr/>
            </p:nvSpPr>
            <p:spPr bwMode="auto">
              <a:xfrm>
                <a:off x="1705"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59" name="Freeform 59"/>
              <p:cNvSpPr>
                <a:spLocks/>
              </p:cNvSpPr>
              <p:nvPr/>
            </p:nvSpPr>
            <p:spPr bwMode="auto">
              <a:xfrm>
                <a:off x="1789"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60" name="Freeform 60"/>
              <p:cNvSpPr>
                <a:spLocks/>
              </p:cNvSpPr>
              <p:nvPr/>
            </p:nvSpPr>
            <p:spPr bwMode="auto">
              <a:xfrm>
                <a:off x="1873"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61" name="Freeform 61"/>
              <p:cNvSpPr>
                <a:spLocks/>
              </p:cNvSpPr>
              <p:nvPr/>
            </p:nvSpPr>
            <p:spPr bwMode="auto">
              <a:xfrm>
                <a:off x="1957" y="1714"/>
                <a:ext cx="61" cy="9"/>
              </a:xfrm>
              <a:custGeom>
                <a:avLst/>
                <a:gdLst>
                  <a:gd name="T0" fmla="*/ 6 w 61"/>
                  <a:gd name="T1" fmla="*/ 0 h 9"/>
                  <a:gd name="T2" fmla="*/ 0 w 61"/>
                  <a:gd name="T3" fmla="*/ 0 h 9"/>
                  <a:gd name="T4" fmla="*/ 0 w 61"/>
                  <a:gd name="T5" fmla="*/ 4 h 9"/>
                  <a:gd name="T6" fmla="*/ 0 w 61"/>
                  <a:gd name="T7" fmla="*/ 9 h 9"/>
                  <a:gd name="T8" fmla="*/ 49 w 61"/>
                  <a:gd name="T9" fmla="*/ 9 h 9"/>
                  <a:gd name="T10" fmla="*/ 55 w 61"/>
                  <a:gd name="T11" fmla="*/ 9 h 9"/>
                  <a:gd name="T12" fmla="*/ 61 w 61"/>
                  <a:gd name="T13" fmla="*/ 4 h 9"/>
                  <a:gd name="T14" fmla="*/ 55 w 61"/>
                  <a:gd name="T15" fmla="*/ 0 h 9"/>
                  <a:gd name="T16" fmla="*/ 6 w 61"/>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9"/>
                  <a:gd name="T29" fmla="*/ 61 w 6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9">
                    <a:moveTo>
                      <a:pt x="6" y="0"/>
                    </a:moveTo>
                    <a:lnTo>
                      <a:pt x="0" y="0"/>
                    </a:lnTo>
                    <a:lnTo>
                      <a:pt x="0" y="4"/>
                    </a:lnTo>
                    <a:lnTo>
                      <a:pt x="0" y="9"/>
                    </a:lnTo>
                    <a:lnTo>
                      <a:pt x="49" y="9"/>
                    </a:lnTo>
                    <a:lnTo>
                      <a:pt x="55" y="9"/>
                    </a:lnTo>
                    <a:lnTo>
                      <a:pt x="61" y="4"/>
                    </a:lnTo>
                    <a:lnTo>
                      <a:pt x="55"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62" name="Freeform 62"/>
              <p:cNvSpPr>
                <a:spLocks/>
              </p:cNvSpPr>
              <p:nvPr/>
            </p:nvSpPr>
            <p:spPr bwMode="auto">
              <a:xfrm>
                <a:off x="2042"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63" name="Freeform 63"/>
              <p:cNvSpPr>
                <a:spLocks/>
              </p:cNvSpPr>
              <p:nvPr/>
            </p:nvSpPr>
            <p:spPr bwMode="auto">
              <a:xfrm>
                <a:off x="2126"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64" name="Freeform 64"/>
              <p:cNvSpPr>
                <a:spLocks/>
              </p:cNvSpPr>
              <p:nvPr/>
            </p:nvSpPr>
            <p:spPr bwMode="auto">
              <a:xfrm>
                <a:off x="2210" y="1714"/>
                <a:ext cx="42" cy="9"/>
              </a:xfrm>
              <a:custGeom>
                <a:avLst/>
                <a:gdLst>
                  <a:gd name="T0" fmla="*/ 6 w 42"/>
                  <a:gd name="T1" fmla="*/ 0 h 9"/>
                  <a:gd name="T2" fmla="*/ 0 w 42"/>
                  <a:gd name="T3" fmla="*/ 0 h 9"/>
                  <a:gd name="T4" fmla="*/ 0 w 42"/>
                  <a:gd name="T5" fmla="*/ 4 h 9"/>
                  <a:gd name="T6" fmla="*/ 0 w 42"/>
                  <a:gd name="T7" fmla="*/ 9 h 9"/>
                  <a:gd name="T8" fmla="*/ 36 w 42"/>
                  <a:gd name="T9" fmla="*/ 9 h 9"/>
                  <a:gd name="T10" fmla="*/ 36 w 42"/>
                  <a:gd name="T11" fmla="*/ 9 h 9"/>
                  <a:gd name="T12" fmla="*/ 42 w 42"/>
                  <a:gd name="T13" fmla="*/ 4 h 9"/>
                  <a:gd name="T14" fmla="*/ 42 w 42"/>
                  <a:gd name="T15" fmla="*/ 0 h 9"/>
                  <a:gd name="T16" fmla="*/ 6 w 42"/>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9"/>
                  <a:gd name="T29" fmla="*/ 42 w 42"/>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9">
                    <a:moveTo>
                      <a:pt x="6" y="0"/>
                    </a:moveTo>
                    <a:lnTo>
                      <a:pt x="0" y="0"/>
                    </a:lnTo>
                    <a:lnTo>
                      <a:pt x="0" y="4"/>
                    </a:lnTo>
                    <a:lnTo>
                      <a:pt x="0" y="9"/>
                    </a:lnTo>
                    <a:lnTo>
                      <a:pt x="36" y="9"/>
                    </a:lnTo>
                    <a:lnTo>
                      <a:pt x="42" y="4"/>
                    </a:lnTo>
                    <a:lnTo>
                      <a:pt x="42" y="0"/>
                    </a:lnTo>
                    <a:lnTo>
                      <a:pt x="6" y="0"/>
                    </a:lnTo>
                    <a:close/>
                  </a:path>
                </a:pathLst>
              </a:custGeom>
              <a:solidFill>
                <a:schemeClr val="tx1"/>
              </a:solidFill>
              <a:ln w="9525">
                <a:solidFill>
                  <a:schemeClr val="tx1"/>
                </a:solidFill>
                <a:round/>
                <a:headEnd/>
                <a:tailEnd/>
              </a:ln>
            </p:spPr>
            <p:txBody>
              <a:bodyPr/>
              <a:lstStyle/>
              <a:p>
                <a:endParaRPr lang="zh-CN" altLang="en-US"/>
              </a:p>
            </p:txBody>
          </p:sp>
        </p:grpSp>
        <p:sp>
          <p:nvSpPr>
            <p:cNvPr id="144413" name="Line 65"/>
            <p:cNvSpPr>
              <a:spLocks noChangeShapeType="1"/>
            </p:cNvSpPr>
            <p:nvPr/>
          </p:nvSpPr>
          <p:spPr bwMode="auto">
            <a:xfrm>
              <a:off x="1525" y="1493"/>
              <a:ext cx="655" cy="1"/>
            </a:xfrm>
            <a:prstGeom prst="line">
              <a:avLst/>
            </a:prstGeom>
            <a:noFill/>
            <a:ln w="19050">
              <a:solidFill>
                <a:schemeClr val="tx1"/>
              </a:solidFill>
              <a:round/>
              <a:headEnd/>
              <a:tailEnd/>
            </a:ln>
          </p:spPr>
          <p:txBody>
            <a:bodyPr/>
            <a:lstStyle/>
            <a:p>
              <a:endParaRPr lang="zh-CN" altLang="en-US"/>
            </a:p>
          </p:txBody>
        </p:sp>
        <p:grpSp>
          <p:nvGrpSpPr>
            <p:cNvPr id="144414" name="Group 66"/>
            <p:cNvGrpSpPr>
              <a:grpSpLocks/>
            </p:cNvGrpSpPr>
            <p:nvPr/>
          </p:nvGrpSpPr>
          <p:grpSpPr bwMode="auto">
            <a:xfrm>
              <a:off x="1729" y="2083"/>
              <a:ext cx="253" cy="63"/>
              <a:chOff x="1729" y="2371"/>
              <a:chExt cx="253" cy="63"/>
            </a:xfrm>
          </p:grpSpPr>
          <p:sp>
            <p:nvSpPr>
              <p:cNvPr id="144551" name="Freeform 67"/>
              <p:cNvSpPr>
                <a:spLocks/>
              </p:cNvSpPr>
              <p:nvPr/>
            </p:nvSpPr>
            <p:spPr bwMode="auto">
              <a:xfrm>
                <a:off x="1921" y="2400"/>
                <a:ext cx="61" cy="10"/>
              </a:xfrm>
              <a:custGeom>
                <a:avLst/>
                <a:gdLst>
                  <a:gd name="T0" fmla="*/ 61 w 61"/>
                  <a:gd name="T1" fmla="*/ 10 h 10"/>
                  <a:gd name="T2" fmla="*/ 61 w 61"/>
                  <a:gd name="T3" fmla="*/ 5 h 10"/>
                  <a:gd name="T4" fmla="*/ 55 w 61"/>
                  <a:gd name="T5" fmla="*/ 0 h 10"/>
                  <a:gd name="T6" fmla="*/ 55 w 61"/>
                  <a:gd name="T7" fmla="*/ 0 h 10"/>
                  <a:gd name="T8" fmla="*/ 6 w 61"/>
                  <a:gd name="T9" fmla="*/ 0 h 10"/>
                  <a:gd name="T10" fmla="*/ 0 w 61"/>
                  <a:gd name="T11" fmla="*/ 5 h 10"/>
                  <a:gd name="T12" fmla="*/ 6 w 61"/>
                  <a:gd name="T13" fmla="*/ 10 h 10"/>
                  <a:gd name="T14" fmla="*/ 12 w 61"/>
                  <a:gd name="T15" fmla="*/ 10 h 10"/>
                  <a:gd name="T16" fmla="*/ 61 w 61"/>
                  <a:gd name="T17" fmla="*/ 1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10"/>
                  <a:gd name="T29" fmla="*/ 61 w 6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10">
                    <a:moveTo>
                      <a:pt x="61" y="10"/>
                    </a:moveTo>
                    <a:lnTo>
                      <a:pt x="61" y="5"/>
                    </a:lnTo>
                    <a:lnTo>
                      <a:pt x="55" y="0"/>
                    </a:lnTo>
                    <a:lnTo>
                      <a:pt x="6" y="0"/>
                    </a:lnTo>
                    <a:lnTo>
                      <a:pt x="0" y="5"/>
                    </a:lnTo>
                    <a:lnTo>
                      <a:pt x="6" y="10"/>
                    </a:lnTo>
                    <a:lnTo>
                      <a:pt x="12" y="10"/>
                    </a:lnTo>
                    <a:lnTo>
                      <a:pt x="61" y="10"/>
                    </a:lnTo>
                    <a:close/>
                  </a:path>
                </a:pathLst>
              </a:custGeom>
              <a:solidFill>
                <a:schemeClr val="folHlink"/>
              </a:solidFill>
              <a:ln w="9525">
                <a:solidFill>
                  <a:schemeClr val="folHlink"/>
                </a:solidFill>
                <a:round/>
                <a:headEnd/>
                <a:tailEnd/>
              </a:ln>
            </p:spPr>
            <p:txBody>
              <a:bodyPr/>
              <a:lstStyle/>
              <a:p>
                <a:endParaRPr lang="zh-CN" altLang="en-US"/>
              </a:p>
            </p:txBody>
          </p:sp>
          <p:sp>
            <p:nvSpPr>
              <p:cNvPr id="144552" name="Freeform 68"/>
              <p:cNvSpPr>
                <a:spLocks/>
              </p:cNvSpPr>
              <p:nvPr/>
            </p:nvSpPr>
            <p:spPr bwMode="auto">
              <a:xfrm>
                <a:off x="1837" y="2400"/>
                <a:ext cx="60" cy="10"/>
              </a:xfrm>
              <a:custGeom>
                <a:avLst/>
                <a:gdLst>
                  <a:gd name="T0" fmla="*/ 60 w 60"/>
                  <a:gd name="T1" fmla="*/ 10 h 10"/>
                  <a:gd name="T2" fmla="*/ 60 w 60"/>
                  <a:gd name="T3" fmla="*/ 5 h 10"/>
                  <a:gd name="T4" fmla="*/ 54 w 60"/>
                  <a:gd name="T5" fmla="*/ 0 h 10"/>
                  <a:gd name="T6" fmla="*/ 54 w 60"/>
                  <a:gd name="T7" fmla="*/ 0 h 10"/>
                  <a:gd name="T8" fmla="*/ 6 w 60"/>
                  <a:gd name="T9" fmla="*/ 0 h 10"/>
                  <a:gd name="T10" fmla="*/ 0 w 60"/>
                  <a:gd name="T11" fmla="*/ 5 h 10"/>
                  <a:gd name="T12" fmla="*/ 6 w 60"/>
                  <a:gd name="T13" fmla="*/ 10 h 10"/>
                  <a:gd name="T14" fmla="*/ 12 w 60"/>
                  <a:gd name="T15" fmla="*/ 10 h 10"/>
                  <a:gd name="T16" fmla="*/ 60 w 60"/>
                  <a:gd name="T17" fmla="*/ 1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10"/>
                  <a:gd name="T29" fmla="*/ 60 w 6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10">
                    <a:moveTo>
                      <a:pt x="60" y="10"/>
                    </a:moveTo>
                    <a:lnTo>
                      <a:pt x="60" y="5"/>
                    </a:lnTo>
                    <a:lnTo>
                      <a:pt x="54" y="0"/>
                    </a:lnTo>
                    <a:lnTo>
                      <a:pt x="6" y="0"/>
                    </a:lnTo>
                    <a:lnTo>
                      <a:pt x="0" y="5"/>
                    </a:lnTo>
                    <a:lnTo>
                      <a:pt x="6" y="10"/>
                    </a:lnTo>
                    <a:lnTo>
                      <a:pt x="12" y="10"/>
                    </a:lnTo>
                    <a:lnTo>
                      <a:pt x="60" y="10"/>
                    </a:lnTo>
                    <a:close/>
                  </a:path>
                </a:pathLst>
              </a:custGeom>
              <a:solidFill>
                <a:schemeClr val="folHlink"/>
              </a:solidFill>
              <a:ln w="9525">
                <a:solidFill>
                  <a:schemeClr val="folHlink"/>
                </a:solidFill>
                <a:round/>
                <a:headEnd/>
                <a:tailEnd/>
              </a:ln>
            </p:spPr>
            <p:txBody>
              <a:bodyPr/>
              <a:lstStyle/>
              <a:p>
                <a:endParaRPr lang="zh-CN" altLang="en-US"/>
              </a:p>
            </p:txBody>
          </p:sp>
          <p:sp>
            <p:nvSpPr>
              <p:cNvPr id="144553" name="Freeform 69"/>
              <p:cNvSpPr>
                <a:spLocks/>
              </p:cNvSpPr>
              <p:nvPr/>
            </p:nvSpPr>
            <p:spPr bwMode="auto">
              <a:xfrm>
                <a:off x="1753" y="2400"/>
                <a:ext cx="60" cy="10"/>
              </a:xfrm>
              <a:custGeom>
                <a:avLst/>
                <a:gdLst>
                  <a:gd name="T0" fmla="*/ 60 w 60"/>
                  <a:gd name="T1" fmla="*/ 10 h 10"/>
                  <a:gd name="T2" fmla="*/ 60 w 60"/>
                  <a:gd name="T3" fmla="*/ 5 h 10"/>
                  <a:gd name="T4" fmla="*/ 54 w 60"/>
                  <a:gd name="T5" fmla="*/ 0 h 10"/>
                  <a:gd name="T6" fmla="*/ 54 w 60"/>
                  <a:gd name="T7" fmla="*/ 0 h 10"/>
                  <a:gd name="T8" fmla="*/ 6 w 60"/>
                  <a:gd name="T9" fmla="*/ 0 h 10"/>
                  <a:gd name="T10" fmla="*/ 0 w 60"/>
                  <a:gd name="T11" fmla="*/ 5 h 10"/>
                  <a:gd name="T12" fmla="*/ 6 w 60"/>
                  <a:gd name="T13" fmla="*/ 10 h 10"/>
                  <a:gd name="T14" fmla="*/ 12 w 60"/>
                  <a:gd name="T15" fmla="*/ 10 h 10"/>
                  <a:gd name="T16" fmla="*/ 60 w 60"/>
                  <a:gd name="T17" fmla="*/ 1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10"/>
                  <a:gd name="T29" fmla="*/ 60 w 6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10">
                    <a:moveTo>
                      <a:pt x="60" y="10"/>
                    </a:moveTo>
                    <a:lnTo>
                      <a:pt x="60" y="5"/>
                    </a:lnTo>
                    <a:lnTo>
                      <a:pt x="54" y="0"/>
                    </a:lnTo>
                    <a:lnTo>
                      <a:pt x="6" y="0"/>
                    </a:lnTo>
                    <a:lnTo>
                      <a:pt x="0" y="5"/>
                    </a:lnTo>
                    <a:lnTo>
                      <a:pt x="6" y="10"/>
                    </a:lnTo>
                    <a:lnTo>
                      <a:pt x="12" y="10"/>
                    </a:lnTo>
                    <a:lnTo>
                      <a:pt x="60" y="10"/>
                    </a:lnTo>
                    <a:close/>
                  </a:path>
                </a:pathLst>
              </a:custGeom>
              <a:solidFill>
                <a:schemeClr val="folHlink"/>
              </a:solidFill>
              <a:ln w="9525">
                <a:solidFill>
                  <a:schemeClr val="folHlink"/>
                </a:solidFill>
                <a:round/>
                <a:headEnd/>
                <a:tailEnd/>
              </a:ln>
            </p:spPr>
            <p:txBody>
              <a:bodyPr/>
              <a:lstStyle/>
              <a:p>
                <a:endParaRPr lang="zh-CN" altLang="en-US"/>
              </a:p>
            </p:txBody>
          </p:sp>
          <p:sp>
            <p:nvSpPr>
              <p:cNvPr id="144554" name="Freeform 70"/>
              <p:cNvSpPr>
                <a:spLocks/>
              </p:cNvSpPr>
              <p:nvPr/>
            </p:nvSpPr>
            <p:spPr bwMode="auto">
              <a:xfrm>
                <a:off x="1729" y="2371"/>
                <a:ext cx="72" cy="63"/>
              </a:xfrm>
              <a:custGeom>
                <a:avLst/>
                <a:gdLst>
                  <a:gd name="T0" fmla="*/ 72 w 72"/>
                  <a:gd name="T1" fmla="*/ 0 h 63"/>
                  <a:gd name="T2" fmla="*/ 0 w 72"/>
                  <a:gd name="T3" fmla="*/ 34 h 63"/>
                  <a:gd name="T4" fmla="*/ 72 w 72"/>
                  <a:gd name="T5" fmla="*/ 63 h 63"/>
                  <a:gd name="T6" fmla="*/ 0 60000 65536"/>
                  <a:gd name="T7" fmla="*/ 0 60000 65536"/>
                  <a:gd name="T8" fmla="*/ 0 60000 65536"/>
                  <a:gd name="T9" fmla="*/ 0 w 72"/>
                  <a:gd name="T10" fmla="*/ 0 h 63"/>
                  <a:gd name="T11" fmla="*/ 72 w 72"/>
                  <a:gd name="T12" fmla="*/ 63 h 63"/>
                </a:gdLst>
                <a:ahLst/>
                <a:cxnLst>
                  <a:cxn ang="T6">
                    <a:pos x="T0" y="T1"/>
                  </a:cxn>
                  <a:cxn ang="T7">
                    <a:pos x="T2" y="T3"/>
                  </a:cxn>
                  <a:cxn ang="T8">
                    <a:pos x="T4" y="T5"/>
                  </a:cxn>
                </a:cxnLst>
                <a:rect l="T9" t="T10" r="T11" b="T12"/>
                <a:pathLst>
                  <a:path w="72" h="63">
                    <a:moveTo>
                      <a:pt x="72" y="0"/>
                    </a:moveTo>
                    <a:lnTo>
                      <a:pt x="0" y="34"/>
                    </a:lnTo>
                    <a:lnTo>
                      <a:pt x="72" y="63"/>
                    </a:lnTo>
                  </a:path>
                </a:pathLst>
              </a:custGeom>
              <a:solidFill>
                <a:schemeClr val="folHlink"/>
              </a:solidFill>
              <a:ln w="19050">
                <a:solidFill>
                  <a:schemeClr val="folHlink"/>
                </a:solidFill>
                <a:round/>
                <a:headEnd/>
                <a:tailEnd/>
              </a:ln>
            </p:spPr>
            <p:txBody>
              <a:bodyPr/>
              <a:lstStyle/>
              <a:p>
                <a:endParaRPr lang="zh-CN" altLang="en-US"/>
              </a:p>
            </p:txBody>
          </p:sp>
        </p:grpSp>
        <p:sp>
          <p:nvSpPr>
            <p:cNvPr id="144415" name="Line 71"/>
            <p:cNvSpPr>
              <a:spLocks noChangeShapeType="1"/>
            </p:cNvSpPr>
            <p:nvPr/>
          </p:nvSpPr>
          <p:spPr bwMode="auto">
            <a:xfrm>
              <a:off x="1591" y="2074"/>
              <a:ext cx="1" cy="76"/>
            </a:xfrm>
            <a:prstGeom prst="line">
              <a:avLst/>
            </a:prstGeom>
            <a:noFill/>
            <a:ln w="19050">
              <a:solidFill>
                <a:schemeClr val="tx1"/>
              </a:solidFill>
              <a:round/>
              <a:headEnd/>
              <a:tailEnd/>
            </a:ln>
          </p:spPr>
          <p:txBody>
            <a:bodyPr/>
            <a:lstStyle/>
            <a:p>
              <a:endParaRPr lang="zh-CN" altLang="en-US"/>
            </a:p>
          </p:txBody>
        </p:sp>
        <p:sp>
          <p:nvSpPr>
            <p:cNvPr id="144416" name="Line 72"/>
            <p:cNvSpPr>
              <a:spLocks noChangeShapeType="1"/>
            </p:cNvSpPr>
            <p:nvPr/>
          </p:nvSpPr>
          <p:spPr bwMode="auto">
            <a:xfrm>
              <a:off x="2090" y="2074"/>
              <a:ext cx="1" cy="76"/>
            </a:xfrm>
            <a:prstGeom prst="line">
              <a:avLst/>
            </a:prstGeom>
            <a:noFill/>
            <a:ln w="19050">
              <a:solidFill>
                <a:schemeClr val="tx1"/>
              </a:solidFill>
              <a:round/>
              <a:headEnd/>
              <a:tailEnd/>
            </a:ln>
          </p:spPr>
          <p:txBody>
            <a:bodyPr/>
            <a:lstStyle/>
            <a:p>
              <a:endParaRPr lang="zh-CN" altLang="en-US"/>
            </a:p>
          </p:txBody>
        </p:sp>
        <p:sp>
          <p:nvSpPr>
            <p:cNvPr id="144417" name="Oval 73"/>
            <p:cNvSpPr>
              <a:spLocks noChangeArrowheads="1"/>
            </p:cNvSpPr>
            <p:nvPr/>
          </p:nvSpPr>
          <p:spPr bwMode="auto">
            <a:xfrm>
              <a:off x="1639" y="1075"/>
              <a:ext cx="48" cy="39"/>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4418" name="Freeform 74"/>
            <p:cNvSpPr>
              <a:spLocks/>
            </p:cNvSpPr>
            <p:nvPr/>
          </p:nvSpPr>
          <p:spPr bwMode="auto">
            <a:xfrm>
              <a:off x="1663" y="1262"/>
              <a:ext cx="42" cy="264"/>
            </a:xfrm>
            <a:custGeom>
              <a:avLst/>
              <a:gdLst>
                <a:gd name="T0" fmla="*/ 0 w 42"/>
                <a:gd name="T1" fmla="*/ 0 h 264"/>
                <a:gd name="T2" fmla="*/ 0 w 42"/>
                <a:gd name="T3" fmla="*/ 255 h 264"/>
                <a:gd name="T4" fmla="*/ 18 w 42"/>
                <a:gd name="T5" fmla="*/ 264 h 264"/>
                <a:gd name="T6" fmla="*/ 42 w 42"/>
                <a:gd name="T7" fmla="*/ 255 h 264"/>
                <a:gd name="T8" fmla="*/ 42 w 42"/>
                <a:gd name="T9" fmla="*/ 240 h 264"/>
                <a:gd name="T10" fmla="*/ 0 60000 65536"/>
                <a:gd name="T11" fmla="*/ 0 60000 65536"/>
                <a:gd name="T12" fmla="*/ 0 60000 65536"/>
                <a:gd name="T13" fmla="*/ 0 60000 65536"/>
                <a:gd name="T14" fmla="*/ 0 60000 65536"/>
                <a:gd name="T15" fmla="*/ 0 w 42"/>
                <a:gd name="T16" fmla="*/ 0 h 264"/>
                <a:gd name="T17" fmla="*/ 42 w 42"/>
                <a:gd name="T18" fmla="*/ 264 h 264"/>
              </a:gdLst>
              <a:ahLst/>
              <a:cxnLst>
                <a:cxn ang="T10">
                  <a:pos x="T0" y="T1"/>
                </a:cxn>
                <a:cxn ang="T11">
                  <a:pos x="T2" y="T3"/>
                </a:cxn>
                <a:cxn ang="T12">
                  <a:pos x="T4" y="T5"/>
                </a:cxn>
                <a:cxn ang="T13">
                  <a:pos x="T6" y="T7"/>
                </a:cxn>
                <a:cxn ang="T14">
                  <a:pos x="T8" y="T9"/>
                </a:cxn>
              </a:cxnLst>
              <a:rect l="T15" t="T16" r="T17" b="T18"/>
              <a:pathLst>
                <a:path w="42" h="264">
                  <a:moveTo>
                    <a:pt x="0" y="0"/>
                  </a:moveTo>
                  <a:lnTo>
                    <a:pt x="0" y="255"/>
                  </a:lnTo>
                  <a:lnTo>
                    <a:pt x="18" y="264"/>
                  </a:lnTo>
                  <a:lnTo>
                    <a:pt x="42" y="255"/>
                  </a:lnTo>
                  <a:lnTo>
                    <a:pt x="42" y="240"/>
                  </a:lnTo>
                </a:path>
              </a:pathLst>
            </a:custGeom>
            <a:noFill/>
            <a:ln w="19050">
              <a:solidFill>
                <a:schemeClr val="tx1"/>
              </a:solidFill>
              <a:round/>
              <a:headEnd/>
              <a:tailEnd/>
            </a:ln>
          </p:spPr>
          <p:txBody>
            <a:bodyPr/>
            <a:lstStyle/>
            <a:p>
              <a:endParaRPr lang="zh-CN" altLang="en-US"/>
            </a:p>
          </p:txBody>
        </p:sp>
        <p:sp>
          <p:nvSpPr>
            <p:cNvPr id="144419" name="Freeform 75"/>
            <p:cNvSpPr>
              <a:spLocks/>
            </p:cNvSpPr>
            <p:nvPr/>
          </p:nvSpPr>
          <p:spPr bwMode="auto">
            <a:xfrm>
              <a:off x="1753" y="1368"/>
              <a:ext cx="108" cy="158"/>
            </a:xfrm>
            <a:custGeom>
              <a:avLst/>
              <a:gdLst>
                <a:gd name="T0" fmla="*/ 0 w 108"/>
                <a:gd name="T1" fmla="*/ 14 h 158"/>
                <a:gd name="T2" fmla="*/ 18 w 108"/>
                <a:gd name="T3" fmla="*/ 0 h 158"/>
                <a:gd name="T4" fmla="*/ 42 w 108"/>
                <a:gd name="T5" fmla="*/ 0 h 158"/>
                <a:gd name="T6" fmla="*/ 66 w 108"/>
                <a:gd name="T7" fmla="*/ 14 h 158"/>
                <a:gd name="T8" fmla="*/ 66 w 108"/>
                <a:gd name="T9" fmla="*/ 34 h 158"/>
                <a:gd name="T10" fmla="*/ 66 w 108"/>
                <a:gd name="T11" fmla="*/ 110 h 158"/>
                <a:gd name="T12" fmla="*/ 66 w 108"/>
                <a:gd name="T13" fmla="*/ 139 h 158"/>
                <a:gd name="T14" fmla="*/ 84 w 108"/>
                <a:gd name="T15" fmla="*/ 158 h 158"/>
                <a:gd name="T16" fmla="*/ 108 w 108"/>
                <a:gd name="T17" fmla="*/ 139 h 158"/>
                <a:gd name="T18" fmla="*/ 108 w 108"/>
                <a:gd name="T19" fmla="*/ 125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
                <a:gd name="T31" fmla="*/ 0 h 158"/>
                <a:gd name="T32" fmla="*/ 108 w 108"/>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 h="158">
                  <a:moveTo>
                    <a:pt x="0" y="14"/>
                  </a:moveTo>
                  <a:lnTo>
                    <a:pt x="18" y="0"/>
                  </a:lnTo>
                  <a:lnTo>
                    <a:pt x="42" y="0"/>
                  </a:lnTo>
                  <a:lnTo>
                    <a:pt x="66" y="14"/>
                  </a:lnTo>
                  <a:lnTo>
                    <a:pt x="66" y="34"/>
                  </a:lnTo>
                  <a:lnTo>
                    <a:pt x="66" y="110"/>
                  </a:lnTo>
                  <a:lnTo>
                    <a:pt x="66" y="139"/>
                  </a:lnTo>
                  <a:lnTo>
                    <a:pt x="84" y="158"/>
                  </a:lnTo>
                  <a:lnTo>
                    <a:pt x="108" y="139"/>
                  </a:lnTo>
                  <a:lnTo>
                    <a:pt x="108" y="125"/>
                  </a:lnTo>
                </a:path>
              </a:pathLst>
            </a:custGeom>
            <a:noFill/>
            <a:ln w="19050">
              <a:solidFill>
                <a:schemeClr val="tx1"/>
              </a:solidFill>
              <a:round/>
              <a:headEnd/>
              <a:tailEnd/>
            </a:ln>
          </p:spPr>
          <p:txBody>
            <a:bodyPr/>
            <a:lstStyle/>
            <a:p>
              <a:endParaRPr lang="zh-CN" altLang="en-US"/>
            </a:p>
          </p:txBody>
        </p:sp>
        <p:sp>
          <p:nvSpPr>
            <p:cNvPr id="144420" name="Freeform 76"/>
            <p:cNvSpPr>
              <a:spLocks/>
            </p:cNvSpPr>
            <p:nvPr/>
          </p:nvSpPr>
          <p:spPr bwMode="auto">
            <a:xfrm>
              <a:off x="1885" y="1368"/>
              <a:ext cx="115" cy="158"/>
            </a:xfrm>
            <a:custGeom>
              <a:avLst/>
              <a:gdLst>
                <a:gd name="T0" fmla="*/ 0 w 115"/>
                <a:gd name="T1" fmla="*/ 14 h 158"/>
                <a:gd name="T2" fmla="*/ 24 w 115"/>
                <a:gd name="T3" fmla="*/ 0 h 158"/>
                <a:gd name="T4" fmla="*/ 42 w 115"/>
                <a:gd name="T5" fmla="*/ 0 h 158"/>
                <a:gd name="T6" fmla="*/ 66 w 115"/>
                <a:gd name="T7" fmla="*/ 14 h 158"/>
                <a:gd name="T8" fmla="*/ 66 w 115"/>
                <a:gd name="T9" fmla="*/ 34 h 158"/>
                <a:gd name="T10" fmla="*/ 66 w 115"/>
                <a:gd name="T11" fmla="*/ 110 h 158"/>
                <a:gd name="T12" fmla="*/ 66 w 115"/>
                <a:gd name="T13" fmla="*/ 139 h 158"/>
                <a:gd name="T14" fmla="*/ 91 w 115"/>
                <a:gd name="T15" fmla="*/ 158 h 158"/>
                <a:gd name="T16" fmla="*/ 115 w 115"/>
                <a:gd name="T17" fmla="*/ 139 h 158"/>
                <a:gd name="T18" fmla="*/ 115 w 115"/>
                <a:gd name="T19" fmla="*/ 125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
                <a:gd name="T31" fmla="*/ 0 h 158"/>
                <a:gd name="T32" fmla="*/ 115 w 115"/>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 h="158">
                  <a:moveTo>
                    <a:pt x="0" y="14"/>
                  </a:moveTo>
                  <a:lnTo>
                    <a:pt x="24" y="0"/>
                  </a:lnTo>
                  <a:lnTo>
                    <a:pt x="42" y="0"/>
                  </a:lnTo>
                  <a:lnTo>
                    <a:pt x="66" y="14"/>
                  </a:lnTo>
                  <a:lnTo>
                    <a:pt x="66" y="34"/>
                  </a:lnTo>
                  <a:lnTo>
                    <a:pt x="66" y="110"/>
                  </a:lnTo>
                  <a:lnTo>
                    <a:pt x="66" y="139"/>
                  </a:lnTo>
                  <a:lnTo>
                    <a:pt x="91" y="158"/>
                  </a:lnTo>
                  <a:lnTo>
                    <a:pt x="115" y="139"/>
                  </a:lnTo>
                  <a:lnTo>
                    <a:pt x="115" y="125"/>
                  </a:lnTo>
                </a:path>
              </a:pathLst>
            </a:custGeom>
            <a:noFill/>
            <a:ln w="19050">
              <a:solidFill>
                <a:schemeClr val="tx1"/>
              </a:solidFill>
              <a:round/>
              <a:headEnd/>
              <a:tailEnd/>
            </a:ln>
          </p:spPr>
          <p:txBody>
            <a:bodyPr/>
            <a:lstStyle/>
            <a:p>
              <a:endParaRPr lang="zh-CN" altLang="en-US"/>
            </a:p>
          </p:txBody>
        </p:sp>
        <p:sp>
          <p:nvSpPr>
            <p:cNvPr id="144421" name="Line 77"/>
            <p:cNvSpPr>
              <a:spLocks noChangeShapeType="1"/>
            </p:cNvSpPr>
            <p:nvPr/>
          </p:nvSpPr>
          <p:spPr bwMode="auto">
            <a:xfrm flipV="1">
              <a:off x="2018" y="1104"/>
              <a:ext cx="6" cy="278"/>
            </a:xfrm>
            <a:prstGeom prst="line">
              <a:avLst/>
            </a:prstGeom>
            <a:noFill/>
            <a:ln w="19050">
              <a:solidFill>
                <a:schemeClr val="tx1"/>
              </a:solidFill>
              <a:round/>
              <a:headEnd/>
              <a:tailEnd/>
            </a:ln>
          </p:spPr>
          <p:txBody>
            <a:bodyPr/>
            <a:lstStyle/>
            <a:p>
              <a:endParaRPr lang="zh-CN" altLang="en-US"/>
            </a:p>
          </p:txBody>
        </p:sp>
        <p:sp>
          <p:nvSpPr>
            <p:cNvPr id="144422" name="Oval 78"/>
            <p:cNvSpPr>
              <a:spLocks noChangeArrowheads="1"/>
            </p:cNvSpPr>
            <p:nvPr/>
          </p:nvSpPr>
          <p:spPr bwMode="auto">
            <a:xfrm>
              <a:off x="2000" y="1075"/>
              <a:ext cx="48" cy="39"/>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4423" name="Rectangle 79"/>
            <p:cNvSpPr>
              <a:spLocks noChangeArrowheads="1"/>
            </p:cNvSpPr>
            <p:nvPr/>
          </p:nvSpPr>
          <p:spPr bwMode="auto">
            <a:xfrm>
              <a:off x="1657" y="816"/>
              <a:ext cx="435"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读线圈</a:t>
              </a:r>
              <a:endParaRPr lang="zh-CN" altLang="en-US">
                <a:latin typeface="Times New Roman" pitchFamily="18" charset="0"/>
              </a:endParaRPr>
            </a:p>
          </p:txBody>
        </p:sp>
        <p:sp>
          <p:nvSpPr>
            <p:cNvPr id="144424" name="Rectangle 80"/>
            <p:cNvSpPr>
              <a:spLocks noChangeArrowheads="1"/>
            </p:cNvSpPr>
            <p:nvPr/>
          </p:nvSpPr>
          <p:spPr bwMode="auto">
            <a:xfrm>
              <a:off x="2006" y="1939"/>
              <a:ext cx="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S</a:t>
              </a:r>
            </a:p>
          </p:txBody>
        </p:sp>
        <p:sp>
          <p:nvSpPr>
            <p:cNvPr id="144425" name="Line 81"/>
            <p:cNvSpPr>
              <a:spLocks noChangeShapeType="1"/>
            </p:cNvSpPr>
            <p:nvPr/>
          </p:nvSpPr>
          <p:spPr bwMode="auto">
            <a:xfrm>
              <a:off x="3352" y="1387"/>
              <a:ext cx="1" cy="432"/>
            </a:xfrm>
            <a:prstGeom prst="line">
              <a:avLst/>
            </a:prstGeom>
            <a:noFill/>
            <a:ln w="19050">
              <a:solidFill>
                <a:schemeClr val="tx1"/>
              </a:solidFill>
              <a:round/>
              <a:headEnd/>
              <a:tailEnd/>
            </a:ln>
          </p:spPr>
          <p:txBody>
            <a:bodyPr/>
            <a:lstStyle/>
            <a:p>
              <a:endParaRPr lang="zh-CN" altLang="en-US"/>
            </a:p>
          </p:txBody>
        </p:sp>
        <p:sp>
          <p:nvSpPr>
            <p:cNvPr id="144426" name="Line 82"/>
            <p:cNvSpPr>
              <a:spLocks noChangeShapeType="1"/>
            </p:cNvSpPr>
            <p:nvPr/>
          </p:nvSpPr>
          <p:spPr bwMode="auto">
            <a:xfrm>
              <a:off x="3352" y="1382"/>
              <a:ext cx="967" cy="5"/>
            </a:xfrm>
            <a:prstGeom prst="line">
              <a:avLst/>
            </a:prstGeom>
            <a:noFill/>
            <a:ln w="19050">
              <a:solidFill>
                <a:schemeClr val="tx1"/>
              </a:solidFill>
              <a:round/>
              <a:headEnd/>
              <a:tailEnd/>
            </a:ln>
          </p:spPr>
          <p:txBody>
            <a:bodyPr/>
            <a:lstStyle/>
            <a:p>
              <a:endParaRPr lang="zh-CN" altLang="en-US"/>
            </a:p>
          </p:txBody>
        </p:sp>
        <p:sp>
          <p:nvSpPr>
            <p:cNvPr id="144427" name="Line 83"/>
            <p:cNvSpPr>
              <a:spLocks noChangeShapeType="1"/>
            </p:cNvSpPr>
            <p:nvPr/>
          </p:nvSpPr>
          <p:spPr bwMode="auto">
            <a:xfrm>
              <a:off x="3033" y="2069"/>
              <a:ext cx="1827" cy="5"/>
            </a:xfrm>
            <a:prstGeom prst="line">
              <a:avLst/>
            </a:prstGeom>
            <a:noFill/>
            <a:ln w="19050">
              <a:solidFill>
                <a:schemeClr val="tx1"/>
              </a:solidFill>
              <a:round/>
              <a:headEnd/>
              <a:tailEnd/>
            </a:ln>
          </p:spPr>
          <p:txBody>
            <a:bodyPr/>
            <a:lstStyle/>
            <a:p>
              <a:endParaRPr lang="zh-CN" altLang="en-US"/>
            </a:p>
          </p:txBody>
        </p:sp>
        <p:grpSp>
          <p:nvGrpSpPr>
            <p:cNvPr id="144428" name="Group 84"/>
            <p:cNvGrpSpPr>
              <a:grpSpLocks/>
            </p:cNvGrpSpPr>
            <p:nvPr/>
          </p:nvGrpSpPr>
          <p:grpSpPr bwMode="auto">
            <a:xfrm>
              <a:off x="2991" y="2150"/>
              <a:ext cx="1917" cy="96"/>
              <a:chOff x="2991" y="2438"/>
              <a:chExt cx="1917" cy="96"/>
            </a:xfrm>
          </p:grpSpPr>
          <p:sp>
            <p:nvSpPr>
              <p:cNvPr id="144549" name="Rectangle 85"/>
              <p:cNvSpPr>
                <a:spLocks noChangeArrowheads="1"/>
              </p:cNvSpPr>
              <p:nvPr/>
            </p:nvSpPr>
            <p:spPr bwMode="auto">
              <a:xfrm>
                <a:off x="2991" y="2438"/>
                <a:ext cx="1911" cy="92"/>
              </a:xfrm>
              <a:prstGeom prst="rect">
                <a:avLst/>
              </a:prstGeom>
              <a:blipFill dpi="0" rotWithShape="0">
                <a:blip r:embed="rId3" cstate="print"/>
                <a:srcRect/>
                <a:tile tx="0" ty="0" sx="100000" sy="100000" flip="none" algn="tl"/>
              </a:blipFill>
              <a:ln w="9525">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44550" name="Rectangle 86"/>
              <p:cNvSpPr>
                <a:spLocks noChangeArrowheads="1"/>
              </p:cNvSpPr>
              <p:nvPr/>
            </p:nvSpPr>
            <p:spPr bwMode="auto">
              <a:xfrm>
                <a:off x="2991" y="2438"/>
                <a:ext cx="1917" cy="96"/>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sp>
          <p:nvSpPr>
            <p:cNvPr id="144429" name="Line 87"/>
            <p:cNvSpPr>
              <a:spLocks noChangeShapeType="1"/>
            </p:cNvSpPr>
            <p:nvPr/>
          </p:nvSpPr>
          <p:spPr bwMode="auto">
            <a:xfrm>
              <a:off x="3352" y="1824"/>
              <a:ext cx="450" cy="154"/>
            </a:xfrm>
            <a:prstGeom prst="line">
              <a:avLst/>
            </a:prstGeom>
            <a:noFill/>
            <a:ln w="19050">
              <a:solidFill>
                <a:schemeClr val="tx1"/>
              </a:solidFill>
              <a:round/>
              <a:headEnd/>
              <a:tailEnd/>
            </a:ln>
          </p:spPr>
          <p:txBody>
            <a:bodyPr/>
            <a:lstStyle/>
            <a:p>
              <a:endParaRPr lang="zh-CN" altLang="en-US"/>
            </a:p>
          </p:txBody>
        </p:sp>
        <p:sp>
          <p:nvSpPr>
            <p:cNvPr id="144430" name="Line 88"/>
            <p:cNvSpPr>
              <a:spLocks noChangeShapeType="1"/>
            </p:cNvSpPr>
            <p:nvPr/>
          </p:nvSpPr>
          <p:spPr bwMode="auto">
            <a:xfrm flipV="1">
              <a:off x="3802" y="1901"/>
              <a:ext cx="1" cy="77"/>
            </a:xfrm>
            <a:prstGeom prst="line">
              <a:avLst/>
            </a:prstGeom>
            <a:noFill/>
            <a:ln w="19050">
              <a:solidFill>
                <a:schemeClr val="tx1"/>
              </a:solidFill>
              <a:round/>
              <a:headEnd/>
              <a:tailEnd/>
            </a:ln>
          </p:spPr>
          <p:txBody>
            <a:bodyPr/>
            <a:lstStyle/>
            <a:p>
              <a:endParaRPr lang="zh-CN" altLang="en-US"/>
            </a:p>
          </p:txBody>
        </p:sp>
        <p:sp>
          <p:nvSpPr>
            <p:cNvPr id="144431" name="Line 89"/>
            <p:cNvSpPr>
              <a:spLocks noChangeShapeType="1"/>
            </p:cNvSpPr>
            <p:nvPr/>
          </p:nvSpPr>
          <p:spPr bwMode="auto">
            <a:xfrm flipH="1" flipV="1">
              <a:off x="3508" y="1714"/>
              <a:ext cx="294" cy="187"/>
            </a:xfrm>
            <a:prstGeom prst="line">
              <a:avLst/>
            </a:prstGeom>
            <a:noFill/>
            <a:ln w="19050">
              <a:solidFill>
                <a:schemeClr val="tx1"/>
              </a:solidFill>
              <a:round/>
              <a:headEnd/>
              <a:tailEnd/>
            </a:ln>
          </p:spPr>
          <p:txBody>
            <a:bodyPr/>
            <a:lstStyle/>
            <a:p>
              <a:endParaRPr lang="zh-CN" altLang="en-US"/>
            </a:p>
          </p:txBody>
        </p:sp>
        <p:sp>
          <p:nvSpPr>
            <p:cNvPr id="144432" name="Line 90"/>
            <p:cNvSpPr>
              <a:spLocks noChangeShapeType="1"/>
            </p:cNvSpPr>
            <p:nvPr/>
          </p:nvSpPr>
          <p:spPr bwMode="auto">
            <a:xfrm flipV="1">
              <a:off x="3508" y="1493"/>
              <a:ext cx="1" cy="221"/>
            </a:xfrm>
            <a:prstGeom prst="line">
              <a:avLst/>
            </a:prstGeom>
            <a:noFill/>
            <a:ln w="19050">
              <a:solidFill>
                <a:schemeClr val="tx1"/>
              </a:solidFill>
              <a:round/>
              <a:headEnd/>
              <a:tailEnd/>
            </a:ln>
          </p:spPr>
          <p:txBody>
            <a:bodyPr/>
            <a:lstStyle/>
            <a:p>
              <a:endParaRPr lang="zh-CN" altLang="en-US"/>
            </a:p>
          </p:txBody>
        </p:sp>
        <p:grpSp>
          <p:nvGrpSpPr>
            <p:cNvPr id="144433" name="Group 91"/>
            <p:cNvGrpSpPr>
              <a:grpSpLocks/>
            </p:cNvGrpSpPr>
            <p:nvPr/>
          </p:nvGrpSpPr>
          <p:grpSpPr bwMode="auto">
            <a:xfrm>
              <a:off x="3436" y="1752"/>
              <a:ext cx="372" cy="216"/>
              <a:chOff x="3436" y="2040"/>
              <a:chExt cx="372" cy="216"/>
            </a:xfrm>
          </p:grpSpPr>
          <p:sp>
            <p:nvSpPr>
              <p:cNvPr id="144543" name="Freeform 92"/>
              <p:cNvSpPr>
                <a:spLocks/>
              </p:cNvSpPr>
              <p:nvPr/>
            </p:nvSpPr>
            <p:spPr bwMode="auto">
              <a:xfrm>
                <a:off x="3754" y="2222"/>
                <a:ext cx="54" cy="34"/>
              </a:xfrm>
              <a:custGeom>
                <a:avLst/>
                <a:gdLst>
                  <a:gd name="T0" fmla="*/ 48 w 54"/>
                  <a:gd name="T1" fmla="*/ 34 h 34"/>
                  <a:gd name="T2" fmla="*/ 48 w 54"/>
                  <a:gd name="T3" fmla="*/ 34 h 34"/>
                  <a:gd name="T4" fmla="*/ 54 w 54"/>
                  <a:gd name="T5" fmla="*/ 29 h 34"/>
                  <a:gd name="T6" fmla="*/ 54 w 54"/>
                  <a:gd name="T7" fmla="*/ 24 h 34"/>
                  <a:gd name="T8" fmla="*/ 12 w 54"/>
                  <a:gd name="T9" fmla="*/ 0 h 34"/>
                  <a:gd name="T10" fmla="*/ 6 w 54"/>
                  <a:gd name="T11" fmla="*/ 0 h 34"/>
                  <a:gd name="T12" fmla="*/ 0 w 54"/>
                  <a:gd name="T13" fmla="*/ 5 h 34"/>
                  <a:gd name="T14" fmla="*/ 6 w 54"/>
                  <a:gd name="T15" fmla="*/ 10 h 34"/>
                  <a:gd name="T16" fmla="*/ 48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8" y="34"/>
                    </a:moveTo>
                    <a:lnTo>
                      <a:pt x="48" y="34"/>
                    </a:lnTo>
                    <a:lnTo>
                      <a:pt x="54" y="29"/>
                    </a:lnTo>
                    <a:lnTo>
                      <a:pt x="54" y="24"/>
                    </a:lnTo>
                    <a:lnTo>
                      <a:pt x="12" y="0"/>
                    </a:lnTo>
                    <a:lnTo>
                      <a:pt x="6" y="0"/>
                    </a:lnTo>
                    <a:lnTo>
                      <a:pt x="0" y="5"/>
                    </a:lnTo>
                    <a:lnTo>
                      <a:pt x="6" y="10"/>
                    </a:lnTo>
                    <a:lnTo>
                      <a:pt x="48" y="34"/>
                    </a:lnTo>
                    <a:close/>
                  </a:path>
                </a:pathLst>
              </a:custGeom>
              <a:solidFill>
                <a:schemeClr val="tx1"/>
              </a:solidFill>
              <a:ln w="9525">
                <a:solidFill>
                  <a:schemeClr val="tx1"/>
                </a:solidFill>
                <a:round/>
                <a:headEnd/>
                <a:tailEnd/>
              </a:ln>
            </p:spPr>
            <p:txBody>
              <a:bodyPr/>
              <a:lstStyle/>
              <a:p>
                <a:endParaRPr lang="zh-CN" altLang="en-US"/>
              </a:p>
            </p:txBody>
          </p:sp>
          <p:sp>
            <p:nvSpPr>
              <p:cNvPr id="144544" name="Freeform 93"/>
              <p:cNvSpPr>
                <a:spLocks/>
              </p:cNvSpPr>
              <p:nvPr/>
            </p:nvSpPr>
            <p:spPr bwMode="auto">
              <a:xfrm>
                <a:off x="3688" y="2184"/>
                <a:ext cx="54" cy="34"/>
              </a:xfrm>
              <a:custGeom>
                <a:avLst/>
                <a:gdLst>
                  <a:gd name="T0" fmla="*/ 42 w 54"/>
                  <a:gd name="T1" fmla="*/ 34 h 34"/>
                  <a:gd name="T2" fmla="*/ 48 w 54"/>
                  <a:gd name="T3" fmla="*/ 34 h 34"/>
                  <a:gd name="T4" fmla="*/ 54 w 54"/>
                  <a:gd name="T5" fmla="*/ 29 h 34"/>
                  <a:gd name="T6" fmla="*/ 48 w 54"/>
                  <a:gd name="T7" fmla="*/ 24 h 34"/>
                  <a:gd name="T8" fmla="*/ 12 w 54"/>
                  <a:gd name="T9" fmla="*/ 0 h 34"/>
                  <a:gd name="T10" fmla="*/ 6 w 54"/>
                  <a:gd name="T11" fmla="*/ 0 h 34"/>
                  <a:gd name="T12" fmla="*/ 0 w 54"/>
                  <a:gd name="T13" fmla="*/ 5 h 34"/>
                  <a:gd name="T14" fmla="*/ 6 w 54"/>
                  <a:gd name="T15" fmla="*/ 10 h 34"/>
                  <a:gd name="T16" fmla="*/ 42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2" y="34"/>
                    </a:moveTo>
                    <a:lnTo>
                      <a:pt x="48" y="34"/>
                    </a:lnTo>
                    <a:lnTo>
                      <a:pt x="54" y="29"/>
                    </a:lnTo>
                    <a:lnTo>
                      <a:pt x="48" y="24"/>
                    </a:lnTo>
                    <a:lnTo>
                      <a:pt x="12" y="0"/>
                    </a:lnTo>
                    <a:lnTo>
                      <a:pt x="6" y="0"/>
                    </a:lnTo>
                    <a:lnTo>
                      <a:pt x="0" y="5"/>
                    </a:lnTo>
                    <a:lnTo>
                      <a:pt x="6" y="10"/>
                    </a:lnTo>
                    <a:lnTo>
                      <a:pt x="42" y="34"/>
                    </a:lnTo>
                    <a:close/>
                  </a:path>
                </a:pathLst>
              </a:custGeom>
              <a:solidFill>
                <a:schemeClr val="tx1"/>
              </a:solidFill>
              <a:ln w="9525">
                <a:solidFill>
                  <a:schemeClr val="tx1"/>
                </a:solidFill>
                <a:round/>
                <a:headEnd/>
                <a:tailEnd/>
              </a:ln>
            </p:spPr>
            <p:txBody>
              <a:bodyPr/>
              <a:lstStyle/>
              <a:p>
                <a:endParaRPr lang="zh-CN" altLang="en-US"/>
              </a:p>
            </p:txBody>
          </p:sp>
          <p:sp>
            <p:nvSpPr>
              <p:cNvPr id="144545" name="Freeform 94"/>
              <p:cNvSpPr>
                <a:spLocks/>
              </p:cNvSpPr>
              <p:nvPr/>
            </p:nvSpPr>
            <p:spPr bwMode="auto">
              <a:xfrm>
                <a:off x="3622" y="2146"/>
                <a:ext cx="48" cy="33"/>
              </a:xfrm>
              <a:custGeom>
                <a:avLst/>
                <a:gdLst>
                  <a:gd name="T0" fmla="*/ 42 w 48"/>
                  <a:gd name="T1" fmla="*/ 33 h 33"/>
                  <a:gd name="T2" fmla="*/ 48 w 48"/>
                  <a:gd name="T3" fmla="*/ 33 h 33"/>
                  <a:gd name="T4" fmla="*/ 48 w 48"/>
                  <a:gd name="T5" fmla="*/ 28 h 33"/>
                  <a:gd name="T6" fmla="*/ 48 w 48"/>
                  <a:gd name="T7" fmla="*/ 24 h 33"/>
                  <a:gd name="T8" fmla="*/ 6 w 48"/>
                  <a:gd name="T9" fmla="*/ 0 h 33"/>
                  <a:gd name="T10" fmla="*/ 0 w 48"/>
                  <a:gd name="T11" fmla="*/ 0 h 33"/>
                  <a:gd name="T12" fmla="*/ 0 w 48"/>
                  <a:gd name="T13" fmla="*/ 4 h 33"/>
                  <a:gd name="T14" fmla="*/ 0 w 48"/>
                  <a:gd name="T15" fmla="*/ 9 h 33"/>
                  <a:gd name="T16" fmla="*/ 42 w 48"/>
                  <a:gd name="T17" fmla="*/ 3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3"/>
                  <a:gd name="T29" fmla="*/ 48 w 48"/>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3">
                    <a:moveTo>
                      <a:pt x="42" y="33"/>
                    </a:moveTo>
                    <a:lnTo>
                      <a:pt x="48" y="33"/>
                    </a:lnTo>
                    <a:lnTo>
                      <a:pt x="48" y="28"/>
                    </a:lnTo>
                    <a:lnTo>
                      <a:pt x="48" y="24"/>
                    </a:lnTo>
                    <a:lnTo>
                      <a:pt x="6" y="0"/>
                    </a:lnTo>
                    <a:lnTo>
                      <a:pt x="0" y="0"/>
                    </a:lnTo>
                    <a:lnTo>
                      <a:pt x="0" y="4"/>
                    </a:lnTo>
                    <a:lnTo>
                      <a:pt x="0" y="9"/>
                    </a:lnTo>
                    <a:lnTo>
                      <a:pt x="42" y="33"/>
                    </a:lnTo>
                    <a:close/>
                  </a:path>
                </a:pathLst>
              </a:custGeom>
              <a:solidFill>
                <a:schemeClr val="tx1"/>
              </a:solidFill>
              <a:ln w="9525">
                <a:solidFill>
                  <a:schemeClr val="tx1"/>
                </a:solidFill>
                <a:round/>
                <a:headEnd/>
                <a:tailEnd/>
              </a:ln>
            </p:spPr>
            <p:txBody>
              <a:bodyPr/>
              <a:lstStyle/>
              <a:p>
                <a:endParaRPr lang="zh-CN" altLang="en-US"/>
              </a:p>
            </p:txBody>
          </p:sp>
          <p:sp>
            <p:nvSpPr>
              <p:cNvPr id="144546" name="Freeform 95"/>
              <p:cNvSpPr>
                <a:spLocks/>
              </p:cNvSpPr>
              <p:nvPr/>
            </p:nvSpPr>
            <p:spPr bwMode="auto">
              <a:xfrm>
                <a:off x="3550" y="2107"/>
                <a:ext cx="54" cy="34"/>
              </a:xfrm>
              <a:custGeom>
                <a:avLst/>
                <a:gdLst>
                  <a:gd name="T0" fmla="*/ 42 w 54"/>
                  <a:gd name="T1" fmla="*/ 34 h 34"/>
                  <a:gd name="T2" fmla="*/ 48 w 54"/>
                  <a:gd name="T3" fmla="*/ 34 h 34"/>
                  <a:gd name="T4" fmla="*/ 54 w 54"/>
                  <a:gd name="T5" fmla="*/ 29 h 34"/>
                  <a:gd name="T6" fmla="*/ 48 w 54"/>
                  <a:gd name="T7" fmla="*/ 24 h 34"/>
                  <a:gd name="T8" fmla="*/ 12 w 54"/>
                  <a:gd name="T9" fmla="*/ 0 h 34"/>
                  <a:gd name="T10" fmla="*/ 6 w 54"/>
                  <a:gd name="T11" fmla="*/ 0 h 34"/>
                  <a:gd name="T12" fmla="*/ 0 w 54"/>
                  <a:gd name="T13" fmla="*/ 5 h 34"/>
                  <a:gd name="T14" fmla="*/ 6 w 54"/>
                  <a:gd name="T15" fmla="*/ 10 h 34"/>
                  <a:gd name="T16" fmla="*/ 42 w 54"/>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42" y="34"/>
                    </a:moveTo>
                    <a:lnTo>
                      <a:pt x="48" y="34"/>
                    </a:lnTo>
                    <a:lnTo>
                      <a:pt x="54" y="29"/>
                    </a:lnTo>
                    <a:lnTo>
                      <a:pt x="48" y="24"/>
                    </a:lnTo>
                    <a:lnTo>
                      <a:pt x="12" y="0"/>
                    </a:lnTo>
                    <a:lnTo>
                      <a:pt x="6" y="0"/>
                    </a:lnTo>
                    <a:lnTo>
                      <a:pt x="0" y="5"/>
                    </a:lnTo>
                    <a:lnTo>
                      <a:pt x="6" y="10"/>
                    </a:lnTo>
                    <a:lnTo>
                      <a:pt x="42" y="34"/>
                    </a:lnTo>
                    <a:close/>
                  </a:path>
                </a:pathLst>
              </a:custGeom>
              <a:solidFill>
                <a:schemeClr val="tx1"/>
              </a:solidFill>
              <a:ln w="9525">
                <a:solidFill>
                  <a:schemeClr val="tx1"/>
                </a:solidFill>
                <a:round/>
                <a:headEnd/>
                <a:tailEnd/>
              </a:ln>
            </p:spPr>
            <p:txBody>
              <a:bodyPr/>
              <a:lstStyle/>
              <a:p>
                <a:endParaRPr lang="zh-CN" altLang="en-US"/>
              </a:p>
            </p:txBody>
          </p:sp>
          <p:sp>
            <p:nvSpPr>
              <p:cNvPr id="144547" name="Freeform 96"/>
              <p:cNvSpPr>
                <a:spLocks/>
              </p:cNvSpPr>
              <p:nvPr/>
            </p:nvSpPr>
            <p:spPr bwMode="auto">
              <a:xfrm>
                <a:off x="3484" y="2069"/>
                <a:ext cx="48" cy="29"/>
              </a:xfrm>
              <a:custGeom>
                <a:avLst/>
                <a:gdLst>
                  <a:gd name="T0" fmla="*/ 42 w 48"/>
                  <a:gd name="T1" fmla="*/ 29 h 29"/>
                  <a:gd name="T2" fmla="*/ 48 w 48"/>
                  <a:gd name="T3" fmla="*/ 29 h 29"/>
                  <a:gd name="T4" fmla="*/ 48 w 48"/>
                  <a:gd name="T5" fmla="*/ 24 h 29"/>
                  <a:gd name="T6" fmla="*/ 48 w 48"/>
                  <a:gd name="T7" fmla="*/ 19 h 29"/>
                  <a:gd name="T8" fmla="*/ 6 w 48"/>
                  <a:gd name="T9" fmla="*/ 0 h 29"/>
                  <a:gd name="T10" fmla="*/ 0 w 48"/>
                  <a:gd name="T11" fmla="*/ 0 h 29"/>
                  <a:gd name="T12" fmla="*/ 0 w 48"/>
                  <a:gd name="T13" fmla="*/ 5 h 29"/>
                  <a:gd name="T14" fmla="*/ 0 w 48"/>
                  <a:gd name="T15" fmla="*/ 9 h 29"/>
                  <a:gd name="T16" fmla="*/ 42 w 48"/>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9"/>
                  <a:gd name="T29" fmla="*/ 48 w 4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9">
                    <a:moveTo>
                      <a:pt x="42" y="29"/>
                    </a:moveTo>
                    <a:lnTo>
                      <a:pt x="48" y="29"/>
                    </a:lnTo>
                    <a:lnTo>
                      <a:pt x="48" y="24"/>
                    </a:lnTo>
                    <a:lnTo>
                      <a:pt x="48" y="19"/>
                    </a:lnTo>
                    <a:lnTo>
                      <a:pt x="6" y="0"/>
                    </a:lnTo>
                    <a:lnTo>
                      <a:pt x="0" y="0"/>
                    </a:lnTo>
                    <a:lnTo>
                      <a:pt x="0" y="5"/>
                    </a:lnTo>
                    <a:lnTo>
                      <a:pt x="0" y="9"/>
                    </a:lnTo>
                    <a:lnTo>
                      <a:pt x="42" y="29"/>
                    </a:lnTo>
                    <a:close/>
                  </a:path>
                </a:pathLst>
              </a:custGeom>
              <a:solidFill>
                <a:schemeClr val="tx1"/>
              </a:solidFill>
              <a:ln w="9525">
                <a:solidFill>
                  <a:schemeClr val="tx1"/>
                </a:solidFill>
                <a:round/>
                <a:headEnd/>
                <a:tailEnd/>
              </a:ln>
            </p:spPr>
            <p:txBody>
              <a:bodyPr/>
              <a:lstStyle/>
              <a:p>
                <a:endParaRPr lang="zh-CN" altLang="en-US"/>
              </a:p>
            </p:txBody>
          </p:sp>
          <p:sp>
            <p:nvSpPr>
              <p:cNvPr id="144548" name="Freeform 97"/>
              <p:cNvSpPr>
                <a:spLocks/>
              </p:cNvSpPr>
              <p:nvPr/>
            </p:nvSpPr>
            <p:spPr bwMode="auto">
              <a:xfrm>
                <a:off x="3436" y="2040"/>
                <a:ext cx="30" cy="19"/>
              </a:xfrm>
              <a:custGeom>
                <a:avLst/>
                <a:gdLst>
                  <a:gd name="T0" fmla="*/ 24 w 30"/>
                  <a:gd name="T1" fmla="*/ 19 h 19"/>
                  <a:gd name="T2" fmla="*/ 30 w 30"/>
                  <a:gd name="T3" fmla="*/ 19 h 19"/>
                  <a:gd name="T4" fmla="*/ 30 w 30"/>
                  <a:gd name="T5" fmla="*/ 14 h 19"/>
                  <a:gd name="T6" fmla="*/ 30 w 30"/>
                  <a:gd name="T7" fmla="*/ 10 h 19"/>
                  <a:gd name="T8" fmla="*/ 12 w 30"/>
                  <a:gd name="T9" fmla="*/ 0 h 19"/>
                  <a:gd name="T10" fmla="*/ 6 w 30"/>
                  <a:gd name="T11" fmla="*/ 0 h 19"/>
                  <a:gd name="T12" fmla="*/ 0 w 30"/>
                  <a:gd name="T13" fmla="*/ 5 h 19"/>
                  <a:gd name="T14" fmla="*/ 6 w 30"/>
                  <a:gd name="T15" fmla="*/ 10 h 19"/>
                  <a:gd name="T16" fmla="*/ 24 w 30"/>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19"/>
                  <a:gd name="T29" fmla="*/ 30 w 3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19">
                    <a:moveTo>
                      <a:pt x="24" y="19"/>
                    </a:moveTo>
                    <a:lnTo>
                      <a:pt x="30" y="19"/>
                    </a:lnTo>
                    <a:lnTo>
                      <a:pt x="30" y="14"/>
                    </a:lnTo>
                    <a:lnTo>
                      <a:pt x="30" y="10"/>
                    </a:lnTo>
                    <a:lnTo>
                      <a:pt x="12" y="0"/>
                    </a:lnTo>
                    <a:lnTo>
                      <a:pt x="6" y="0"/>
                    </a:lnTo>
                    <a:lnTo>
                      <a:pt x="0" y="5"/>
                    </a:lnTo>
                    <a:lnTo>
                      <a:pt x="6" y="10"/>
                    </a:lnTo>
                    <a:lnTo>
                      <a:pt x="24" y="19"/>
                    </a:lnTo>
                    <a:close/>
                  </a:path>
                </a:pathLst>
              </a:custGeom>
              <a:solidFill>
                <a:schemeClr val="tx1"/>
              </a:solidFill>
              <a:ln w="9525">
                <a:solidFill>
                  <a:schemeClr val="tx1"/>
                </a:solidFill>
                <a:round/>
                <a:headEnd/>
                <a:tailEnd/>
              </a:ln>
            </p:spPr>
            <p:txBody>
              <a:bodyPr/>
              <a:lstStyle/>
              <a:p>
                <a:endParaRPr lang="zh-CN" altLang="en-US"/>
              </a:p>
            </p:txBody>
          </p:sp>
        </p:grpSp>
        <p:grpSp>
          <p:nvGrpSpPr>
            <p:cNvPr id="144434" name="Group 98"/>
            <p:cNvGrpSpPr>
              <a:grpSpLocks/>
            </p:cNvGrpSpPr>
            <p:nvPr/>
          </p:nvGrpSpPr>
          <p:grpSpPr bwMode="auto">
            <a:xfrm>
              <a:off x="3436" y="1445"/>
              <a:ext cx="12" cy="317"/>
              <a:chOff x="3436" y="1733"/>
              <a:chExt cx="12" cy="317"/>
            </a:xfrm>
          </p:grpSpPr>
          <p:sp>
            <p:nvSpPr>
              <p:cNvPr id="144538" name="Freeform 99"/>
              <p:cNvSpPr>
                <a:spLocks/>
              </p:cNvSpPr>
              <p:nvPr/>
            </p:nvSpPr>
            <p:spPr bwMode="auto">
              <a:xfrm>
                <a:off x="3436" y="2002"/>
                <a:ext cx="12" cy="48"/>
              </a:xfrm>
              <a:custGeom>
                <a:avLst/>
                <a:gdLst>
                  <a:gd name="T0" fmla="*/ 0 w 12"/>
                  <a:gd name="T1" fmla="*/ 43 h 48"/>
                  <a:gd name="T2" fmla="*/ 6 w 12"/>
                  <a:gd name="T3" fmla="*/ 48 h 48"/>
                  <a:gd name="T4" fmla="*/ 6 w 12"/>
                  <a:gd name="T5" fmla="*/ 48 h 48"/>
                  <a:gd name="T6" fmla="*/ 12 w 12"/>
                  <a:gd name="T7" fmla="*/ 43 h 48"/>
                  <a:gd name="T8" fmla="*/ 12 w 12"/>
                  <a:gd name="T9" fmla="*/ 4 h 48"/>
                  <a:gd name="T10" fmla="*/ 6 w 12"/>
                  <a:gd name="T11" fmla="*/ 0 h 48"/>
                  <a:gd name="T12" fmla="*/ 6 w 12"/>
                  <a:gd name="T13" fmla="*/ 0 h 48"/>
                  <a:gd name="T14" fmla="*/ 0 w 12"/>
                  <a:gd name="T15" fmla="*/ 4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4"/>
                    </a:lnTo>
                    <a:lnTo>
                      <a:pt x="6" y="0"/>
                    </a:lnTo>
                    <a:lnTo>
                      <a:pt x="0" y="4"/>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39" name="Freeform 100"/>
              <p:cNvSpPr>
                <a:spLocks/>
              </p:cNvSpPr>
              <p:nvPr/>
            </p:nvSpPr>
            <p:spPr bwMode="auto">
              <a:xfrm>
                <a:off x="3436" y="1934"/>
                <a:ext cx="12" cy="48"/>
              </a:xfrm>
              <a:custGeom>
                <a:avLst/>
                <a:gdLst>
                  <a:gd name="T0" fmla="*/ 0 w 12"/>
                  <a:gd name="T1" fmla="*/ 44 h 48"/>
                  <a:gd name="T2" fmla="*/ 6 w 12"/>
                  <a:gd name="T3" fmla="*/ 48 h 48"/>
                  <a:gd name="T4" fmla="*/ 6 w 12"/>
                  <a:gd name="T5" fmla="*/ 48 h 48"/>
                  <a:gd name="T6" fmla="*/ 12 w 12"/>
                  <a:gd name="T7" fmla="*/ 44 h 48"/>
                  <a:gd name="T8" fmla="*/ 12 w 12"/>
                  <a:gd name="T9" fmla="*/ 5 h 48"/>
                  <a:gd name="T10" fmla="*/ 6 w 12"/>
                  <a:gd name="T11" fmla="*/ 0 h 48"/>
                  <a:gd name="T12" fmla="*/ 6 w 12"/>
                  <a:gd name="T13" fmla="*/ 0 h 48"/>
                  <a:gd name="T14" fmla="*/ 0 w 12"/>
                  <a:gd name="T15" fmla="*/ 5 h 48"/>
                  <a:gd name="T16" fmla="*/ 0 w 12"/>
                  <a:gd name="T17" fmla="*/ 44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4"/>
                    </a:moveTo>
                    <a:lnTo>
                      <a:pt x="6" y="48"/>
                    </a:lnTo>
                    <a:lnTo>
                      <a:pt x="12" y="44"/>
                    </a:lnTo>
                    <a:lnTo>
                      <a:pt x="12" y="5"/>
                    </a:lnTo>
                    <a:lnTo>
                      <a:pt x="6" y="0"/>
                    </a:lnTo>
                    <a:lnTo>
                      <a:pt x="0" y="5"/>
                    </a:lnTo>
                    <a:lnTo>
                      <a:pt x="0" y="44"/>
                    </a:lnTo>
                    <a:close/>
                  </a:path>
                </a:pathLst>
              </a:custGeom>
              <a:solidFill>
                <a:schemeClr val="tx1"/>
              </a:solidFill>
              <a:ln w="9525">
                <a:solidFill>
                  <a:schemeClr val="tx1"/>
                </a:solidFill>
                <a:round/>
                <a:headEnd/>
                <a:tailEnd/>
              </a:ln>
            </p:spPr>
            <p:txBody>
              <a:bodyPr/>
              <a:lstStyle/>
              <a:p>
                <a:endParaRPr lang="zh-CN" altLang="en-US"/>
              </a:p>
            </p:txBody>
          </p:sp>
          <p:sp>
            <p:nvSpPr>
              <p:cNvPr id="144540" name="Freeform 101"/>
              <p:cNvSpPr>
                <a:spLocks/>
              </p:cNvSpPr>
              <p:nvPr/>
            </p:nvSpPr>
            <p:spPr bwMode="auto">
              <a:xfrm>
                <a:off x="3436" y="1867"/>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41" name="Freeform 102"/>
              <p:cNvSpPr>
                <a:spLocks/>
              </p:cNvSpPr>
              <p:nvPr/>
            </p:nvSpPr>
            <p:spPr bwMode="auto">
              <a:xfrm>
                <a:off x="3436" y="1800"/>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42" name="Freeform 103"/>
              <p:cNvSpPr>
                <a:spLocks/>
              </p:cNvSpPr>
              <p:nvPr/>
            </p:nvSpPr>
            <p:spPr bwMode="auto">
              <a:xfrm>
                <a:off x="3436" y="1733"/>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grpSp>
        <p:grpSp>
          <p:nvGrpSpPr>
            <p:cNvPr id="144435" name="Group 104"/>
            <p:cNvGrpSpPr>
              <a:grpSpLocks/>
            </p:cNvGrpSpPr>
            <p:nvPr/>
          </p:nvGrpSpPr>
          <p:grpSpPr bwMode="auto">
            <a:xfrm>
              <a:off x="3706" y="1958"/>
              <a:ext cx="78" cy="149"/>
              <a:chOff x="3706" y="2246"/>
              <a:chExt cx="78" cy="149"/>
            </a:xfrm>
          </p:grpSpPr>
          <p:sp>
            <p:nvSpPr>
              <p:cNvPr id="144535" name="Freeform 105"/>
              <p:cNvSpPr>
                <a:spLocks/>
              </p:cNvSpPr>
              <p:nvPr/>
            </p:nvSpPr>
            <p:spPr bwMode="auto">
              <a:xfrm>
                <a:off x="3754" y="2246"/>
                <a:ext cx="30" cy="44"/>
              </a:xfrm>
              <a:custGeom>
                <a:avLst/>
                <a:gdLst>
                  <a:gd name="T0" fmla="*/ 30 w 30"/>
                  <a:gd name="T1" fmla="*/ 5 h 44"/>
                  <a:gd name="T2" fmla="*/ 24 w 30"/>
                  <a:gd name="T3" fmla="*/ 0 h 44"/>
                  <a:gd name="T4" fmla="*/ 24 w 30"/>
                  <a:gd name="T5" fmla="*/ 0 h 44"/>
                  <a:gd name="T6" fmla="*/ 18 w 30"/>
                  <a:gd name="T7" fmla="*/ 5 h 44"/>
                  <a:gd name="T8" fmla="*/ 0 w 30"/>
                  <a:gd name="T9" fmla="*/ 39 h 44"/>
                  <a:gd name="T10" fmla="*/ 6 w 30"/>
                  <a:gd name="T11" fmla="*/ 44 h 44"/>
                  <a:gd name="T12" fmla="*/ 12 w 30"/>
                  <a:gd name="T13" fmla="*/ 44 h 44"/>
                  <a:gd name="T14" fmla="*/ 12 w 30"/>
                  <a:gd name="T15" fmla="*/ 39 h 44"/>
                  <a:gd name="T16" fmla="*/ 30 w 30"/>
                  <a:gd name="T17" fmla="*/ 5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4"/>
                  <a:gd name="T29" fmla="*/ 30 w 30"/>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4">
                    <a:moveTo>
                      <a:pt x="30" y="5"/>
                    </a:moveTo>
                    <a:lnTo>
                      <a:pt x="24" y="0"/>
                    </a:lnTo>
                    <a:lnTo>
                      <a:pt x="18" y="5"/>
                    </a:lnTo>
                    <a:lnTo>
                      <a:pt x="0" y="39"/>
                    </a:lnTo>
                    <a:lnTo>
                      <a:pt x="6" y="44"/>
                    </a:lnTo>
                    <a:lnTo>
                      <a:pt x="12" y="44"/>
                    </a:lnTo>
                    <a:lnTo>
                      <a:pt x="12" y="39"/>
                    </a:lnTo>
                    <a:lnTo>
                      <a:pt x="30" y="5"/>
                    </a:lnTo>
                    <a:close/>
                  </a:path>
                </a:pathLst>
              </a:custGeom>
              <a:solidFill>
                <a:schemeClr val="tx1"/>
              </a:solidFill>
              <a:ln w="9525">
                <a:solidFill>
                  <a:schemeClr val="tx1"/>
                </a:solidFill>
                <a:round/>
                <a:headEnd/>
                <a:tailEnd/>
              </a:ln>
            </p:spPr>
            <p:txBody>
              <a:bodyPr/>
              <a:lstStyle/>
              <a:p>
                <a:endParaRPr lang="zh-CN" altLang="en-US"/>
              </a:p>
            </p:txBody>
          </p:sp>
          <p:sp>
            <p:nvSpPr>
              <p:cNvPr id="144536" name="Freeform 106"/>
              <p:cNvSpPr>
                <a:spLocks/>
              </p:cNvSpPr>
              <p:nvPr/>
            </p:nvSpPr>
            <p:spPr bwMode="auto">
              <a:xfrm>
                <a:off x="3724" y="2309"/>
                <a:ext cx="30" cy="48"/>
              </a:xfrm>
              <a:custGeom>
                <a:avLst/>
                <a:gdLst>
                  <a:gd name="T0" fmla="*/ 30 w 30"/>
                  <a:gd name="T1" fmla="*/ 5 h 48"/>
                  <a:gd name="T2" fmla="*/ 30 w 30"/>
                  <a:gd name="T3" fmla="*/ 0 h 48"/>
                  <a:gd name="T4" fmla="*/ 24 w 30"/>
                  <a:gd name="T5" fmla="*/ 0 h 48"/>
                  <a:gd name="T6" fmla="*/ 18 w 30"/>
                  <a:gd name="T7" fmla="*/ 5 h 48"/>
                  <a:gd name="T8" fmla="*/ 0 w 30"/>
                  <a:gd name="T9" fmla="*/ 43 h 48"/>
                  <a:gd name="T10" fmla="*/ 6 w 30"/>
                  <a:gd name="T11" fmla="*/ 48 h 48"/>
                  <a:gd name="T12" fmla="*/ 12 w 30"/>
                  <a:gd name="T13" fmla="*/ 48 h 48"/>
                  <a:gd name="T14" fmla="*/ 12 w 30"/>
                  <a:gd name="T15" fmla="*/ 43 h 48"/>
                  <a:gd name="T16" fmla="*/ 30 w 30"/>
                  <a:gd name="T17" fmla="*/ 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8"/>
                  <a:gd name="T29" fmla="*/ 30 w 3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8">
                    <a:moveTo>
                      <a:pt x="30" y="5"/>
                    </a:moveTo>
                    <a:lnTo>
                      <a:pt x="30" y="0"/>
                    </a:lnTo>
                    <a:lnTo>
                      <a:pt x="24" y="0"/>
                    </a:lnTo>
                    <a:lnTo>
                      <a:pt x="18" y="5"/>
                    </a:lnTo>
                    <a:lnTo>
                      <a:pt x="0" y="43"/>
                    </a:lnTo>
                    <a:lnTo>
                      <a:pt x="6" y="48"/>
                    </a:lnTo>
                    <a:lnTo>
                      <a:pt x="12" y="48"/>
                    </a:lnTo>
                    <a:lnTo>
                      <a:pt x="12" y="43"/>
                    </a:lnTo>
                    <a:lnTo>
                      <a:pt x="30" y="5"/>
                    </a:lnTo>
                    <a:close/>
                  </a:path>
                </a:pathLst>
              </a:custGeom>
              <a:solidFill>
                <a:schemeClr val="tx1"/>
              </a:solidFill>
              <a:ln w="9525">
                <a:solidFill>
                  <a:schemeClr val="tx1"/>
                </a:solidFill>
                <a:round/>
                <a:headEnd/>
                <a:tailEnd/>
              </a:ln>
            </p:spPr>
            <p:txBody>
              <a:bodyPr/>
              <a:lstStyle/>
              <a:p>
                <a:endParaRPr lang="zh-CN" altLang="en-US"/>
              </a:p>
            </p:txBody>
          </p:sp>
          <p:sp>
            <p:nvSpPr>
              <p:cNvPr id="144537" name="Freeform 107"/>
              <p:cNvSpPr>
                <a:spLocks/>
              </p:cNvSpPr>
              <p:nvPr/>
            </p:nvSpPr>
            <p:spPr bwMode="auto">
              <a:xfrm>
                <a:off x="3706" y="2371"/>
                <a:ext cx="18" cy="24"/>
              </a:xfrm>
              <a:custGeom>
                <a:avLst/>
                <a:gdLst>
                  <a:gd name="T0" fmla="*/ 18 w 18"/>
                  <a:gd name="T1" fmla="*/ 5 h 24"/>
                  <a:gd name="T2" fmla="*/ 18 w 18"/>
                  <a:gd name="T3" fmla="*/ 0 h 24"/>
                  <a:gd name="T4" fmla="*/ 12 w 18"/>
                  <a:gd name="T5" fmla="*/ 0 h 24"/>
                  <a:gd name="T6" fmla="*/ 6 w 18"/>
                  <a:gd name="T7" fmla="*/ 5 h 24"/>
                  <a:gd name="T8" fmla="*/ 0 w 18"/>
                  <a:gd name="T9" fmla="*/ 19 h 24"/>
                  <a:gd name="T10" fmla="*/ 6 w 18"/>
                  <a:gd name="T11" fmla="*/ 24 h 24"/>
                  <a:gd name="T12" fmla="*/ 6 w 18"/>
                  <a:gd name="T13" fmla="*/ 24 h 24"/>
                  <a:gd name="T14" fmla="*/ 12 w 18"/>
                  <a:gd name="T15" fmla="*/ 19 h 24"/>
                  <a:gd name="T16" fmla="*/ 18 w 18"/>
                  <a:gd name="T17" fmla="*/ 5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5"/>
                    </a:moveTo>
                    <a:lnTo>
                      <a:pt x="18" y="0"/>
                    </a:lnTo>
                    <a:lnTo>
                      <a:pt x="12" y="0"/>
                    </a:lnTo>
                    <a:lnTo>
                      <a:pt x="6" y="5"/>
                    </a:lnTo>
                    <a:lnTo>
                      <a:pt x="0" y="19"/>
                    </a:lnTo>
                    <a:lnTo>
                      <a:pt x="6" y="24"/>
                    </a:lnTo>
                    <a:lnTo>
                      <a:pt x="12" y="19"/>
                    </a:lnTo>
                    <a:lnTo>
                      <a:pt x="18" y="5"/>
                    </a:lnTo>
                    <a:close/>
                  </a:path>
                </a:pathLst>
              </a:custGeom>
              <a:solidFill>
                <a:schemeClr val="tx1"/>
              </a:solidFill>
              <a:ln w="9525">
                <a:solidFill>
                  <a:schemeClr val="tx1"/>
                </a:solidFill>
                <a:round/>
                <a:headEnd/>
                <a:tailEnd/>
              </a:ln>
            </p:spPr>
            <p:txBody>
              <a:bodyPr/>
              <a:lstStyle/>
              <a:p>
                <a:endParaRPr lang="zh-CN" altLang="en-US"/>
              </a:p>
            </p:txBody>
          </p:sp>
        </p:grpSp>
        <p:sp>
          <p:nvSpPr>
            <p:cNvPr id="144436" name="Line 108"/>
            <p:cNvSpPr>
              <a:spLocks noChangeShapeType="1"/>
            </p:cNvSpPr>
            <p:nvPr/>
          </p:nvSpPr>
          <p:spPr bwMode="auto">
            <a:xfrm>
              <a:off x="4319" y="1387"/>
              <a:ext cx="1" cy="432"/>
            </a:xfrm>
            <a:prstGeom prst="line">
              <a:avLst/>
            </a:prstGeom>
            <a:noFill/>
            <a:ln w="19050">
              <a:solidFill>
                <a:schemeClr val="tx1"/>
              </a:solidFill>
              <a:round/>
              <a:headEnd/>
              <a:tailEnd/>
            </a:ln>
          </p:spPr>
          <p:txBody>
            <a:bodyPr/>
            <a:lstStyle/>
            <a:p>
              <a:endParaRPr lang="zh-CN" altLang="en-US"/>
            </a:p>
          </p:txBody>
        </p:sp>
        <p:sp>
          <p:nvSpPr>
            <p:cNvPr id="144437" name="Line 109"/>
            <p:cNvSpPr>
              <a:spLocks noChangeShapeType="1"/>
            </p:cNvSpPr>
            <p:nvPr/>
          </p:nvSpPr>
          <p:spPr bwMode="auto">
            <a:xfrm flipH="1">
              <a:off x="3868" y="1824"/>
              <a:ext cx="451" cy="154"/>
            </a:xfrm>
            <a:prstGeom prst="line">
              <a:avLst/>
            </a:prstGeom>
            <a:noFill/>
            <a:ln w="19050">
              <a:solidFill>
                <a:schemeClr val="tx1"/>
              </a:solidFill>
              <a:round/>
              <a:headEnd/>
              <a:tailEnd/>
            </a:ln>
          </p:spPr>
          <p:txBody>
            <a:bodyPr/>
            <a:lstStyle/>
            <a:p>
              <a:endParaRPr lang="zh-CN" altLang="en-US"/>
            </a:p>
          </p:txBody>
        </p:sp>
        <p:sp>
          <p:nvSpPr>
            <p:cNvPr id="144438" name="Line 110"/>
            <p:cNvSpPr>
              <a:spLocks noChangeShapeType="1"/>
            </p:cNvSpPr>
            <p:nvPr/>
          </p:nvSpPr>
          <p:spPr bwMode="auto">
            <a:xfrm flipV="1">
              <a:off x="3868" y="1901"/>
              <a:ext cx="1" cy="77"/>
            </a:xfrm>
            <a:prstGeom prst="line">
              <a:avLst/>
            </a:prstGeom>
            <a:noFill/>
            <a:ln w="19050">
              <a:solidFill>
                <a:schemeClr val="tx1"/>
              </a:solidFill>
              <a:round/>
              <a:headEnd/>
              <a:tailEnd/>
            </a:ln>
          </p:spPr>
          <p:txBody>
            <a:bodyPr/>
            <a:lstStyle/>
            <a:p>
              <a:endParaRPr lang="zh-CN" altLang="en-US"/>
            </a:p>
          </p:txBody>
        </p:sp>
        <p:sp>
          <p:nvSpPr>
            <p:cNvPr id="144439" name="Line 111"/>
            <p:cNvSpPr>
              <a:spLocks noChangeShapeType="1"/>
            </p:cNvSpPr>
            <p:nvPr/>
          </p:nvSpPr>
          <p:spPr bwMode="auto">
            <a:xfrm flipV="1">
              <a:off x="3868" y="1714"/>
              <a:ext cx="295" cy="187"/>
            </a:xfrm>
            <a:prstGeom prst="line">
              <a:avLst/>
            </a:prstGeom>
            <a:noFill/>
            <a:ln w="19050">
              <a:solidFill>
                <a:schemeClr val="tx1"/>
              </a:solidFill>
              <a:round/>
              <a:headEnd/>
              <a:tailEnd/>
            </a:ln>
          </p:spPr>
          <p:txBody>
            <a:bodyPr/>
            <a:lstStyle/>
            <a:p>
              <a:endParaRPr lang="zh-CN" altLang="en-US"/>
            </a:p>
          </p:txBody>
        </p:sp>
        <p:sp>
          <p:nvSpPr>
            <p:cNvPr id="144440" name="Line 112"/>
            <p:cNvSpPr>
              <a:spLocks noChangeShapeType="1"/>
            </p:cNvSpPr>
            <p:nvPr/>
          </p:nvSpPr>
          <p:spPr bwMode="auto">
            <a:xfrm flipV="1">
              <a:off x="4163" y="1493"/>
              <a:ext cx="1" cy="221"/>
            </a:xfrm>
            <a:prstGeom prst="line">
              <a:avLst/>
            </a:prstGeom>
            <a:noFill/>
            <a:ln w="19050">
              <a:solidFill>
                <a:schemeClr val="tx1"/>
              </a:solidFill>
              <a:round/>
              <a:headEnd/>
              <a:tailEnd/>
            </a:ln>
          </p:spPr>
          <p:txBody>
            <a:bodyPr/>
            <a:lstStyle/>
            <a:p>
              <a:endParaRPr lang="zh-CN" altLang="en-US"/>
            </a:p>
          </p:txBody>
        </p:sp>
        <p:grpSp>
          <p:nvGrpSpPr>
            <p:cNvPr id="144441" name="Group 113"/>
            <p:cNvGrpSpPr>
              <a:grpSpLocks/>
            </p:cNvGrpSpPr>
            <p:nvPr/>
          </p:nvGrpSpPr>
          <p:grpSpPr bwMode="auto">
            <a:xfrm>
              <a:off x="3862" y="1752"/>
              <a:ext cx="373" cy="216"/>
              <a:chOff x="3862" y="2040"/>
              <a:chExt cx="373" cy="216"/>
            </a:xfrm>
          </p:grpSpPr>
          <p:sp>
            <p:nvSpPr>
              <p:cNvPr id="144529" name="Freeform 114"/>
              <p:cNvSpPr>
                <a:spLocks/>
              </p:cNvSpPr>
              <p:nvPr/>
            </p:nvSpPr>
            <p:spPr bwMode="auto">
              <a:xfrm>
                <a:off x="3862" y="2222"/>
                <a:ext cx="54" cy="34"/>
              </a:xfrm>
              <a:custGeom>
                <a:avLst/>
                <a:gdLst>
                  <a:gd name="T0" fmla="*/ 6 w 54"/>
                  <a:gd name="T1" fmla="*/ 24 h 34"/>
                  <a:gd name="T2" fmla="*/ 0 w 54"/>
                  <a:gd name="T3" fmla="*/ 29 h 34"/>
                  <a:gd name="T4" fmla="*/ 6 w 54"/>
                  <a:gd name="T5" fmla="*/ 34 h 34"/>
                  <a:gd name="T6" fmla="*/ 12 w 54"/>
                  <a:gd name="T7" fmla="*/ 34 h 34"/>
                  <a:gd name="T8" fmla="*/ 48 w 54"/>
                  <a:gd name="T9" fmla="*/ 10 h 34"/>
                  <a:gd name="T10" fmla="*/ 54 w 54"/>
                  <a:gd name="T11" fmla="*/ 5 h 34"/>
                  <a:gd name="T12" fmla="*/ 48 w 54"/>
                  <a:gd name="T13" fmla="*/ 0 h 34"/>
                  <a:gd name="T14" fmla="*/ 42 w 54"/>
                  <a:gd name="T15" fmla="*/ 0 h 34"/>
                  <a:gd name="T16" fmla="*/ 6 w 54"/>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6" y="24"/>
                    </a:moveTo>
                    <a:lnTo>
                      <a:pt x="0" y="29"/>
                    </a:lnTo>
                    <a:lnTo>
                      <a:pt x="6" y="34"/>
                    </a:lnTo>
                    <a:lnTo>
                      <a:pt x="12" y="34"/>
                    </a:lnTo>
                    <a:lnTo>
                      <a:pt x="48" y="10"/>
                    </a:lnTo>
                    <a:lnTo>
                      <a:pt x="54" y="5"/>
                    </a:lnTo>
                    <a:lnTo>
                      <a:pt x="48" y="0"/>
                    </a:lnTo>
                    <a:lnTo>
                      <a:pt x="42"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30" name="Freeform 115"/>
              <p:cNvSpPr>
                <a:spLocks/>
              </p:cNvSpPr>
              <p:nvPr/>
            </p:nvSpPr>
            <p:spPr bwMode="auto">
              <a:xfrm>
                <a:off x="3928" y="2184"/>
                <a:ext cx="54" cy="34"/>
              </a:xfrm>
              <a:custGeom>
                <a:avLst/>
                <a:gdLst>
                  <a:gd name="T0" fmla="*/ 6 w 54"/>
                  <a:gd name="T1" fmla="*/ 24 h 34"/>
                  <a:gd name="T2" fmla="*/ 0 w 54"/>
                  <a:gd name="T3" fmla="*/ 29 h 34"/>
                  <a:gd name="T4" fmla="*/ 6 w 54"/>
                  <a:gd name="T5" fmla="*/ 34 h 34"/>
                  <a:gd name="T6" fmla="*/ 12 w 54"/>
                  <a:gd name="T7" fmla="*/ 34 h 34"/>
                  <a:gd name="T8" fmla="*/ 48 w 54"/>
                  <a:gd name="T9" fmla="*/ 10 h 34"/>
                  <a:gd name="T10" fmla="*/ 54 w 54"/>
                  <a:gd name="T11" fmla="*/ 5 h 34"/>
                  <a:gd name="T12" fmla="*/ 48 w 54"/>
                  <a:gd name="T13" fmla="*/ 0 h 34"/>
                  <a:gd name="T14" fmla="*/ 42 w 54"/>
                  <a:gd name="T15" fmla="*/ 0 h 34"/>
                  <a:gd name="T16" fmla="*/ 6 w 54"/>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6" y="24"/>
                    </a:moveTo>
                    <a:lnTo>
                      <a:pt x="0" y="29"/>
                    </a:lnTo>
                    <a:lnTo>
                      <a:pt x="6" y="34"/>
                    </a:lnTo>
                    <a:lnTo>
                      <a:pt x="12" y="34"/>
                    </a:lnTo>
                    <a:lnTo>
                      <a:pt x="48" y="10"/>
                    </a:lnTo>
                    <a:lnTo>
                      <a:pt x="54" y="5"/>
                    </a:lnTo>
                    <a:lnTo>
                      <a:pt x="48" y="0"/>
                    </a:lnTo>
                    <a:lnTo>
                      <a:pt x="42"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31" name="Freeform 116"/>
              <p:cNvSpPr>
                <a:spLocks/>
              </p:cNvSpPr>
              <p:nvPr/>
            </p:nvSpPr>
            <p:spPr bwMode="auto">
              <a:xfrm>
                <a:off x="4001" y="2146"/>
                <a:ext cx="48" cy="33"/>
              </a:xfrm>
              <a:custGeom>
                <a:avLst/>
                <a:gdLst>
                  <a:gd name="T0" fmla="*/ 0 w 48"/>
                  <a:gd name="T1" fmla="*/ 24 h 33"/>
                  <a:gd name="T2" fmla="*/ 0 w 48"/>
                  <a:gd name="T3" fmla="*/ 28 h 33"/>
                  <a:gd name="T4" fmla="*/ 0 w 48"/>
                  <a:gd name="T5" fmla="*/ 33 h 33"/>
                  <a:gd name="T6" fmla="*/ 6 w 48"/>
                  <a:gd name="T7" fmla="*/ 33 h 33"/>
                  <a:gd name="T8" fmla="*/ 48 w 48"/>
                  <a:gd name="T9" fmla="*/ 9 h 33"/>
                  <a:gd name="T10" fmla="*/ 48 w 48"/>
                  <a:gd name="T11" fmla="*/ 4 h 33"/>
                  <a:gd name="T12" fmla="*/ 48 w 48"/>
                  <a:gd name="T13" fmla="*/ 0 h 33"/>
                  <a:gd name="T14" fmla="*/ 42 w 48"/>
                  <a:gd name="T15" fmla="*/ 0 h 33"/>
                  <a:gd name="T16" fmla="*/ 0 w 48"/>
                  <a:gd name="T17" fmla="*/ 24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3"/>
                  <a:gd name="T29" fmla="*/ 48 w 48"/>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3">
                    <a:moveTo>
                      <a:pt x="0" y="24"/>
                    </a:moveTo>
                    <a:lnTo>
                      <a:pt x="0" y="28"/>
                    </a:lnTo>
                    <a:lnTo>
                      <a:pt x="0" y="33"/>
                    </a:lnTo>
                    <a:lnTo>
                      <a:pt x="6" y="33"/>
                    </a:lnTo>
                    <a:lnTo>
                      <a:pt x="48" y="9"/>
                    </a:lnTo>
                    <a:lnTo>
                      <a:pt x="48" y="4"/>
                    </a:lnTo>
                    <a:lnTo>
                      <a:pt x="48" y="0"/>
                    </a:lnTo>
                    <a:lnTo>
                      <a:pt x="42" y="0"/>
                    </a:lnTo>
                    <a:lnTo>
                      <a:pt x="0" y="24"/>
                    </a:lnTo>
                    <a:close/>
                  </a:path>
                </a:pathLst>
              </a:custGeom>
              <a:solidFill>
                <a:schemeClr val="tx1"/>
              </a:solidFill>
              <a:ln w="9525">
                <a:solidFill>
                  <a:schemeClr val="tx1"/>
                </a:solidFill>
                <a:round/>
                <a:headEnd/>
                <a:tailEnd/>
              </a:ln>
            </p:spPr>
            <p:txBody>
              <a:bodyPr/>
              <a:lstStyle/>
              <a:p>
                <a:endParaRPr lang="zh-CN" altLang="en-US"/>
              </a:p>
            </p:txBody>
          </p:sp>
          <p:sp>
            <p:nvSpPr>
              <p:cNvPr id="144532" name="Freeform 117"/>
              <p:cNvSpPr>
                <a:spLocks/>
              </p:cNvSpPr>
              <p:nvPr/>
            </p:nvSpPr>
            <p:spPr bwMode="auto">
              <a:xfrm>
                <a:off x="4067" y="2107"/>
                <a:ext cx="54" cy="34"/>
              </a:xfrm>
              <a:custGeom>
                <a:avLst/>
                <a:gdLst>
                  <a:gd name="T0" fmla="*/ 6 w 54"/>
                  <a:gd name="T1" fmla="*/ 24 h 34"/>
                  <a:gd name="T2" fmla="*/ 0 w 54"/>
                  <a:gd name="T3" fmla="*/ 29 h 34"/>
                  <a:gd name="T4" fmla="*/ 6 w 54"/>
                  <a:gd name="T5" fmla="*/ 34 h 34"/>
                  <a:gd name="T6" fmla="*/ 12 w 54"/>
                  <a:gd name="T7" fmla="*/ 34 h 34"/>
                  <a:gd name="T8" fmla="*/ 48 w 54"/>
                  <a:gd name="T9" fmla="*/ 10 h 34"/>
                  <a:gd name="T10" fmla="*/ 54 w 54"/>
                  <a:gd name="T11" fmla="*/ 5 h 34"/>
                  <a:gd name="T12" fmla="*/ 48 w 54"/>
                  <a:gd name="T13" fmla="*/ 0 h 34"/>
                  <a:gd name="T14" fmla="*/ 42 w 54"/>
                  <a:gd name="T15" fmla="*/ 0 h 34"/>
                  <a:gd name="T16" fmla="*/ 6 w 54"/>
                  <a:gd name="T17" fmla="*/ 2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6" y="24"/>
                    </a:moveTo>
                    <a:lnTo>
                      <a:pt x="0" y="29"/>
                    </a:lnTo>
                    <a:lnTo>
                      <a:pt x="6" y="34"/>
                    </a:lnTo>
                    <a:lnTo>
                      <a:pt x="12" y="34"/>
                    </a:lnTo>
                    <a:lnTo>
                      <a:pt x="48" y="10"/>
                    </a:lnTo>
                    <a:lnTo>
                      <a:pt x="54" y="5"/>
                    </a:lnTo>
                    <a:lnTo>
                      <a:pt x="48" y="0"/>
                    </a:lnTo>
                    <a:lnTo>
                      <a:pt x="42" y="0"/>
                    </a:lnTo>
                    <a:lnTo>
                      <a:pt x="6" y="24"/>
                    </a:lnTo>
                    <a:close/>
                  </a:path>
                </a:pathLst>
              </a:custGeom>
              <a:solidFill>
                <a:schemeClr val="tx1"/>
              </a:solidFill>
              <a:ln w="9525">
                <a:solidFill>
                  <a:schemeClr val="tx1"/>
                </a:solidFill>
                <a:round/>
                <a:headEnd/>
                <a:tailEnd/>
              </a:ln>
            </p:spPr>
            <p:txBody>
              <a:bodyPr/>
              <a:lstStyle/>
              <a:p>
                <a:endParaRPr lang="zh-CN" altLang="en-US"/>
              </a:p>
            </p:txBody>
          </p:sp>
          <p:sp>
            <p:nvSpPr>
              <p:cNvPr id="144533" name="Freeform 118"/>
              <p:cNvSpPr>
                <a:spLocks/>
              </p:cNvSpPr>
              <p:nvPr/>
            </p:nvSpPr>
            <p:spPr bwMode="auto">
              <a:xfrm>
                <a:off x="4139" y="2069"/>
                <a:ext cx="48" cy="29"/>
              </a:xfrm>
              <a:custGeom>
                <a:avLst/>
                <a:gdLst>
                  <a:gd name="T0" fmla="*/ 0 w 48"/>
                  <a:gd name="T1" fmla="*/ 19 h 29"/>
                  <a:gd name="T2" fmla="*/ 0 w 48"/>
                  <a:gd name="T3" fmla="*/ 24 h 29"/>
                  <a:gd name="T4" fmla="*/ 0 w 48"/>
                  <a:gd name="T5" fmla="*/ 29 h 29"/>
                  <a:gd name="T6" fmla="*/ 6 w 48"/>
                  <a:gd name="T7" fmla="*/ 29 h 29"/>
                  <a:gd name="T8" fmla="*/ 48 w 48"/>
                  <a:gd name="T9" fmla="*/ 9 h 29"/>
                  <a:gd name="T10" fmla="*/ 48 w 48"/>
                  <a:gd name="T11" fmla="*/ 5 h 29"/>
                  <a:gd name="T12" fmla="*/ 48 w 48"/>
                  <a:gd name="T13" fmla="*/ 0 h 29"/>
                  <a:gd name="T14" fmla="*/ 42 w 48"/>
                  <a:gd name="T15" fmla="*/ 0 h 29"/>
                  <a:gd name="T16" fmla="*/ 0 w 48"/>
                  <a:gd name="T17" fmla="*/ 1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9"/>
                  <a:gd name="T29" fmla="*/ 48 w 4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9">
                    <a:moveTo>
                      <a:pt x="0" y="19"/>
                    </a:moveTo>
                    <a:lnTo>
                      <a:pt x="0" y="24"/>
                    </a:lnTo>
                    <a:lnTo>
                      <a:pt x="0" y="29"/>
                    </a:lnTo>
                    <a:lnTo>
                      <a:pt x="6" y="29"/>
                    </a:lnTo>
                    <a:lnTo>
                      <a:pt x="48" y="9"/>
                    </a:lnTo>
                    <a:lnTo>
                      <a:pt x="48" y="5"/>
                    </a:lnTo>
                    <a:lnTo>
                      <a:pt x="48" y="0"/>
                    </a:lnTo>
                    <a:lnTo>
                      <a:pt x="42" y="0"/>
                    </a:lnTo>
                    <a:lnTo>
                      <a:pt x="0" y="19"/>
                    </a:lnTo>
                    <a:close/>
                  </a:path>
                </a:pathLst>
              </a:custGeom>
              <a:solidFill>
                <a:schemeClr val="tx1"/>
              </a:solidFill>
              <a:ln w="9525">
                <a:solidFill>
                  <a:schemeClr val="tx1"/>
                </a:solidFill>
                <a:round/>
                <a:headEnd/>
                <a:tailEnd/>
              </a:ln>
            </p:spPr>
            <p:txBody>
              <a:bodyPr/>
              <a:lstStyle/>
              <a:p>
                <a:endParaRPr lang="zh-CN" altLang="en-US"/>
              </a:p>
            </p:txBody>
          </p:sp>
          <p:sp>
            <p:nvSpPr>
              <p:cNvPr id="144534" name="Freeform 119"/>
              <p:cNvSpPr>
                <a:spLocks/>
              </p:cNvSpPr>
              <p:nvPr/>
            </p:nvSpPr>
            <p:spPr bwMode="auto">
              <a:xfrm>
                <a:off x="4205" y="2040"/>
                <a:ext cx="30" cy="19"/>
              </a:xfrm>
              <a:custGeom>
                <a:avLst/>
                <a:gdLst>
                  <a:gd name="T0" fmla="*/ 0 w 30"/>
                  <a:gd name="T1" fmla="*/ 10 h 19"/>
                  <a:gd name="T2" fmla="*/ 0 w 30"/>
                  <a:gd name="T3" fmla="*/ 14 h 19"/>
                  <a:gd name="T4" fmla="*/ 0 w 30"/>
                  <a:gd name="T5" fmla="*/ 19 h 19"/>
                  <a:gd name="T6" fmla="*/ 6 w 30"/>
                  <a:gd name="T7" fmla="*/ 19 h 19"/>
                  <a:gd name="T8" fmla="*/ 30 w 30"/>
                  <a:gd name="T9" fmla="*/ 10 h 19"/>
                  <a:gd name="T10" fmla="*/ 30 w 30"/>
                  <a:gd name="T11" fmla="*/ 5 h 19"/>
                  <a:gd name="T12" fmla="*/ 24 w 30"/>
                  <a:gd name="T13" fmla="*/ 0 h 19"/>
                  <a:gd name="T14" fmla="*/ 24 w 30"/>
                  <a:gd name="T15" fmla="*/ 0 h 19"/>
                  <a:gd name="T16" fmla="*/ 0 w 30"/>
                  <a:gd name="T17" fmla="*/ 1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19"/>
                  <a:gd name="T29" fmla="*/ 30 w 3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19">
                    <a:moveTo>
                      <a:pt x="0" y="10"/>
                    </a:moveTo>
                    <a:lnTo>
                      <a:pt x="0" y="14"/>
                    </a:lnTo>
                    <a:lnTo>
                      <a:pt x="0" y="19"/>
                    </a:lnTo>
                    <a:lnTo>
                      <a:pt x="6" y="19"/>
                    </a:lnTo>
                    <a:lnTo>
                      <a:pt x="30" y="10"/>
                    </a:lnTo>
                    <a:lnTo>
                      <a:pt x="30" y="5"/>
                    </a:lnTo>
                    <a:lnTo>
                      <a:pt x="24" y="0"/>
                    </a:lnTo>
                    <a:lnTo>
                      <a:pt x="0" y="10"/>
                    </a:lnTo>
                    <a:close/>
                  </a:path>
                </a:pathLst>
              </a:custGeom>
              <a:solidFill>
                <a:schemeClr val="tx1"/>
              </a:solidFill>
              <a:ln w="9525">
                <a:solidFill>
                  <a:schemeClr val="tx1"/>
                </a:solidFill>
                <a:round/>
                <a:headEnd/>
                <a:tailEnd/>
              </a:ln>
            </p:spPr>
            <p:txBody>
              <a:bodyPr/>
              <a:lstStyle/>
              <a:p>
                <a:endParaRPr lang="zh-CN" altLang="en-US"/>
              </a:p>
            </p:txBody>
          </p:sp>
        </p:grpSp>
        <p:grpSp>
          <p:nvGrpSpPr>
            <p:cNvPr id="144442" name="Group 120"/>
            <p:cNvGrpSpPr>
              <a:grpSpLocks/>
            </p:cNvGrpSpPr>
            <p:nvPr/>
          </p:nvGrpSpPr>
          <p:grpSpPr bwMode="auto">
            <a:xfrm>
              <a:off x="4223" y="1445"/>
              <a:ext cx="12" cy="317"/>
              <a:chOff x="4223" y="1733"/>
              <a:chExt cx="12" cy="317"/>
            </a:xfrm>
          </p:grpSpPr>
          <p:sp>
            <p:nvSpPr>
              <p:cNvPr id="144524" name="Freeform 121"/>
              <p:cNvSpPr>
                <a:spLocks/>
              </p:cNvSpPr>
              <p:nvPr/>
            </p:nvSpPr>
            <p:spPr bwMode="auto">
              <a:xfrm>
                <a:off x="4223" y="2002"/>
                <a:ext cx="12" cy="48"/>
              </a:xfrm>
              <a:custGeom>
                <a:avLst/>
                <a:gdLst>
                  <a:gd name="T0" fmla="*/ 0 w 12"/>
                  <a:gd name="T1" fmla="*/ 43 h 48"/>
                  <a:gd name="T2" fmla="*/ 6 w 12"/>
                  <a:gd name="T3" fmla="*/ 48 h 48"/>
                  <a:gd name="T4" fmla="*/ 6 w 12"/>
                  <a:gd name="T5" fmla="*/ 48 h 48"/>
                  <a:gd name="T6" fmla="*/ 12 w 12"/>
                  <a:gd name="T7" fmla="*/ 43 h 48"/>
                  <a:gd name="T8" fmla="*/ 12 w 12"/>
                  <a:gd name="T9" fmla="*/ 4 h 48"/>
                  <a:gd name="T10" fmla="*/ 6 w 12"/>
                  <a:gd name="T11" fmla="*/ 0 h 48"/>
                  <a:gd name="T12" fmla="*/ 6 w 12"/>
                  <a:gd name="T13" fmla="*/ 0 h 48"/>
                  <a:gd name="T14" fmla="*/ 0 w 12"/>
                  <a:gd name="T15" fmla="*/ 4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4"/>
                    </a:lnTo>
                    <a:lnTo>
                      <a:pt x="6" y="0"/>
                    </a:lnTo>
                    <a:lnTo>
                      <a:pt x="0" y="4"/>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25" name="Freeform 122"/>
              <p:cNvSpPr>
                <a:spLocks/>
              </p:cNvSpPr>
              <p:nvPr/>
            </p:nvSpPr>
            <p:spPr bwMode="auto">
              <a:xfrm>
                <a:off x="4223" y="1934"/>
                <a:ext cx="12" cy="48"/>
              </a:xfrm>
              <a:custGeom>
                <a:avLst/>
                <a:gdLst>
                  <a:gd name="T0" fmla="*/ 0 w 12"/>
                  <a:gd name="T1" fmla="*/ 44 h 48"/>
                  <a:gd name="T2" fmla="*/ 6 w 12"/>
                  <a:gd name="T3" fmla="*/ 48 h 48"/>
                  <a:gd name="T4" fmla="*/ 6 w 12"/>
                  <a:gd name="T5" fmla="*/ 48 h 48"/>
                  <a:gd name="T6" fmla="*/ 12 w 12"/>
                  <a:gd name="T7" fmla="*/ 44 h 48"/>
                  <a:gd name="T8" fmla="*/ 12 w 12"/>
                  <a:gd name="T9" fmla="*/ 5 h 48"/>
                  <a:gd name="T10" fmla="*/ 6 w 12"/>
                  <a:gd name="T11" fmla="*/ 0 h 48"/>
                  <a:gd name="T12" fmla="*/ 6 w 12"/>
                  <a:gd name="T13" fmla="*/ 0 h 48"/>
                  <a:gd name="T14" fmla="*/ 0 w 12"/>
                  <a:gd name="T15" fmla="*/ 5 h 48"/>
                  <a:gd name="T16" fmla="*/ 0 w 12"/>
                  <a:gd name="T17" fmla="*/ 44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4"/>
                    </a:moveTo>
                    <a:lnTo>
                      <a:pt x="6" y="48"/>
                    </a:lnTo>
                    <a:lnTo>
                      <a:pt x="12" y="44"/>
                    </a:lnTo>
                    <a:lnTo>
                      <a:pt x="12" y="5"/>
                    </a:lnTo>
                    <a:lnTo>
                      <a:pt x="6" y="0"/>
                    </a:lnTo>
                    <a:lnTo>
                      <a:pt x="0" y="5"/>
                    </a:lnTo>
                    <a:lnTo>
                      <a:pt x="0" y="44"/>
                    </a:lnTo>
                    <a:close/>
                  </a:path>
                </a:pathLst>
              </a:custGeom>
              <a:solidFill>
                <a:schemeClr val="tx1"/>
              </a:solidFill>
              <a:ln w="9525">
                <a:solidFill>
                  <a:schemeClr val="tx1"/>
                </a:solidFill>
                <a:round/>
                <a:headEnd/>
                <a:tailEnd/>
              </a:ln>
            </p:spPr>
            <p:txBody>
              <a:bodyPr/>
              <a:lstStyle/>
              <a:p>
                <a:endParaRPr lang="zh-CN" altLang="en-US"/>
              </a:p>
            </p:txBody>
          </p:sp>
          <p:sp>
            <p:nvSpPr>
              <p:cNvPr id="144526" name="Freeform 123"/>
              <p:cNvSpPr>
                <a:spLocks/>
              </p:cNvSpPr>
              <p:nvPr/>
            </p:nvSpPr>
            <p:spPr bwMode="auto">
              <a:xfrm>
                <a:off x="4223" y="1867"/>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27" name="Freeform 124"/>
              <p:cNvSpPr>
                <a:spLocks/>
              </p:cNvSpPr>
              <p:nvPr/>
            </p:nvSpPr>
            <p:spPr bwMode="auto">
              <a:xfrm>
                <a:off x="4223" y="1800"/>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sp>
            <p:nvSpPr>
              <p:cNvPr id="144528" name="Freeform 125"/>
              <p:cNvSpPr>
                <a:spLocks/>
              </p:cNvSpPr>
              <p:nvPr/>
            </p:nvSpPr>
            <p:spPr bwMode="auto">
              <a:xfrm>
                <a:off x="4223" y="1733"/>
                <a:ext cx="12" cy="48"/>
              </a:xfrm>
              <a:custGeom>
                <a:avLst/>
                <a:gdLst>
                  <a:gd name="T0" fmla="*/ 0 w 12"/>
                  <a:gd name="T1" fmla="*/ 43 h 48"/>
                  <a:gd name="T2" fmla="*/ 6 w 12"/>
                  <a:gd name="T3" fmla="*/ 48 h 48"/>
                  <a:gd name="T4" fmla="*/ 6 w 12"/>
                  <a:gd name="T5" fmla="*/ 48 h 48"/>
                  <a:gd name="T6" fmla="*/ 12 w 12"/>
                  <a:gd name="T7" fmla="*/ 43 h 48"/>
                  <a:gd name="T8" fmla="*/ 12 w 12"/>
                  <a:gd name="T9" fmla="*/ 5 h 48"/>
                  <a:gd name="T10" fmla="*/ 6 w 12"/>
                  <a:gd name="T11" fmla="*/ 0 h 48"/>
                  <a:gd name="T12" fmla="*/ 6 w 12"/>
                  <a:gd name="T13" fmla="*/ 0 h 48"/>
                  <a:gd name="T14" fmla="*/ 0 w 12"/>
                  <a:gd name="T15" fmla="*/ 5 h 48"/>
                  <a:gd name="T16" fmla="*/ 0 w 12"/>
                  <a:gd name="T17" fmla="*/ 43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48"/>
                  <a:gd name="T29" fmla="*/ 12 w 1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48">
                    <a:moveTo>
                      <a:pt x="0" y="43"/>
                    </a:moveTo>
                    <a:lnTo>
                      <a:pt x="6" y="48"/>
                    </a:lnTo>
                    <a:lnTo>
                      <a:pt x="12" y="43"/>
                    </a:lnTo>
                    <a:lnTo>
                      <a:pt x="12" y="5"/>
                    </a:lnTo>
                    <a:lnTo>
                      <a:pt x="6" y="0"/>
                    </a:lnTo>
                    <a:lnTo>
                      <a:pt x="0" y="5"/>
                    </a:lnTo>
                    <a:lnTo>
                      <a:pt x="0" y="43"/>
                    </a:lnTo>
                    <a:close/>
                  </a:path>
                </a:pathLst>
              </a:custGeom>
              <a:solidFill>
                <a:schemeClr val="tx1"/>
              </a:solidFill>
              <a:ln w="9525">
                <a:solidFill>
                  <a:schemeClr val="tx1"/>
                </a:solidFill>
                <a:round/>
                <a:headEnd/>
                <a:tailEnd/>
              </a:ln>
            </p:spPr>
            <p:txBody>
              <a:bodyPr/>
              <a:lstStyle/>
              <a:p>
                <a:endParaRPr lang="zh-CN" altLang="en-US"/>
              </a:p>
            </p:txBody>
          </p:sp>
        </p:grpSp>
        <p:grpSp>
          <p:nvGrpSpPr>
            <p:cNvPr id="144443" name="Group 126"/>
            <p:cNvGrpSpPr>
              <a:grpSpLocks/>
            </p:cNvGrpSpPr>
            <p:nvPr/>
          </p:nvGrpSpPr>
          <p:grpSpPr bwMode="auto">
            <a:xfrm>
              <a:off x="3886" y="1958"/>
              <a:ext cx="78" cy="149"/>
              <a:chOff x="3886" y="2246"/>
              <a:chExt cx="78" cy="149"/>
            </a:xfrm>
          </p:grpSpPr>
          <p:sp>
            <p:nvSpPr>
              <p:cNvPr id="144521" name="Freeform 127"/>
              <p:cNvSpPr>
                <a:spLocks/>
              </p:cNvSpPr>
              <p:nvPr/>
            </p:nvSpPr>
            <p:spPr bwMode="auto">
              <a:xfrm>
                <a:off x="3886" y="2246"/>
                <a:ext cx="30" cy="44"/>
              </a:xfrm>
              <a:custGeom>
                <a:avLst/>
                <a:gdLst>
                  <a:gd name="T0" fmla="*/ 12 w 30"/>
                  <a:gd name="T1" fmla="*/ 5 h 44"/>
                  <a:gd name="T2" fmla="*/ 6 w 30"/>
                  <a:gd name="T3" fmla="*/ 0 h 44"/>
                  <a:gd name="T4" fmla="*/ 6 w 30"/>
                  <a:gd name="T5" fmla="*/ 0 h 44"/>
                  <a:gd name="T6" fmla="*/ 0 w 30"/>
                  <a:gd name="T7" fmla="*/ 5 h 44"/>
                  <a:gd name="T8" fmla="*/ 18 w 30"/>
                  <a:gd name="T9" fmla="*/ 39 h 44"/>
                  <a:gd name="T10" fmla="*/ 18 w 30"/>
                  <a:gd name="T11" fmla="*/ 44 h 44"/>
                  <a:gd name="T12" fmla="*/ 24 w 30"/>
                  <a:gd name="T13" fmla="*/ 44 h 44"/>
                  <a:gd name="T14" fmla="*/ 30 w 30"/>
                  <a:gd name="T15" fmla="*/ 39 h 44"/>
                  <a:gd name="T16" fmla="*/ 12 w 30"/>
                  <a:gd name="T17" fmla="*/ 5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4"/>
                  <a:gd name="T29" fmla="*/ 30 w 30"/>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4">
                    <a:moveTo>
                      <a:pt x="12" y="5"/>
                    </a:moveTo>
                    <a:lnTo>
                      <a:pt x="6" y="0"/>
                    </a:lnTo>
                    <a:lnTo>
                      <a:pt x="0" y="5"/>
                    </a:lnTo>
                    <a:lnTo>
                      <a:pt x="18" y="39"/>
                    </a:lnTo>
                    <a:lnTo>
                      <a:pt x="18" y="44"/>
                    </a:lnTo>
                    <a:lnTo>
                      <a:pt x="24" y="44"/>
                    </a:lnTo>
                    <a:lnTo>
                      <a:pt x="30" y="39"/>
                    </a:lnTo>
                    <a:lnTo>
                      <a:pt x="12" y="5"/>
                    </a:lnTo>
                    <a:close/>
                  </a:path>
                </a:pathLst>
              </a:custGeom>
              <a:solidFill>
                <a:schemeClr val="tx1"/>
              </a:solidFill>
              <a:ln w="9525">
                <a:solidFill>
                  <a:schemeClr val="tx1"/>
                </a:solidFill>
                <a:round/>
                <a:headEnd/>
                <a:tailEnd/>
              </a:ln>
            </p:spPr>
            <p:txBody>
              <a:bodyPr/>
              <a:lstStyle/>
              <a:p>
                <a:endParaRPr lang="zh-CN" altLang="en-US"/>
              </a:p>
            </p:txBody>
          </p:sp>
          <p:sp>
            <p:nvSpPr>
              <p:cNvPr id="144522" name="Freeform 128"/>
              <p:cNvSpPr>
                <a:spLocks/>
              </p:cNvSpPr>
              <p:nvPr/>
            </p:nvSpPr>
            <p:spPr bwMode="auto">
              <a:xfrm>
                <a:off x="3916" y="2309"/>
                <a:ext cx="30" cy="48"/>
              </a:xfrm>
              <a:custGeom>
                <a:avLst/>
                <a:gdLst>
                  <a:gd name="T0" fmla="*/ 12 w 30"/>
                  <a:gd name="T1" fmla="*/ 5 h 48"/>
                  <a:gd name="T2" fmla="*/ 6 w 30"/>
                  <a:gd name="T3" fmla="*/ 0 h 48"/>
                  <a:gd name="T4" fmla="*/ 0 w 30"/>
                  <a:gd name="T5" fmla="*/ 0 h 48"/>
                  <a:gd name="T6" fmla="*/ 0 w 30"/>
                  <a:gd name="T7" fmla="*/ 5 h 48"/>
                  <a:gd name="T8" fmla="*/ 18 w 30"/>
                  <a:gd name="T9" fmla="*/ 43 h 48"/>
                  <a:gd name="T10" fmla="*/ 18 w 30"/>
                  <a:gd name="T11" fmla="*/ 48 h 48"/>
                  <a:gd name="T12" fmla="*/ 24 w 30"/>
                  <a:gd name="T13" fmla="*/ 48 h 48"/>
                  <a:gd name="T14" fmla="*/ 30 w 30"/>
                  <a:gd name="T15" fmla="*/ 43 h 48"/>
                  <a:gd name="T16" fmla="*/ 12 w 30"/>
                  <a:gd name="T17" fmla="*/ 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48"/>
                  <a:gd name="T29" fmla="*/ 30 w 3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48">
                    <a:moveTo>
                      <a:pt x="12" y="5"/>
                    </a:moveTo>
                    <a:lnTo>
                      <a:pt x="6" y="0"/>
                    </a:lnTo>
                    <a:lnTo>
                      <a:pt x="0" y="0"/>
                    </a:lnTo>
                    <a:lnTo>
                      <a:pt x="0" y="5"/>
                    </a:lnTo>
                    <a:lnTo>
                      <a:pt x="18" y="43"/>
                    </a:lnTo>
                    <a:lnTo>
                      <a:pt x="18" y="48"/>
                    </a:lnTo>
                    <a:lnTo>
                      <a:pt x="24" y="48"/>
                    </a:lnTo>
                    <a:lnTo>
                      <a:pt x="30" y="43"/>
                    </a:lnTo>
                    <a:lnTo>
                      <a:pt x="12" y="5"/>
                    </a:lnTo>
                    <a:close/>
                  </a:path>
                </a:pathLst>
              </a:custGeom>
              <a:solidFill>
                <a:schemeClr val="tx1"/>
              </a:solidFill>
              <a:ln w="9525">
                <a:solidFill>
                  <a:schemeClr val="tx1"/>
                </a:solidFill>
                <a:round/>
                <a:headEnd/>
                <a:tailEnd/>
              </a:ln>
            </p:spPr>
            <p:txBody>
              <a:bodyPr/>
              <a:lstStyle/>
              <a:p>
                <a:endParaRPr lang="zh-CN" altLang="en-US"/>
              </a:p>
            </p:txBody>
          </p:sp>
          <p:sp>
            <p:nvSpPr>
              <p:cNvPr id="144523" name="Freeform 129"/>
              <p:cNvSpPr>
                <a:spLocks/>
              </p:cNvSpPr>
              <p:nvPr/>
            </p:nvSpPr>
            <p:spPr bwMode="auto">
              <a:xfrm>
                <a:off x="3946" y="2371"/>
                <a:ext cx="18" cy="24"/>
              </a:xfrm>
              <a:custGeom>
                <a:avLst/>
                <a:gdLst>
                  <a:gd name="T0" fmla="*/ 12 w 18"/>
                  <a:gd name="T1" fmla="*/ 5 h 24"/>
                  <a:gd name="T2" fmla="*/ 6 w 18"/>
                  <a:gd name="T3" fmla="*/ 0 h 24"/>
                  <a:gd name="T4" fmla="*/ 0 w 18"/>
                  <a:gd name="T5" fmla="*/ 0 h 24"/>
                  <a:gd name="T6" fmla="*/ 0 w 18"/>
                  <a:gd name="T7" fmla="*/ 5 h 24"/>
                  <a:gd name="T8" fmla="*/ 6 w 18"/>
                  <a:gd name="T9" fmla="*/ 19 h 24"/>
                  <a:gd name="T10" fmla="*/ 12 w 18"/>
                  <a:gd name="T11" fmla="*/ 24 h 24"/>
                  <a:gd name="T12" fmla="*/ 12 w 18"/>
                  <a:gd name="T13" fmla="*/ 24 h 24"/>
                  <a:gd name="T14" fmla="*/ 18 w 18"/>
                  <a:gd name="T15" fmla="*/ 19 h 24"/>
                  <a:gd name="T16" fmla="*/ 12 w 18"/>
                  <a:gd name="T17" fmla="*/ 5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2" y="5"/>
                    </a:moveTo>
                    <a:lnTo>
                      <a:pt x="6" y="0"/>
                    </a:lnTo>
                    <a:lnTo>
                      <a:pt x="0" y="0"/>
                    </a:lnTo>
                    <a:lnTo>
                      <a:pt x="0" y="5"/>
                    </a:lnTo>
                    <a:lnTo>
                      <a:pt x="6" y="19"/>
                    </a:lnTo>
                    <a:lnTo>
                      <a:pt x="12" y="24"/>
                    </a:lnTo>
                    <a:lnTo>
                      <a:pt x="18" y="19"/>
                    </a:lnTo>
                    <a:lnTo>
                      <a:pt x="12" y="5"/>
                    </a:lnTo>
                    <a:close/>
                  </a:path>
                </a:pathLst>
              </a:custGeom>
              <a:solidFill>
                <a:schemeClr val="tx1"/>
              </a:solidFill>
              <a:ln w="9525">
                <a:solidFill>
                  <a:schemeClr val="tx1"/>
                </a:solidFill>
                <a:round/>
                <a:headEnd/>
                <a:tailEnd/>
              </a:ln>
            </p:spPr>
            <p:txBody>
              <a:bodyPr/>
              <a:lstStyle/>
              <a:p>
                <a:endParaRPr lang="zh-CN" altLang="en-US"/>
              </a:p>
            </p:txBody>
          </p:sp>
        </p:grpSp>
        <p:grpSp>
          <p:nvGrpSpPr>
            <p:cNvPr id="144444" name="Group 130"/>
            <p:cNvGrpSpPr>
              <a:grpSpLocks/>
            </p:cNvGrpSpPr>
            <p:nvPr/>
          </p:nvGrpSpPr>
          <p:grpSpPr bwMode="auto">
            <a:xfrm>
              <a:off x="3436" y="1426"/>
              <a:ext cx="799" cy="9"/>
              <a:chOff x="3436" y="1714"/>
              <a:chExt cx="799" cy="9"/>
            </a:xfrm>
          </p:grpSpPr>
          <p:sp>
            <p:nvSpPr>
              <p:cNvPr id="144511" name="Freeform 131"/>
              <p:cNvSpPr>
                <a:spLocks/>
              </p:cNvSpPr>
              <p:nvPr/>
            </p:nvSpPr>
            <p:spPr bwMode="auto">
              <a:xfrm>
                <a:off x="3436" y="1714"/>
                <a:ext cx="60" cy="9"/>
              </a:xfrm>
              <a:custGeom>
                <a:avLst/>
                <a:gdLst>
                  <a:gd name="T0" fmla="*/ 12 w 60"/>
                  <a:gd name="T1" fmla="*/ 0 h 9"/>
                  <a:gd name="T2" fmla="*/ 6 w 60"/>
                  <a:gd name="T3" fmla="*/ 0 h 9"/>
                  <a:gd name="T4" fmla="*/ 0 w 60"/>
                  <a:gd name="T5" fmla="*/ 4 h 9"/>
                  <a:gd name="T6" fmla="*/ 6 w 60"/>
                  <a:gd name="T7" fmla="*/ 9 h 9"/>
                  <a:gd name="T8" fmla="*/ 48 w 60"/>
                  <a:gd name="T9" fmla="*/ 9 h 9"/>
                  <a:gd name="T10" fmla="*/ 54 w 60"/>
                  <a:gd name="T11" fmla="*/ 9 h 9"/>
                  <a:gd name="T12" fmla="*/ 60 w 60"/>
                  <a:gd name="T13" fmla="*/ 4 h 9"/>
                  <a:gd name="T14" fmla="*/ 54 w 60"/>
                  <a:gd name="T15" fmla="*/ 0 h 9"/>
                  <a:gd name="T16" fmla="*/ 12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12" y="0"/>
                    </a:moveTo>
                    <a:lnTo>
                      <a:pt x="6" y="0"/>
                    </a:lnTo>
                    <a:lnTo>
                      <a:pt x="0" y="4"/>
                    </a:lnTo>
                    <a:lnTo>
                      <a:pt x="6" y="9"/>
                    </a:lnTo>
                    <a:lnTo>
                      <a:pt x="48" y="9"/>
                    </a:lnTo>
                    <a:lnTo>
                      <a:pt x="54" y="9"/>
                    </a:lnTo>
                    <a:lnTo>
                      <a:pt x="60" y="4"/>
                    </a:lnTo>
                    <a:lnTo>
                      <a:pt x="54" y="0"/>
                    </a:lnTo>
                    <a:lnTo>
                      <a:pt x="12" y="0"/>
                    </a:lnTo>
                    <a:close/>
                  </a:path>
                </a:pathLst>
              </a:custGeom>
              <a:solidFill>
                <a:schemeClr val="tx1"/>
              </a:solidFill>
              <a:ln w="9525">
                <a:solidFill>
                  <a:schemeClr val="tx1"/>
                </a:solidFill>
                <a:round/>
                <a:headEnd/>
                <a:tailEnd/>
              </a:ln>
            </p:spPr>
            <p:txBody>
              <a:bodyPr/>
              <a:lstStyle/>
              <a:p>
                <a:endParaRPr lang="zh-CN" altLang="en-US"/>
              </a:p>
            </p:txBody>
          </p:sp>
          <p:sp>
            <p:nvSpPr>
              <p:cNvPr id="144512" name="Freeform 132"/>
              <p:cNvSpPr>
                <a:spLocks/>
              </p:cNvSpPr>
              <p:nvPr/>
            </p:nvSpPr>
            <p:spPr bwMode="auto">
              <a:xfrm>
                <a:off x="3520"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3" name="Freeform 133"/>
              <p:cNvSpPr>
                <a:spLocks/>
              </p:cNvSpPr>
              <p:nvPr/>
            </p:nvSpPr>
            <p:spPr bwMode="auto">
              <a:xfrm>
                <a:off x="3604"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4" name="Freeform 134"/>
              <p:cNvSpPr>
                <a:spLocks/>
              </p:cNvSpPr>
              <p:nvPr/>
            </p:nvSpPr>
            <p:spPr bwMode="auto">
              <a:xfrm>
                <a:off x="3688"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5" name="Freeform 135"/>
              <p:cNvSpPr>
                <a:spLocks/>
              </p:cNvSpPr>
              <p:nvPr/>
            </p:nvSpPr>
            <p:spPr bwMode="auto">
              <a:xfrm>
                <a:off x="3772"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6" name="Freeform 136"/>
              <p:cNvSpPr>
                <a:spLocks/>
              </p:cNvSpPr>
              <p:nvPr/>
            </p:nvSpPr>
            <p:spPr bwMode="auto">
              <a:xfrm>
                <a:off x="3856"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7" name="Freeform 137"/>
              <p:cNvSpPr>
                <a:spLocks/>
              </p:cNvSpPr>
              <p:nvPr/>
            </p:nvSpPr>
            <p:spPr bwMode="auto">
              <a:xfrm>
                <a:off x="3940" y="1714"/>
                <a:ext cx="61" cy="9"/>
              </a:xfrm>
              <a:custGeom>
                <a:avLst/>
                <a:gdLst>
                  <a:gd name="T0" fmla="*/ 6 w 61"/>
                  <a:gd name="T1" fmla="*/ 0 h 9"/>
                  <a:gd name="T2" fmla="*/ 0 w 61"/>
                  <a:gd name="T3" fmla="*/ 0 h 9"/>
                  <a:gd name="T4" fmla="*/ 0 w 61"/>
                  <a:gd name="T5" fmla="*/ 4 h 9"/>
                  <a:gd name="T6" fmla="*/ 0 w 61"/>
                  <a:gd name="T7" fmla="*/ 9 h 9"/>
                  <a:gd name="T8" fmla="*/ 49 w 61"/>
                  <a:gd name="T9" fmla="*/ 9 h 9"/>
                  <a:gd name="T10" fmla="*/ 55 w 61"/>
                  <a:gd name="T11" fmla="*/ 9 h 9"/>
                  <a:gd name="T12" fmla="*/ 61 w 61"/>
                  <a:gd name="T13" fmla="*/ 4 h 9"/>
                  <a:gd name="T14" fmla="*/ 55 w 61"/>
                  <a:gd name="T15" fmla="*/ 0 h 9"/>
                  <a:gd name="T16" fmla="*/ 6 w 61"/>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9"/>
                  <a:gd name="T29" fmla="*/ 61 w 6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9">
                    <a:moveTo>
                      <a:pt x="6" y="0"/>
                    </a:moveTo>
                    <a:lnTo>
                      <a:pt x="0" y="0"/>
                    </a:lnTo>
                    <a:lnTo>
                      <a:pt x="0" y="4"/>
                    </a:lnTo>
                    <a:lnTo>
                      <a:pt x="0" y="9"/>
                    </a:lnTo>
                    <a:lnTo>
                      <a:pt x="49" y="9"/>
                    </a:lnTo>
                    <a:lnTo>
                      <a:pt x="55" y="9"/>
                    </a:lnTo>
                    <a:lnTo>
                      <a:pt x="61" y="4"/>
                    </a:lnTo>
                    <a:lnTo>
                      <a:pt x="55"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8" name="Freeform 138"/>
              <p:cNvSpPr>
                <a:spLocks/>
              </p:cNvSpPr>
              <p:nvPr/>
            </p:nvSpPr>
            <p:spPr bwMode="auto">
              <a:xfrm>
                <a:off x="4025"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19" name="Freeform 139"/>
              <p:cNvSpPr>
                <a:spLocks/>
              </p:cNvSpPr>
              <p:nvPr/>
            </p:nvSpPr>
            <p:spPr bwMode="auto">
              <a:xfrm>
                <a:off x="4109" y="1714"/>
                <a:ext cx="60" cy="9"/>
              </a:xfrm>
              <a:custGeom>
                <a:avLst/>
                <a:gdLst>
                  <a:gd name="T0" fmla="*/ 6 w 60"/>
                  <a:gd name="T1" fmla="*/ 0 h 9"/>
                  <a:gd name="T2" fmla="*/ 0 w 60"/>
                  <a:gd name="T3" fmla="*/ 0 h 9"/>
                  <a:gd name="T4" fmla="*/ 0 w 60"/>
                  <a:gd name="T5" fmla="*/ 4 h 9"/>
                  <a:gd name="T6" fmla="*/ 0 w 60"/>
                  <a:gd name="T7" fmla="*/ 9 h 9"/>
                  <a:gd name="T8" fmla="*/ 48 w 60"/>
                  <a:gd name="T9" fmla="*/ 9 h 9"/>
                  <a:gd name="T10" fmla="*/ 54 w 60"/>
                  <a:gd name="T11" fmla="*/ 9 h 9"/>
                  <a:gd name="T12" fmla="*/ 60 w 60"/>
                  <a:gd name="T13" fmla="*/ 4 h 9"/>
                  <a:gd name="T14" fmla="*/ 54 w 60"/>
                  <a:gd name="T15" fmla="*/ 0 h 9"/>
                  <a:gd name="T16" fmla="*/ 6 w 60"/>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9"/>
                  <a:gd name="T29" fmla="*/ 60 w 6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9">
                    <a:moveTo>
                      <a:pt x="6" y="0"/>
                    </a:moveTo>
                    <a:lnTo>
                      <a:pt x="0" y="0"/>
                    </a:lnTo>
                    <a:lnTo>
                      <a:pt x="0" y="4"/>
                    </a:lnTo>
                    <a:lnTo>
                      <a:pt x="0" y="9"/>
                    </a:lnTo>
                    <a:lnTo>
                      <a:pt x="48" y="9"/>
                    </a:lnTo>
                    <a:lnTo>
                      <a:pt x="54" y="9"/>
                    </a:lnTo>
                    <a:lnTo>
                      <a:pt x="60" y="4"/>
                    </a:lnTo>
                    <a:lnTo>
                      <a:pt x="54" y="0"/>
                    </a:lnTo>
                    <a:lnTo>
                      <a:pt x="6" y="0"/>
                    </a:lnTo>
                    <a:close/>
                  </a:path>
                </a:pathLst>
              </a:custGeom>
              <a:solidFill>
                <a:schemeClr val="tx1"/>
              </a:solidFill>
              <a:ln w="9525">
                <a:solidFill>
                  <a:schemeClr val="tx1"/>
                </a:solidFill>
                <a:round/>
                <a:headEnd/>
                <a:tailEnd/>
              </a:ln>
            </p:spPr>
            <p:txBody>
              <a:bodyPr/>
              <a:lstStyle/>
              <a:p>
                <a:endParaRPr lang="zh-CN" altLang="en-US"/>
              </a:p>
            </p:txBody>
          </p:sp>
          <p:sp>
            <p:nvSpPr>
              <p:cNvPr id="144520" name="Freeform 140"/>
              <p:cNvSpPr>
                <a:spLocks/>
              </p:cNvSpPr>
              <p:nvPr/>
            </p:nvSpPr>
            <p:spPr bwMode="auto">
              <a:xfrm>
                <a:off x="4193" y="1714"/>
                <a:ext cx="42" cy="9"/>
              </a:xfrm>
              <a:custGeom>
                <a:avLst/>
                <a:gdLst>
                  <a:gd name="T0" fmla="*/ 6 w 42"/>
                  <a:gd name="T1" fmla="*/ 0 h 9"/>
                  <a:gd name="T2" fmla="*/ 0 w 42"/>
                  <a:gd name="T3" fmla="*/ 0 h 9"/>
                  <a:gd name="T4" fmla="*/ 0 w 42"/>
                  <a:gd name="T5" fmla="*/ 4 h 9"/>
                  <a:gd name="T6" fmla="*/ 0 w 42"/>
                  <a:gd name="T7" fmla="*/ 9 h 9"/>
                  <a:gd name="T8" fmla="*/ 36 w 42"/>
                  <a:gd name="T9" fmla="*/ 9 h 9"/>
                  <a:gd name="T10" fmla="*/ 36 w 42"/>
                  <a:gd name="T11" fmla="*/ 9 h 9"/>
                  <a:gd name="T12" fmla="*/ 42 w 42"/>
                  <a:gd name="T13" fmla="*/ 4 h 9"/>
                  <a:gd name="T14" fmla="*/ 42 w 42"/>
                  <a:gd name="T15" fmla="*/ 0 h 9"/>
                  <a:gd name="T16" fmla="*/ 6 w 42"/>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9"/>
                  <a:gd name="T29" fmla="*/ 42 w 42"/>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9">
                    <a:moveTo>
                      <a:pt x="6" y="0"/>
                    </a:moveTo>
                    <a:lnTo>
                      <a:pt x="0" y="0"/>
                    </a:lnTo>
                    <a:lnTo>
                      <a:pt x="0" y="4"/>
                    </a:lnTo>
                    <a:lnTo>
                      <a:pt x="0" y="9"/>
                    </a:lnTo>
                    <a:lnTo>
                      <a:pt x="36" y="9"/>
                    </a:lnTo>
                    <a:lnTo>
                      <a:pt x="42" y="4"/>
                    </a:lnTo>
                    <a:lnTo>
                      <a:pt x="42" y="0"/>
                    </a:lnTo>
                    <a:lnTo>
                      <a:pt x="6" y="0"/>
                    </a:lnTo>
                    <a:close/>
                  </a:path>
                </a:pathLst>
              </a:custGeom>
              <a:solidFill>
                <a:schemeClr val="tx1"/>
              </a:solidFill>
              <a:ln w="9525">
                <a:solidFill>
                  <a:schemeClr val="tx1"/>
                </a:solidFill>
                <a:round/>
                <a:headEnd/>
                <a:tailEnd/>
              </a:ln>
            </p:spPr>
            <p:txBody>
              <a:bodyPr/>
              <a:lstStyle/>
              <a:p>
                <a:endParaRPr lang="zh-CN" altLang="en-US"/>
              </a:p>
            </p:txBody>
          </p:sp>
        </p:grpSp>
        <p:sp>
          <p:nvSpPr>
            <p:cNvPr id="144445" name="Line 141"/>
            <p:cNvSpPr>
              <a:spLocks noChangeShapeType="1"/>
            </p:cNvSpPr>
            <p:nvPr/>
          </p:nvSpPr>
          <p:spPr bwMode="auto">
            <a:xfrm>
              <a:off x="3508" y="1493"/>
              <a:ext cx="655" cy="1"/>
            </a:xfrm>
            <a:prstGeom prst="line">
              <a:avLst/>
            </a:prstGeom>
            <a:noFill/>
            <a:ln w="19050">
              <a:solidFill>
                <a:schemeClr val="tx1"/>
              </a:solidFill>
              <a:round/>
              <a:headEnd/>
              <a:tailEnd/>
            </a:ln>
          </p:spPr>
          <p:txBody>
            <a:bodyPr/>
            <a:lstStyle/>
            <a:p>
              <a:endParaRPr lang="zh-CN" altLang="en-US"/>
            </a:p>
          </p:txBody>
        </p:sp>
        <p:grpSp>
          <p:nvGrpSpPr>
            <p:cNvPr id="144446" name="Group 142"/>
            <p:cNvGrpSpPr>
              <a:grpSpLocks/>
            </p:cNvGrpSpPr>
            <p:nvPr/>
          </p:nvGrpSpPr>
          <p:grpSpPr bwMode="auto">
            <a:xfrm>
              <a:off x="3706" y="2088"/>
              <a:ext cx="252" cy="62"/>
              <a:chOff x="3706" y="2376"/>
              <a:chExt cx="252" cy="62"/>
            </a:xfrm>
          </p:grpSpPr>
          <p:sp>
            <p:nvSpPr>
              <p:cNvPr id="144507" name="Freeform 143"/>
              <p:cNvSpPr>
                <a:spLocks/>
              </p:cNvSpPr>
              <p:nvPr/>
            </p:nvSpPr>
            <p:spPr bwMode="auto">
              <a:xfrm>
                <a:off x="3706" y="2400"/>
                <a:ext cx="60" cy="10"/>
              </a:xfrm>
              <a:custGeom>
                <a:avLst/>
                <a:gdLst>
                  <a:gd name="T0" fmla="*/ 12 w 60"/>
                  <a:gd name="T1" fmla="*/ 0 h 10"/>
                  <a:gd name="T2" fmla="*/ 6 w 60"/>
                  <a:gd name="T3" fmla="*/ 0 h 10"/>
                  <a:gd name="T4" fmla="*/ 0 w 60"/>
                  <a:gd name="T5" fmla="*/ 5 h 10"/>
                  <a:gd name="T6" fmla="*/ 6 w 60"/>
                  <a:gd name="T7" fmla="*/ 10 h 10"/>
                  <a:gd name="T8" fmla="*/ 48 w 60"/>
                  <a:gd name="T9" fmla="*/ 10 h 10"/>
                  <a:gd name="T10" fmla="*/ 54 w 60"/>
                  <a:gd name="T11" fmla="*/ 10 h 10"/>
                  <a:gd name="T12" fmla="*/ 60 w 60"/>
                  <a:gd name="T13" fmla="*/ 5 h 10"/>
                  <a:gd name="T14" fmla="*/ 54 w 60"/>
                  <a:gd name="T15" fmla="*/ 0 h 10"/>
                  <a:gd name="T16" fmla="*/ 12 w 60"/>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10"/>
                  <a:gd name="T29" fmla="*/ 60 w 6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10">
                    <a:moveTo>
                      <a:pt x="12" y="0"/>
                    </a:moveTo>
                    <a:lnTo>
                      <a:pt x="6" y="0"/>
                    </a:lnTo>
                    <a:lnTo>
                      <a:pt x="0" y="5"/>
                    </a:lnTo>
                    <a:lnTo>
                      <a:pt x="6" y="10"/>
                    </a:lnTo>
                    <a:lnTo>
                      <a:pt x="48" y="10"/>
                    </a:lnTo>
                    <a:lnTo>
                      <a:pt x="54" y="10"/>
                    </a:lnTo>
                    <a:lnTo>
                      <a:pt x="60" y="5"/>
                    </a:lnTo>
                    <a:lnTo>
                      <a:pt x="54" y="0"/>
                    </a:lnTo>
                    <a:lnTo>
                      <a:pt x="12" y="0"/>
                    </a:lnTo>
                    <a:close/>
                  </a:path>
                </a:pathLst>
              </a:custGeom>
              <a:solidFill>
                <a:schemeClr val="folHlink"/>
              </a:solidFill>
              <a:ln w="9525">
                <a:solidFill>
                  <a:schemeClr val="folHlink"/>
                </a:solidFill>
                <a:round/>
                <a:headEnd/>
                <a:tailEnd/>
              </a:ln>
            </p:spPr>
            <p:txBody>
              <a:bodyPr/>
              <a:lstStyle/>
              <a:p>
                <a:endParaRPr lang="zh-CN" altLang="en-US"/>
              </a:p>
            </p:txBody>
          </p:sp>
          <p:sp>
            <p:nvSpPr>
              <p:cNvPr id="144508" name="Freeform 144"/>
              <p:cNvSpPr>
                <a:spLocks/>
              </p:cNvSpPr>
              <p:nvPr/>
            </p:nvSpPr>
            <p:spPr bwMode="auto">
              <a:xfrm>
                <a:off x="3790" y="2400"/>
                <a:ext cx="60" cy="10"/>
              </a:xfrm>
              <a:custGeom>
                <a:avLst/>
                <a:gdLst>
                  <a:gd name="T0" fmla="*/ 6 w 60"/>
                  <a:gd name="T1" fmla="*/ 0 h 10"/>
                  <a:gd name="T2" fmla="*/ 0 w 60"/>
                  <a:gd name="T3" fmla="*/ 0 h 10"/>
                  <a:gd name="T4" fmla="*/ 0 w 60"/>
                  <a:gd name="T5" fmla="*/ 5 h 10"/>
                  <a:gd name="T6" fmla="*/ 0 w 60"/>
                  <a:gd name="T7" fmla="*/ 10 h 10"/>
                  <a:gd name="T8" fmla="*/ 48 w 60"/>
                  <a:gd name="T9" fmla="*/ 10 h 10"/>
                  <a:gd name="T10" fmla="*/ 54 w 60"/>
                  <a:gd name="T11" fmla="*/ 10 h 10"/>
                  <a:gd name="T12" fmla="*/ 60 w 60"/>
                  <a:gd name="T13" fmla="*/ 5 h 10"/>
                  <a:gd name="T14" fmla="*/ 54 w 60"/>
                  <a:gd name="T15" fmla="*/ 0 h 10"/>
                  <a:gd name="T16" fmla="*/ 6 w 60"/>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10"/>
                  <a:gd name="T29" fmla="*/ 60 w 6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10">
                    <a:moveTo>
                      <a:pt x="6" y="0"/>
                    </a:moveTo>
                    <a:lnTo>
                      <a:pt x="0" y="0"/>
                    </a:lnTo>
                    <a:lnTo>
                      <a:pt x="0" y="5"/>
                    </a:lnTo>
                    <a:lnTo>
                      <a:pt x="0" y="10"/>
                    </a:lnTo>
                    <a:lnTo>
                      <a:pt x="48" y="10"/>
                    </a:lnTo>
                    <a:lnTo>
                      <a:pt x="54" y="10"/>
                    </a:lnTo>
                    <a:lnTo>
                      <a:pt x="60" y="5"/>
                    </a:lnTo>
                    <a:lnTo>
                      <a:pt x="54" y="0"/>
                    </a:lnTo>
                    <a:lnTo>
                      <a:pt x="6" y="0"/>
                    </a:lnTo>
                    <a:close/>
                  </a:path>
                </a:pathLst>
              </a:custGeom>
              <a:solidFill>
                <a:schemeClr val="folHlink"/>
              </a:solidFill>
              <a:ln w="9525">
                <a:solidFill>
                  <a:schemeClr val="folHlink"/>
                </a:solidFill>
                <a:round/>
                <a:headEnd/>
                <a:tailEnd/>
              </a:ln>
            </p:spPr>
            <p:txBody>
              <a:bodyPr/>
              <a:lstStyle/>
              <a:p>
                <a:endParaRPr lang="zh-CN" altLang="en-US"/>
              </a:p>
            </p:txBody>
          </p:sp>
          <p:sp>
            <p:nvSpPr>
              <p:cNvPr id="144509" name="Freeform 145"/>
              <p:cNvSpPr>
                <a:spLocks/>
              </p:cNvSpPr>
              <p:nvPr/>
            </p:nvSpPr>
            <p:spPr bwMode="auto">
              <a:xfrm>
                <a:off x="3874" y="2400"/>
                <a:ext cx="60" cy="10"/>
              </a:xfrm>
              <a:custGeom>
                <a:avLst/>
                <a:gdLst>
                  <a:gd name="T0" fmla="*/ 6 w 60"/>
                  <a:gd name="T1" fmla="*/ 0 h 10"/>
                  <a:gd name="T2" fmla="*/ 0 w 60"/>
                  <a:gd name="T3" fmla="*/ 0 h 10"/>
                  <a:gd name="T4" fmla="*/ 0 w 60"/>
                  <a:gd name="T5" fmla="*/ 5 h 10"/>
                  <a:gd name="T6" fmla="*/ 0 w 60"/>
                  <a:gd name="T7" fmla="*/ 10 h 10"/>
                  <a:gd name="T8" fmla="*/ 48 w 60"/>
                  <a:gd name="T9" fmla="*/ 10 h 10"/>
                  <a:gd name="T10" fmla="*/ 54 w 60"/>
                  <a:gd name="T11" fmla="*/ 10 h 10"/>
                  <a:gd name="T12" fmla="*/ 60 w 60"/>
                  <a:gd name="T13" fmla="*/ 5 h 10"/>
                  <a:gd name="T14" fmla="*/ 54 w 60"/>
                  <a:gd name="T15" fmla="*/ 0 h 10"/>
                  <a:gd name="T16" fmla="*/ 6 w 60"/>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10"/>
                  <a:gd name="T29" fmla="*/ 60 w 6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10">
                    <a:moveTo>
                      <a:pt x="6" y="0"/>
                    </a:moveTo>
                    <a:lnTo>
                      <a:pt x="0" y="0"/>
                    </a:lnTo>
                    <a:lnTo>
                      <a:pt x="0" y="5"/>
                    </a:lnTo>
                    <a:lnTo>
                      <a:pt x="0" y="10"/>
                    </a:lnTo>
                    <a:lnTo>
                      <a:pt x="48" y="10"/>
                    </a:lnTo>
                    <a:lnTo>
                      <a:pt x="54" y="10"/>
                    </a:lnTo>
                    <a:lnTo>
                      <a:pt x="60" y="5"/>
                    </a:lnTo>
                    <a:lnTo>
                      <a:pt x="54" y="0"/>
                    </a:lnTo>
                    <a:lnTo>
                      <a:pt x="6" y="0"/>
                    </a:lnTo>
                    <a:close/>
                  </a:path>
                </a:pathLst>
              </a:custGeom>
              <a:solidFill>
                <a:schemeClr val="folHlink"/>
              </a:solidFill>
              <a:ln w="9525">
                <a:solidFill>
                  <a:schemeClr val="folHlink"/>
                </a:solidFill>
                <a:round/>
                <a:headEnd/>
                <a:tailEnd/>
              </a:ln>
            </p:spPr>
            <p:txBody>
              <a:bodyPr/>
              <a:lstStyle/>
              <a:p>
                <a:endParaRPr lang="zh-CN" altLang="en-US"/>
              </a:p>
            </p:txBody>
          </p:sp>
          <p:sp>
            <p:nvSpPr>
              <p:cNvPr id="144510" name="Freeform 146"/>
              <p:cNvSpPr>
                <a:spLocks/>
              </p:cNvSpPr>
              <p:nvPr/>
            </p:nvSpPr>
            <p:spPr bwMode="auto">
              <a:xfrm>
                <a:off x="3886" y="2376"/>
                <a:ext cx="72" cy="62"/>
              </a:xfrm>
              <a:custGeom>
                <a:avLst/>
                <a:gdLst>
                  <a:gd name="T0" fmla="*/ 0 w 72"/>
                  <a:gd name="T1" fmla="*/ 62 h 62"/>
                  <a:gd name="T2" fmla="*/ 72 w 72"/>
                  <a:gd name="T3" fmla="*/ 29 h 62"/>
                  <a:gd name="T4" fmla="*/ 0 w 72"/>
                  <a:gd name="T5" fmla="*/ 0 h 62"/>
                  <a:gd name="T6" fmla="*/ 0 60000 65536"/>
                  <a:gd name="T7" fmla="*/ 0 60000 65536"/>
                  <a:gd name="T8" fmla="*/ 0 60000 65536"/>
                  <a:gd name="T9" fmla="*/ 0 w 72"/>
                  <a:gd name="T10" fmla="*/ 0 h 62"/>
                  <a:gd name="T11" fmla="*/ 72 w 72"/>
                  <a:gd name="T12" fmla="*/ 62 h 62"/>
                </a:gdLst>
                <a:ahLst/>
                <a:cxnLst>
                  <a:cxn ang="T6">
                    <a:pos x="T0" y="T1"/>
                  </a:cxn>
                  <a:cxn ang="T7">
                    <a:pos x="T2" y="T3"/>
                  </a:cxn>
                  <a:cxn ang="T8">
                    <a:pos x="T4" y="T5"/>
                  </a:cxn>
                </a:cxnLst>
                <a:rect l="T9" t="T10" r="T11" b="T12"/>
                <a:pathLst>
                  <a:path w="72" h="62">
                    <a:moveTo>
                      <a:pt x="0" y="62"/>
                    </a:moveTo>
                    <a:lnTo>
                      <a:pt x="72" y="29"/>
                    </a:lnTo>
                    <a:lnTo>
                      <a:pt x="0" y="0"/>
                    </a:lnTo>
                  </a:path>
                </a:pathLst>
              </a:custGeom>
              <a:solidFill>
                <a:schemeClr val="folHlink"/>
              </a:solidFill>
              <a:ln w="19050">
                <a:solidFill>
                  <a:schemeClr val="folHlink"/>
                </a:solidFill>
                <a:round/>
                <a:headEnd/>
                <a:tailEnd/>
              </a:ln>
            </p:spPr>
            <p:txBody>
              <a:bodyPr/>
              <a:lstStyle/>
              <a:p>
                <a:endParaRPr lang="zh-CN" altLang="en-US"/>
              </a:p>
            </p:txBody>
          </p:sp>
        </p:grpSp>
        <p:sp>
          <p:nvSpPr>
            <p:cNvPr id="144447" name="Line 147"/>
            <p:cNvSpPr>
              <a:spLocks noChangeShapeType="1"/>
            </p:cNvSpPr>
            <p:nvPr/>
          </p:nvSpPr>
          <p:spPr bwMode="auto">
            <a:xfrm>
              <a:off x="3574" y="2074"/>
              <a:ext cx="1" cy="76"/>
            </a:xfrm>
            <a:prstGeom prst="line">
              <a:avLst/>
            </a:prstGeom>
            <a:noFill/>
            <a:ln w="19050">
              <a:solidFill>
                <a:schemeClr val="tx1"/>
              </a:solidFill>
              <a:round/>
              <a:headEnd/>
              <a:tailEnd/>
            </a:ln>
          </p:spPr>
          <p:txBody>
            <a:bodyPr/>
            <a:lstStyle/>
            <a:p>
              <a:endParaRPr lang="zh-CN" altLang="en-US"/>
            </a:p>
          </p:txBody>
        </p:sp>
        <p:sp>
          <p:nvSpPr>
            <p:cNvPr id="144448" name="Line 148"/>
            <p:cNvSpPr>
              <a:spLocks noChangeShapeType="1"/>
            </p:cNvSpPr>
            <p:nvPr/>
          </p:nvSpPr>
          <p:spPr bwMode="auto">
            <a:xfrm>
              <a:off x="4073" y="2074"/>
              <a:ext cx="1" cy="76"/>
            </a:xfrm>
            <a:prstGeom prst="line">
              <a:avLst/>
            </a:prstGeom>
            <a:noFill/>
            <a:ln w="19050">
              <a:solidFill>
                <a:schemeClr val="tx1"/>
              </a:solidFill>
              <a:round/>
              <a:headEnd/>
              <a:tailEnd/>
            </a:ln>
          </p:spPr>
          <p:txBody>
            <a:bodyPr/>
            <a:lstStyle/>
            <a:p>
              <a:endParaRPr lang="zh-CN" altLang="en-US"/>
            </a:p>
          </p:txBody>
        </p:sp>
        <p:sp>
          <p:nvSpPr>
            <p:cNvPr id="144449" name="Oval 149"/>
            <p:cNvSpPr>
              <a:spLocks noChangeArrowheads="1"/>
            </p:cNvSpPr>
            <p:nvPr/>
          </p:nvSpPr>
          <p:spPr bwMode="auto">
            <a:xfrm>
              <a:off x="3622" y="1075"/>
              <a:ext cx="48" cy="39"/>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4450" name="Freeform 150"/>
            <p:cNvSpPr>
              <a:spLocks/>
            </p:cNvSpPr>
            <p:nvPr/>
          </p:nvSpPr>
          <p:spPr bwMode="auto">
            <a:xfrm>
              <a:off x="3646" y="1118"/>
              <a:ext cx="42" cy="408"/>
            </a:xfrm>
            <a:custGeom>
              <a:avLst/>
              <a:gdLst>
                <a:gd name="T0" fmla="*/ 0 w 42"/>
                <a:gd name="T1" fmla="*/ 0 h 408"/>
                <a:gd name="T2" fmla="*/ 0 w 42"/>
                <a:gd name="T3" fmla="*/ 389 h 408"/>
                <a:gd name="T4" fmla="*/ 18 w 42"/>
                <a:gd name="T5" fmla="*/ 408 h 408"/>
                <a:gd name="T6" fmla="*/ 42 w 42"/>
                <a:gd name="T7" fmla="*/ 389 h 408"/>
                <a:gd name="T8" fmla="*/ 42 w 42"/>
                <a:gd name="T9" fmla="*/ 375 h 408"/>
                <a:gd name="T10" fmla="*/ 0 60000 65536"/>
                <a:gd name="T11" fmla="*/ 0 60000 65536"/>
                <a:gd name="T12" fmla="*/ 0 60000 65536"/>
                <a:gd name="T13" fmla="*/ 0 60000 65536"/>
                <a:gd name="T14" fmla="*/ 0 60000 65536"/>
                <a:gd name="T15" fmla="*/ 0 w 42"/>
                <a:gd name="T16" fmla="*/ 0 h 408"/>
                <a:gd name="T17" fmla="*/ 42 w 42"/>
                <a:gd name="T18" fmla="*/ 408 h 408"/>
              </a:gdLst>
              <a:ahLst/>
              <a:cxnLst>
                <a:cxn ang="T10">
                  <a:pos x="T0" y="T1"/>
                </a:cxn>
                <a:cxn ang="T11">
                  <a:pos x="T2" y="T3"/>
                </a:cxn>
                <a:cxn ang="T12">
                  <a:pos x="T4" y="T5"/>
                </a:cxn>
                <a:cxn ang="T13">
                  <a:pos x="T6" y="T7"/>
                </a:cxn>
                <a:cxn ang="T14">
                  <a:pos x="T8" y="T9"/>
                </a:cxn>
              </a:cxnLst>
              <a:rect l="T15" t="T16" r="T17" b="T18"/>
              <a:pathLst>
                <a:path w="42" h="408">
                  <a:moveTo>
                    <a:pt x="0" y="0"/>
                  </a:moveTo>
                  <a:lnTo>
                    <a:pt x="0" y="389"/>
                  </a:lnTo>
                  <a:lnTo>
                    <a:pt x="18" y="408"/>
                  </a:lnTo>
                  <a:lnTo>
                    <a:pt x="42" y="389"/>
                  </a:lnTo>
                  <a:lnTo>
                    <a:pt x="42" y="375"/>
                  </a:lnTo>
                </a:path>
              </a:pathLst>
            </a:custGeom>
            <a:noFill/>
            <a:ln w="19050">
              <a:solidFill>
                <a:schemeClr val="tx1"/>
              </a:solidFill>
              <a:round/>
              <a:headEnd/>
              <a:tailEnd/>
            </a:ln>
          </p:spPr>
          <p:txBody>
            <a:bodyPr/>
            <a:lstStyle/>
            <a:p>
              <a:endParaRPr lang="zh-CN" altLang="en-US"/>
            </a:p>
          </p:txBody>
        </p:sp>
        <p:sp>
          <p:nvSpPr>
            <p:cNvPr id="144451" name="Freeform 151"/>
            <p:cNvSpPr>
              <a:spLocks/>
            </p:cNvSpPr>
            <p:nvPr/>
          </p:nvSpPr>
          <p:spPr bwMode="auto">
            <a:xfrm>
              <a:off x="3736" y="1368"/>
              <a:ext cx="108" cy="158"/>
            </a:xfrm>
            <a:custGeom>
              <a:avLst/>
              <a:gdLst>
                <a:gd name="T0" fmla="*/ 0 w 108"/>
                <a:gd name="T1" fmla="*/ 14 h 158"/>
                <a:gd name="T2" fmla="*/ 18 w 108"/>
                <a:gd name="T3" fmla="*/ 0 h 158"/>
                <a:gd name="T4" fmla="*/ 42 w 108"/>
                <a:gd name="T5" fmla="*/ 0 h 158"/>
                <a:gd name="T6" fmla="*/ 66 w 108"/>
                <a:gd name="T7" fmla="*/ 14 h 158"/>
                <a:gd name="T8" fmla="*/ 66 w 108"/>
                <a:gd name="T9" fmla="*/ 34 h 158"/>
                <a:gd name="T10" fmla="*/ 66 w 108"/>
                <a:gd name="T11" fmla="*/ 110 h 158"/>
                <a:gd name="T12" fmla="*/ 66 w 108"/>
                <a:gd name="T13" fmla="*/ 139 h 158"/>
                <a:gd name="T14" fmla="*/ 84 w 108"/>
                <a:gd name="T15" fmla="*/ 158 h 158"/>
                <a:gd name="T16" fmla="*/ 108 w 108"/>
                <a:gd name="T17" fmla="*/ 139 h 158"/>
                <a:gd name="T18" fmla="*/ 108 w 108"/>
                <a:gd name="T19" fmla="*/ 125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
                <a:gd name="T31" fmla="*/ 0 h 158"/>
                <a:gd name="T32" fmla="*/ 108 w 108"/>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 h="158">
                  <a:moveTo>
                    <a:pt x="0" y="14"/>
                  </a:moveTo>
                  <a:lnTo>
                    <a:pt x="18" y="0"/>
                  </a:lnTo>
                  <a:lnTo>
                    <a:pt x="42" y="0"/>
                  </a:lnTo>
                  <a:lnTo>
                    <a:pt x="66" y="14"/>
                  </a:lnTo>
                  <a:lnTo>
                    <a:pt x="66" y="34"/>
                  </a:lnTo>
                  <a:lnTo>
                    <a:pt x="66" y="110"/>
                  </a:lnTo>
                  <a:lnTo>
                    <a:pt x="66" y="139"/>
                  </a:lnTo>
                  <a:lnTo>
                    <a:pt x="84" y="158"/>
                  </a:lnTo>
                  <a:lnTo>
                    <a:pt x="108" y="139"/>
                  </a:lnTo>
                  <a:lnTo>
                    <a:pt x="108" y="125"/>
                  </a:lnTo>
                </a:path>
              </a:pathLst>
            </a:custGeom>
            <a:noFill/>
            <a:ln w="19050">
              <a:solidFill>
                <a:schemeClr val="tx1"/>
              </a:solidFill>
              <a:round/>
              <a:headEnd/>
              <a:tailEnd/>
            </a:ln>
          </p:spPr>
          <p:txBody>
            <a:bodyPr/>
            <a:lstStyle/>
            <a:p>
              <a:endParaRPr lang="zh-CN" altLang="en-US"/>
            </a:p>
          </p:txBody>
        </p:sp>
        <p:sp>
          <p:nvSpPr>
            <p:cNvPr id="144452" name="Freeform 152"/>
            <p:cNvSpPr>
              <a:spLocks/>
            </p:cNvSpPr>
            <p:nvPr/>
          </p:nvSpPr>
          <p:spPr bwMode="auto">
            <a:xfrm>
              <a:off x="3868" y="1368"/>
              <a:ext cx="114" cy="158"/>
            </a:xfrm>
            <a:custGeom>
              <a:avLst/>
              <a:gdLst>
                <a:gd name="T0" fmla="*/ 0 w 114"/>
                <a:gd name="T1" fmla="*/ 14 h 158"/>
                <a:gd name="T2" fmla="*/ 24 w 114"/>
                <a:gd name="T3" fmla="*/ 0 h 158"/>
                <a:gd name="T4" fmla="*/ 42 w 114"/>
                <a:gd name="T5" fmla="*/ 0 h 158"/>
                <a:gd name="T6" fmla="*/ 66 w 114"/>
                <a:gd name="T7" fmla="*/ 14 h 158"/>
                <a:gd name="T8" fmla="*/ 66 w 114"/>
                <a:gd name="T9" fmla="*/ 34 h 158"/>
                <a:gd name="T10" fmla="*/ 66 w 114"/>
                <a:gd name="T11" fmla="*/ 110 h 158"/>
                <a:gd name="T12" fmla="*/ 66 w 114"/>
                <a:gd name="T13" fmla="*/ 139 h 158"/>
                <a:gd name="T14" fmla="*/ 90 w 114"/>
                <a:gd name="T15" fmla="*/ 158 h 158"/>
                <a:gd name="T16" fmla="*/ 114 w 114"/>
                <a:gd name="T17" fmla="*/ 139 h 158"/>
                <a:gd name="T18" fmla="*/ 114 w 114"/>
                <a:gd name="T19" fmla="*/ 125 h 1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58"/>
                <a:gd name="T32" fmla="*/ 114 w 114"/>
                <a:gd name="T33" fmla="*/ 158 h 1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58">
                  <a:moveTo>
                    <a:pt x="0" y="14"/>
                  </a:moveTo>
                  <a:lnTo>
                    <a:pt x="24" y="0"/>
                  </a:lnTo>
                  <a:lnTo>
                    <a:pt x="42" y="0"/>
                  </a:lnTo>
                  <a:lnTo>
                    <a:pt x="66" y="14"/>
                  </a:lnTo>
                  <a:lnTo>
                    <a:pt x="66" y="34"/>
                  </a:lnTo>
                  <a:lnTo>
                    <a:pt x="66" y="110"/>
                  </a:lnTo>
                  <a:lnTo>
                    <a:pt x="66" y="139"/>
                  </a:lnTo>
                  <a:lnTo>
                    <a:pt x="90" y="158"/>
                  </a:lnTo>
                  <a:lnTo>
                    <a:pt x="114" y="139"/>
                  </a:lnTo>
                  <a:lnTo>
                    <a:pt x="114" y="125"/>
                  </a:lnTo>
                </a:path>
              </a:pathLst>
            </a:custGeom>
            <a:noFill/>
            <a:ln w="19050">
              <a:solidFill>
                <a:schemeClr val="tx1"/>
              </a:solidFill>
              <a:round/>
              <a:headEnd/>
              <a:tailEnd/>
            </a:ln>
          </p:spPr>
          <p:txBody>
            <a:bodyPr/>
            <a:lstStyle/>
            <a:p>
              <a:endParaRPr lang="zh-CN" altLang="en-US"/>
            </a:p>
          </p:txBody>
        </p:sp>
        <p:sp>
          <p:nvSpPr>
            <p:cNvPr id="144453" name="Line 153"/>
            <p:cNvSpPr>
              <a:spLocks noChangeShapeType="1"/>
            </p:cNvSpPr>
            <p:nvPr/>
          </p:nvSpPr>
          <p:spPr bwMode="auto">
            <a:xfrm flipV="1">
              <a:off x="4001" y="1104"/>
              <a:ext cx="6" cy="278"/>
            </a:xfrm>
            <a:prstGeom prst="line">
              <a:avLst/>
            </a:prstGeom>
            <a:noFill/>
            <a:ln w="19050">
              <a:solidFill>
                <a:schemeClr val="tx1"/>
              </a:solidFill>
              <a:round/>
              <a:headEnd/>
              <a:tailEnd/>
            </a:ln>
          </p:spPr>
          <p:txBody>
            <a:bodyPr/>
            <a:lstStyle/>
            <a:p>
              <a:endParaRPr lang="zh-CN" altLang="en-US"/>
            </a:p>
          </p:txBody>
        </p:sp>
        <p:sp>
          <p:nvSpPr>
            <p:cNvPr id="144454" name="Oval 154"/>
            <p:cNvSpPr>
              <a:spLocks noChangeArrowheads="1"/>
            </p:cNvSpPr>
            <p:nvPr/>
          </p:nvSpPr>
          <p:spPr bwMode="auto">
            <a:xfrm>
              <a:off x="3982" y="1075"/>
              <a:ext cx="49" cy="39"/>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44455" name="Rectangle 155"/>
            <p:cNvSpPr>
              <a:spLocks noChangeArrowheads="1"/>
            </p:cNvSpPr>
            <p:nvPr/>
          </p:nvSpPr>
          <p:spPr bwMode="auto">
            <a:xfrm>
              <a:off x="3640" y="816"/>
              <a:ext cx="435"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读线圈</a:t>
              </a:r>
              <a:endParaRPr lang="zh-CN" altLang="en-US">
                <a:latin typeface="Times New Roman" pitchFamily="18" charset="0"/>
              </a:endParaRPr>
            </a:p>
          </p:txBody>
        </p:sp>
        <p:sp>
          <p:nvSpPr>
            <p:cNvPr id="144456" name="Rectangle 156"/>
            <p:cNvSpPr>
              <a:spLocks noChangeArrowheads="1"/>
            </p:cNvSpPr>
            <p:nvPr/>
          </p:nvSpPr>
          <p:spPr bwMode="auto">
            <a:xfrm>
              <a:off x="3610" y="1939"/>
              <a:ext cx="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S</a:t>
              </a:r>
            </a:p>
          </p:txBody>
        </p:sp>
        <p:sp>
          <p:nvSpPr>
            <p:cNvPr id="144457" name="Rectangle 157"/>
            <p:cNvSpPr>
              <a:spLocks noChangeArrowheads="1"/>
            </p:cNvSpPr>
            <p:nvPr/>
          </p:nvSpPr>
          <p:spPr bwMode="auto">
            <a:xfrm>
              <a:off x="3982" y="1939"/>
              <a:ext cx="10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a:latin typeface="Times New Roman" pitchFamily="18" charset="0"/>
                </a:rPr>
                <a:t>N</a:t>
              </a:r>
            </a:p>
          </p:txBody>
        </p:sp>
        <p:sp>
          <p:nvSpPr>
            <p:cNvPr id="144458" name="Line 158"/>
            <p:cNvSpPr>
              <a:spLocks noChangeShapeType="1"/>
            </p:cNvSpPr>
            <p:nvPr/>
          </p:nvSpPr>
          <p:spPr bwMode="auto">
            <a:xfrm>
              <a:off x="4007" y="1118"/>
              <a:ext cx="1" cy="173"/>
            </a:xfrm>
            <a:prstGeom prst="line">
              <a:avLst/>
            </a:prstGeom>
            <a:noFill/>
            <a:ln w="19050">
              <a:solidFill>
                <a:schemeClr val="tx1"/>
              </a:solidFill>
              <a:round/>
              <a:headEnd/>
              <a:tailEnd/>
            </a:ln>
          </p:spPr>
          <p:txBody>
            <a:bodyPr/>
            <a:lstStyle/>
            <a:p>
              <a:endParaRPr lang="zh-CN" altLang="en-US"/>
            </a:p>
          </p:txBody>
        </p:sp>
        <p:sp>
          <p:nvSpPr>
            <p:cNvPr id="144459" name="Rectangle 159"/>
            <p:cNvSpPr>
              <a:spLocks noChangeArrowheads="1"/>
            </p:cNvSpPr>
            <p:nvPr/>
          </p:nvSpPr>
          <p:spPr bwMode="auto">
            <a:xfrm>
              <a:off x="2685" y="1094"/>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铁芯</a:t>
              </a:r>
              <a:endParaRPr lang="zh-CN" altLang="en-US" sz="2000">
                <a:latin typeface="Times New Roman" pitchFamily="18" charset="0"/>
              </a:endParaRPr>
            </a:p>
          </p:txBody>
        </p:sp>
        <p:sp>
          <p:nvSpPr>
            <p:cNvPr id="144460" name="Line 160"/>
            <p:cNvSpPr>
              <a:spLocks noChangeShapeType="1"/>
            </p:cNvSpPr>
            <p:nvPr/>
          </p:nvSpPr>
          <p:spPr bwMode="auto">
            <a:xfrm flipH="1">
              <a:off x="2336" y="1200"/>
              <a:ext cx="337" cy="182"/>
            </a:xfrm>
            <a:prstGeom prst="line">
              <a:avLst/>
            </a:prstGeom>
            <a:noFill/>
            <a:ln w="9525">
              <a:solidFill>
                <a:schemeClr val="tx1"/>
              </a:solidFill>
              <a:round/>
              <a:headEnd/>
              <a:tailEnd/>
            </a:ln>
          </p:spPr>
          <p:txBody>
            <a:bodyPr/>
            <a:lstStyle/>
            <a:p>
              <a:endParaRPr lang="zh-CN" altLang="en-US"/>
            </a:p>
          </p:txBody>
        </p:sp>
        <p:sp>
          <p:nvSpPr>
            <p:cNvPr id="144461" name="Line 161"/>
            <p:cNvSpPr>
              <a:spLocks noChangeShapeType="1"/>
            </p:cNvSpPr>
            <p:nvPr/>
          </p:nvSpPr>
          <p:spPr bwMode="auto">
            <a:xfrm>
              <a:off x="2943" y="1200"/>
              <a:ext cx="409" cy="230"/>
            </a:xfrm>
            <a:prstGeom prst="line">
              <a:avLst/>
            </a:prstGeom>
            <a:noFill/>
            <a:ln w="9525">
              <a:solidFill>
                <a:schemeClr val="tx1"/>
              </a:solidFill>
              <a:round/>
              <a:headEnd/>
              <a:tailEnd/>
            </a:ln>
          </p:spPr>
          <p:txBody>
            <a:bodyPr/>
            <a:lstStyle/>
            <a:p>
              <a:endParaRPr lang="zh-CN" altLang="en-US"/>
            </a:p>
          </p:txBody>
        </p:sp>
        <p:sp>
          <p:nvSpPr>
            <p:cNvPr id="144462" name="Rectangle 162"/>
            <p:cNvSpPr>
              <a:spLocks noChangeArrowheads="1"/>
            </p:cNvSpPr>
            <p:nvPr/>
          </p:nvSpPr>
          <p:spPr bwMode="auto">
            <a:xfrm>
              <a:off x="2685" y="1358"/>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磁通</a:t>
              </a:r>
              <a:endParaRPr lang="zh-CN" altLang="en-US" sz="2000">
                <a:latin typeface="Times New Roman" pitchFamily="18" charset="0"/>
              </a:endParaRPr>
            </a:p>
          </p:txBody>
        </p:sp>
        <p:sp>
          <p:nvSpPr>
            <p:cNvPr id="144463" name="Line 163"/>
            <p:cNvSpPr>
              <a:spLocks noChangeShapeType="1"/>
            </p:cNvSpPr>
            <p:nvPr/>
          </p:nvSpPr>
          <p:spPr bwMode="auto">
            <a:xfrm flipH="1">
              <a:off x="2246" y="1478"/>
              <a:ext cx="427" cy="236"/>
            </a:xfrm>
            <a:prstGeom prst="line">
              <a:avLst/>
            </a:prstGeom>
            <a:noFill/>
            <a:ln w="9525">
              <a:solidFill>
                <a:schemeClr val="tx1"/>
              </a:solidFill>
              <a:round/>
              <a:headEnd/>
              <a:tailEnd/>
            </a:ln>
          </p:spPr>
          <p:txBody>
            <a:bodyPr/>
            <a:lstStyle/>
            <a:p>
              <a:endParaRPr lang="zh-CN" altLang="en-US"/>
            </a:p>
          </p:txBody>
        </p:sp>
        <p:sp>
          <p:nvSpPr>
            <p:cNvPr id="144464" name="Line 164"/>
            <p:cNvSpPr>
              <a:spLocks noChangeShapeType="1"/>
            </p:cNvSpPr>
            <p:nvPr/>
          </p:nvSpPr>
          <p:spPr bwMode="auto">
            <a:xfrm>
              <a:off x="2943" y="1478"/>
              <a:ext cx="499" cy="236"/>
            </a:xfrm>
            <a:prstGeom prst="line">
              <a:avLst/>
            </a:prstGeom>
            <a:noFill/>
            <a:ln w="9525">
              <a:solidFill>
                <a:schemeClr val="tx1"/>
              </a:solidFill>
              <a:round/>
              <a:headEnd/>
              <a:tailEnd/>
            </a:ln>
          </p:spPr>
          <p:txBody>
            <a:bodyPr/>
            <a:lstStyle/>
            <a:p>
              <a:endParaRPr lang="zh-CN" altLang="en-US"/>
            </a:p>
          </p:txBody>
        </p:sp>
        <p:sp>
          <p:nvSpPr>
            <p:cNvPr id="144465" name="Rectangle 165"/>
            <p:cNvSpPr>
              <a:spLocks noChangeArrowheads="1"/>
            </p:cNvSpPr>
            <p:nvPr/>
          </p:nvSpPr>
          <p:spPr bwMode="auto">
            <a:xfrm>
              <a:off x="2709" y="1733"/>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磁层</a:t>
              </a:r>
              <a:endParaRPr lang="zh-CN" altLang="en-US" sz="2000">
                <a:latin typeface="Times New Roman" pitchFamily="18" charset="0"/>
              </a:endParaRPr>
            </a:p>
          </p:txBody>
        </p:sp>
        <p:sp>
          <p:nvSpPr>
            <p:cNvPr id="144466" name="Line 166"/>
            <p:cNvSpPr>
              <a:spLocks noChangeShapeType="1"/>
            </p:cNvSpPr>
            <p:nvPr/>
          </p:nvSpPr>
          <p:spPr bwMode="auto">
            <a:xfrm flipH="1">
              <a:off x="2378" y="1853"/>
              <a:ext cx="319" cy="249"/>
            </a:xfrm>
            <a:prstGeom prst="line">
              <a:avLst/>
            </a:prstGeom>
            <a:noFill/>
            <a:ln w="9525">
              <a:solidFill>
                <a:schemeClr val="tx1"/>
              </a:solidFill>
              <a:round/>
              <a:headEnd/>
              <a:tailEnd/>
            </a:ln>
          </p:spPr>
          <p:txBody>
            <a:bodyPr/>
            <a:lstStyle/>
            <a:p>
              <a:endParaRPr lang="zh-CN" altLang="en-US"/>
            </a:p>
          </p:txBody>
        </p:sp>
        <p:sp>
          <p:nvSpPr>
            <p:cNvPr id="144467" name="Line 167"/>
            <p:cNvSpPr>
              <a:spLocks noChangeShapeType="1"/>
            </p:cNvSpPr>
            <p:nvPr/>
          </p:nvSpPr>
          <p:spPr bwMode="auto">
            <a:xfrm>
              <a:off x="2967" y="1853"/>
              <a:ext cx="403" cy="235"/>
            </a:xfrm>
            <a:prstGeom prst="line">
              <a:avLst/>
            </a:prstGeom>
            <a:noFill/>
            <a:ln w="9525">
              <a:solidFill>
                <a:schemeClr val="tx1"/>
              </a:solidFill>
              <a:round/>
              <a:headEnd/>
              <a:tailEnd/>
            </a:ln>
          </p:spPr>
          <p:txBody>
            <a:bodyPr/>
            <a:lstStyle/>
            <a:p>
              <a:endParaRPr lang="zh-CN" altLang="en-US"/>
            </a:p>
          </p:txBody>
        </p:sp>
        <p:grpSp>
          <p:nvGrpSpPr>
            <p:cNvPr id="144468" name="Group 168"/>
            <p:cNvGrpSpPr>
              <a:grpSpLocks/>
            </p:cNvGrpSpPr>
            <p:nvPr/>
          </p:nvGrpSpPr>
          <p:grpSpPr bwMode="auto">
            <a:xfrm>
              <a:off x="2138" y="2290"/>
              <a:ext cx="312" cy="62"/>
              <a:chOff x="2066" y="2578"/>
              <a:chExt cx="312" cy="62"/>
            </a:xfrm>
          </p:grpSpPr>
          <p:sp>
            <p:nvSpPr>
              <p:cNvPr id="144505" name="Line 169"/>
              <p:cNvSpPr>
                <a:spLocks noChangeShapeType="1"/>
              </p:cNvSpPr>
              <p:nvPr/>
            </p:nvSpPr>
            <p:spPr bwMode="auto">
              <a:xfrm flipH="1">
                <a:off x="2102" y="2606"/>
                <a:ext cx="276" cy="5"/>
              </a:xfrm>
              <a:prstGeom prst="line">
                <a:avLst/>
              </a:prstGeom>
              <a:noFill/>
              <a:ln w="19050">
                <a:solidFill>
                  <a:schemeClr val="tx1"/>
                </a:solidFill>
                <a:round/>
                <a:headEnd/>
                <a:tailEnd/>
              </a:ln>
            </p:spPr>
            <p:txBody>
              <a:bodyPr/>
              <a:lstStyle/>
              <a:p>
                <a:endParaRPr lang="zh-CN" altLang="en-US"/>
              </a:p>
            </p:txBody>
          </p:sp>
          <p:sp>
            <p:nvSpPr>
              <p:cNvPr id="144506" name="Freeform 170"/>
              <p:cNvSpPr>
                <a:spLocks/>
              </p:cNvSpPr>
              <p:nvPr/>
            </p:nvSpPr>
            <p:spPr bwMode="auto">
              <a:xfrm>
                <a:off x="2066" y="2578"/>
                <a:ext cx="72" cy="62"/>
              </a:xfrm>
              <a:custGeom>
                <a:avLst/>
                <a:gdLst>
                  <a:gd name="T0" fmla="*/ 72 w 72"/>
                  <a:gd name="T1" fmla="*/ 0 h 62"/>
                  <a:gd name="T2" fmla="*/ 0 w 72"/>
                  <a:gd name="T3" fmla="*/ 33 h 62"/>
                  <a:gd name="T4" fmla="*/ 72 w 72"/>
                  <a:gd name="T5" fmla="*/ 62 h 62"/>
                  <a:gd name="T6" fmla="*/ 48 w 72"/>
                  <a:gd name="T7" fmla="*/ 33 h 62"/>
                  <a:gd name="T8" fmla="*/ 72 w 72"/>
                  <a:gd name="T9" fmla="*/ 0 h 62"/>
                  <a:gd name="T10" fmla="*/ 0 60000 65536"/>
                  <a:gd name="T11" fmla="*/ 0 60000 65536"/>
                  <a:gd name="T12" fmla="*/ 0 60000 65536"/>
                  <a:gd name="T13" fmla="*/ 0 60000 65536"/>
                  <a:gd name="T14" fmla="*/ 0 60000 65536"/>
                  <a:gd name="T15" fmla="*/ 0 w 72"/>
                  <a:gd name="T16" fmla="*/ 0 h 62"/>
                  <a:gd name="T17" fmla="*/ 72 w 72"/>
                  <a:gd name="T18" fmla="*/ 62 h 62"/>
                </a:gdLst>
                <a:ahLst/>
                <a:cxnLst>
                  <a:cxn ang="T10">
                    <a:pos x="T0" y="T1"/>
                  </a:cxn>
                  <a:cxn ang="T11">
                    <a:pos x="T2" y="T3"/>
                  </a:cxn>
                  <a:cxn ang="T12">
                    <a:pos x="T4" y="T5"/>
                  </a:cxn>
                  <a:cxn ang="T13">
                    <a:pos x="T6" y="T7"/>
                  </a:cxn>
                  <a:cxn ang="T14">
                    <a:pos x="T8" y="T9"/>
                  </a:cxn>
                </a:cxnLst>
                <a:rect l="T15" t="T16" r="T17" b="T18"/>
                <a:pathLst>
                  <a:path w="72" h="62">
                    <a:moveTo>
                      <a:pt x="72" y="0"/>
                    </a:moveTo>
                    <a:lnTo>
                      <a:pt x="0" y="33"/>
                    </a:lnTo>
                    <a:lnTo>
                      <a:pt x="72" y="62"/>
                    </a:lnTo>
                    <a:lnTo>
                      <a:pt x="48" y="33"/>
                    </a:lnTo>
                    <a:lnTo>
                      <a:pt x="72" y="0"/>
                    </a:lnTo>
                    <a:close/>
                  </a:path>
                </a:pathLst>
              </a:custGeom>
              <a:solidFill>
                <a:schemeClr val="tx1"/>
              </a:solidFill>
              <a:ln w="9525">
                <a:solidFill>
                  <a:schemeClr val="tx1"/>
                </a:solidFill>
                <a:round/>
                <a:headEnd/>
                <a:tailEnd/>
              </a:ln>
            </p:spPr>
            <p:txBody>
              <a:bodyPr/>
              <a:lstStyle/>
              <a:p>
                <a:endParaRPr lang="zh-CN" altLang="en-US"/>
              </a:p>
            </p:txBody>
          </p:sp>
        </p:grpSp>
        <p:sp>
          <p:nvSpPr>
            <p:cNvPr id="144469" name="Rectangle 171"/>
            <p:cNvSpPr>
              <a:spLocks noChangeArrowheads="1"/>
            </p:cNvSpPr>
            <p:nvPr/>
          </p:nvSpPr>
          <p:spPr bwMode="auto">
            <a:xfrm>
              <a:off x="2492" y="2290"/>
              <a:ext cx="724" cy="192"/>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zh-CN" altLang="en-US" sz="2000">
                  <a:latin typeface="宋体" pitchFamily="2" charset="-122"/>
                </a:rPr>
                <a:t>运动方向</a:t>
              </a:r>
              <a:endParaRPr lang="zh-CN" altLang="en-US" sz="2000">
                <a:latin typeface="Times New Roman" pitchFamily="18" charset="0"/>
              </a:endParaRPr>
            </a:p>
          </p:txBody>
        </p:sp>
        <p:grpSp>
          <p:nvGrpSpPr>
            <p:cNvPr id="144470" name="Group 172"/>
            <p:cNvGrpSpPr>
              <a:grpSpLocks/>
            </p:cNvGrpSpPr>
            <p:nvPr/>
          </p:nvGrpSpPr>
          <p:grpSpPr bwMode="auto">
            <a:xfrm>
              <a:off x="4128" y="2304"/>
              <a:ext cx="318" cy="62"/>
              <a:chOff x="4091" y="2592"/>
              <a:chExt cx="318" cy="62"/>
            </a:xfrm>
          </p:grpSpPr>
          <p:sp>
            <p:nvSpPr>
              <p:cNvPr id="144503" name="Line 173"/>
              <p:cNvSpPr>
                <a:spLocks noChangeShapeType="1"/>
              </p:cNvSpPr>
              <p:nvPr/>
            </p:nvSpPr>
            <p:spPr bwMode="auto">
              <a:xfrm flipH="1">
                <a:off x="4127" y="2626"/>
                <a:ext cx="282" cy="1"/>
              </a:xfrm>
              <a:prstGeom prst="line">
                <a:avLst/>
              </a:prstGeom>
              <a:noFill/>
              <a:ln w="19050">
                <a:solidFill>
                  <a:schemeClr val="tx1"/>
                </a:solidFill>
                <a:round/>
                <a:headEnd/>
                <a:tailEnd/>
              </a:ln>
            </p:spPr>
            <p:txBody>
              <a:bodyPr/>
              <a:lstStyle/>
              <a:p>
                <a:endParaRPr lang="zh-CN" altLang="en-US"/>
              </a:p>
            </p:txBody>
          </p:sp>
          <p:sp>
            <p:nvSpPr>
              <p:cNvPr id="144504" name="Freeform 174"/>
              <p:cNvSpPr>
                <a:spLocks/>
              </p:cNvSpPr>
              <p:nvPr/>
            </p:nvSpPr>
            <p:spPr bwMode="auto">
              <a:xfrm>
                <a:off x="4091" y="2592"/>
                <a:ext cx="72" cy="62"/>
              </a:xfrm>
              <a:custGeom>
                <a:avLst/>
                <a:gdLst>
                  <a:gd name="T0" fmla="*/ 72 w 72"/>
                  <a:gd name="T1" fmla="*/ 0 h 62"/>
                  <a:gd name="T2" fmla="*/ 0 w 72"/>
                  <a:gd name="T3" fmla="*/ 34 h 62"/>
                  <a:gd name="T4" fmla="*/ 72 w 72"/>
                  <a:gd name="T5" fmla="*/ 62 h 62"/>
                  <a:gd name="T6" fmla="*/ 48 w 72"/>
                  <a:gd name="T7" fmla="*/ 34 h 62"/>
                  <a:gd name="T8" fmla="*/ 72 w 72"/>
                  <a:gd name="T9" fmla="*/ 0 h 62"/>
                  <a:gd name="T10" fmla="*/ 0 60000 65536"/>
                  <a:gd name="T11" fmla="*/ 0 60000 65536"/>
                  <a:gd name="T12" fmla="*/ 0 60000 65536"/>
                  <a:gd name="T13" fmla="*/ 0 60000 65536"/>
                  <a:gd name="T14" fmla="*/ 0 60000 65536"/>
                  <a:gd name="T15" fmla="*/ 0 w 72"/>
                  <a:gd name="T16" fmla="*/ 0 h 62"/>
                  <a:gd name="T17" fmla="*/ 72 w 72"/>
                  <a:gd name="T18" fmla="*/ 62 h 62"/>
                </a:gdLst>
                <a:ahLst/>
                <a:cxnLst>
                  <a:cxn ang="T10">
                    <a:pos x="T0" y="T1"/>
                  </a:cxn>
                  <a:cxn ang="T11">
                    <a:pos x="T2" y="T3"/>
                  </a:cxn>
                  <a:cxn ang="T12">
                    <a:pos x="T4" y="T5"/>
                  </a:cxn>
                  <a:cxn ang="T13">
                    <a:pos x="T6" y="T7"/>
                  </a:cxn>
                  <a:cxn ang="T14">
                    <a:pos x="T8" y="T9"/>
                  </a:cxn>
                </a:cxnLst>
                <a:rect l="T15" t="T16" r="T17" b="T18"/>
                <a:pathLst>
                  <a:path w="72" h="62">
                    <a:moveTo>
                      <a:pt x="72" y="0"/>
                    </a:moveTo>
                    <a:lnTo>
                      <a:pt x="0" y="34"/>
                    </a:lnTo>
                    <a:lnTo>
                      <a:pt x="72" y="62"/>
                    </a:lnTo>
                    <a:lnTo>
                      <a:pt x="48" y="34"/>
                    </a:lnTo>
                    <a:lnTo>
                      <a:pt x="72" y="0"/>
                    </a:lnTo>
                    <a:close/>
                  </a:path>
                </a:pathLst>
              </a:custGeom>
              <a:solidFill>
                <a:schemeClr val="tx1"/>
              </a:solidFill>
              <a:ln w="9525">
                <a:solidFill>
                  <a:schemeClr val="tx1"/>
                </a:solidFill>
                <a:round/>
                <a:headEnd/>
                <a:tailEnd/>
              </a:ln>
            </p:spPr>
            <p:txBody>
              <a:bodyPr/>
              <a:lstStyle/>
              <a:p>
                <a:endParaRPr lang="zh-CN" altLang="en-US"/>
              </a:p>
            </p:txBody>
          </p:sp>
        </p:grpSp>
        <p:sp>
          <p:nvSpPr>
            <p:cNvPr id="144471" name="Rectangle 175"/>
            <p:cNvSpPr>
              <a:spLocks noChangeArrowheads="1"/>
            </p:cNvSpPr>
            <p:nvPr/>
          </p:nvSpPr>
          <p:spPr bwMode="auto">
            <a:xfrm>
              <a:off x="4499" y="2304"/>
              <a:ext cx="733" cy="192"/>
            </a:xfrm>
            <a:prstGeom prst="rect">
              <a:avLst/>
            </a:prstGeom>
            <a:noFill/>
            <a:ln w="9525">
              <a:noFill/>
              <a:miter lim="800000"/>
              <a:headEnd/>
              <a:tailEnd/>
            </a:ln>
          </p:spPr>
          <p:txBody>
            <a:bodyPr lIns="0" tIns="0" rIns="0" bIns="0">
              <a:spAutoFit/>
            </a:bodyPr>
            <a:lstStyle/>
            <a:p>
              <a:pPr algn="l" eaLnBrk="1" hangingPunct="1">
                <a:spcBef>
                  <a:spcPct val="0"/>
                </a:spcBef>
                <a:buClrTx/>
                <a:buSzTx/>
                <a:buFontTx/>
                <a:buNone/>
              </a:pPr>
              <a:r>
                <a:rPr lang="zh-CN" altLang="en-US" sz="2000">
                  <a:latin typeface="宋体" pitchFamily="2" charset="-122"/>
                </a:rPr>
                <a:t>运动方向</a:t>
              </a:r>
              <a:endParaRPr lang="zh-CN" altLang="en-US" sz="2000">
                <a:latin typeface="Times New Roman" pitchFamily="18" charset="0"/>
              </a:endParaRPr>
            </a:p>
          </p:txBody>
        </p:sp>
        <p:sp>
          <p:nvSpPr>
            <p:cNvPr id="144472" name="Line 176"/>
            <p:cNvSpPr>
              <a:spLocks noChangeShapeType="1"/>
            </p:cNvSpPr>
            <p:nvPr/>
          </p:nvSpPr>
          <p:spPr bwMode="auto">
            <a:xfrm>
              <a:off x="1248" y="2712"/>
              <a:ext cx="1316" cy="1"/>
            </a:xfrm>
            <a:prstGeom prst="line">
              <a:avLst/>
            </a:prstGeom>
            <a:noFill/>
            <a:ln w="28575">
              <a:solidFill>
                <a:schemeClr val="tx1"/>
              </a:solidFill>
              <a:round/>
              <a:headEnd/>
              <a:tailEnd type="stealth" w="med" len="med"/>
            </a:ln>
          </p:spPr>
          <p:txBody>
            <a:bodyPr/>
            <a:lstStyle/>
            <a:p>
              <a:endParaRPr lang="zh-CN" altLang="en-US"/>
            </a:p>
          </p:txBody>
        </p:sp>
        <p:sp>
          <p:nvSpPr>
            <p:cNvPr id="144473" name="Freeform 177"/>
            <p:cNvSpPr>
              <a:spLocks/>
            </p:cNvSpPr>
            <p:nvPr/>
          </p:nvSpPr>
          <p:spPr bwMode="auto">
            <a:xfrm>
              <a:off x="1598" y="2712"/>
              <a:ext cx="469" cy="187"/>
            </a:xfrm>
            <a:custGeom>
              <a:avLst/>
              <a:gdLst>
                <a:gd name="T0" fmla="*/ 0 w 469"/>
                <a:gd name="T1" fmla="*/ 0 h 187"/>
                <a:gd name="T2" fmla="*/ 18 w 469"/>
                <a:gd name="T3" fmla="*/ 5 h 187"/>
                <a:gd name="T4" fmla="*/ 42 w 469"/>
                <a:gd name="T5" fmla="*/ 14 h 187"/>
                <a:gd name="T6" fmla="*/ 72 w 469"/>
                <a:gd name="T7" fmla="*/ 29 h 187"/>
                <a:gd name="T8" fmla="*/ 96 w 469"/>
                <a:gd name="T9" fmla="*/ 43 h 187"/>
                <a:gd name="T10" fmla="*/ 114 w 469"/>
                <a:gd name="T11" fmla="*/ 67 h 187"/>
                <a:gd name="T12" fmla="*/ 132 w 469"/>
                <a:gd name="T13" fmla="*/ 91 h 187"/>
                <a:gd name="T14" fmla="*/ 150 w 469"/>
                <a:gd name="T15" fmla="*/ 120 h 187"/>
                <a:gd name="T16" fmla="*/ 168 w 469"/>
                <a:gd name="T17" fmla="*/ 139 h 187"/>
                <a:gd name="T18" fmla="*/ 204 w 469"/>
                <a:gd name="T19" fmla="*/ 173 h 187"/>
                <a:gd name="T20" fmla="*/ 222 w 469"/>
                <a:gd name="T21" fmla="*/ 182 h 187"/>
                <a:gd name="T22" fmla="*/ 246 w 469"/>
                <a:gd name="T23" fmla="*/ 187 h 187"/>
                <a:gd name="T24" fmla="*/ 264 w 469"/>
                <a:gd name="T25" fmla="*/ 182 h 187"/>
                <a:gd name="T26" fmla="*/ 288 w 469"/>
                <a:gd name="T27" fmla="*/ 173 h 187"/>
                <a:gd name="T28" fmla="*/ 324 w 469"/>
                <a:gd name="T29" fmla="*/ 139 h 187"/>
                <a:gd name="T30" fmla="*/ 342 w 469"/>
                <a:gd name="T31" fmla="*/ 120 h 187"/>
                <a:gd name="T32" fmla="*/ 354 w 469"/>
                <a:gd name="T33" fmla="*/ 101 h 187"/>
                <a:gd name="T34" fmla="*/ 366 w 469"/>
                <a:gd name="T35" fmla="*/ 82 h 187"/>
                <a:gd name="T36" fmla="*/ 378 w 469"/>
                <a:gd name="T37" fmla="*/ 62 h 187"/>
                <a:gd name="T38" fmla="*/ 403 w 469"/>
                <a:gd name="T39" fmla="*/ 43 h 187"/>
                <a:gd name="T40" fmla="*/ 427 w 469"/>
                <a:gd name="T41" fmla="*/ 24 h 187"/>
                <a:gd name="T42" fmla="*/ 451 w 469"/>
                <a:gd name="T43" fmla="*/ 10 h 187"/>
                <a:gd name="T44" fmla="*/ 469 w 469"/>
                <a:gd name="T45" fmla="*/ 0 h 1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69"/>
                <a:gd name="T70" fmla="*/ 0 h 187"/>
                <a:gd name="T71" fmla="*/ 469 w 469"/>
                <a:gd name="T72" fmla="*/ 187 h 1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69" h="187">
                  <a:moveTo>
                    <a:pt x="0" y="0"/>
                  </a:moveTo>
                  <a:lnTo>
                    <a:pt x="18" y="5"/>
                  </a:lnTo>
                  <a:lnTo>
                    <a:pt x="42" y="14"/>
                  </a:lnTo>
                  <a:lnTo>
                    <a:pt x="72" y="29"/>
                  </a:lnTo>
                  <a:lnTo>
                    <a:pt x="96" y="43"/>
                  </a:lnTo>
                  <a:lnTo>
                    <a:pt x="114" y="67"/>
                  </a:lnTo>
                  <a:lnTo>
                    <a:pt x="132" y="91"/>
                  </a:lnTo>
                  <a:lnTo>
                    <a:pt x="150" y="120"/>
                  </a:lnTo>
                  <a:lnTo>
                    <a:pt x="168" y="139"/>
                  </a:lnTo>
                  <a:lnTo>
                    <a:pt x="204" y="173"/>
                  </a:lnTo>
                  <a:lnTo>
                    <a:pt x="222" y="182"/>
                  </a:lnTo>
                  <a:lnTo>
                    <a:pt x="246" y="187"/>
                  </a:lnTo>
                  <a:lnTo>
                    <a:pt x="264" y="182"/>
                  </a:lnTo>
                  <a:lnTo>
                    <a:pt x="288" y="173"/>
                  </a:lnTo>
                  <a:lnTo>
                    <a:pt x="324" y="139"/>
                  </a:lnTo>
                  <a:lnTo>
                    <a:pt x="342" y="120"/>
                  </a:lnTo>
                  <a:lnTo>
                    <a:pt x="354" y="101"/>
                  </a:lnTo>
                  <a:lnTo>
                    <a:pt x="366" y="82"/>
                  </a:lnTo>
                  <a:lnTo>
                    <a:pt x="378" y="62"/>
                  </a:lnTo>
                  <a:lnTo>
                    <a:pt x="403" y="43"/>
                  </a:lnTo>
                  <a:lnTo>
                    <a:pt x="427" y="24"/>
                  </a:lnTo>
                  <a:lnTo>
                    <a:pt x="451" y="10"/>
                  </a:lnTo>
                  <a:lnTo>
                    <a:pt x="469" y="0"/>
                  </a:lnTo>
                </a:path>
              </a:pathLst>
            </a:custGeom>
            <a:noFill/>
            <a:ln w="38100">
              <a:solidFill>
                <a:schemeClr val="tx1"/>
              </a:solidFill>
              <a:round/>
              <a:headEnd/>
              <a:tailEnd/>
            </a:ln>
          </p:spPr>
          <p:txBody>
            <a:bodyPr/>
            <a:lstStyle/>
            <a:p>
              <a:endParaRPr lang="zh-CN" altLang="en-US"/>
            </a:p>
          </p:txBody>
        </p:sp>
        <p:sp>
          <p:nvSpPr>
            <p:cNvPr id="144474" name="Line 178"/>
            <p:cNvSpPr>
              <a:spLocks noChangeShapeType="1"/>
            </p:cNvSpPr>
            <p:nvPr/>
          </p:nvSpPr>
          <p:spPr bwMode="auto">
            <a:xfrm flipV="1">
              <a:off x="1236" y="2976"/>
              <a:ext cx="1" cy="506"/>
            </a:xfrm>
            <a:prstGeom prst="line">
              <a:avLst/>
            </a:prstGeom>
            <a:noFill/>
            <a:ln w="28575">
              <a:solidFill>
                <a:schemeClr val="tx1"/>
              </a:solidFill>
              <a:round/>
              <a:headEnd/>
              <a:tailEnd type="stealth" w="med" len="med"/>
            </a:ln>
          </p:spPr>
          <p:txBody>
            <a:bodyPr/>
            <a:lstStyle/>
            <a:p>
              <a:endParaRPr lang="zh-CN" altLang="en-US"/>
            </a:p>
          </p:txBody>
        </p:sp>
        <p:sp>
          <p:nvSpPr>
            <p:cNvPr id="144475" name="Line 179"/>
            <p:cNvSpPr>
              <a:spLocks noChangeShapeType="1"/>
            </p:cNvSpPr>
            <p:nvPr/>
          </p:nvSpPr>
          <p:spPr bwMode="auto">
            <a:xfrm>
              <a:off x="1248" y="3240"/>
              <a:ext cx="1316" cy="1"/>
            </a:xfrm>
            <a:prstGeom prst="line">
              <a:avLst/>
            </a:prstGeom>
            <a:noFill/>
            <a:ln w="28575">
              <a:solidFill>
                <a:schemeClr val="tx1"/>
              </a:solidFill>
              <a:round/>
              <a:headEnd/>
              <a:tailEnd type="stealth" w="med" len="med"/>
            </a:ln>
          </p:spPr>
          <p:txBody>
            <a:bodyPr/>
            <a:lstStyle/>
            <a:p>
              <a:endParaRPr lang="zh-CN" altLang="en-US"/>
            </a:p>
          </p:txBody>
        </p:sp>
        <p:sp>
          <p:nvSpPr>
            <p:cNvPr id="144476" name="Freeform 180"/>
            <p:cNvSpPr>
              <a:spLocks/>
            </p:cNvSpPr>
            <p:nvPr/>
          </p:nvSpPr>
          <p:spPr bwMode="auto">
            <a:xfrm>
              <a:off x="1584" y="3105"/>
              <a:ext cx="492" cy="255"/>
            </a:xfrm>
            <a:custGeom>
              <a:avLst/>
              <a:gdLst>
                <a:gd name="T0" fmla="*/ 0 w 492"/>
                <a:gd name="T1" fmla="*/ 118 h 255"/>
                <a:gd name="T2" fmla="*/ 31 w 492"/>
                <a:gd name="T3" fmla="*/ 125 h 255"/>
                <a:gd name="T4" fmla="*/ 49 w 492"/>
                <a:gd name="T5" fmla="*/ 116 h 255"/>
                <a:gd name="T6" fmla="*/ 79 w 492"/>
                <a:gd name="T7" fmla="*/ 92 h 255"/>
                <a:gd name="T8" fmla="*/ 91 w 492"/>
                <a:gd name="T9" fmla="*/ 68 h 255"/>
                <a:gd name="T10" fmla="*/ 103 w 492"/>
                <a:gd name="T11" fmla="*/ 39 h 255"/>
                <a:gd name="T12" fmla="*/ 115 w 492"/>
                <a:gd name="T13" fmla="*/ 10 h 255"/>
                <a:gd name="T14" fmla="*/ 121 w 492"/>
                <a:gd name="T15" fmla="*/ 5 h 255"/>
                <a:gd name="T16" fmla="*/ 127 w 492"/>
                <a:gd name="T17" fmla="*/ 0 h 255"/>
                <a:gd name="T18" fmla="*/ 133 w 492"/>
                <a:gd name="T19" fmla="*/ 5 h 255"/>
                <a:gd name="T20" fmla="*/ 139 w 492"/>
                <a:gd name="T21" fmla="*/ 10 h 255"/>
                <a:gd name="T22" fmla="*/ 151 w 492"/>
                <a:gd name="T23" fmla="*/ 39 h 255"/>
                <a:gd name="T24" fmla="*/ 163 w 492"/>
                <a:gd name="T25" fmla="*/ 68 h 255"/>
                <a:gd name="T26" fmla="*/ 169 w 492"/>
                <a:gd name="T27" fmla="*/ 82 h 255"/>
                <a:gd name="T28" fmla="*/ 175 w 492"/>
                <a:gd name="T29" fmla="*/ 92 h 255"/>
                <a:gd name="T30" fmla="*/ 187 w 492"/>
                <a:gd name="T31" fmla="*/ 106 h 255"/>
                <a:gd name="T32" fmla="*/ 205 w 492"/>
                <a:gd name="T33" fmla="*/ 116 h 255"/>
                <a:gd name="T34" fmla="*/ 235 w 492"/>
                <a:gd name="T35" fmla="*/ 130 h 255"/>
                <a:gd name="T36" fmla="*/ 253 w 492"/>
                <a:gd name="T37" fmla="*/ 135 h 255"/>
                <a:gd name="T38" fmla="*/ 271 w 492"/>
                <a:gd name="T39" fmla="*/ 140 h 255"/>
                <a:gd name="T40" fmla="*/ 289 w 492"/>
                <a:gd name="T41" fmla="*/ 140 h 255"/>
                <a:gd name="T42" fmla="*/ 307 w 492"/>
                <a:gd name="T43" fmla="*/ 149 h 255"/>
                <a:gd name="T44" fmla="*/ 319 w 492"/>
                <a:gd name="T45" fmla="*/ 159 h 255"/>
                <a:gd name="T46" fmla="*/ 325 w 492"/>
                <a:gd name="T47" fmla="*/ 178 h 255"/>
                <a:gd name="T48" fmla="*/ 331 w 492"/>
                <a:gd name="T49" fmla="*/ 197 h 255"/>
                <a:gd name="T50" fmla="*/ 337 w 492"/>
                <a:gd name="T51" fmla="*/ 212 h 255"/>
                <a:gd name="T52" fmla="*/ 361 w 492"/>
                <a:gd name="T53" fmla="*/ 240 h 255"/>
                <a:gd name="T54" fmla="*/ 373 w 492"/>
                <a:gd name="T55" fmla="*/ 250 h 255"/>
                <a:gd name="T56" fmla="*/ 385 w 492"/>
                <a:gd name="T57" fmla="*/ 255 h 255"/>
                <a:gd name="T58" fmla="*/ 397 w 492"/>
                <a:gd name="T59" fmla="*/ 250 h 255"/>
                <a:gd name="T60" fmla="*/ 403 w 492"/>
                <a:gd name="T61" fmla="*/ 236 h 255"/>
                <a:gd name="T62" fmla="*/ 415 w 492"/>
                <a:gd name="T63" fmla="*/ 216 h 255"/>
                <a:gd name="T64" fmla="*/ 422 w 492"/>
                <a:gd name="T65" fmla="*/ 202 h 255"/>
                <a:gd name="T66" fmla="*/ 428 w 492"/>
                <a:gd name="T67" fmla="*/ 183 h 255"/>
                <a:gd name="T68" fmla="*/ 428 w 492"/>
                <a:gd name="T69" fmla="*/ 173 h 255"/>
                <a:gd name="T70" fmla="*/ 434 w 492"/>
                <a:gd name="T71" fmla="*/ 164 h 255"/>
                <a:gd name="T72" fmla="*/ 440 w 492"/>
                <a:gd name="T73" fmla="*/ 154 h 255"/>
                <a:gd name="T74" fmla="*/ 492 w 492"/>
                <a:gd name="T75" fmla="*/ 136 h 255"/>
                <a:gd name="T76" fmla="*/ 464 w 492"/>
                <a:gd name="T77" fmla="*/ 140 h 255"/>
                <a:gd name="T78" fmla="*/ 470 w 492"/>
                <a:gd name="T79" fmla="*/ 130 h 2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92"/>
                <a:gd name="T121" fmla="*/ 0 h 255"/>
                <a:gd name="T122" fmla="*/ 492 w 492"/>
                <a:gd name="T123" fmla="*/ 255 h 2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92" h="255">
                  <a:moveTo>
                    <a:pt x="0" y="118"/>
                  </a:moveTo>
                  <a:lnTo>
                    <a:pt x="31" y="125"/>
                  </a:lnTo>
                  <a:lnTo>
                    <a:pt x="49" y="116"/>
                  </a:lnTo>
                  <a:lnTo>
                    <a:pt x="79" y="92"/>
                  </a:lnTo>
                  <a:lnTo>
                    <a:pt x="91" y="68"/>
                  </a:lnTo>
                  <a:lnTo>
                    <a:pt x="103" y="39"/>
                  </a:lnTo>
                  <a:lnTo>
                    <a:pt x="115" y="10"/>
                  </a:lnTo>
                  <a:lnTo>
                    <a:pt x="121" y="5"/>
                  </a:lnTo>
                  <a:lnTo>
                    <a:pt x="127" y="0"/>
                  </a:lnTo>
                  <a:lnTo>
                    <a:pt x="133" y="5"/>
                  </a:lnTo>
                  <a:lnTo>
                    <a:pt x="139" y="10"/>
                  </a:lnTo>
                  <a:lnTo>
                    <a:pt x="151" y="39"/>
                  </a:lnTo>
                  <a:lnTo>
                    <a:pt x="163" y="68"/>
                  </a:lnTo>
                  <a:lnTo>
                    <a:pt x="169" y="82"/>
                  </a:lnTo>
                  <a:lnTo>
                    <a:pt x="175" y="92"/>
                  </a:lnTo>
                  <a:lnTo>
                    <a:pt x="187" y="106"/>
                  </a:lnTo>
                  <a:lnTo>
                    <a:pt x="205" y="116"/>
                  </a:lnTo>
                  <a:lnTo>
                    <a:pt x="235" y="130"/>
                  </a:lnTo>
                  <a:lnTo>
                    <a:pt x="253" y="135"/>
                  </a:lnTo>
                  <a:lnTo>
                    <a:pt x="271" y="140"/>
                  </a:lnTo>
                  <a:lnTo>
                    <a:pt x="289" y="140"/>
                  </a:lnTo>
                  <a:lnTo>
                    <a:pt x="307" y="149"/>
                  </a:lnTo>
                  <a:lnTo>
                    <a:pt x="319" y="159"/>
                  </a:lnTo>
                  <a:lnTo>
                    <a:pt x="325" y="178"/>
                  </a:lnTo>
                  <a:lnTo>
                    <a:pt x="331" y="197"/>
                  </a:lnTo>
                  <a:lnTo>
                    <a:pt x="337" y="212"/>
                  </a:lnTo>
                  <a:lnTo>
                    <a:pt x="361" y="240"/>
                  </a:lnTo>
                  <a:lnTo>
                    <a:pt x="373" y="250"/>
                  </a:lnTo>
                  <a:lnTo>
                    <a:pt x="385" y="255"/>
                  </a:lnTo>
                  <a:lnTo>
                    <a:pt x="397" y="250"/>
                  </a:lnTo>
                  <a:lnTo>
                    <a:pt x="403" y="236"/>
                  </a:lnTo>
                  <a:lnTo>
                    <a:pt x="415" y="216"/>
                  </a:lnTo>
                  <a:lnTo>
                    <a:pt x="422" y="202"/>
                  </a:lnTo>
                  <a:lnTo>
                    <a:pt x="428" y="183"/>
                  </a:lnTo>
                  <a:lnTo>
                    <a:pt x="428" y="173"/>
                  </a:lnTo>
                  <a:lnTo>
                    <a:pt x="434" y="164"/>
                  </a:lnTo>
                  <a:lnTo>
                    <a:pt x="440" y="154"/>
                  </a:lnTo>
                  <a:lnTo>
                    <a:pt x="492" y="136"/>
                  </a:lnTo>
                  <a:lnTo>
                    <a:pt x="464" y="140"/>
                  </a:lnTo>
                  <a:lnTo>
                    <a:pt x="470" y="130"/>
                  </a:lnTo>
                </a:path>
              </a:pathLst>
            </a:custGeom>
            <a:noFill/>
            <a:ln w="38100">
              <a:solidFill>
                <a:schemeClr val="folHlink"/>
              </a:solidFill>
              <a:round/>
              <a:headEnd/>
              <a:tailEnd/>
            </a:ln>
          </p:spPr>
          <p:txBody>
            <a:bodyPr/>
            <a:lstStyle/>
            <a:p>
              <a:endParaRPr lang="zh-CN" altLang="en-US"/>
            </a:p>
          </p:txBody>
        </p:sp>
        <p:sp>
          <p:nvSpPr>
            <p:cNvPr id="144477" name="Freeform 181"/>
            <p:cNvSpPr>
              <a:spLocks/>
            </p:cNvSpPr>
            <p:nvPr/>
          </p:nvSpPr>
          <p:spPr bwMode="auto">
            <a:xfrm>
              <a:off x="3262" y="2448"/>
              <a:ext cx="2" cy="506"/>
            </a:xfrm>
            <a:custGeom>
              <a:avLst/>
              <a:gdLst>
                <a:gd name="T0" fmla="*/ 2 w 2"/>
                <a:gd name="T1" fmla="*/ 1294 h 450"/>
                <a:gd name="T2" fmla="*/ 0 w 2"/>
                <a:gd name="T3" fmla="*/ 0 h 450"/>
                <a:gd name="T4" fmla="*/ 0 60000 65536"/>
                <a:gd name="T5" fmla="*/ 0 60000 65536"/>
                <a:gd name="T6" fmla="*/ 0 w 2"/>
                <a:gd name="T7" fmla="*/ 0 h 450"/>
                <a:gd name="T8" fmla="*/ 2 w 2"/>
                <a:gd name="T9" fmla="*/ 450 h 450"/>
              </a:gdLst>
              <a:ahLst/>
              <a:cxnLst>
                <a:cxn ang="T4">
                  <a:pos x="T0" y="T1"/>
                </a:cxn>
                <a:cxn ang="T5">
                  <a:pos x="T2" y="T3"/>
                </a:cxn>
              </a:cxnLst>
              <a:rect l="T6" t="T7" r="T8" b="T9"/>
              <a:pathLst>
                <a:path w="2" h="450">
                  <a:moveTo>
                    <a:pt x="2" y="450"/>
                  </a:moveTo>
                  <a:lnTo>
                    <a:pt x="0" y="0"/>
                  </a:lnTo>
                </a:path>
              </a:pathLst>
            </a:custGeom>
            <a:solidFill>
              <a:srgbClr val="FFFFFF"/>
            </a:solidFill>
            <a:ln w="28575">
              <a:solidFill>
                <a:schemeClr val="tx1"/>
              </a:solidFill>
              <a:round/>
              <a:headEnd/>
              <a:tailEnd type="stealth" w="med" len="med"/>
            </a:ln>
          </p:spPr>
          <p:txBody>
            <a:bodyPr/>
            <a:lstStyle/>
            <a:p>
              <a:endParaRPr lang="zh-CN" altLang="en-US"/>
            </a:p>
          </p:txBody>
        </p:sp>
        <p:sp>
          <p:nvSpPr>
            <p:cNvPr id="144478" name="Freeform 182"/>
            <p:cNvSpPr>
              <a:spLocks/>
            </p:cNvSpPr>
            <p:nvPr/>
          </p:nvSpPr>
          <p:spPr bwMode="auto">
            <a:xfrm>
              <a:off x="3593" y="2525"/>
              <a:ext cx="475" cy="187"/>
            </a:xfrm>
            <a:custGeom>
              <a:avLst/>
              <a:gdLst>
                <a:gd name="T0" fmla="*/ 0 w 475"/>
                <a:gd name="T1" fmla="*/ 187 h 187"/>
                <a:gd name="T2" fmla="*/ 18 w 475"/>
                <a:gd name="T3" fmla="*/ 177 h 187"/>
                <a:gd name="T4" fmla="*/ 48 w 475"/>
                <a:gd name="T5" fmla="*/ 168 h 187"/>
                <a:gd name="T6" fmla="*/ 78 w 475"/>
                <a:gd name="T7" fmla="*/ 158 h 187"/>
                <a:gd name="T8" fmla="*/ 102 w 475"/>
                <a:gd name="T9" fmla="*/ 144 h 187"/>
                <a:gd name="T10" fmla="*/ 120 w 475"/>
                <a:gd name="T11" fmla="*/ 125 h 187"/>
                <a:gd name="T12" fmla="*/ 138 w 475"/>
                <a:gd name="T13" fmla="*/ 96 h 187"/>
                <a:gd name="T14" fmla="*/ 150 w 475"/>
                <a:gd name="T15" fmla="*/ 72 h 187"/>
                <a:gd name="T16" fmla="*/ 168 w 475"/>
                <a:gd name="T17" fmla="*/ 48 h 187"/>
                <a:gd name="T18" fmla="*/ 210 w 475"/>
                <a:gd name="T19" fmla="*/ 14 h 187"/>
                <a:gd name="T20" fmla="*/ 228 w 475"/>
                <a:gd name="T21" fmla="*/ 5 h 187"/>
                <a:gd name="T22" fmla="*/ 246 w 475"/>
                <a:gd name="T23" fmla="*/ 0 h 187"/>
                <a:gd name="T24" fmla="*/ 270 w 475"/>
                <a:gd name="T25" fmla="*/ 5 h 187"/>
                <a:gd name="T26" fmla="*/ 288 w 475"/>
                <a:gd name="T27" fmla="*/ 14 h 187"/>
                <a:gd name="T28" fmla="*/ 330 w 475"/>
                <a:gd name="T29" fmla="*/ 48 h 187"/>
                <a:gd name="T30" fmla="*/ 342 w 475"/>
                <a:gd name="T31" fmla="*/ 67 h 187"/>
                <a:gd name="T32" fmla="*/ 354 w 475"/>
                <a:gd name="T33" fmla="*/ 86 h 187"/>
                <a:gd name="T34" fmla="*/ 384 w 475"/>
                <a:gd name="T35" fmla="*/ 125 h 187"/>
                <a:gd name="T36" fmla="*/ 408 w 475"/>
                <a:gd name="T37" fmla="*/ 144 h 187"/>
                <a:gd name="T38" fmla="*/ 433 w 475"/>
                <a:gd name="T39" fmla="*/ 158 h 187"/>
                <a:gd name="T40" fmla="*/ 457 w 475"/>
                <a:gd name="T41" fmla="*/ 173 h 187"/>
                <a:gd name="T42" fmla="*/ 475 w 475"/>
                <a:gd name="T43" fmla="*/ 187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5"/>
                <a:gd name="T67" fmla="*/ 0 h 187"/>
                <a:gd name="T68" fmla="*/ 475 w 475"/>
                <a:gd name="T69" fmla="*/ 187 h 1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5" h="187">
                  <a:moveTo>
                    <a:pt x="0" y="187"/>
                  </a:moveTo>
                  <a:lnTo>
                    <a:pt x="18" y="177"/>
                  </a:lnTo>
                  <a:lnTo>
                    <a:pt x="48" y="168"/>
                  </a:lnTo>
                  <a:lnTo>
                    <a:pt x="78" y="158"/>
                  </a:lnTo>
                  <a:lnTo>
                    <a:pt x="102" y="144"/>
                  </a:lnTo>
                  <a:lnTo>
                    <a:pt x="120" y="125"/>
                  </a:lnTo>
                  <a:lnTo>
                    <a:pt x="138" y="96"/>
                  </a:lnTo>
                  <a:lnTo>
                    <a:pt x="150" y="72"/>
                  </a:lnTo>
                  <a:lnTo>
                    <a:pt x="168" y="48"/>
                  </a:lnTo>
                  <a:lnTo>
                    <a:pt x="210" y="14"/>
                  </a:lnTo>
                  <a:lnTo>
                    <a:pt x="228" y="5"/>
                  </a:lnTo>
                  <a:lnTo>
                    <a:pt x="246" y="0"/>
                  </a:lnTo>
                  <a:lnTo>
                    <a:pt x="270" y="5"/>
                  </a:lnTo>
                  <a:lnTo>
                    <a:pt x="288" y="14"/>
                  </a:lnTo>
                  <a:lnTo>
                    <a:pt x="330" y="48"/>
                  </a:lnTo>
                  <a:lnTo>
                    <a:pt x="342" y="67"/>
                  </a:lnTo>
                  <a:lnTo>
                    <a:pt x="354" y="86"/>
                  </a:lnTo>
                  <a:lnTo>
                    <a:pt x="384" y="125"/>
                  </a:lnTo>
                  <a:lnTo>
                    <a:pt x="408" y="144"/>
                  </a:lnTo>
                  <a:lnTo>
                    <a:pt x="433" y="158"/>
                  </a:lnTo>
                  <a:lnTo>
                    <a:pt x="457" y="173"/>
                  </a:lnTo>
                  <a:lnTo>
                    <a:pt x="475" y="187"/>
                  </a:lnTo>
                </a:path>
              </a:pathLst>
            </a:custGeom>
            <a:noFill/>
            <a:ln w="38100">
              <a:solidFill>
                <a:schemeClr val="tx1"/>
              </a:solidFill>
              <a:round/>
              <a:headEnd/>
              <a:tailEnd/>
            </a:ln>
          </p:spPr>
          <p:txBody>
            <a:bodyPr/>
            <a:lstStyle/>
            <a:p>
              <a:endParaRPr lang="zh-CN" altLang="en-US"/>
            </a:p>
          </p:txBody>
        </p:sp>
        <p:sp>
          <p:nvSpPr>
            <p:cNvPr id="144479" name="Freeform 183"/>
            <p:cNvSpPr>
              <a:spLocks/>
            </p:cNvSpPr>
            <p:nvPr/>
          </p:nvSpPr>
          <p:spPr bwMode="auto">
            <a:xfrm>
              <a:off x="3262" y="2976"/>
              <a:ext cx="2" cy="506"/>
            </a:xfrm>
            <a:custGeom>
              <a:avLst/>
              <a:gdLst>
                <a:gd name="T0" fmla="*/ 2 w 2"/>
                <a:gd name="T1" fmla="*/ 1294 h 450"/>
                <a:gd name="T2" fmla="*/ 0 w 2"/>
                <a:gd name="T3" fmla="*/ 0 h 450"/>
                <a:gd name="T4" fmla="*/ 0 60000 65536"/>
                <a:gd name="T5" fmla="*/ 0 60000 65536"/>
                <a:gd name="T6" fmla="*/ 0 w 2"/>
                <a:gd name="T7" fmla="*/ 0 h 450"/>
                <a:gd name="T8" fmla="*/ 2 w 2"/>
                <a:gd name="T9" fmla="*/ 450 h 450"/>
              </a:gdLst>
              <a:ahLst/>
              <a:cxnLst>
                <a:cxn ang="T4">
                  <a:pos x="T0" y="T1"/>
                </a:cxn>
                <a:cxn ang="T5">
                  <a:pos x="T2" y="T3"/>
                </a:cxn>
              </a:cxnLst>
              <a:rect l="T6" t="T7" r="T8" b="T9"/>
              <a:pathLst>
                <a:path w="2" h="450">
                  <a:moveTo>
                    <a:pt x="2" y="450"/>
                  </a:moveTo>
                  <a:lnTo>
                    <a:pt x="0" y="0"/>
                  </a:lnTo>
                </a:path>
              </a:pathLst>
            </a:custGeom>
            <a:solidFill>
              <a:srgbClr val="FFFFFF"/>
            </a:solidFill>
            <a:ln w="28575">
              <a:solidFill>
                <a:schemeClr val="tx1"/>
              </a:solidFill>
              <a:round/>
              <a:headEnd/>
              <a:tailEnd type="stealth" w="med" len="med"/>
            </a:ln>
          </p:spPr>
          <p:txBody>
            <a:bodyPr/>
            <a:lstStyle/>
            <a:p>
              <a:endParaRPr lang="zh-CN" altLang="en-US"/>
            </a:p>
          </p:txBody>
        </p:sp>
        <p:sp>
          <p:nvSpPr>
            <p:cNvPr id="144480" name="Freeform 184"/>
            <p:cNvSpPr>
              <a:spLocks/>
            </p:cNvSpPr>
            <p:nvPr/>
          </p:nvSpPr>
          <p:spPr bwMode="auto">
            <a:xfrm>
              <a:off x="3581" y="3114"/>
              <a:ext cx="461" cy="255"/>
            </a:xfrm>
            <a:custGeom>
              <a:avLst/>
              <a:gdLst>
                <a:gd name="T0" fmla="*/ 0 w 461"/>
                <a:gd name="T1" fmla="*/ 130 h 255"/>
                <a:gd name="T2" fmla="*/ 22 w 461"/>
                <a:gd name="T3" fmla="*/ 130 h 255"/>
                <a:gd name="T4" fmla="*/ 40 w 461"/>
                <a:gd name="T5" fmla="*/ 140 h 255"/>
                <a:gd name="T6" fmla="*/ 70 w 461"/>
                <a:gd name="T7" fmla="*/ 168 h 255"/>
                <a:gd name="T8" fmla="*/ 82 w 461"/>
                <a:gd name="T9" fmla="*/ 192 h 255"/>
                <a:gd name="T10" fmla="*/ 94 w 461"/>
                <a:gd name="T11" fmla="*/ 221 h 255"/>
                <a:gd name="T12" fmla="*/ 106 w 461"/>
                <a:gd name="T13" fmla="*/ 245 h 255"/>
                <a:gd name="T14" fmla="*/ 112 w 461"/>
                <a:gd name="T15" fmla="*/ 250 h 255"/>
                <a:gd name="T16" fmla="*/ 118 w 461"/>
                <a:gd name="T17" fmla="*/ 255 h 255"/>
                <a:gd name="T18" fmla="*/ 124 w 461"/>
                <a:gd name="T19" fmla="*/ 250 h 255"/>
                <a:gd name="T20" fmla="*/ 130 w 461"/>
                <a:gd name="T21" fmla="*/ 245 h 255"/>
                <a:gd name="T22" fmla="*/ 142 w 461"/>
                <a:gd name="T23" fmla="*/ 216 h 255"/>
                <a:gd name="T24" fmla="*/ 154 w 461"/>
                <a:gd name="T25" fmla="*/ 188 h 255"/>
                <a:gd name="T26" fmla="*/ 160 w 461"/>
                <a:gd name="T27" fmla="*/ 173 h 255"/>
                <a:gd name="T28" fmla="*/ 166 w 461"/>
                <a:gd name="T29" fmla="*/ 164 h 255"/>
                <a:gd name="T30" fmla="*/ 178 w 461"/>
                <a:gd name="T31" fmla="*/ 149 h 255"/>
                <a:gd name="T32" fmla="*/ 196 w 461"/>
                <a:gd name="T33" fmla="*/ 140 h 255"/>
                <a:gd name="T34" fmla="*/ 226 w 461"/>
                <a:gd name="T35" fmla="*/ 125 h 255"/>
                <a:gd name="T36" fmla="*/ 244 w 461"/>
                <a:gd name="T37" fmla="*/ 120 h 255"/>
                <a:gd name="T38" fmla="*/ 262 w 461"/>
                <a:gd name="T39" fmla="*/ 116 h 255"/>
                <a:gd name="T40" fmla="*/ 280 w 461"/>
                <a:gd name="T41" fmla="*/ 116 h 255"/>
                <a:gd name="T42" fmla="*/ 298 w 461"/>
                <a:gd name="T43" fmla="*/ 106 h 255"/>
                <a:gd name="T44" fmla="*/ 304 w 461"/>
                <a:gd name="T45" fmla="*/ 96 h 255"/>
                <a:gd name="T46" fmla="*/ 316 w 461"/>
                <a:gd name="T47" fmla="*/ 77 h 255"/>
                <a:gd name="T48" fmla="*/ 322 w 461"/>
                <a:gd name="T49" fmla="*/ 58 h 255"/>
                <a:gd name="T50" fmla="*/ 328 w 461"/>
                <a:gd name="T51" fmla="*/ 44 h 255"/>
                <a:gd name="T52" fmla="*/ 340 w 461"/>
                <a:gd name="T53" fmla="*/ 29 h 255"/>
                <a:gd name="T54" fmla="*/ 352 w 461"/>
                <a:gd name="T55" fmla="*/ 15 h 255"/>
                <a:gd name="T56" fmla="*/ 364 w 461"/>
                <a:gd name="T57" fmla="*/ 5 h 255"/>
                <a:gd name="T58" fmla="*/ 376 w 461"/>
                <a:gd name="T59" fmla="*/ 0 h 255"/>
                <a:gd name="T60" fmla="*/ 388 w 461"/>
                <a:gd name="T61" fmla="*/ 5 h 255"/>
                <a:gd name="T62" fmla="*/ 394 w 461"/>
                <a:gd name="T63" fmla="*/ 20 h 255"/>
                <a:gd name="T64" fmla="*/ 400 w 461"/>
                <a:gd name="T65" fmla="*/ 39 h 255"/>
                <a:gd name="T66" fmla="*/ 406 w 461"/>
                <a:gd name="T67" fmla="*/ 53 h 255"/>
                <a:gd name="T68" fmla="*/ 412 w 461"/>
                <a:gd name="T69" fmla="*/ 63 h 255"/>
                <a:gd name="T70" fmla="*/ 412 w 461"/>
                <a:gd name="T71" fmla="*/ 77 h 255"/>
                <a:gd name="T72" fmla="*/ 418 w 461"/>
                <a:gd name="T73" fmla="*/ 96 h 255"/>
                <a:gd name="T74" fmla="*/ 443 w 461"/>
                <a:gd name="T75" fmla="*/ 111 h 255"/>
                <a:gd name="T76" fmla="*/ 455 w 461"/>
                <a:gd name="T77" fmla="*/ 120 h 255"/>
                <a:gd name="T78" fmla="*/ 461 w 461"/>
                <a:gd name="T79" fmla="*/ 125 h 2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61"/>
                <a:gd name="T121" fmla="*/ 0 h 255"/>
                <a:gd name="T122" fmla="*/ 461 w 461"/>
                <a:gd name="T123" fmla="*/ 255 h 2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61" h="255">
                  <a:moveTo>
                    <a:pt x="0" y="130"/>
                  </a:moveTo>
                  <a:lnTo>
                    <a:pt x="22" y="130"/>
                  </a:lnTo>
                  <a:lnTo>
                    <a:pt x="40" y="140"/>
                  </a:lnTo>
                  <a:lnTo>
                    <a:pt x="70" y="168"/>
                  </a:lnTo>
                  <a:lnTo>
                    <a:pt x="82" y="192"/>
                  </a:lnTo>
                  <a:lnTo>
                    <a:pt x="94" y="221"/>
                  </a:lnTo>
                  <a:lnTo>
                    <a:pt x="106" y="245"/>
                  </a:lnTo>
                  <a:lnTo>
                    <a:pt x="112" y="250"/>
                  </a:lnTo>
                  <a:lnTo>
                    <a:pt x="118" y="255"/>
                  </a:lnTo>
                  <a:lnTo>
                    <a:pt x="124" y="250"/>
                  </a:lnTo>
                  <a:lnTo>
                    <a:pt x="130" y="245"/>
                  </a:lnTo>
                  <a:lnTo>
                    <a:pt x="142" y="216"/>
                  </a:lnTo>
                  <a:lnTo>
                    <a:pt x="154" y="188"/>
                  </a:lnTo>
                  <a:lnTo>
                    <a:pt x="160" y="173"/>
                  </a:lnTo>
                  <a:lnTo>
                    <a:pt x="166" y="164"/>
                  </a:lnTo>
                  <a:lnTo>
                    <a:pt x="178" y="149"/>
                  </a:lnTo>
                  <a:lnTo>
                    <a:pt x="196" y="140"/>
                  </a:lnTo>
                  <a:lnTo>
                    <a:pt x="226" y="125"/>
                  </a:lnTo>
                  <a:lnTo>
                    <a:pt x="244" y="120"/>
                  </a:lnTo>
                  <a:lnTo>
                    <a:pt x="262" y="116"/>
                  </a:lnTo>
                  <a:lnTo>
                    <a:pt x="280" y="116"/>
                  </a:lnTo>
                  <a:lnTo>
                    <a:pt x="298" y="106"/>
                  </a:lnTo>
                  <a:lnTo>
                    <a:pt x="304" y="96"/>
                  </a:lnTo>
                  <a:lnTo>
                    <a:pt x="316" y="77"/>
                  </a:lnTo>
                  <a:lnTo>
                    <a:pt x="322" y="58"/>
                  </a:lnTo>
                  <a:lnTo>
                    <a:pt x="328" y="44"/>
                  </a:lnTo>
                  <a:lnTo>
                    <a:pt x="340" y="29"/>
                  </a:lnTo>
                  <a:lnTo>
                    <a:pt x="352" y="15"/>
                  </a:lnTo>
                  <a:lnTo>
                    <a:pt x="364" y="5"/>
                  </a:lnTo>
                  <a:lnTo>
                    <a:pt x="376" y="0"/>
                  </a:lnTo>
                  <a:lnTo>
                    <a:pt x="388" y="5"/>
                  </a:lnTo>
                  <a:lnTo>
                    <a:pt x="394" y="20"/>
                  </a:lnTo>
                  <a:lnTo>
                    <a:pt x="400" y="39"/>
                  </a:lnTo>
                  <a:lnTo>
                    <a:pt x="406" y="53"/>
                  </a:lnTo>
                  <a:lnTo>
                    <a:pt x="412" y="63"/>
                  </a:lnTo>
                  <a:lnTo>
                    <a:pt x="412" y="77"/>
                  </a:lnTo>
                  <a:lnTo>
                    <a:pt x="418" y="96"/>
                  </a:lnTo>
                  <a:lnTo>
                    <a:pt x="443" y="111"/>
                  </a:lnTo>
                  <a:lnTo>
                    <a:pt x="455" y="120"/>
                  </a:lnTo>
                  <a:lnTo>
                    <a:pt x="461" y="125"/>
                  </a:lnTo>
                </a:path>
              </a:pathLst>
            </a:custGeom>
            <a:noFill/>
            <a:ln w="38100">
              <a:solidFill>
                <a:schemeClr val="folHlink"/>
              </a:solidFill>
              <a:round/>
              <a:headEnd/>
              <a:tailEnd/>
            </a:ln>
          </p:spPr>
          <p:txBody>
            <a:bodyPr/>
            <a:lstStyle/>
            <a:p>
              <a:endParaRPr lang="zh-CN" altLang="en-US"/>
            </a:p>
          </p:txBody>
        </p:sp>
        <p:sp>
          <p:nvSpPr>
            <p:cNvPr id="144481" name="Line 185"/>
            <p:cNvSpPr>
              <a:spLocks noChangeShapeType="1"/>
            </p:cNvSpPr>
            <p:nvPr/>
          </p:nvSpPr>
          <p:spPr bwMode="auto">
            <a:xfrm>
              <a:off x="3261" y="2712"/>
              <a:ext cx="1316" cy="1"/>
            </a:xfrm>
            <a:prstGeom prst="line">
              <a:avLst/>
            </a:prstGeom>
            <a:noFill/>
            <a:ln w="28575">
              <a:solidFill>
                <a:schemeClr val="tx1"/>
              </a:solidFill>
              <a:round/>
              <a:headEnd/>
              <a:tailEnd type="stealth" w="med" len="med"/>
            </a:ln>
          </p:spPr>
          <p:txBody>
            <a:bodyPr/>
            <a:lstStyle/>
            <a:p>
              <a:endParaRPr lang="zh-CN" altLang="en-US"/>
            </a:p>
          </p:txBody>
        </p:sp>
        <p:sp>
          <p:nvSpPr>
            <p:cNvPr id="144482" name="Line 186"/>
            <p:cNvSpPr>
              <a:spLocks noChangeShapeType="1"/>
            </p:cNvSpPr>
            <p:nvPr/>
          </p:nvSpPr>
          <p:spPr bwMode="auto">
            <a:xfrm>
              <a:off x="3261" y="3240"/>
              <a:ext cx="1316" cy="1"/>
            </a:xfrm>
            <a:prstGeom prst="line">
              <a:avLst/>
            </a:prstGeom>
            <a:noFill/>
            <a:ln w="28575">
              <a:solidFill>
                <a:schemeClr val="tx1"/>
              </a:solidFill>
              <a:round/>
              <a:headEnd/>
              <a:tailEnd type="stealth" w="med" len="med"/>
            </a:ln>
          </p:spPr>
          <p:txBody>
            <a:bodyPr/>
            <a:lstStyle/>
            <a:p>
              <a:endParaRPr lang="zh-CN" altLang="en-US"/>
            </a:p>
          </p:txBody>
        </p:sp>
        <p:sp>
          <p:nvSpPr>
            <p:cNvPr id="144483" name="Rectangle 187"/>
            <p:cNvSpPr>
              <a:spLocks noChangeArrowheads="1"/>
            </p:cNvSpPr>
            <p:nvPr/>
          </p:nvSpPr>
          <p:spPr bwMode="auto">
            <a:xfrm>
              <a:off x="2640" y="2659"/>
              <a:ext cx="75"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s</a:t>
              </a:r>
              <a:endParaRPr lang="en-US" altLang="zh-CN" sz="2400" i="1">
                <a:latin typeface="Times New Roman" pitchFamily="18" charset="0"/>
              </a:endParaRPr>
            </a:p>
          </p:txBody>
        </p:sp>
        <p:sp>
          <p:nvSpPr>
            <p:cNvPr id="144484" name="Rectangle 188"/>
            <p:cNvSpPr>
              <a:spLocks noChangeArrowheads="1"/>
            </p:cNvSpPr>
            <p:nvPr/>
          </p:nvSpPr>
          <p:spPr bwMode="auto">
            <a:xfrm>
              <a:off x="4668" y="2659"/>
              <a:ext cx="75"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s</a:t>
              </a:r>
              <a:endParaRPr lang="en-US" altLang="zh-CN" sz="2400" i="1">
                <a:latin typeface="Times New Roman" pitchFamily="18" charset="0"/>
              </a:endParaRPr>
            </a:p>
          </p:txBody>
        </p:sp>
        <p:sp>
          <p:nvSpPr>
            <p:cNvPr id="144485" name="Rectangle 189"/>
            <p:cNvSpPr>
              <a:spLocks noChangeArrowheads="1"/>
            </p:cNvSpPr>
            <p:nvPr/>
          </p:nvSpPr>
          <p:spPr bwMode="auto">
            <a:xfrm>
              <a:off x="2658" y="3192"/>
              <a:ext cx="5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t</a:t>
              </a:r>
              <a:endParaRPr lang="en-US" altLang="zh-CN" sz="2400" i="1">
                <a:latin typeface="Times New Roman" pitchFamily="18" charset="0"/>
              </a:endParaRPr>
            </a:p>
          </p:txBody>
        </p:sp>
        <p:sp>
          <p:nvSpPr>
            <p:cNvPr id="144486" name="Rectangle 190"/>
            <p:cNvSpPr>
              <a:spLocks noChangeArrowheads="1"/>
            </p:cNvSpPr>
            <p:nvPr/>
          </p:nvSpPr>
          <p:spPr bwMode="auto">
            <a:xfrm>
              <a:off x="4710" y="3192"/>
              <a:ext cx="53"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t</a:t>
              </a:r>
              <a:endParaRPr lang="en-US" altLang="zh-CN" sz="2400" i="1">
                <a:latin typeface="Times New Roman" pitchFamily="18" charset="0"/>
              </a:endParaRPr>
            </a:p>
          </p:txBody>
        </p:sp>
        <p:sp>
          <p:nvSpPr>
            <p:cNvPr id="144487" name="Rectangle 191"/>
            <p:cNvSpPr>
              <a:spLocks noChangeArrowheads="1"/>
            </p:cNvSpPr>
            <p:nvPr/>
          </p:nvSpPr>
          <p:spPr bwMode="auto">
            <a:xfrm>
              <a:off x="3087" y="2400"/>
              <a:ext cx="100"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Symbol" pitchFamily="18" charset="2"/>
                </a:rPr>
                <a:t>f</a:t>
              </a:r>
              <a:endParaRPr lang="en-US" altLang="zh-CN" sz="2400" i="1">
                <a:latin typeface="Times New Roman" pitchFamily="18" charset="0"/>
              </a:endParaRPr>
            </a:p>
          </p:txBody>
        </p:sp>
        <p:sp>
          <p:nvSpPr>
            <p:cNvPr id="144488" name="Rectangle 192"/>
            <p:cNvSpPr>
              <a:spLocks noChangeArrowheads="1"/>
            </p:cNvSpPr>
            <p:nvPr/>
          </p:nvSpPr>
          <p:spPr bwMode="auto">
            <a:xfrm>
              <a:off x="1056" y="2400"/>
              <a:ext cx="100"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Symbol" pitchFamily="18" charset="2"/>
                </a:rPr>
                <a:t>f</a:t>
              </a:r>
              <a:endParaRPr lang="en-US" altLang="zh-CN" sz="2400" i="1">
                <a:latin typeface="Times New Roman" pitchFamily="18" charset="0"/>
              </a:endParaRPr>
            </a:p>
          </p:txBody>
        </p:sp>
        <p:sp>
          <p:nvSpPr>
            <p:cNvPr id="144489" name="Rectangle 193"/>
            <p:cNvSpPr>
              <a:spLocks noChangeArrowheads="1"/>
            </p:cNvSpPr>
            <p:nvPr/>
          </p:nvSpPr>
          <p:spPr bwMode="auto">
            <a:xfrm>
              <a:off x="1101" y="2938"/>
              <a:ext cx="85"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e</a:t>
              </a:r>
              <a:endParaRPr lang="en-US" altLang="zh-CN" sz="2400" i="1">
                <a:latin typeface="Times New Roman" pitchFamily="18" charset="0"/>
              </a:endParaRPr>
            </a:p>
          </p:txBody>
        </p:sp>
        <p:sp>
          <p:nvSpPr>
            <p:cNvPr id="144490" name="Rectangle 194"/>
            <p:cNvSpPr>
              <a:spLocks noChangeArrowheads="1"/>
            </p:cNvSpPr>
            <p:nvPr/>
          </p:nvSpPr>
          <p:spPr bwMode="auto">
            <a:xfrm>
              <a:off x="3123" y="2938"/>
              <a:ext cx="85" cy="230"/>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en-US" altLang="zh-CN" sz="2400" b="0" i="1">
                  <a:latin typeface="Times New Roman" pitchFamily="18" charset="0"/>
                </a:rPr>
                <a:t>e</a:t>
              </a:r>
              <a:endParaRPr lang="en-US" altLang="zh-CN" sz="2400" i="1">
                <a:latin typeface="Times New Roman" pitchFamily="18" charset="0"/>
              </a:endParaRPr>
            </a:p>
          </p:txBody>
        </p:sp>
        <p:sp>
          <p:nvSpPr>
            <p:cNvPr id="144491" name="Line 195"/>
            <p:cNvSpPr>
              <a:spLocks noChangeShapeType="1"/>
            </p:cNvSpPr>
            <p:nvPr/>
          </p:nvSpPr>
          <p:spPr bwMode="auto">
            <a:xfrm>
              <a:off x="1657" y="1104"/>
              <a:ext cx="6" cy="173"/>
            </a:xfrm>
            <a:prstGeom prst="line">
              <a:avLst/>
            </a:prstGeom>
            <a:noFill/>
            <a:ln w="19050">
              <a:solidFill>
                <a:schemeClr val="tx1"/>
              </a:solidFill>
              <a:round/>
              <a:headEnd/>
              <a:tailEnd/>
            </a:ln>
          </p:spPr>
          <p:txBody>
            <a:bodyPr/>
            <a:lstStyle/>
            <a:p>
              <a:endParaRPr lang="zh-CN" altLang="en-US"/>
            </a:p>
          </p:txBody>
        </p:sp>
        <p:sp>
          <p:nvSpPr>
            <p:cNvPr id="144492" name="Line 196"/>
            <p:cNvSpPr>
              <a:spLocks noChangeShapeType="1"/>
            </p:cNvSpPr>
            <p:nvPr/>
          </p:nvSpPr>
          <p:spPr bwMode="auto">
            <a:xfrm flipV="1">
              <a:off x="1236" y="2448"/>
              <a:ext cx="1" cy="506"/>
            </a:xfrm>
            <a:prstGeom prst="line">
              <a:avLst/>
            </a:prstGeom>
            <a:noFill/>
            <a:ln w="28575">
              <a:solidFill>
                <a:schemeClr val="tx1"/>
              </a:solidFill>
              <a:round/>
              <a:headEnd/>
              <a:tailEnd type="stealth" w="med" len="med"/>
            </a:ln>
          </p:spPr>
          <p:txBody>
            <a:bodyPr/>
            <a:lstStyle/>
            <a:p>
              <a:endParaRPr lang="zh-CN" altLang="en-US"/>
            </a:p>
          </p:txBody>
        </p:sp>
        <p:sp>
          <p:nvSpPr>
            <p:cNvPr id="144493" name="Line 197"/>
            <p:cNvSpPr>
              <a:spLocks noChangeShapeType="1"/>
            </p:cNvSpPr>
            <p:nvPr/>
          </p:nvSpPr>
          <p:spPr bwMode="auto">
            <a:xfrm>
              <a:off x="1584" y="2208"/>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4" name="Line 198"/>
            <p:cNvSpPr>
              <a:spLocks noChangeShapeType="1"/>
            </p:cNvSpPr>
            <p:nvPr/>
          </p:nvSpPr>
          <p:spPr bwMode="auto">
            <a:xfrm>
              <a:off x="1711" y="2208"/>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5" name="Line 199"/>
            <p:cNvSpPr>
              <a:spLocks noChangeShapeType="1"/>
            </p:cNvSpPr>
            <p:nvPr/>
          </p:nvSpPr>
          <p:spPr bwMode="auto">
            <a:xfrm>
              <a:off x="1968" y="2208"/>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6" name="Line 200"/>
            <p:cNvSpPr>
              <a:spLocks noChangeShapeType="1"/>
            </p:cNvSpPr>
            <p:nvPr/>
          </p:nvSpPr>
          <p:spPr bwMode="auto">
            <a:xfrm>
              <a:off x="2085" y="2208"/>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7" name="Line 201"/>
            <p:cNvSpPr>
              <a:spLocks noChangeShapeType="1"/>
            </p:cNvSpPr>
            <p:nvPr/>
          </p:nvSpPr>
          <p:spPr bwMode="auto">
            <a:xfrm>
              <a:off x="3581" y="2256"/>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8" name="Line 202"/>
            <p:cNvSpPr>
              <a:spLocks noChangeShapeType="1"/>
            </p:cNvSpPr>
            <p:nvPr/>
          </p:nvSpPr>
          <p:spPr bwMode="auto">
            <a:xfrm>
              <a:off x="3697" y="2256"/>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499" name="Line 203"/>
            <p:cNvSpPr>
              <a:spLocks noChangeShapeType="1"/>
            </p:cNvSpPr>
            <p:nvPr/>
          </p:nvSpPr>
          <p:spPr bwMode="auto">
            <a:xfrm>
              <a:off x="3951" y="2256"/>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500" name="Line 204"/>
            <p:cNvSpPr>
              <a:spLocks noChangeShapeType="1"/>
            </p:cNvSpPr>
            <p:nvPr/>
          </p:nvSpPr>
          <p:spPr bwMode="auto">
            <a:xfrm>
              <a:off x="4069" y="2256"/>
              <a:ext cx="0" cy="1248"/>
            </a:xfrm>
            <a:prstGeom prst="line">
              <a:avLst/>
            </a:prstGeom>
            <a:noFill/>
            <a:ln w="9525">
              <a:solidFill>
                <a:schemeClr val="tx1"/>
              </a:solidFill>
              <a:prstDash val="dash"/>
              <a:round/>
              <a:headEnd/>
              <a:tailEnd/>
            </a:ln>
          </p:spPr>
          <p:txBody>
            <a:bodyPr wrap="none"/>
            <a:lstStyle/>
            <a:p>
              <a:endParaRPr lang="zh-CN" altLang="en-US"/>
            </a:p>
          </p:txBody>
        </p:sp>
        <p:sp>
          <p:nvSpPr>
            <p:cNvPr id="144501" name="Text Box 205"/>
            <p:cNvSpPr txBox="1">
              <a:spLocks noChangeArrowheads="1"/>
            </p:cNvSpPr>
            <p:nvPr/>
          </p:nvSpPr>
          <p:spPr bwMode="auto">
            <a:xfrm>
              <a:off x="1430" y="3729"/>
              <a:ext cx="84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读出</a:t>
              </a:r>
              <a:r>
                <a:rPr lang="en-US" altLang="zh-CN" sz="2400">
                  <a:solidFill>
                    <a:schemeClr val="folHlink"/>
                  </a:solidFill>
                  <a:latin typeface="Times New Roman" pitchFamily="18" charset="0"/>
                </a:rPr>
                <a:t> “0”</a:t>
              </a:r>
            </a:p>
          </p:txBody>
        </p:sp>
        <p:sp>
          <p:nvSpPr>
            <p:cNvPr id="144502" name="Text Box 206"/>
            <p:cNvSpPr txBox="1">
              <a:spLocks noChangeArrowheads="1"/>
            </p:cNvSpPr>
            <p:nvPr/>
          </p:nvSpPr>
          <p:spPr bwMode="auto">
            <a:xfrm>
              <a:off x="3408" y="3751"/>
              <a:ext cx="840"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solidFill>
                    <a:schemeClr val="folHlink"/>
                  </a:solidFill>
                  <a:latin typeface="Times New Roman" pitchFamily="18" charset="0"/>
                </a:rPr>
                <a:t>读出 “1”</a:t>
              </a:r>
            </a:p>
          </p:txBody>
        </p:sp>
      </p:grpSp>
      <p:sp>
        <p:nvSpPr>
          <p:cNvPr id="299215" name="Rectangle 20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299216" name="Text Box 208"/>
          <p:cNvSpPr txBox="1">
            <a:spLocks noChangeArrowheads="1"/>
          </p:cNvSpPr>
          <p:nvPr/>
        </p:nvSpPr>
        <p:spPr bwMode="auto">
          <a:xfrm>
            <a:off x="931863" y="1042988"/>
            <a:ext cx="692150" cy="57943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solidFill>
                  <a:schemeClr val="folHlink"/>
                </a:solidFill>
                <a:latin typeface="Times New Roman" pitchFamily="18" charset="0"/>
              </a:rPr>
              <a:t>读 </a:t>
            </a:r>
          </a:p>
        </p:txBody>
      </p:sp>
      <p:sp>
        <p:nvSpPr>
          <p:cNvPr id="144390" name="Text Box 209"/>
          <p:cNvSpPr txBox="1">
            <a:spLocks noChangeArrowheads="1"/>
          </p:cNvSpPr>
          <p:nvPr/>
        </p:nvSpPr>
        <p:spPr bwMode="auto">
          <a:xfrm>
            <a:off x="468313" y="333375"/>
            <a:ext cx="272415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磁记录原理 </a:t>
            </a:r>
          </a:p>
        </p:txBody>
      </p:sp>
      <p:sp>
        <p:nvSpPr>
          <p:cNvPr id="144391" name="AutoShape 210">
            <a:hlinkClick r:id="rId4"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9216"/>
                                        </p:tgtEl>
                                        <p:attrNameLst>
                                          <p:attrName>style.visibility</p:attrName>
                                        </p:attrNameLst>
                                      </p:cBhvr>
                                      <p:to>
                                        <p:strVal val="visible"/>
                                      </p:to>
                                    </p:set>
                                    <p:animEffect transition="in" filter="blinds(horizontal)">
                                      <p:cBhvr>
                                        <p:cTn id="7" dur="500"/>
                                        <p:tgtEl>
                                          <p:spTgt spid="2992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216" grpId="0" autoUpdateAnimBg="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灯片编号占位符 1"/>
          <p:cNvSpPr>
            <a:spLocks noGrp="1"/>
          </p:cNvSpPr>
          <p:nvPr>
            <p:ph type="sldNum" sz="quarter" idx="10"/>
          </p:nvPr>
        </p:nvSpPr>
        <p:spPr bwMode="auto">
          <a:noFill/>
          <a:ln>
            <a:miter lim="800000"/>
            <a:headEnd/>
            <a:tailEnd/>
          </a:ln>
        </p:spPr>
        <p:txBody>
          <a:bodyPr/>
          <a:lstStyle/>
          <a:p>
            <a:fld id="{262944F5-6F8E-4609-ABEE-19032D44A761}" type="slidenum">
              <a:rPr lang="zh-CN" altLang="en-US" smtClean="0"/>
              <a:pPr/>
              <a:t>146</a:t>
            </a:fld>
            <a:endParaRPr lang="en-US" altLang="zh-CN"/>
          </a:p>
        </p:txBody>
      </p:sp>
      <p:sp>
        <p:nvSpPr>
          <p:cNvPr id="145411" name="Text Box 2"/>
          <p:cNvSpPr txBox="1">
            <a:spLocks noChangeArrowheads="1"/>
          </p:cNvSpPr>
          <p:nvPr/>
        </p:nvSpPr>
        <p:spPr bwMode="auto">
          <a:xfrm>
            <a:off x="746125" y="228600"/>
            <a:ext cx="5180013"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2. 磁表面存储器的记录方式 </a:t>
            </a:r>
          </a:p>
        </p:txBody>
      </p:sp>
      <p:grpSp>
        <p:nvGrpSpPr>
          <p:cNvPr id="2" name="Group 3"/>
          <p:cNvGrpSpPr>
            <a:grpSpLocks/>
          </p:cNvGrpSpPr>
          <p:nvPr/>
        </p:nvGrpSpPr>
        <p:grpSpPr bwMode="auto">
          <a:xfrm>
            <a:off x="212725" y="838200"/>
            <a:ext cx="8169275" cy="5657850"/>
            <a:chOff x="134" y="528"/>
            <a:chExt cx="5146" cy="3564"/>
          </a:xfrm>
        </p:grpSpPr>
        <p:grpSp>
          <p:nvGrpSpPr>
            <p:cNvPr id="145415" name="Group 4"/>
            <p:cNvGrpSpPr>
              <a:grpSpLocks/>
            </p:cNvGrpSpPr>
            <p:nvPr/>
          </p:nvGrpSpPr>
          <p:grpSpPr bwMode="auto">
            <a:xfrm>
              <a:off x="134" y="720"/>
              <a:ext cx="5146" cy="3372"/>
              <a:chOff x="134" y="720"/>
              <a:chExt cx="5146" cy="3372"/>
            </a:xfrm>
          </p:grpSpPr>
          <p:sp>
            <p:nvSpPr>
              <p:cNvPr id="145417" name="Line 5"/>
              <p:cNvSpPr>
                <a:spLocks noChangeShapeType="1"/>
              </p:cNvSpPr>
              <p:nvPr/>
            </p:nvSpPr>
            <p:spPr bwMode="auto">
              <a:xfrm>
                <a:off x="1008"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18" name="Line 6"/>
              <p:cNvSpPr>
                <a:spLocks noChangeShapeType="1"/>
              </p:cNvSpPr>
              <p:nvPr/>
            </p:nvSpPr>
            <p:spPr bwMode="auto">
              <a:xfrm>
                <a:off x="1482"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19" name="Line 7"/>
              <p:cNvSpPr>
                <a:spLocks noChangeShapeType="1"/>
              </p:cNvSpPr>
              <p:nvPr/>
            </p:nvSpPr>
            <p:spPr bwMode="auto">
              <a:xfrm>
                <a:off x="1957"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0" name="Line 8"/>
              <p:cNvSpPr>
                <a:spLocks noChangeShapeType="1"/>
              </p:cNvSpPr>
              <p:nvPr/>
            </p:nvSpPr>
            <p:spPr bwMode="auto">
              <a:xfrm>
                <a:off x="2432"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1" name="Line 9"/>
              <p:cNvSpPr>
                <a:spLocks noChangeShapeType="1"/>
              </p:cNvSpPr>
              <p:nvPr/>
            </p:nvSpPr>
            <p:spPr bwMode="auto">
              <a:xfrm>
                <a:off x="2906"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2" name="Line 10"/>
              <p:cNvSpPr>
                <a:spLocks noChangeShapeType="1"/>
              </p:cNvSpPr>
              <p:nvPr/>
            </p:nvSpPr>
            <p:spPr bwMode="auto">
              <a:xfrm>
                <a:off x="3381"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3" name="Line 11"/>
              <p:cNvSpPr>
                <a:spLocks noChangeShapeType="1"/>
              </p:cNvSpPr>
              <p:nvPr/>
            </p:nvSpPr>
            <p:spPr bwMode="auto">
              <a:xfrm>
                <a:off x="3856"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4" name="Line 12"/>
              <p:cNvSpPr>
                <a:spLocks noChangeShapeType="1"/>
              </p:cNvSpPr>
              <p:nvPr/>
            </p:nvSpPr>
            <p:spPr bwMode="auto">
              <a:xfrm>
                <a:off x="4330"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5" name="Line 13"/>
              <p:cNvSpPr>
                <a:spLocks noChangeShapeType="1"/>
              </p:cNvSpPr>
              <p:nvPr/>
            </p:nvSpPr>
            <p:spPr bwMode="auto">
              <a:xfrm>
                <a:off x="4805" y="897"/>
                <a:ext cx="0" cy="3157"/>
              </a:xfrm>
              <a:prstGeom prst="line">
                <a:avLst/>
              </a:prstGeom>
              <a:noFill/>
              <a:ln w="28575">
                <a:solidFill>
                  <a:schemeClr val="tx1"/>
                </a:solidFill>
                <a:prstDash val="dash"/>
                <a:round/>
                <a:headEnd/>
                <a:tailEnd/>
              </a:ln>
            </p:spPr>
            <p:txBody>
              <a:bodyPr wrap="none"/>
              <a:lstStyle/>
              <a:p>
                <a:endParaRPr lang="zh-CN" altLang="en-US"/>
              </a:p>
            </p:txBody>
          </p:sp>
          <p:sp>
            <p:nvSpPr>
              <p:cNvPr id="145426" name="Line 14"/>
              <p:cNvSpPr>
                <a:spLocks noChangeShapeType="1"/>
              </p:cNvSpPr>
              <p:nvPr/>
            </p:nvSpPr>
            <p:spPr bwMode="auto">
              <a:xfrm>
                <a:off x="5280" y="897"/>
                <a:ext cx="0" cy="3157"/>
              </a:xfrm>
              <a:prstGeom prst="line">
                <a:avLst/>
              </a:prstGeom>
              <a:noFill/>
              <a:ln w="28575">
                <a:solidFill>
                  <a:schemeClr val="tx1"/>
                </a:solidFill>
                <a:prstDash val="dash"/>
                <a:round/>
                <a:headEnd/>
                <a:tailEnd/>
              </a:ln>
            </p:spPr>
            <p:txBody>
              <a:bodyPr wrap="none"/>
              <a:lstStyle/>
              <a:p>
                <a:endParaRPr lang="zh-CN" altLang="en-US"/>
              </a:p>
            </p:txBody>
          </p:sp>
          <p:grpSp>
            <p:nvGrpSpPr>
              <p:cNvPr id="145427" name="Group 15"/>
              <p:cNvGrpSpPr>
                <a:grpSpLocks/>
              </p:cNvGrpSpPr>
              <p:nvPr/>
            </p:nvGrpSpPr>
            <p:grpSpPr bwMode="auto">
              <a:xfrm>
                <a:off x="1008" y="1255"/>
                <a:ext cx="4272" cy="399"/>
                <a:chOff x="1008" y="815"/>
                <a:chExt cx="4272" cy="481"/>
              </a:xfrm>
            </p:grpSpPr>
            <p:sp>
              <p:nvSpPr>
                <p:cNvPr id="145473" name="Freeform 16"/>
                <p:cNvSpPr>
                  <a:spLocks/>
                </p:cNvSpPr>
                <p:nvPr/>
              </p:nvSpPr>
              <p:spPr bwMode="auto">
                <a:xfrm>
                  <a:off x="1008" y="105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74" name="Freeform 17"/>
                <p:cNvSpPr>
                  <a:spLocks/>
                </p:cNvSpPr>
                <p:nvPr/>
              </p:nvSpPr>
              <p:spPr bwMode="auto">
                <a:xfrm rot="10800000">
                  <a:off x="1968" y="81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75" name="Freeform 18"/>
                <p:cNvSpPr>
                  <a:spLocks/>
                </p:cNvSpPr>
                <p:nvPr/>
              </p:nvSpPr>
              <p:spPr bwMode="auto">
                <a:xfrm rot="10800000">
                  <a:off x="2448" y="81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76" name="Freeform 19"/>
                <p:cNvSpPr>
                  <a:spLocks/>
                </p:cNvSpPr>
                <p:nvPr/>
              </p:nvSpPr>
              <p:spPr bwMode="auto">
                <a:xfrm rot="10800000">
                  <a:off x="4320" y="81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77" name="Freeform 20"/>
                <p:cNvSpPr>
                  <a:spLocks/>
                </p:cNvSpPr>
                <p:nvPr/>
              </p:nvSpPr>
              <p:spPr bwMode="auto">
                <a:xfrm>
                  <a:off x="1487" y="815"/>
                  <a:ext cx="480" cy="240"/>
                </a:xfrm>
                <a:custGeom>
                  <a:avLst/>
                  <a:gdLst>
                    <a:gd name="T0" fmla="*/ 480 w 480"/>
                    <a:gd name="T1" fmla="*/ 240 h 240"/>
                    <a:gd name="T2" fmla="*/ 336 w 480"/>
                    <a:gd name="T3" fmla="*/ 240 h 240"/>
                    <a:gd name="T4" fmla="*/ 336 w 480"/>
                    <a:gd name="T5" fmla="*/ 0 h 240"/>
                    <a:gd name="T6" fmla="*/ 157 w 480"/>
                    <a:gd name="T7" fmla="*/ 1 h 240"/>
                    <a:gd name="T8" fmla="*/ 157 w 480"/>
                    <a:gd name="T9" fmla="*/ 240 h 240"/>
                    <a:gd name="T10" fmla="*/ 0 w 480"/>
                    <a:gd name="T11" fmla="*/ 24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480" y="240"/>
                      </a:moveTo>
                      <a:lnTo>
                        <a:pt x="336" y="240"/>
                      </a:lnTo>
                      <a:lnTo>
                        <a:pt x="336" y="0"/>
                      </a:lnTo>
                      <a:lnTo>
                        <a:pt x="157" y="1"/>
                      </a:lnTo>
                      <a:lnTo>
                        <a:pt x="157" y="240"/>
                      </a:lnTo>
                      <a:lnTo>
                        <a:pt x="0" y="240"/>
                      </a:lnTo>
                    </a:path>
                  </a:pathLst>
                </a:custGeom>
                <a:noFill/>
                <a:ln w="38100">
                  <a:solidFill>
                    <a:schemeClr val="tx1"/>
                  </a:solidFill>
                  <a:round/>
                  <a:headEnd/>
                  <a:tailEnd/>
                </a:ln>
              </p:spPr>
              <p:txBody>
                <a:bodyPr wrap="none"/>
                <a:lstStyle/>
                <a:p>
                  <a:endParaRPr lang="zh-CN" altLang="en-US"/>
                </a:p>
              </p:txBody>
            </p:sp>
            <p:sp>
              <p:nvSpPr>
                <p:cNvPr id="145478" name="Freeform 21"/>
                <p:cNvSpPr>
                  <a:spLocks/>
                </p:cNvSpPr>
                <p:nvPr/>
              </p:nvSpPr>
              <p:spPr bwMode="auto">
                <a:xfrm>
                  <a:off x="2928" y="1056"/>
                  <a:ext cx="480" cy="240"/>
                </a:xfrm>
                <a:custGeom>
                  <a:avLst/>
                  <a:gdLst>
                    <a:gd name="T0" fmla="*/ 0 w 480"/>
                    <a:gd name="T1" fmla="*/ 0 h 240"/>
                    <a:gd name="T2" fmla="*/ 144 w 480"/>
                    <a:gd name="T3" fmla="*/ 0 h 240"/>
                    <a:gd name="T4" fmla="*/ 144 w 480"/>
                    <a:gd name="T5" fmla="*/ 240 h 240"/>
                    <a:gd name="T6" fmla="*/ 324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4"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79" name="Freeform 22"/>
                <p:cNvSpPr>
                  <a:spLocks/>
                </p:cNvSpPr>
                <p:nvPr/>
              </p:nvSpPr>
              <p:spPr bwMode="auto">
                <a:xfrm>
                  <a:off x="3408" y="105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80" name="Freeform 23"/>
                <p:cNvSpPr>
                  <a:spLocks/>
                </p:cNvSpPr>
                <p:nvPr/>
              </p:nvSpPr>
              <p:spPr bwMode="auto">
                <a:xfrm>
                  <a:off x="3888" y="1056"/>
                  <a:ext cx="480" cy="240"/>
                </a:xfrm>
                <a:custGeom>
                  <a:avLst/>
                  <a:gdLst>
                    <a:gd name="T0" fmla="*/ 0 w 480"/>
                    <a:gd name="T1" fmla="*/ 0 h 240"/>
                    <a:gd name="T2" fmla="*/ 144 w 480"/>
                    <a:gd name="T3" fmla="*/ 0 h 240"/>
                    <a:gd name="T4" fmla="*/ 144 w 480"/>
                    <a:gd name="T5" fmla="*/ 240 h 240"/>
                    <a:gd name="T6" fmla="*/ 321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1" y="240"/>
                      </a:lnTo>
                      <a:lnTo>
                        <a:pt x="323" y="0"/>
                      </a:lnTo>
                      <a:lnTo>
                        <a:pt x="480" y="0"/>
                      </a:lnTo>
                    </a:path>
                  </a:pathLst>
                </a:custGeom>
                <a:noFill/>
                <a:ln w="38100">
                  <a:solidFill>
                    <a:schemeClr val="tx1"/>
                  </a:solidFill>
                  <a:round/>
                  <a:headEnd/>
                  <a:tailEnd/>
                </a:ln>
              </p:spPr>
              <p:txBody>
                <a:bodyPr wrap="none"/>
                <a:lstStyle/>
                <a:p>
                  <a:endParaRPr lang="zh-CN" altLang="en-US"/>
                </a:p>
              </p:txBody>
            </p:sp>
            <p:sp>
              <p:nvSpPr>
                <p:cNvPr id="145481" name="Freeform 24"/>
                <p:cNvSpPr>
                  <a:spLocks/>
                </p:cNvSpPr>
                <p:nvPr/>
              </p:nvSpPr>
              <p:spPr bwMode="auto">
                <a:xfrm>
                  <a:off x="4800" y="1056"/>
                  <a:ext cx="480" cy="240"/>
                </a:xfrm>
                <a:custGeom>
                  <a:avLst/>
                  <a:gdLst>
                    <a:gd name="T0" fmla="*/ 0 w 480"/>
                    <a:gd name="T1" fmla="*/ 0 h 240"/>
                    <a:gd name="T2" fmla="*/ 144 w 480"/>
                    <a:gd name="T3" fmla="*/ 0 h 240"/>
                    <a:gd name="T4" fmla="*/ 144 w 480"/>
                    <a:gd name="T5" fmla="*/ 240 h 240"/>
                    <a:gd name="T6" fmla="*/ 324 w 480"/>
                    <a:gd name="T7" fmla="*/ 240 h 240"/>
                    <a:gd name="T8" fmla="*/ 323 w 480"/>
                    <a:gd name="T9" fmla="*/ 0 h 240"/>
                    <a:gd name="T10" fmla="*/ 480 w 480"/>
                    <a:gd name="T11" fmla="*/ 0 h 240"/>
                    <a:gd name="T12" fmla="*/ 0 60000 65536"/>
                    <a:gd name="T13" fmla="*/ 0 60000 65536"/>
                    <a:gd name="T14" fmla="*/ 0 60000 65536"/>
                    <a:gd name="T15" fmla="*/ 0 60000 65536"/>
                    <a:gd name="T16" fmla="*/ 0 60000 65536"/>
                    <a:gd name="T17" fmla="*/ 0 60000 65536"/>
                    <a:gd name="T18" fmla="*/ 0 w 480"/>
                    <a:gd name="T19" fmla="*/ 0 h 240"/>
                    <a:gd name="T20" fmla="*/ 480 w 480"/>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480" h="240">
                      <a:moveTo>
                        <a:pt x="0" y="0"/>
                      </a:moveTo>
                      <a:lnTo>
                        <a:pt x="144" y="0"/>
                      </a:lnTo>
                      <a:lnTo>
                        <a:pt x="144" y="240"/>
                      </a:lnTo>
                      <a:lnTo>
                        <a:pt x="324" y="240"/>
                      </a:lnTo>
                      <a:lnTo>
                        <a:pt x="323" y="0"/>
                      </a:lnTo>
                      <a:lnTo>
                        <a:pt x="480" y="0"/>
                      </a:lnTo>
                    </a:path>
                  </a:pathLst>
                </a:custGeom>
                <a:noFill/>
                <a:ln w="38100">
                  <a:solidFill>
                    <a:schemeClr val="tx1"/>
                  </a:solidFill>
                  <a:round/>
                  <a:headEnd/>
                  <a:tailEnd/>
                </a:ln>
              </p:spPr>
              <p:txBody>
                <a:bodyPr wrap="none"/>
                <a:lstStyle/>
                <a:p>
                  <a:endParaRPr lang="zh-CN" altLang="en-US"/>
                </a:p>
              </p:txBody>
            </p:sp>
          </p:grpSp>
          <p:sp>
            <p:nvSpPr>
              <p:cNvPr id="145428" name="Freeform 25"/>
              <p:cNvSpPr>
                <a:spLocks/>
              </p:cNvSpPr>
              <p:nvPr/>
            </p:nvSpPr>
            <p:spPr bwMode="auto">
              <a:xfrm>
                <a:off x="1008" y="1766"/>
                <a:ext cx="4272" cy="331"/>
              </a:xfrm>
              <a:custGeom>
                <a:avLst/>
                <a:gdLst>
                  <a:gd name="T0" fmla="*/ 0 w 4272"/>
                  <a:gd name="T1" fmla="*/ 321 h 331"/>
                  <a:gd name="T2" fmla="*/ 474 w 4272"/>
                  <a:gd name="T3" fmla="*/ 321 h 331"/>
                  <a:gd name="T4" fmla="*/ 474 w 4272"/>
                  <a:gd name="T5" fmla="*/ 2 h 331"/>
                  <a:gd name="T6" fmla="*/ 1893 w 4272"/>
                  <a:gd name="T7" fmla="*/ 2 h 331"/>
                  <a:gd name="T8" fmla="*/ 1893 w 4272"/>
                  <a:gd name="T9" fmla="*/ 326 h 331"/>
                  <a:gd name="T10" fmla="*/ 3321 w 4272"/>
                  <a:gd name="T11" fmla="*/ 331 h 331"/>
                  <a:gd name="T12" fmla="*/ 3321 w 4272"/>
                  <a:gd name="T13" fmla="*/ 0 h 331"/>
                  <a:gd name="T14" fmla="*/ 3795 w 4272"/>
                  <a:gd name="T15" fmla="*/ 0 h 331"/>
                  <a:gd name="T16" fmla="*/ 3798 w 4272"/>
                  <a:gd name="T17" fmla="*/ 321 h 331"/>
                  <a:gd name="T18" fmla="*/ 4272 w 4272"/>
                  <a:gd name="T19" fmla="*/ 321 h 3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72"/>
                  <a:gd name="T31" fmla="*/ 0 h 331"/>
                  <a:gd name="T32" fmla="*/ 4272 w 4272"/>
                  <a:gd name="T33" fmla="*/ 331 h 3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72" h="331">
                    <a:moveTo>
                      <a:pt x="0" y="321"/>
                    </a:moveTo>
                    <a:lnTo>
                      <a:pt x="474" y="321"/>
                    </a:lnTo>
                    <a:lnTo>
                      <a:pt x="474" y="2"/>
                    </a:lnTo>
                    <a:lnTo>
                      <a:pt x="1893" y="2"/>
                    </a:lnTo>
                    <a:lnTo>
                      <a:pt x="1893" y="326"/>
                    </a:lnTo>
                    <a:lnTo>
                      <a:pt x="3321" y="331"/>
                    </a:lnTo>
                    <a:lnTo>
                      <a:pt x="3321" y="0"/>
                    </a:lnTo>
                    <a:lnTo>
                      <a:pt x="3795" y="0"/>
                    </a:lnTo>
                    <a:lnTo>
                      <a:pt x="3798" y="321"/>
                    </a:lnTo>
                    <a:lnTo>
                      <a:pt x="4272" y="321"/>
                    </a:lnTo>
                  </a:path>
                </a:pathLst>
              </a:custGeom>
              <a:noFill/>
              <a:ln w="38100">
                <a:solidFill>
                  <a:schemeClr val="tx1"/>
                </a:solidFill>
                <a:round/>
                <a:headEnd/>
                <a:tailEnd/>
              </a:ln>
            </p:spPr>
            <p:txBody>
              <a:bodyPr wrap="none"/>
              <a:lstStyle/>
              <a:p>
                <a:endParaRPr lang="zh-CN" altLang="en-US"/>
              </a:p>
            </p:txBody>
          </p:sp>
          <p:sp>
            <p:nvSpPr>
              <p:cNvPr id="145429" name="Freeform 26"/>
              <p:cNvSpPr>
                <a:spLocks/>
              </p:cNvSpPr>
              <p:nvPr/>
            </p:nvSpPr>
            <p:spPr bwMode="auto">
              <a:xfrm>
                <a:off x="1008" y="2246"/>
                <a:ext cx="4272" cy="323"/>
              </a:xfrm>
              <a:custGeom>
                <a:avLst/>
                <a:gdLst>
                  <a:gd name="T0" fmla="*/ 0 w 4272"/>
                  <a:gd name="T1" fmla="*/ 71 h 390"/>
                  <a:gd name="T2" fmla="*/ 471 w 4272"/>
                  <a:gd name="T3" fmla="*/ 71 h 390"/>
                  <a:gd name="T4" fmla="*/ 468 w 4272"/>
                  <a:gd name="T5" fmla="*/ 2 h 390"/>
                  <a:gd name="T6" fmla="*/ 945 w 4272"/>
                  <a:gd name="T7" fmla="*/ 2 h 390"/>
                  <a:gd name="T8" fmla="*/ 945 w 4272"/>
                  <a:gd name="T9" fmla="*/ 71 h 390"/>
                  <a:gd name="T10" fmla="*/ 1425 w 4272"/>
                  <a:gd name="T11" fmla="*/ 71 h 390"/>
                  <a:gd name="T12" fmla="*/ 1425 w 4272"/>
                  <a:gd name="T13" fmla="*/ 0 h 390"/>
                  <a:gd name="T14" fmla="*/ 3315 w 4272"/>
                  <a:gd name="T15" fmla="*/ 2 h 390"/>
                  <a:gd name="T16" fmla="*/ 3312 w 4272"/>
                  <a:gd name="T17" fmla="*/ 71 h 390"/>
                  <a:gd name="T18" fmla="*/ 4272 w 4272"/>
                  <a:gd name="T19" fmla="*/ 71 h 3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72"/>
                  <a:gd name="T31" fmla="*/ 0 h 390"/>
                  <a:gd name="T32" fmla="*/ 4272 w 4272"/>
                  <a:gd name="T33" fmla="*/ 390 h 3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72" h="390">
                    <a:moveTo>
                      <a:pt x="0" y="390"/>
                    </a:moveTo>
                    <a:lnTo>
                      <a:pt x="471" y="390"/>
                    </a:lnTo>
                    <a:lnTo>
                      <a:pt x="468" y="6"/>
                    </a:lnTo>
                    <a:lnTo>
                      <a:pt x="945" y="6"/>
                    </a:lnTo>
                    <a:lnTo>
                      <a:pt x="945" y="390"/>
                    </a:lnTo>
                    <a:lnTo>
                      <a:pt x="1425" y="390"/>
                    </a:lnTo>
                    <a:lnTo>
                      <a:pt x="1425" y="0"/>
                    </a:lnTo>
                    <a:lnTo>
                      <a:pt x="3315" y="3"/>
                    </a:lnTo>
                    <a:lnTo>
                      <a:pt x="3312" y="390"/>
                    </a:lnTo>
                    <a:lnTo>
                      <a:pt x="4272" y="390"/>
                    </a:lnTo>
                  </a:path>
                </a:pathLst>
              </a:custGeom>
              <a:noFill/>
              <a:ln w="38100">
                <a:solidFill>
                  <a:schemeClr val="tx1"/>
                </a:solidFill>
                <a:round/>
                <a:headEnd/>
                <a:tailEnd/>
              </a:ln>
            </p:spPr>
            <p:txBody>
              <a:bodyPr wrap="none"/>
              <a:lstStyle/>
              <a:p>
                <a:endParaRPr lang="zh-CN" altLang="en-US"/>
              </a:p>
            </p:txBody>
          </p:sp>
          <p:grpSp>
            <p:nvGrpSpPr>
              <p:cNvPr id="145430" name="Group 27"/>
              <p:cNvGrpSpPr>
                <a:grpSpLocks/>
              </p:cNvGrpSpPr>
              <p:nvPr/>
            </p:nvGrpSpPr>
            <p:grpSpPr bwMode="auto">
              <a:xfrm>
                <a:off x="1008" y="2729"/>
                <a:ext cx="4272" cy="327"/>
                <a:chOff x="1008" y="2592"/>
                <a:chExt cx="4272" cy="395"/>
              </a:xfrm>
            </p:grpSpPr>
            <p:sp>
              <p:nvSpPr>
                <p:cNvPr id="145464" name="Freeform 28"/>
                <p:cNvSpPr>
                  <a:spLocks/>
                </p:cNvSpPr>
                <p:nvPr/>
              </p:nvSpPr>
              <p:spPr bwMode="auto">
                <a:xfrm>
                  <a:off x="1475" y="2592"/>
                  <a:ext cx="480" cy="384"/>
                </a:xfrm>
                <a:custGeom>
                  <a:avLst/>
                  <a:gdLst>
                    <a:gd name="T0" fmla="*/ 0 w 480"/>
                    <a:gd name="T1" fmla="*/ 0 h 384"/>
                    <a:gd name="T2" fmla="*/ 240 w 480"/>
                    <a:gd name="T3" fmla="*/ 0 h 384"/>
                    <a:gd name="T4" fmla="*/ 240 w 480"/>
                    <a:gd name="T5" fmla="*/ 384 h 384"/>
                    <a:gd name="T6" fmla="*/ 480 w 480"/>
                    <a:gd name="T7" fmla="*/ 384 h 384"/>
                    <a:gd name="T8" fmla="*/ 480 w 480"/>
                    <a:gd name="T9" fmla="*/ 0 h 384"/>
                    <a:gd name="T10" fmla="*/ 0 60000 65536"/>
                    <a:gd name="T11" fmla="*/ 0 60000 65536"/>
                    <a:gd name="T12" fmla="*/ 0 60000 65536"/>
                    <a:gd name="T13" fmla="*/ 0 60000 65536"/>
                    <a:gd name="T14" fmla="*/ 0 60000 65536"/>
                    <a:gd name="T15" fmla="*/ 0 w 480"/>
                    <a:gd name="T16" fmla="*/ 0 h 384"/>
                    <a:gd name="T17" fmla="*/ 480 w 480"/>
                    <a:gd name="T18" fmla="*/ 384 h 384"/>
                  </a:gdLst>
                  <a:ahLst/>
                  <a:cxnLst>
                    <a:cxn ang="T10">
                      <a:pos x="T0" y="T1"/>
                    </a:cxn>
                    <a:cxn ang="T11">
                      <a:pos x="T2" y="T3"/>
                    </a:cxn>
                    <a:cxn ang="T12">
                      <a:pos x="T4" y="T5"/>
                    </a:cxn>
                    <a:cxn ang="T13">
                      <a:pos x="T6" y="T7"/>
                    </a:cxn>
                    <a:cxn ang="T14">
                      <a:pos x="T8" y="T9"/>
                    </a:cxn>
                  </a:cxnLst>
                  <a:rect l="T15" t="T16" r="T17" b="T18"/>
                  <a:pathLst>
                    <a:path w="480" h="384">
                      <a:moveTo>
                        <a:pt x="0" y="0"/>
                      </a:moveTo>
                      <a:lnTo>
                        <a:pt x="240" y="0"/>
                      </a:lnTo>
                      <a:lnTo>
                        <a:pt x="240" y="384"/>
                      </a:lnTo>
                      <a:lnTo>
                        <a:pt x="480" y="384"/>
                      </a:lnTo>
                      <a:lnTo>
                        <a:pt x="480" y="0"/>
                      </a:lnTo>
                    </a:path>
                  </a:pathLst>
                </a:custGeom>
                <a:noFill/>
                <a:ln w="38100">
                  <a:solidFill>
                    <a:schemeClr val="tx1"/>
                  </a:solidFill>
                  <a:round/>
                  <a:headEnd/>
                  <a:tailEnd/>
                </a:ln>
              </p:spPr>
              <p:txBody>
                <a:bodyPr wrap="none"/>
                <a:lstStyle/>
                <a:p>
                  <a:endParaRPr lang="zh-CN" altLang="en-US"/>
                </a:p>
              </p:txBody>
            </p:sp>
            <p:sp>
              <p:nvSpPr>
                <p:cNvPr id="145465" name="Freeform 29"/>
                <p:cNvSpPr>
                  <a:spLocks/>
                </p:cNvSpPr>
                <p:nvPr/>
              </p:nvSpPr>
              <p:spPr bwMode="auto">
                <a:xfrm>
                  <a:off x="1956" y="2592"/>
                  <a:ext cx="480" cy="384"/>
                </a:xfrm>
                <a:custGeom>
                  <a:avLst/>
                  <a:gdLst>
                    <a:gd name="T0" fmla="*/ 0 w 480"/>
                    <a:gd name="T1" fmla="*/ 0 h 384"/>
                    <a:gd name="T2" fmla="*/ 240 w 480"/>
                    <a:gd name="T3" fmla="*/ 0 h 384"/>
                    <a:gd name="T4" fmla="*/ 240 w 480"/>
                    <a:gd name="T5" fmla="*/ 384 h 384"/>
                    <a:gd name="T6" fmla="*/ 480 w 480"/>
                    <a:gd name="T7" fmla="*/ 384 h 384"/>
                    <a:gd name="T8" fmla="*/ 480 w 480"/>
                    <a:gd name="T9" fmla="*/ 0 h 384"/>
                    <a:gd name="T10" fmla="*/ 0 60000 65536"/>
                    <a:gd name="T11" fmla="*/ 0 60000 65536"/>
                    <a:gd name="T12" fmla="*/ 0 60000 65536"/>
                    <a:gd name="T13" fmla="*/ 0 60000 65536"/>
                    <a:gd name="T14" fmla="*/ 0 60000 65536"/>
                    <a:gd name="T15" fmla="*/ 0 w 480"/>
                    <a:gd name="T16" fmla="*/ 0 h 384"/>
                    <a:gd name="T17" fmla="*/ 480 w 480"/>
                    <a:gd name="T18" fmla="*/ 384 h 384"/>
                  </a:gdLst>
                  <a:ahLst/>
                  <a:cxnLst>
                    <a:cxn ang="T10">
                      <a:pos x="T0" y="T1"/>
                    </a:cxn>
                    <a:cxn ang="T11">
                      <a:pos x="T2" y="T3"/>
                    </a:cxn>
                    <a:cxn ang="T12">
                      <a:pos x="T4" y="T5"/>
                    </a:cxn>
                    <a:cxn ang="T13">
                      <a:pos x="T6" y="T7"/>
                    </a:cxn>
                    <a:cxn ang="T14">
                      <a:pos x="T8" y="T9"/>
                    </a:cxn>
                  </a:cxnLst>
                  <a:rect l="T15" t="T16" r="T17" b="T18"/>
                  <a:pathLst>
                    <a:path w="480" h="384">
                      <a:moveTo>
                        <a:pt x="0" y="0"/>
                      </a:moveTo>
                      <a:lnTo>
                        <a:pt x="240" y="0"/>
                      </a:lnTo>
                      <a:lnTo>
                        <a:pt x="240" y="384"/>
                      </a:lnTo>
                      <a:lnTo>
                        <a:pt x="480" y="384"/>
                      </a:lnTo>
                      <a:lnTo>
                        <a:pt x="480" y="0"/>
                      </a:lnTo>
                    </a:path>
                  </a:pathLst>
                </a:custGeom>
                <a:noFill/>
                <a:ln w="38100">
                  <a:solidFill>
                    <a:schemeClr val="tx1"/>
                  </a:solidFill>
                  <a:round/>
                  <a:headEnd/>
                  <a:tailEnd/>
                </a:ln>
              </p:spPr>
              <p:txBody>
                <a:bodyPr wrap="none"/>
                <a:lstStyle/>
                <a:p>
                  <a:endParaRPr lang="zh-CN" altLang="en-US"/>
                </a:p>
              </p:txBody>
            </p:sp>
            <p:sp>
              <p:nvSpPr>
                <p:cNvPr id="145466" name="Freeform 30"/>
                <p:cNvSpPr>
                  <a:spLocks/>
                </p:cNvSpPr>
                <p:nvPr/>
              </p:nvSpPr>
              <p:spPr bwMode="auto">
                <a:xfrm>
                  <a:off x="2437" y="2592"/>
                  <a:ext cx="480" cy="395"/>
                </a:xfrm>
                <a:custGeom>
                  <a:avLst/>
                  <a:gdLst>
                    <a:gd name="T0" fmla="*/ 0 w 480"/>
                    <a:gd name="T1" fmla="*/ 0 h 395"/>
                    <a:gd name="T2" fmla="*/ 240 w 480"/>
                    <a:gd name="T3" fmla="*/ 0 h 395"/>
                    <a:gd name="T4" fmla="*/ 240 w 480"/>
                    <a:gd name="T5" fmla="*/ 384 h 395"/>
                    <a:gd name="T6" fmla="*/ 480 w 480"/>
                    <a:gd name="T7" fmla="*/ 384 h 395"/>
                    <a:gd name="T8" fmla="*/ 480 w 480"/>
                    <a:gd name="T9" fmla="*/ 395 h 395"/>
                    <a:gd name="T10" fmla="*/ 0 60000 65536"/>
                    <a:gd name="T11" fmla="*/ 0 60000 65536"/>
                    <a:gd name="T12" fmla="*/ 0 60000 65536"/>
                    <a:gd name="T13" fmla="*/ 0 60000 65536"/>
                    <a:gd name="T14" fmla="*/ 0 60000 65536"/>
                    <a:gd name="T15" fmla="*/ 0 w 480"/>
                    <a:gd name="T16" fmla="*/ 0 h 395"/>
                    <a:gd name="T17" fmla="*/ 480 w 480"/>
                    <a:gd name="T18" fmla="*/ 395 h 395"/>
                  </a:gdLst>
                  <a:ahLst/>
                  <a:cxnLst>
                    <a:cxn ang="T10">
                      <a:pos x="T0" y="T1"/>
                    </a:cxn>
                    <a:cxn ang="T11">
                      <a:pos x="T2" y="T3"/>
                    </a:cxn>
                    <a:cxn ang="T12">
                      <a:pos x="T4" y="T5"/>
                    </a:cxn>
                    <a:cxn ang="T13">
                      <a:pos x="T6" y="T7"/>
                    </a:cxn>
                    <a:cxn ang="T14">
                      <a:pos x="T8" y="T9"/>
                    </a:cxn>
                  </a:cxnLst>
                  <a:rect l="T15" t="T16" r="T17" b="T18"/>
                  <a:pathLst>
                    <a:path w="480" h="395">
                      <a:moveTo>
                        <a:pt x="0" y="0"/>
                      </a:moveTo>
                      <a:lnTo>
                        <a:pt x="240" y="0"/>
                      </a:lnTo>
                      <a:lnTo>
                        <a:pt x="240" y="384"/>
                      </a:lnTo>
                      <a:lnTo>
                        <a:pt x="480" y="384"/>
                      </a:lnTo>
                      <a:lnTo>
                        <a:pt x="480" y="395"/>
                      </a:lnTo>
                    </a:path>
                  </a:pathLst>
                </a:custGeom>
                <a:noFill/>
                <a:ln w="38100">
                  <a:solidFill>
                    <a:schemeClr val="tx1"/>
                  </a:solidFill>
                  <a:round/>
                  <a:headEnd/>
                  <a:tailEnd/>
                </a:ln>
              </p:spPr>
              <p:txBody>
                <a:bodyPr wrap="none"/>
                <a:lstStyle/>
                <a:p>
                  <a:endParaRPr lang="zh-CN" altLang="en-US"/>
                </a:p>
              </p:txBody>
            </p:sp>
            <p:sp>
              <p:nvSpPr>
                <p:cNvPr id="145467" name="Freeform 31"/>
                <p:cNvSpPr>
                  <a:spLocks/>
                </p:cNvSpPr>
                <p:nvPr/>
              </p:nvSpPr>
              <p:spPr bwMode="auto">
                <a:xfrm>
                  <a:off x="1008" y="2592"/>
                  <a:ext cx="480" cy="384"/>
                </a:xfrm>
                <a:custGeom>
                  <a:avLst/>
                  <a:gdLst>
                    <a:gd name="T0" fmla="*/ 0 w 480"/>
                    <a:gd name="T1" fmla="*/ 384 h 384"/>
                    <a:gd name="T2" fmla="*/ 240 w 480"/>
                    <a:gd name="T3" fmla="*/ 384 h 384"/>
                    <a:gd name="T4" fmla="*/ 240 w 480"/>
                    <a:gd name="T5" fmla="*/ 0 h 384"/>
                    <a:gd name="T6" fmla="*/ 480 w 480"/>
                    <a:gd name="T7" fmla="*/ 0 h 384"/>
                    <a:gd name="T8" fmla="*/ 0 60000 65536"/>
                    <a:gd name="T9" fmla="*/ 0 60000 65536"/>
                    <a:gd name="T10" fmla="*/ 0 60000 65536"/>
                    <a:gd name="T11" fmla="*/ 0 60000 65536"/>
                    <a:gd name="T12" fmla="*/ 0 w 480"/>
                    <a:gd name="T13" fmla="*/ 0 h 384"/>
                    <a:gd name="T14" fmla="*/ 480 w 480"/>
                    <a:gd name="T15" fmla="*/ 384 h 384"/>
                  </a:gdLst>
                  <a:ahLst/>
                  <a:cxnLst>
                    <a:cxn ang="T8">
                      <a:pos x="T0" y="T1"/>
                    </a:cxn>
                    <a:cxn ang="T9">
                      <a:pos x="T2" y="T3"/>
                    </a:cxn>
                    <a:cxn ang="T10">
                      <a:pos x="T4" y="T5"/>
                    </a:cxn>
                    <a:cxn ang="T11">
                      <a:pos x="T6" y="T7"/>
                    </a:cxn>
                  </a:cxnLst>
                  <a:rect l="T12" t="T13" r="T14" b="T15"/>
                  <a:pathLst>
                    <a:path w="480" h="384">
                      <a:moveTo>
                        <a:pt x="0" y="384"/>
                      </a:moveTo>
                      <a:lnTo>
                        <a:pt x="240" y="384"/>
                      </a:lnTo>
                      <a:lnTo>
                        <a:pt x="240" y="0"/>
                      </a:lnTo>
                      <a:lnTo>
                        <a:pt x="480" y="0"/>
                      </a:lnTo>
                    </a:path>
                  </a:pathLst>
                </a:custGeom>
                <a:noFill/>
                <a:ln w="38100">
                  <a:solidFill>
                    <a:schemeClr val="tx1"/>
                  </a:solidFill>
                  <a:round/>
                  <a:headEnd/>
                  <a:tailEnd/>
                </a:ln>
              </p:spPr>
              <p:txBody>
                <a:bodyPr wrap="none"/>
                <a:lstStyle/>
                <a:p>
                  <a:endParaRPr lang="zh-CN" altLang="en-US"/>
                </a:p>
              </p:txBody>
            </p:sp>
            <p:sp>
              <p:nvSpPr>
                <p:cNvPr id="145468" name="Freeform 32"/>
                <p:cNvSpPr>
                  <a:spLocks/>
                </p:cNvSpPr>
                <p:nvPr/>
              </p:nvSpPr>
              <p:spPr bwMode="auto">
                <a:xfrm>
                  <a:off x="2880" y="2592"/>
                  <a:ext cx="501" cy="387"/>
                </a:xfrm>
                <a:custGeom>
                  <a:avLst/>
                  <a:gdLst>
                    <a:gd name="T0" fmla="*/ 0 w 501"/>
                    <a:gd name="T1" fmla="*/ 384 h 387"/>
                    <a:gd name="T2" fmla="*/ 270 w 501"/>
                    <a:gd name="T3" fmla="*/ 384 h 387"/>
                    <a:gd name="T4" fmla="*/ 267 w 501"/>
                    <a:gd name="T5" fmla="*/ 0 h 387"/>
                    <a:gd name="T6" fmla="*/ 501 w 501"/>
                    <a:gd name="T7" fmla="*/ 0 h 387"/>
                    <a:gd name="T8" fmla="*/ 501 w 501"/>
                    <a:gd name="T9" fmla="*/ 387 h 387"/>
                    <a:gd name="T10" fmla="*/ 0 60000 65536"/>
                    <a:gd name="T11" fmla="*/ 0 60000 65536"/>
                    <a:gd name="T12" fmla="*/ 0 60000 65536"/>
                    <a:gd name="T13" fmla="*/ 0 60000 65536"/>
                    <a:gd name="T14" fmla="*/ 0 60000 65536"/>
                    <a:gd name="T15" fmla="*/ 0 w 501"/>
                    <a:gd name="T16" fmla="*/ 0 h 387"/>
                    <a:gd name="T17" fmla="*/ 501 w 501"/>
                    <a:gd name="T18" fmla="*/ 387 h 387"/>
                  </a:gdLst>
                  <a:ahLst/>
                  <a:cxnLst>
                    <a:cxn ang="T10">
                      <a:pos x="T0" y="T1"/>
                    </a:cxn>
                    <a:cxn ang="T11">
                      <a:pos x="T2" y="T3"/>
                    </a:cxn>
                    <a:cxn ang="T12">
                      <a:pos x="T4" y="T5"/>
                    </a:cxn>
                    <a:cxn ang="T13">
                      <a:pos x="T6" y="T7"/>
                    </a:cxn>
                    <a:cxn ang="T14">
                      <a:pos x="T8" y="T9"/>
                    </a:cxn>
                  </a:cxnLst>
                  <a:rect l="T15" t="T16" r="T17" b="T18"/>
                  <a:pathLst>
                    <a:path w="501" h="387">
                      <a:moveTo>
                        <a:pt x="0" y="384"/>
                      </a:moveTo>
                      <a:lnTo>
                        <a:pt x="270" y="384"/>
                      </a:lnTo>
                      <a:lnTo>
                        <a:pt x="267" y="0"/>
                      </a:lnTo>
                      <a:lnTo>
                        <a:pt x="501" y="0"/>
                      </a:lnTo>
                      <a:lnTo>
                        <a:pt x="501" y="387"/>
                      </a:lnTo>
                    </a:path>
                  </a:pathLst>
                </a:custGeom>
                <a:noFill/>
                <a:ln w="38100">
                  <a:solidFill>
                    <a:schemeClr val="tx1"/>
                  </a:solidFill>
                  <a:round/>
                  <a:headEnd/>
                  <a:tailEnd/>
                </a:ln>
              </p:spPr>
              <p:txBody>
                <a:bodyPr wrap="none"/>
                <a:lstStyle/>
                <a:p>
                  <a:endParaRPr lang="zh-CN" altLang="en-US"/>
                </a:p>
              </p:txBody>
            </p:sp>
            <p:sp>
              <p:nvSpPr>
                <p:cNvPr id="145469" name="Freeform 33"/>
                <p:cNvSpPr>
                  <a:spLocks/>
                </p:cNvSpPr>
                <p:nvPr/>
              </p:nvSpPr>
              <p:spPr bwMode="auto">
                <a:xfrm>
                  <a:off x="3381" y="2592"/>
                  <a:ext cx="474" cy="387"/>
                </a:xfrm>
                <a:custGeom>
                  <a:avLst/>
                  <a:gdLst>
                    <a:gd name="T0" fmla="*/ 0 w 474"/>
                    <a:gd name="T1" fmla="*/ 384 h 387"/>
                    <a:gd name="T2" fmla="*/ 249 w 474"/>
                    <a:gd name="T3" fmla="*/ 384 h 387"/>
                    <a:gd name="T4" fmla="*/ 246 w 474"/>
                    <a:gd name="T5" fmla="*/ 0 h 387"/>
                    <a:gd name="T6" fmla="*/ 474 w 474"/>
                    <a:gd name="T7" fmla="*/ 0 h 387"/>
                    <a:gd name="T8" fmla="*/ 474 w 474"/>
                    <a:gd name="T9" fmla="*/ 387 h 387"/>
                    <a:gd name="T10" fmla="*/ 0 60000 65536"/>
                    <a:gd name="T11" fmla="*/ 0 60000 65536"/>
                    <a:gd name="T12" fmla="*/ 0 60000 65536"/>
                    <a:gd name="T13" fmla="*/ 0 60000 65536"/>
                    <a:gd name="T14" fmla="*/ 0 60000 65536"/>
                    <a:gd name="T15" fmla="*/ 0 w 474"/>
                    <a:gd name="T16" fmla="*/ 0 h 387"/>
                    <a:gd name="T17" fmla="*/ 474 w 474"/>
                    <a:gd name="T18" fmla="*/ 387 h 387"/>
                  </a:gdLst>
                  <a:ahLst/>
                  <a:cxnLst>
                    <a:cxn ang="T10">
                      <a:pos x="T0" y="T1"/>
                    </a:cxn>
                    <a:cxn ang="T11">
                      <a:pos x="T2" y="T3"/>
                    </a:cxn>
                    <a:cxn ang="T12">
                      <a:pos x="T4" y="T5"/>
                    </a:cxn>
                    <a:cxn ang="T13">
                      <a:pos x="T6" y="T7"/>
                    </a:cxn>
                    <a:cxn ang="T14">
                      <a:pos x="T8" y="T9"/>
                    </a:cxn>
                  </a:cxnLst>
                  <a:rect l="T15" t="T16" r="T17" b="T18"/>
                  <a:pathLst>
                    <a:path w="474" h="387">
                      <a:moveTo>
                        <a:pt x="0" y="384"/>
                      </a:moveTo>
                      <a:lnTo>
                        <a:pt x="249" y="384"/>
                      </a:lnTo>
                      <a:lnTo>
                        <a:pt x="246" y="0"/>
                      </a:lnTo>
                      <a:lnTo>
                        <a:pt x="474" y="0"/>
                      </a:lnTo>
                      <a:lnTo>
                        <a:pt x="474" y="387"/>
                      </a:lnTo>
                    </a:path>
                  </a:pathLst>
                </a:custGeom>
                <a:noFill/>
                <a:ln w="38100">
                  <a:solidFill>
                    <a:schemeClr val="tx1"/>
                  </a:solidFill>
                  <a:round/>
                  <a:headEnd/>
                  <a:tailEnd/>
                </a:ln>
              </p:spPr>
              <p:txBody>
                <a:bodyPr wrap="none"/>
                <a:lstStyle/>
                <a:p>
                  <a:endParaRPr lang="zh-CN" altLang="en-US"/>
                </a:p>
              </p:txBody>
            </p:sp>
            <p:sp>
              <p:nvSpPr>
                <p:cNvPr id="145470" name="Freeform 34"/>
                <p:cNvSpPr>
                  <a:spLocks/>
                </p:cNvSpPr>
                <p:nvPr/>
              </p:nvSpPr>
              <p:spPr bwMode="auto">
                <a:xfrm>
                  <a:off x="3858" y="2592"/>
                  <a:ext cx="483" cy="384"/>
                </a:xfrm>
                <a:custGeom>
                  <a:avLst/>
                  <a:gdLst>
                    <a:gd name="T0" fmla="*/ 0 w 483"/>
                    <a:gd name="T1" fmla="*/ 384 h 384"/>
                    <a:gd name="T2" fmla="*/ 252 w 483"/>
                    <a:gd name="T3" fmla="*/ 384 h 384"/>
                    <a:gd name="T4" fmla="*/ 252 w 483"/>
                    <a:gd name="T5" fmla="*/ 0 h 384"/>
                    <a:gd name="T6" fmla="*/ 483 w 483"/>
                    <a:gd name="T7" fmla="*/ 0 h 384"/>
                    <a:gd name="T8" fmla="*/ 483 w 483"/>
                    <a:gd name="T9" fmla="*/ 3 h 384"/>
                    <a:gd name="T10" fmla="*/ 0 60000 65536"/>
                    <a:gd name="T11" fmla="*/ 0 60000 65536"/>
                    <a:gd name="T12" fmla="*/ 0 60000 65536"/>
                    <a:gd name="T13" fmla="*/ 0 60000 65536"/>
                    <a:gd name="T14" fmla="*/ 0 60000 65536"/>
                    <a:gd name="T15" fmla="*/ 0 w 483"/>
                    <a:gd name="T16" fmla="*/ 0 h 384"/>
                    <a:gd name="T17" fmla="*/ 483 w 483"/>
                    <a:gd name="T18" fmla="*/ 384 h 384"/>
                  </a:gdLst>
                  <a:ahLst/>
                  <a:cxnLst>
                    <a:cxn ang="T10">
                      <a:pos x="T0" y="T1"/>
                    </a:cxn>
                    <a:cxn ang="T11">
                      <a:pos x="T2" y="T3"/>
                    </a:cxn>
                    <a:cxn ang="T12">
                      <a:pos x="T4" y="T5"/>
                    </a:cxn>
                    <a:cxn ang="T13">
                      <a:pos x="T6" y="T7"/>
                    </a:cxn>
                    <a:cxn ang="T14">
                      <a:pos x="T8" y="T9"/>
                    </a:cxn>
                  </a:cxnLst>
                  <a:rect l="T15" t="T16" r="T17" b="T18"/>
                  <a:pathLst>
                    <a:path w="483" h="384">
                      <a:moveTo>
                        <a:pt x="0" y="384"/>
                      </a:moveTo>
                      <a:lnTo>
                        <a:pt x="252" y="384"/>
                      </a:lnTo>
                      <a:lnTo>
                        <a:pt x="252" y="0"/>
                      </a:lnTo>
                      <a:lnTo>
                        <a:pt x="483" y="0"/>
                      </a:lnTo>
                      <a:lnTo>
                        <a:pt x="483" y="3"/>
                      </a:lnTo>
                    </a:path>
                  </a:pathLst>
                </a:custGeom>
                <a:noFill/>
                <a:ln w="38100">
                  <a:solidFill>
                    <a:schemeClr val="tx1"/>
                  </a:solidFill>
                  <a:round/>
                  <a:headEnd/>
                  <a:tailEnd/>
                </a:ln>
              </p:spPr>
              <p:txBody>
                <a:bodyPr wrap="none"/>
                <a:lstStyle/>
                <a:p>
                  <a:endParaRPr lang="zh-CN" altLang="en-US"/>
                </a:p>
              </p:txBody>
            </p:sp>
            <p:sp>
              <p:nvSpPr>
                <p:cNvPr id="145471" name="Freeform 35"/>
                <p:cNvSpPr>
                  <a:spLocks/>
                </p:cNvSpPr>
                <p:nvPr/>
              </p:nvSpPr>
              <p:spPr bwMode="auto">
                <a:xfrm>
                  <a:off x="4320" y="2592"/>
                  <a:ext cx="484" cy="395"/>
                </a:xfrm>
                <a:custGeom>
                  <a:avLst/>
                  <a:gdLst>
                    <a:gd name="T0" fmla="*/ 0 w 484"/>
                    <a:gd name="T1" fmla="*/ 0 h 395"/>
                    <a:gd name="T2" fmla="*/ 240 w 484"/>
                    <a:gd name="T3" fmla="*/ 0 h 395"/>
                    <a:gd name="T4" fmla="*/ 240 w 484"/>
                    <a:gd name="T5" fmla="*/ 384 h 395"/>
                    <a:gd name="T6" fmla="*/ 480 w 484"/>
                    <a:gd name="T7" fmla="*/ 384 h 395"/>
                    <a:gd name="T8" fmla="*/ 484 w 484"/>
                    <a:gd name="T9" fmla="*/ 395 h 395"/>
                    <a:gd name="T10" fmla="*/ 0 60000 65536"/>
                    <a:gd name="T11" fmla="*/ 0 60000 65536"/>
                    <a:gd name="T12" fmla="*/ 0 60000 65536"/>
                    <a:gd name="T13" fmla="*/ 0 60000 65536"/>
                    <a:gd name="T14" fmla="*/ 0 60000 65536"/>
                    <a:gd name="T15" fmla="*/ 0 w 484"/>
                    <a:gd name="T16" fmla="*/ 0 h 395"/>
                    <a:gd name="T17" fmla="*/ 484 w 484"/>
                    <a:gd name="T18" fmla="*/ 395 h 395"/>
                  </a:gdLst>
                  <a:ahLst/>
                  <a:cxnLst>
                    <a:cxn ang="T10">
                      <a:pos x="T0" y="T1"/>
                    </a:cxn>
                    <a:cxn ang="T11">
                      <a:pos x="T2" y="T3"/>
                    </a:cxn>
                    <a:cxn ang="T12">
                      <a:pos x="T4" y="T5"/>
                    </a:cxn>
                    <a:cxn ang="T13">
                      <a:pos x="T6" y="T7"/>
                    </a:cxn>
                    <a:cxn ang="T14">
                      <a:pos x="T8" y="T9"/>
                    </a:cxn>
                  </a:cxnLst>
                  <a:rect l="T15" t="T16" r="T17" b="T18"/>
                  <a:pathLst>
                    <a:path w="484" h="395">
                      <a:moveTo>
                        <a:pt x="0" y="0"/>
                      </a:moveTo>
                      <a:lnTo>
                        <a:pt x="240" y="0"/>
                      </a:lnTo>
                      <a:lnTo>
                        <a:pt x="240" y="384"/>
                      </a:lnTo>
                      <a:lnTo>
                        <a:pt x="480" y="384"/>
                      </a:lnTo>
                      <a:lnTo>
                        <a:pt x="484" y="395"/>
                      </a:lnTo>
                    </a:path>
                  </a:pathLst>
                </a:custGeom>
                <a:noFill/>
                <a:ln w="38100">
                  <a:solidFill>
                    <a:schemeClr val="tx1"/>
                  </a:solidFill>
                  <a:round/>
                  <a:headEnd/>
                  <a:tailEnd/>
                </a:ln>
              </p:spPr>
              <p:txBody>
                <a:bodyPr wrap="none"/>
                <a:lstStyle/>
                <a:p>
                  <a:endParaRPr lang="zh-CN" altLang="en-US"/>
                </a:p>
              </p:txBody>
            </p:sp>
            <p:sp>
              <p:nvSpPr>
                <p:cNvPr id="145472" name="Freeform 36"/>
                <p:cNvSpPr>
                  <a:spLocks/>
                </p:cNvSpPr>
                <p:nvPr/>
              </p:nvSpPr>
              <p:spPr bwMode="auto">
                <a:xfrm>
                  <a:off x="4797" y="2592"/>
                  <a:ext cx="483" cy="384"/>
                </a:xfrm>
                <a:custGeom>
                  <a:avLst/>
                  <a:gdLst>
                    <a:gd name="T0" fmla="*/ 0 w 483"/>
                    <a:gd name="T1" fmla="*/ 384 h 384"/>
                    <a:gd name="T2" fmla="*/ 252 w 483"/>
                    <a:gd name="T3" fmla="*/ 384 h 384"/>
                    <a:gd name="T4" fmla="*/ 252 w 483"/>
                    <a:gd name="T5" fmla="*/ 0 h 384"/>
                    <a:gd name="T6" fmla="*/ 483 w 483"/>
                    <a:gd name="T7" fmla="*/ 0 h 384"/>
                    <a:gd name="T8" fmla="*/ 483 w 483"/>
                    <a:gd name="T9" fmla="*/ 3 h 384"/>
                    <a:gd name="T10" fmla="*/ 0 60000 65536"/>
                    <a:gd name="T11" fmla="*/ 0 60000 65536"/>
                    <a:gd name="T12" fmla="*/ 0 60000 65536"/>
                    <a:gd name="T13" fmla="*/ 0 60000 65536"/>
                    <a:gd name="T14" fmla="*/ 0 60000 65536"/>
                    <a:gd name="T15" fmla="*/ 0 w 483"/>
                    <a:gd name="T16" fmla="*/ 0 h 384"/>
                    <a:gd name="T17" fmla="*/ 483 w 483"/>
                    <a:gd name="T18" fmla="*/ 384 h 384"/>
                  </a:gdLst>
                  <a:ahLst/>
                  <a:cxnLst>
                    <a:cxn ang="T10">
                      <a:pos x="T0" y="T1"/>
                    </a:cxn>
                    <a:cxn ang="T11">
                      <a:pos x="T2" y="T3"/>
                    </a:cxn>
                    <a:cxn ang="T12">
                      <a:pos x="T4" y="T5"/>
                    </a:cxn>
                    <a:cxn ang="T13">
                      <a:pos x="T6" y="T7"/>
                    </a:cxn>
                    <a:cxn ang="T14">
                      <a:pos x="T8" y="T9"/>
                    </a:cxn>
                  </a:cxnLst>
                  <a:rect l="T15" t="T16" r="T17" b="T18"/>
                  <a:pathLst>
                    <a:path w="483" h="384">
                      <a:moveTo>
                        <a:pt x="0" y="384"/>
                      </a:moveTo>
                      <a:lnTo>
                        <a:pt x="252" y="384"/>
                      </a:lnTo>
                      <a:lnTo>
                        <a:pt x="252" y="0"/>
                      </a:lnTo>
                      <a:lnTo>
                        <a:pt x="483" y="0"/>
                      </a:lnTo>
                      <a:lnTo>
                        <a:pt x="483" y="3"/>
                      </a:lnTo>
                    </a:path>
                  </a:pathLst>
                </a:custGeom>
                <a:noFill/>
                <a:ln w="38100">
                  <a:solidFill>
                    <a:schemeClr val="tx1"/>
                  </a:solidFill>
                  <a:round/>
                  <a:headEnd/>
                  <a:tailEnd/>
                </a:ln>
              </p:spPr>
              <p:txBody>
                <a:bodyPr wrap="none"/>
                <a:lstStyle/>
                <a:p>
                  <a:endParaRPr lang="zh-CN" altLang="en-US"/>
                </a:p>
              </p:txBody>
            </p:sp>
          </p:grpSp>
          <p:sp>
            <p:nvSpPr>
              <p:cNvPr id="145431" name="Freeform 37"/>
              <p:cNvSpPr>
                <a:spLocks/>
              </p:cNvSpPr>
              <p:nvPr/>
            </p:nvSpPr>
            <p:spPr bwMode="auto">
              <a:xfrm>
                <a:off x="1008" y="3207"/>
                <a:ext cx="474" cy="318"/>
              </a:xfrm>
              <a:custGeom>
                <a:avLst/>
                <a:gdLst>
                  <a:gd name="T0" fmla="*/ 0 w 474"/>
                  <a:gd name="T1" fmla="*/ 318 h 318"/>
                  <a:gd name="T2" fmla="*/ 474 w 474"/>
                  <a:gd name="T3" fmla="*/ 318 h 318"/>
                  <a:gd name="T4" fmla="*/ 474 w 474"/>
                  <a:gd name="T5" fmla="*/ 0 h 318"/>
                  <a:gd name="T6" fmla="*/ 0 60000 65536"/>
                  <a:gd name="T7" fmla="*/ 0 60000 65536"/>
                  <a:gd name="T8" fmla="*/ 0 60000 65536"/>
                  <a:gd name="T9" fmla="*/ 0 w 474"/>
                  <a:gd name="T10" fmla="*/ 0 h 318"/>
                  <a:gd name="T11" fmla="*/ 474 w 474"/>
                  <a:gd name="T12" fmla="*/ 318 h 318"/>
                </a:gdLst>
                <a:ahLst/>
                <a:cxnLst>
                  <a:cxn ang="T6">
                    <a:pos x="T0" y="T1"/>
                  </a:cxn>
                  <a:cxn ang="T7">
                    <a:pos x="T2" y="T3"/>
                  </a:cxn>
                  <a:cxn ang="T8">
                    <a:pos x="T4" y="T5"/>
                  </a:cxn>
                </a:cxnLst>
                <a:rect l="T9" t="T10" r="T11" b="T12"/>
                <a:pathLst>
                  <a:path w="474" h="318">
                    <a:moveTo>
                      <a:pt x="0" y="318"/>
                    </a:moveTo>
                    <a:lnTo>
                      <a:pt x="474" y="318"/>
                    </a:lnTo>
                    <a:lnTo>
                      <a:pt x="474" y="0"/>
                    </a:lnTo>
                  </a:path>
                </a:pathLst>
              </a:custGeom>
              <a:noFill/>
              <a:ln w="38100">
                <a:solidFill>
                  <a:schemeClr val="tx1"/>
                </a:solidFill>
                <a:round/>
                <a:headEnd/>
                <a:tailEnd/>
              </a:ln>
            </p:spPr>
            <p:txBody>
              <a:bodyPr wrap="none"/>
              <a:lstStyle/>
              <a:p>
                <a:endParaRPr lang="zh-CN" altLang="en-US"/>
              </a:p>
            </p:txBody>
          </p:sp>
          <p:sp>
            <p:nvSpPr>
              <p:cNvPr id="145432" name="Freeform 38"/>
              <p:cNvSpPr>
                <a:spLocks/>
              </p:cNvSpPr>
              <p:nvPr/>
            </p:nvSpPr>
            <p:spPr bwMode="auto">
              <a:xfrm>
                <a:off x="1488" y="3206"/>
                <a:ext cx="471" cy="319"/>
              </a:xfrm>
              <a:custGeom>
                <a:avLst/>
                <a:gdLst>
                  <a:gd name="T0" fmla="*/ 0 w 471"/>
                  <a:gd name="T1" fmla="*/ 0 h 319"/>
                  <a:gd name="T2" fmla="*/ 240 w 471"/>
                  <a:gd name="T3" fmla="*/ 0 h 319"/>
                  <a:gd name="T4" fmla="*/ 240 w 471"/>
                  <a:gd name="T5" fmla="*/ 319 h 319"/>
                  <a:gd name="T6" fmla="*/ 471 w 471"/>
                  <a:gd name="T7" fmla="*/ 319 h 319"/>
                  <a:gd name="T8" fmla="*/ 468 w 471"/>
                  <a:gd name="T9" fmla="*/ 4 h 319"/>
                  <a:gd name="T10" fmla="*/ 0 60000 65536"/>
                  <a:gd name="T11" fmla="*/ 0 60000 65536"/>
                  <a:gd name="T12" fmla="*/ 0 60000 65536"/>
                  <a:gd name="T13" fmla="*/ 0 60000 65536"/>
                  <a:gd name="T14" fmla="*/ 0 60000 65536"/>
                  <a:gd name="T15" fmla="*/ 0 w 471"/>
                  <a:gd name="T16" fmla="*/ 0 h 319"/>
                  <a:gd name="T17" fmla="*/ 471 w 471"/>
                  <a:gd name="T18" fmla="*/ 319 h 319"/>
                </a:gdLst>
                <a:ahLst/>
                <a:cxnLst>
                  <a:cxn ang="T10">
                    <a:pos x="T0" y="T1"/>
                  </a:cxn>
                  <a:cxn ang="T11">
                    <a:pos x="T2" y="T3"/>
                  </a:cxn>
                  <a:cxn ang="T12">
                    <a:pos x="T4" y="T5"/>
                  </a:cxn>
                  <a:cxn ang="T13">
                    <a:pos x="T6" y="T7"/>
                  </a:cxn>
                  <a:cxn ang="T14">
                    <a:pos x="T8" y="T9"/>
                  </a:cxn>
                </a:cxnLst>
                <a:rect l="T15" t="T16" r="T17" b="T18"/>
                <a:pathLst>
                  <a:path w="471" h="319">
                    <a:moveTo>
                      <a:pt x="0" y="0"/>
                    </a:moveTo>
                    <a:lnTo>
                      <a:pt x="240" y="0"/>
                    </a:lnTo>
                    <a:lnTo>
                      <a:pt x="240" y="319"/>
                    </a:lnTo>
                    <a:lnTo>
                      <a:pt x="471" y="319"/>
                    </a:lnTo>
                    <a:lnTo>
                      <a:pt x="468" y="4"/>
                    </a:lnTo>
                  </a:path>
                </a:pathLst>
              </a:custGeom>
              <a:noFill/>
              <a:ln w="38100">
                <a:solidFill>
                  <a:schemeClr val="tx1"/>
                </a:solidFill>
                <a:round/>
                <a:headEnd/>
                <a:tailEnd/>
              </a:ln>
            </p:spPr>
            <p:txBody>
              <a:bodyPr wrap="none"/>
              <a:lstStyle/>
              <a:p>
                <a:endParaRPr lang="zh-CN" altLang="en-US"/>
              </a:p>
            </p:txBody>
          </p:sp>
          <p:sp>
            <p:nvSpPr>
              <p:cNvPr id="145433" name="Freeform 39"/>
              <p:cNvSpPr>
                <a:spLocks/>
              </p:cNvSpPr>
              <p:nvPr/>
            </p:nvSpPr>
            <p:spPr bwMode="auto">
              <a:xfrm>
                <a:off x="1956" y="3206"/>
                <a:ext cx="480" cy="319"/>
              </a:xfrm>
              <a:custGeom>
                <a:avLst/>
                <a:gdLst>
                  <a:gd name="T0" fmla="*/ 0 w 480"/>
                  <a:gd name="T1" fmla="*/ 0 h 384"/>
                  <a:gd name="T2" fmla="*/ 240 w 480"/>
                  <a:gd name="T3" fmla="*/ 0 h 384"/>
                  <a:gd name="T4" fmla="*/ 240 w 480"/>
                  <a:gd name="T5" fmla="*/ 72 h 384"/>
                  <a:gd name="T6" fmla="*/ 480 w 480"/>
                  <a:gd name="T7" fmla="*/ 72 h 384"/>
                  <a:gd name="T8" fmla="*/ 480 w 480"/>
                  <a:gd name="T9" fmla="*/ 0 h 384"/>
                  <a:gd name="T10" fmla="*/ 0 60000 65536"/>
                  <a:gd name="T11" fmla="*/ 0 60000 65536"/>
                  <a:gd name="T12" fmla="*/ 0 60000 65536"/>
                  <a:gd name="T13" fmla="*/ 0 60000 65536"/>
                  <a:gd name="T14" fmla="*/ 0 60000 65536"/>
                  <a:gd name="T15" fmla="*/ 0 w 480"/>
                  <a:gd name="T16" fmla="*/ 0 h 384"/>
                  <a:gd name="T17" fmla="*/ 480 w 480"/>
                  <a:gd name="T18" fmla="*/ 384 h 384"/>
                </a:gdLst>
                <a:ahLst/>
                <a:cxnLst>
                  <a:cxn ang="T10">
                    <a:pos x="T0" y="T1"/>
                  </a:cxn>
                  <a:cxn ang="T11">
                    <a:pos x="T2" y="T3"/>
                  </a:cxn>
                  <a:cxn ang="T12">
                    <a:pos x="T4" y="T5"/>
                  </a:cxn>
                  <a:cxn ang="T13">
                    <a:pos x="T6" y="T7"/>
                  </a:cxn>
                  <a:cxn ang="T14">
                    <a:pos x="T8" y="T9"/>
                  </a:cxn>
                </a:cxnLst>
                <a:rect l="T15" t="T16" r="T17" b="T18"/>
                <a:pathLst>
                  <a:path w="480" h="384">
                    <a:moveTo>
                      <a:pt x="0" y="0"/>
                    </a:moveTo>
                    <a:lnTo>
                      <a:pt x="240" y="0"/>
                    </a:lnTo>
                    <a:lnTo>
                      <a:pt x="240" y="384"/>
                    </a:lnTo>
                    <a:lnTo>
                      <a:pt x="480" y="384"/>
                    </a:lnTo>
                    <a:lnTo>
                      <a:pt x="480" y="0"/>
                    </a:lnTo>
                  </a:path>
                </a:pathLst>
              </a:custGeom>
              <a:noFill/>
              <a:ln w="38100">
                <a:solidFill>
                  <a:schemeClr val="tx1"/>
                </a:solidFill>
                <a:round/>
                <a:headEnd/>
                <a:tailEnd/>
              </a:ln>
            </p:spPr>
            <p:txBody>
              <a:bodyPr wrap="none"/>
              <a:lstStyle/>
              <a:p>
                <a:endParaRPr lang="zh-CN" altLang="en-US"/>
              </a:p>
            </p:txBody>
          </p:sp>
          <p:sp>
            <p:nvSpPr>
              <p:cNvPr id="145434" name="Freeform 40"/>
              <p:cNvSpPr>
                <a:spLocks/>
              </p:cNvSpPr>
              <p:nvPr/>
            </p:nvSpPr>
            <p:spPr bwMode="auto">
              <a:xfrm>
                <a:off x="2437" y="3206"/>
                <a:ext cx="470" cy="321"/>
              </a:xfrm>
              <a:custGeom>
                <a:avLst/>
                <a:gdLst>
                  <a:gd name="T0" fmla="*/ 0 w 470"/>
                  <a:gd name="T1" fmla="*/ 0 h 387"/>
                  <a:gd name="T2" fmla="*/ 240 w 470"/>
                  <a:gd name="T3" fmla="*/ 0 h 387"/>
                  <a:gd name="T4" fmla="*/ 240 w 470"/>
                  <a:gd name="T5" fmla="*/ 71 h 387"/>
                  <a:gd name="T6" fmla="*/ 470 w 470"/>
                  <a:gd name="T7" fmla="*/ 71 h 387"/>
                  <a:gd name="T8" fmla="*/ 464 w 470"/>
                  <a:gd name="T9" fmla="*/ 72 h 387"/>
                  <a:gd name="T10" fmla="*/ 0 60000 65536"/>
                  <a:gd name="T11" fmla="*/ 0 60000 65536"/>
                  <a:gd name="T12" fmla="*/ 0 60000 65536"/>
                  <a:gd name="T13" fmla="*/ 0 60000 65536"/>
                  <a:gd name="T14" fmla="*/ 0 60000 65536"/>
                  <a:gd name="T15" fmla="*/ 0 w 470"/>
                  <a:gd name="T16" fmla="*/ 0 h 387"/>
                  <a:gd name="T17" fmla="*/ 470 w 470"/>
                  <a:gd name="T18" fmla="*/ 387 h 387"/>
                </a:gdLst>
                <a:ahLst/>
                <a:cxnLst>
                  <a:cxn ang="T10">
                    <a:pos x="T0" y="T1"/>
                  </a:cxn>
                  <a:cxn ang="T11">
                    <a:pos x="T2" y="T3"/>
                  </a:cxn>
                  <a:cxn ang="T12">
                    <a:pos x="T4" y="T5"/>
                  </a:cxn>
                  <a:cxn ang="T13">
                    <a:pos x="T6" y="T7"/>
                  </a:cxn>
                  <a:cxn ang="T14">
                    <a:pos x="T8" y="T9"/>
                  </a:cxn>
                </a:cxnLst>
                <a:rect l="T15" t="T16" r="T17" b="T18"/>
                <a:pathLst>
                  <a:path w="470" h="387">
                    <a:moveTo>
                      <a:pt x="0" y="0"/>
                    </a:moveTo>
                    <a:lnTo>
                      <a:pt x="240" y="0"/>
                    </a:lnTo>
                    <a:lnTo>
                      <a:pt x="240" y="384"/>
                    </a:lnTo>
                    <a:lnTo>
                      <a:pt x="470" y="384"/>
                    </a:lnTo>
                    <a:lnTo>
                      <a:pt x="464" y="387"/>
                    </a:lnTo>
                  </a:path>
                </a:pathLst>
              </a:custGeom>
              <a:noFill/>
              <a:ln w="38100">
                <a:solidFill>
                  <a:schemeClr val="tx1"/>
                </a:solidFill>
                <a:round/>
                <a:headEnd/>
                <a:tailEnd/>
              </a:ln>
            </p:spPr>
            <p:txBody>
              <a:bodyPr wrap="none"/>
              <a:lstStyle/>
              <a:p>
                <a:endParaRPr lang="zh-CN" altLang="en-US"/>
              </a:p>
            </p:txBody>
          </p:sp>
          <p:sp>
            <p:nvSpPr>
              <p:cNvPr id="145435" name="Freeform 41"/>
              <p:cNvSpPr>
                <a:spLocks/>
              </p:cNvSpPr>
              <p:nvPr/>
            </p:nvSpPr>
            <p:spPr bwMode="auto">
              <a:xfrm>
                <a:off x="2907" y="3206"/>
                <a:ext cx="1422" cy="322"/>
              </a:xfrm>
              <a:custGeom>
                <a:avLst/>
                <a:gdLst>
                  <a:gd name="T0" fmla="*/ 0 w 1422"/>
                  <a:gd name="T1" fmla="*/ 319 h 322"/>
                  <a:gd name="T2" fmla="*/ 0 w 1422"/>
                  <a:gd name="T3" fmla="*/ 0 h 322"/>
                  <a:gd name="T4" fmla="*/ 474 w 1422"/>
                  <a:gd name="T5" fmla="*/ 0 h 322"/>
                  <a:gd name="T6" fmla="*/ 474 w 1422"/>
                  <a:gd name="T7" fmla="*/ 319 h 322"/>
                  <a:gd name="T8" fmla="*/ 951 w 1422"/>
                  <a:gd name="T9" fmla="*/ 322 h 322"/>
                  <a:gd name="T10" fmla="*/ 951 w 1422"/>
                  <a:gd name="T11" fmla="*/ 2 h 322"/>
                  <a:gd name="T12" fmla="*/ 1422 w 1422"/>
                  <a:gd name="T13" fmla="*/ 2 h 322"/>
                  <a:gd name="T14" fmla="*/ 1422 w 1422"/>
                  <a:gd name="T15" fmla="*/ 321 h 322"/>
                  <a:gd name="T16" fmla="*/ 0 60000 65536"/>
                  <a:gd name="T17" fmla="*/ 0 60000 65536"/>
                  <a:gd name="T18" fmla="*/ 0 60000 65536"/>
                  <a:gd name="T19" fmla="*/ 0 60000 65536"/>
                  <a:gd name="T20" fmla="*/ 0 60000 65536"/>
                  <a:gd name="T21" fmla="*/ 0 60000 65536"/>
                  <a:gd name="T22" fmla="*/ 0 60000 65536"/>
                  <a:gd name="T23" fmla="*/ 0 60000 65536"/>
                  <a:gd name="T24" fmla="*/ 0 w 1422"/>
                  <a:gd name="T25" fmla="*/ 0 h 322"/>
                  <a:gd name="T26" fmla="*/ 1422 w 1422"/>
                  <a:gd name="T27" fmla="*/ 322 h 3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2" h="322">
                    <a:moveTo>
                      <a:pt x="0" y="319"/>
                    </a:moveTo>
                    <a:lnTo>
                      <a:pt x="0" y="0"/>
                    </a:lnTo>
                    <a:lnTo>
                      <a:pt x="474" y="0"/>
                    </a:lnTo>
                    <a:lnTo>
                      <a:pt x="474" y="319"/>
                    </a:lnTo>
                    <a:lnTo>
                      <a:pt x="951" y="322"/>
                    </a:lnTo>
                    <a:lnTo>
                      <a:pt x="951" y="2"/>
                    </a:lnTo>
                    <a:lnTo>
                      <a:pt x="1422" y="2"/>
                    </a:lnTo>
                    <a:lnTo>
                      <a:pt x="1422" y="321"/>
                    </a:lnTo>
                  </a:path>
                </a:pathLst>
              </a:custGeom>
              <a:noFill/>
              <a:ln w="38100">
                <a:solidFill>
                  <a:schemeClr val="tx1"/>
                </a:solidFill>
                <a:round/>
                <a:headEnd/>
                <a:tailEnd/>
              </a:ln>
            </p:spPr>
            <p:txBody>
              <a:bodyPr wrap="none"/>
              <a:lstStyle/>
              <a:p>
                <a:endParaRPr lang="zh-CN" altLang="en-US"/>
              </a:p>
            </p:txBody>
          </p:sp>
          <p:sp>
            <p:nvSpPr>
              <p:cNvPr id="145436" name="Freeform 42"/>
              <p:cNvSpPr>
                <a:spLocks/>
              </p:cNvSpPr>
              <p:nvPr/>
            </p:nvSpPr>
            <p:spPr bwMode="auto">
              <a:xfrm>
                <a:off x="4326" y="3204"/>
                <a:ext cx="480" cy="321"/>
              </a:xfrm>
              <a:custGeom>
                <a:avLst/>
                <a:gdLst>
                  <a:gd name="T0" fmla="*/ 0 w 480"/>
                  <a:gd name="T1" fmla="*/ 72 h 387"/>
                  <a:gd name="T2" fmla="*/ 249 w 480"/>
                  <a:gd name="T3" fmla="*/ 72 h 387"/>
                  <a:gd name="T4" fmla="*/ 249 w 480"/>
                  <a:gd name="T5" fmla="*/ 0 h 387"/>
                  <a:gd name="T6" fmla="*/ 480 w 480"/>
                  <a:gd name="T7" fmla="*/ 0 h 387"/>
                  <a:gd name="T8" fmla="*/ 480 w 480"/>
                  <a:gd name="T9" fmla="*/ 72 h 387"/>
                  <a:gd name="T10" fmla="*/ 0 60000 65536"/>
                  <a:gd name="T11" fmla="*/ 0 60000 65536"/>
                  <a:gd name="T12" fmla="*/ 0 60000 65536"/>
                  <a:gd name="T13" fmla="*/ 0 60000 65536"/>
                  <a:gd name="T14" fmla="*/ 0 60000 65536"/>
                  <a:gd name="T15" fmla="*/ 0 w 480"/>
                  <a:gd name="T16" fmla="*/ 0 h 387"/>
                  <a:gd name="T17" fmla="*/ 480 w 480"/>
                  <a:gd name="T18" fmla="*/ 387 h 387"/>
                </a:gdLst>
                <a:ahLst/>
                <a:cxnLst>
                  <a:cxn ang="T10">
                    <a:pos x="T0" y="T1"/>
                  </a:cxn>
                  <a:cxn ang="T11">
                    <a:pos x="T2" y="T3"/>
                  </a:cxn>
                  <a:cxn ang="T12">
                    <a:pos x="T4" y="T5"/>
                  </a:cxn>
                  <a:cxn ang="T13">
                    <a:pos x="T6" y="T7"/>
                  </a:cxn>
                  <a:cxn ang="T14">
                    <a:pos x="T8" y="T9"/>
                  </a:cxn>
                </a:cxnLst>
                <a:rect l="T15" t="T16" r="T17" b="T18"/>
                <a:pathLst>
                  <a:path w="480" h="387">
                    <a:moveTo>
                      <a:pt x="0" y="387"/>
                    </a:moveTo>
                    <a:lnTo>
                      <a:pt x="249" y="387"/>
                    </a:lnTo>
                    <a:lnTo>
                      <a:pt x="249" y="0"/>
                    </a:lnTo>
                    <a:lnTo>
                      <a:pt x="480" y="0"/>
                    </a:lnTo>
                    <a:lnTo>
                      <a:pt x="480" y="387"/>
                    </a:lnTo>
                  </a:path>
                </a:pathLst>
              </a:custGeom>
              <a:noFill/>
              <a:ln w="38100">
                <a:solidFill>
                  <a:schemeClr val="tx1"/>
                </a:solidFill>
                <a:round/>
                <a:headEnd/>
                <a:tailEnd/>
              </a:ln>
            </p:spPr>
            <p:txBody>
              <a:bodyPr wrap="none"/>
              <a:lstStyle/>
              <a:p>
                <a:endParaRPr lang="zh-CN" altLang="en-US"/>
              </a:p>
            </p:txBody>
          </p:sp>
          <p:sp>
            <p:nvSpPr>
              <p:cNvPr id="145437" name="Line 43"/>
              <p:cNvSpPr>
                <a:spLocks noChangeShapeType="1"/>
              </p:cNvSpPr>
              <p:nvPr/>
            </p:nvSpPr>
            <p:spPr bwMode="auto">
              <a:xfrm>
                <a:off x="4800" y="3525"/>
                <a:ext cx="480" cy="0"/>
              </a:xfrm>
              <a:prstGeom prst="line">
                <a:avLst/>
              </a:prstGeom>
              <a:noFill/>
              <a:ln w="38100">
                <a:solidFill>
                  <a:schemeClr val="tx1"/>
                </a:solidFill>
                <a:round/>
                <a:headEnd/>
                <a:tailEnd/>
              </a:ln>
            </p:spPr>
            <p:txBody>
              <a:bodyPr wrap="none"/>
              <a:lstStyle/>
              <a:p>
                <a:endParaRPr lang="zh-CN" altLang="en-US"/>
              </a:p>
            </p:txBody>
          </p:sp>
          <p:grpSp>
            <p:nvGrpSpPr>
              <p:cNvPr id="145438" name="Group 44"/>
              <p:cNvGrpSpPr>
                <a:grpSpLocks/>
              </p:cNvGrpSpPr>
              <p:nvPr/>
            </p:nvGrpSpPr>
            <p:grpSpPr bwMode="auto">
              <a:xfrm>
                <a:off x="1008" y="3681"/>
                <a:ext cx="4269" cy="325"/>
                <a:chOff x="1008" y="3789"/>
                <a:chExt cx="4269" cy="391"/>
              </a:xfrm>
            </p:grpSpPr>
            <p:sp>
              <p:nvSpPr>
                <p:cNvPr id="145457" name="Freeform 45"/>
                <p:cNvSpPr>
                  <a:spLocks/>
                </p:cNvSpPr>
                <p:nvPr/>
              </p:nvSpPr>
              <p:spPr bwMode="auto">
                <a:xfrm>
                  <a:off x="1008" y="4179"/>
                  <a:ext cx="480" cy="1"/>
                </a:xfrm>
                <a:custGeom>
                  <a:avLst/>
                  <a:gdLst>
                    <a:gd name="T0" fmla="*/ 0 w 480"/>
                    <a:gd name="T1" fmla="*/ 0 h 1"/>
                    <a:gd name="T2" fmla="*/ 480 w 480"/>
                    <a:gd name="T3" fmla="*/ 0 h 1"/>
                    <a:gd name="T4" fmla="*/ 0 60000 65536"/>
                    <a:gd name="T5" fmla="*/ 0 60000 65536"/>
                    <a:gd name="T6" fmla="*/ 0 w 480"/>
                    <a:gd name="T7" fmla="*/ 0 h 1"/>
                    <a:gd name="T8" fmla="*/ 480 w 480"/>
                    <a:gd name="T9" fmla="*/ 1 h 1"/>
                  </a:gdLst>
                  <a:ahLst/>
                  <a:cxnLst>
                    <a:cxn ang="T4">
                      <a:pos x="T0" y="T1"/>
                    </a:cxn>
                    <a:cxn ang="T5">
                      <a:pos x="T2" y="T3"/>
                    </a:cxn>
                  </a:cxnLst>
                  <a:rect l="T6" t="T7" r="T8" b="T9"/>
                  <a:pathLst>
                    <a:path w="480" h="1">
                      <a:moveTo>
                        <a:pt x="0" y="0"/>
                      </a:moveTo>
                      <a:lnTo>
                        <a:pt x="480" y="0"/>
                      </a:lnTo>
                    </a:path>
                  </a:pathLst>
                </a:custGeom>
                <a:noFill/>
                <a:ln w="38100">
                  <a:solidFill>
                    <a:schemeClr val="tx1"/>
                  </a:solidFill>
                  <a:round/>
                  <a:headEnd/>
                  <a:tailEnd/>
                </a:ln>
              </p:spPr>
              <p:txBody>
                <a:bodyPr wrap="none"/>
                <a:lstStyle/>
                <a:p>
                  <a:endParaRPr lang="zh-CN" altLang="en-US"/>
                </a:p>
              </p:txBody>
            </p:sp>
            <p:sp>
              <p:nvSpPr>
                <p:cNvPr id="145458" name="Freeform 46"/>
                <p:cNvSpPr>
                  <a:spLocks/>
                </p:cNvSpPr>
                <p:nvPr/>
              </p:nvSpPr>
              <p:spPr bwMode="auto">
                <a:xfrm>
                  <a:off x="1488" y="3792"/>
                  <a:ext cx="480" cy="387"/>
                </a:xfrm>
                <a:custGeom>
                  <a:avLst/>
                  <a:gdLst>
                    <a:gd name="T0" fmla="*/ 0 w 480"/>
                    <a:gd name="T1" fmla="*/ 387 h 387"/>
                    <a:gd name="T2" fmla="*/ 249 w 480"/>
                    <a:gd name="T3" fmla="*/ 387 h 387"/>
                    <a:gd name="T4" fmla="*/ 249 w 480"/>
                    <a:gd name="T5" fmla="*/ 0 h 387"/>
                    <a:gd name="T6" fmla="*/ 480 w 480"/>
                    <a:gd name="T7" fmla="*/ 0 h 387"/>
                    <a:gd name="T8" fmla="*/ 477 w 480"/>
                    <a:gd name="T9" fmla="*/ 6 h 387"/>
                    <a:gd name="T10" fmla="*/ 0 60000 65536"/>
                    <a:gd name="T11" fmla="*/ 0 60000 65536"/>
                    <a:gd name="T12" fmla="*/ 0 60000 65536"/>
                    <a:gd name="T13" fmla="*/ 0 60000 65536"/>
                    <a:gd name="T14" fmla="*/ 0 60000 65536"/>
                    <a:gd name="T15" fmla="*/ 0 w 480"/>
                    <a:gd name="T16" fmla="*/ 0 h 387"/>
                    <a:gd name="T17" fmla="*/ 480 w 480"/>
                    <a:gd name="T18" fmla="*/ 387 h 387"/>
                  </a:gdLst>
                  <a:ahLst/>
                  <a:cxnLst>
                    <a:cxn ang="T10">
                      <a:pos x="T0" y="T1"/>
                    </a:cxn>
                    <a:cxn ang="T11">
                      <a:pos x="T2" y="T3"/>
                    </a:cxn>
                    <a:cxn ang="T12">
                      <a:pos x="T4" y="T5"/>
                    </a:cxn>
                    <a:cxn ang="T13">
                      <a:pos x="T6" y="T7"/>
                    </a:cxn>
                    <a:cxn ang="T14">
                      <a:pos x="T8" y="T9"/>
                    </a:cxn>
                  </a:cxnLst>
                  <a:rect l="T15" t="T16" r="T17" b="T18"/>
                  <a:pathLst>
                    <a:path w="480" h="387">
                      <a:moveTo>
                        <a:pt x="0" y="387"/>
                      </a:moveTo>
                      <a:lnTo>
                        <a:pt x="249" y="387"/>
                      </a:lnTo>
                      <a:lnTo>
                        <a:pt x="249" y="0"/>
                      </a:lnTo>
                      <a:lnTo>
                        <a:pt x="480" y="0"/>
                      </a:lnTo>
                      <a:lnTo>
                        <a:pt x="477" y="6"/>
                      </a:lnTo>
                    </a:path>
                  </a:pathLst>
                </a:custGeom>
                <a:noFill/>
                <a:ln w="38100">
                  <a:solidFill>
                    <a:schemeClr val="tx1"/>
                  </a:solidFill>
                  <a:round/>
                  <a:headEnd/>
                  <a:tailEnd/>
                </a:ln>
              </p:spPr>
              <p:txBody>
                <a:bodyPr wrap="none"/>
                <a:lstStyle/>
                <a:p>
                  <a:endParaRPr lang="zh-CN" altLang="en-US"/>
                </a:p>
              </p:txBody>
            </p:sp>
            <p:sp>
              <p:nvSpPr>
                <p:cNvPr id="145459" name="Freeform 47"/>
                <p:cNvSpPr>
                  <a:spLocks/>
                </p:cNvSpPr>
                <p:nvPr/>
              </p:nvSpPr>
              <p:spPr bwMode="auto">
                <a:xfrm>
                  <a:off x="1968" y="3792"/>
                  <a:ext cx="471" cy="387"/>
                </a:xfrm>
                <a:custGeom>
                  <a:avLst/>
                  <a:gdLst>
                    <a:gd name="T0" fmla="*/ 0 w 471"/>
                    <a:gd name="T1" fmla="*/ 0 h 387"/>
                    <a:gd name="T2" fmla="*/ 240 w 471"/>
                    <a:gd name="T3" fmla="*/ 0 h 387"/>
                    <a:gd name="T4" fmla="*/ 240 w 471"/>
                    <a:gd name="T5" fmla="*/ 384 h 387"/>
                    <a:gd name="T6" fmla="*/ 468 w 471"/>
                    <a:gd name="T7" fmla="*/ 384 h 387"/>
                    <a:gd name="T8" fmla="*/ 471 w 471"/>
                    <a:gd name="T9" fmla="*/ 387 h 387"/>
                    <a:gd name="T10" fmla="*/ 0 60000 65536"/>
                    <a:gd name="T11" fmla="*/ 0 60000 65536"/>
                    <a:gd name="T12" fmla="*/ 0 60000 65536"/>
                    <a:gd name="T13" fmla="*/ 0 60000 65536"/>
                    <a:gd name="T14" fmla="*/ 0 60000 65536"/>
                    <a:gd name="T15" fmla="*/ 0 w 471"/>
                    <a:gd name="T16" fmla="*/ 0 h 387"/>
                    <a:gd name="T17" fmla="*/ 471 w 471"/>
                    <a:gd name="T18" fmla="*/ 387 h 387"/>
                  </a:gdLst>
                  <a:ahLst/>
                  <a:cxnLst>
                    <a:cxn ang="T10">
                      <a:pos x="T0" y="T1"/>
                    </a:cxn>
                    <a:cxn ang="T11">
                      <a:pos x="T2" y="T3"/>
                    </a:cxn>
                    <a:cxn ang="T12">
                      <a:pos x="T4" y="T5"/>
                    </a:cxn>
                    <a:cxn ang="T13">
                      <a:pos x="T6" y="T7"/>
                    </a:cxn>
                    <a:cxn ang="T14">
                      <a:pos x="T8" y="T9"/>
                    </a:cxn>
                  </a:cxnLst>
                  <a:rect l="T15" t="T16" r="T17" b="T18"/>
                  <a:pathLst>
                    <a:path w="471" h="387">
                      <a:moveTo>
                        <a:pt x="0" y="0"/>
                      </a:moveTo>
                      <a:lnTo>
                        <a:pt x="240" y="0"/>
                      </a:lnTo>
                      <a:lnTo>
                        <a:pt x="240" y="384"/>
                      </a:lnTo>
                      <a:lnTo>
                        <a:pt x="468" y="384"/>
                      </a:lnTo>
                      <a:lnTo>
                        <a:pt x="471" y="387"/>
                      </a:lnTo>
                    </a:path>
                  </a:pathLst>
                </a:custGeom>
                <a:noFill/>
                <a:ln w="38100">
                  <a:solidFill>
                    <a:schemeClr val="tx1"/>
                  </a:solidFill>
                  <a:round/>
                  <a:headEnd/>
                  <a:tailEnd/>
                </a:ln>
              </p:spPr>
              <p:txBody>
                <a:bodyPr wrap="none"/>
                <a:lstStyle/>
                <a:p>
                  <a:endParaRPr lang="zh-CN" altLang="en-US"/>
                </a:p>
              </p:txBody>
            </p:sp>
            <p:sp>
              <p:nvSpPr>
                <p:cNvPr id="145460" name="Freeform 48"/>
                <p:cNvSpPr>
                  <a:spLocks/>
                </p:cNvSpPr>
                <p:nvPr/>
              </p:nvSpPr>
              <p:spPr bwMode="auto">
                <a:xfrm>
                  <a:off x="2423" y="3789"/>
                  <a:ext cx="480" cy="387"/>
                </a:xfrm>
                <a:custGeom>
                  <a:avLst/>
                  <a:gdLst>
                    <a:gd name="T0" fmla="*/ 0 w 480"/>
                    <a:gd name="T1" fmla="*/ 387 h 387"/>
                    <a:gd name="T2" fmla="*/ 249 w 480"/>
                    <a:gd name="T3" fmla="*/ 387 h 387"/>
                    <a:gd name="T4" fmla="*/ 249 w 480"/>
                    <a:gd name="T5" fmla="*/ 0 h 387"/>
                    <a:gd name="T6" fmla="*/ 480 w 480"/>
                    <a:gd name="T7" fmla="*/ 0 h 387"/>
                    <a:gd name="T8" fmla="*/ 477 w 480"/>
                    <a:gd name="T9" fmla="*/ 6 h 387"/>
                    <a:gd name="T10" fmla="*/ 0 60000 65536"/>
                    <a:gd name="T11" fmla="*/ 0 60000 65536"/>
                    <a:gd name="T12" fmla="*/ 0 60000 65536"/>
                    <a:gd name="T13" fmla="*/ 0 60000 65536"/>
                    <a:gd name="T14" fmla="*/ 0 60000 65536"/>
                    <a:gd name="T15" fmla="*/ 0 w 480"/>
                    <a:gd name="T16" fmla="*/ 0 h 387"/>
                    <a:gd name="T17" fmla="*/ 480 w 480"/>
                    <a:gd name="T18" fmla="*/ 387 h 387"/>
                  </a:gdLst>
                  <a:ahLst/>
                  <a:cxnLst>
                    <a:cxn ang="T10">
                      <a:pos x="T0" y="T1"/>
                    </a:cxn>
                    <a:cxn ang="T11">
                      <a:pos x="T2" y="T3"/>
                    </a:cxn>
                    <a:cxn ang="T12">
                      <a:pos x="T4" y="T5"/>
                    </a:cxn>
                    <a:cxn ang="T13">
                      <a:pos x="T6" y="T7"/>
                    </a:cxn>
                    <a:cxn ang="T14">
                      <a:pos x="T8" y="T9"/>
                    </a:cxn>
                  </a:cxnLst>
                  <a:rect l="T15" t="T16" r="T17" b="T18"/>
                  <a:pathLst>
                    <a:path w="480" h="387">
                      <a:moveTo>
                        <a:pt x="0" y="387"/>
                      </a:moveTo>
                      <a:lnTo>
                        <a:pt x="249" y="387"/>
                      </a:lnTo>
                      <a:lnTo>
                        <a:pt x="249" y="0"/>
                      </a:lnTo>
                      <a:lnTo>
                        <a:pt x="480" y="0"/>
                      </a:lnTo>
                      <a:lnTo>
                        <a:pt x="477" y="6"/>
                      </a:lnTo>
                    </a:path>
                  </a:pathLst>
                </a:custGeom>
                <a:noFill/>
                <a:ln w="38100">
                  <a:solidFill>
                    <a:schemeClr val="tx1"/>
                  </a:solidFill>
                  <a:round/>
                  <a:headEnd/>
                  <a:tailEnd/>
                </a:ln>
              </p:spPr>
              <p:txBody>
                <a:bodyPr wrap="none"/>
                <a:lstStyle/>
                <a:p>
                  <a:endParaRPr lang="zh-CN" altLang="en-US"/>
                </a:p>
              </p:txBody>
            </p:sp>
            <p:sp>
              <p:nvSpPr>
                <p:cNvPr id="145461" name="Freeform 49"/>
                <p:cNvSpPr>
                  <a:spLocks/>
                </p:cNvSpPr>
                <p:nvPr/>
              </p:nvSpPr>
              <p:spPr bwMode="auto">
                <a:xfrm>
                  <a:off x="2907" y="3789"/>
                  <a:ext cx="703" cy="387"/>
                </a:xfrm>
                <a:custGeom>
                  <a:avLst/>
                  <a:gdLst>
                    <a:gd name="T0" fmla="*/ 0 w 703"/>
                    <a:gd name="T1" fmla="*/ 0 h 387"/>
                    <a:gd name="T2" fmla="*/ 472 w 703"/>
                    <a:gd name="T3" fmla="*/ 0 h 387"/>
                    <a:gd name="T4" fmla="*/ 472 w 703"/>
                    <a:gd name="T5" fmla="*/ 384 h 387"/>
                    <a:gd name="T6" fmla="*/ 700 w 703"/>
                    <a:gd name="T7" fmla="*/ 384 h 387"/>
                    <a:gd name="T8" fmla="*/ 703 w 703"/>
                    <a:gd name="T9" fmla="*/ 387 h 387"/>
                    <a:gd name="T10" fmla="*/ 0 60000 65536"/>
                    <a:gd name="T11" fmla="*/ 0 60000 65536"/>
                    <a:gd name="T12" fmla="*/ 0 60000 65536"/>
                    <a:gd name="T13" fmla="*/ 0 60000 65536"/>
                    <a:gd name="T14" fmla="*/ 0 60000 65536"/>
                    <a:gd name="T15" fmla="*/ 0 w 703"/>
                    <a:gd name="T16" fmla="*/ 0 h 387"/>
                    <a:gd name="T17" fmla="*/ 703 w 703"/>
                    <a:gd name="T18" fmla="*/ 387 h 387"/>
                  </a:gdLst>
                  <a:ahLst/>
                  <a:cxnLst>
                    <a:cxn ang="T10">
                      <a:pos x="T0" y="T1"/>
                    </a:cxn>
                    <a:cxn ang="T11">
                      <a:pos x="T2" y="T3"/>
                    </a:cxn>
                    <a:cxn ang="T12">
                      <a:pos x="T4" y="T5"/>
                    </a:cxn>
                    <a:cxn ang="T13">
                      <a:pos x="T6" y="T7"/>
                    </a:cxn>
                    <a:cxn ang="T14">
                      <a:pos x="T8" y="T9"/>
                    </a:cxn>
                  </a:cxnLst>
                  <a:rect l="T15" t="T16" r="T17" b="T18"/>
                  <a:pathLst>
                    <a:path w="703" h="387">
                      <a:moveTo>
                        <a:pt x="0" y="0"/>
                      </a:moveTo>
                      <a:lnTo>
                        <a:pt x="472" y="0"/>
                      </a:lnTo>
                      <a:lnTo>
                        <a:pt x="472" y="384"/>
                      </a:lnTo>
                      <a:lnTo>
                        <a:pt x="700" y="384"/>
                      </a:lnTo>
                      <a:lnTo>
                        <a:pt x="703" y="387"/>
                      </a:lnTo>
                    </a:path>
                  </a:pathLst>
                </a:custGeom>
                <a:noFill/>
                <a:ln w="38100">
                  <a:solidFill>
                    <a:schemeClr val="tx1"/>
                  </a:solidFill>
                  <a:round/>
                  <a:headEnd/>
                  <a:tailEnd/>
                </a:ln>
              </p:spPr>
              <p:txBody>
                <a:bodyPr wrap="none"/>
                <a:lstStyle/>
                <a:p>
                  <a:endParaRPr lang="zh-CN" altLang="en-US"/>
                </a:p>
              </p:txBody>
            </p:sp>
            <p:sp>
              <p:nvSpPr>
                <p:cNvPr id="145462" name="Freeform 50"/>
                <p:cNvSpPr>
                  <a:spLocks/>
                </p:cNvSpPr>
                <p:nvPr/>
              </p:nvSpPr>
              <p:spPr bwMode="auto">
                <a:xfrm>
                  <a:off x="3600" y="3789"/>
                  <a:ext cx="480" cy="387"/>
                </a:xfrm>
                <a:custGeom>
                  <a:avLst/>
                  <a:gdLst>
                    <a:gd name="T0" fmla="*/ 0 w 480"/>
                    <a:gd name="T1" fmla="*/ 387 h 387"/>
                    <a:gd name="T2" fmla="*/ 249 w 480"/>
                    <a:gd name="T3" fmla="*/ 387 h 387"/>
                    <a:gd name="T4" fmla="*/ 249 w 480"/>
                    <a:gd name="T5" fmla="*/ 0 h 387"/>
                    <a:gd name="T6" fmla="*/ 480 w 480"/>
                    <a:gd name="T7" fmla="*/ 0 h 387"/>
                    <a:gd name="T8" fmla="*/ 477 w 480"/>
                    <a:gd name="T9" fmla="*/ 6 h 387"/>
                    <a:gd name="T10" fmla="*/ 0 60000 65536"/>
                    <a:gd name="T11" fmla="*/ 0 60000 65536"/>
                    <a:gd name="T12" fmla="*/ 0 60000 65536"/>
                    <a:gd name="T13" fmla="*/ 0 60000 65536"/>
                    <a:gd name="T14" fmla="*/ 0 60000 65536"/>
                    <a:gd name="T15" fmla="*/ 0 w 480"/>
                    <a:gd name="T16" fmla="*/ 0 h 387"/>
                    <a:gd name="T17" fmla="*/ 480 w 480"/>
                    <a:gd name="T18" fmla="*/ 387 h 387"/>
                  </a:gdLst>
                  <a:ahLst/>
                  <a:cxnLst>
                    <a:cxn ang="T10">
                      <a:pos x="T0" y="T1"/>
                    </a:cxn>
                    <a:cxn ang="T11">
                      <a:pos x="T2" y="T3"/>
                    </a:cxn>
                    <a:cxn ang="T12">
                      <a:pos x="T4" y="T5"/>
                    </a:cxn>
                    <a:cxn ang="T13">
                      <a:pos x="T6" y="T7"/>
                    </a:cxn>
                    <a:cxn ang="T14">
                      <a:pos x="T8" y="T9"/>
                    </a:cxn>
                  </a:cxnLst>
                  <a:rect l="T15" t="T16" r="T17" b="T18"/>
                  <a:pathLst>
                    <a:path w="480" h="387">
                      <a:moveTo>
                        <a:pt x="0" y="387"/>
                      </a:moveTo>
                      <a:lnTo>
                        <a:pt x="249" y="387"/>
                      </a:lnTo>
                      <a:lnTo>
                        <a:pt x="249" y="0"/>
                      </a:lnTo>
                      <a:lnTo>
                        <a:pt x="480" y="0"/>
                      </a:lnTo>
                      <a:lnTo>
                        <a:pt x="477" y="6"/>
                      </a:lnTo>
                    </a:path>
                  </a:pathLst>
                </a:custGeom>
                <a:noFill/>
                <a:ln w="38100">
                  <a:solidFill>
                    <a:schemeClr val="tx1"/>
                  </a:solidFill>
                  <a:round/>
                  <a:headEnd/>
                  <a:tailEnd/>
                </a:ln>
              </p:spPr>
              <p:txBody>
                <a:bodyPr wrap="none"/>
                <a:lstStyle/>
                <a:p>
                  <a:endParaRPr lang="zh-CN" altLang="en-US"/>
                </a:p>
              </p:txBody>
            </p:sp>
            <p:sp>
              <p:nvSpPr>
                <p:cNvPr id="145463" name="Freeform 51"/>
                <p:cNvSpPr>
                  <a:spLocks/>
                </p:cNvSpPr>
                <p:nvPr/>
              </p:nvSpPr>
              <p:spPr bwMode="auto">
                <a:xfrm>
                  <a:off x="4074" y="3789"/>
                  <a:ext cx="1203" cy="390"/>
                </a:xfrm>
                <a:custGeom>
                  <a:avLst/>
                  <a:gdLst>
                    <a:gd name="T0" fmla="*/ 0 w 1203"/>
                    <a:gd name="T1" fmla="*/ 0 h 390"/>
                    <a:gd name="T2" fmla="*/ 492 w 1203"/>
                    <a:gd name="T3" fmla="*/ 0 h 390"/>
                    <a:gd name="T4" fmla="*/ 492 w 1203"/>
                    <a:gd name="T5" fmla="*/ 390 h 390"/>
                    <a:gd name="T6" fmla="*/ 1203 w 1203"/>
                    <a:gd name="T7" fmla="*/ 390 h 390"/>
                    <a:gd name="T8" fmla="*/ 726 w 1203"/>
                    <a:gd name="T9" fmla="*/ 390 h 390"/>
                    <a:gd name="T10" fmla="*/ 0 60000 65536"/>
                    <a:gd name="T11" fmla="*/ 0 60000 65536"/>
                    <a:gd name="T12" fmla="*/ 0 60000 65536"/>
                    <a:gd name="T13" fmla="*/ 0 60000 65536"/>
                    <a:gd name="T14" fmla="*/ 0 60000 65536"/>
                    <a:gd name="T15" fmla="*/ 0 w 1203"/>
                    <a:gd name="T16" fmla="*/ 0 h 390"/>
                    <a:gd name="T17" fmla="*/ 1203 w 1203"/>
                    <a:gd name="T18" fmla="*/ 390 h 390"/>
                  </a:gdLst>
                  <a:ahLst/>
                  <a:cxnLst>
                    <a:cxn ang="T10">
                      <a:pos x="T0" y="T1"/>
                    </a:cxn>
                    <a:cxn ang="T11">
                      <a:pos x="T2" y="T3"/>
                    </a:cxn>
                    <a:cxn ang="T12">
                      <a:pos x="T4" y="T5"/>
                    </a:cxn>
                    <a:cxn ang="T13">
                      <a:pos x="T6" y="T7"/>
                    </a:cxn>
                    <a:cxn ang="T14">
                      <a:pos x="T8" y="T9"/>
                    </a:cxn>
                  </a:cxnLst>
                  <a:rect l="T15" t="T16" r="T17" b="T18"/>
                  <a:pathLst>
                    <a:path w="1203" h="390">
                      <a:moveTo>
                        <a:pt x="0" y="0"/>
                      </a:moveTo>
                      <a:lnTo>
                        <a:pt x="492" y="0"/>
                      </a:lnTo>
                      <a:lnTo>
                        <a:pt x="492" y="390"/>
                      </a:lnTo>
                      <a:lnTo>
                        <a:pt x="1203" y="390"/>
                      </a:lnTo>
                      <a:lnTo>
                        <a:pt x="726" y="390"/>
                      </a:lnTo>
                    </a:path>
                  </a:pathLst>
                </a:custGeom>
                <a:noFill/>
                <a:ln w="38100">
                  <a:solidFill>
                    <a:schemeClr val="tx1"/>
                  </a:solidFill>
                  <a:round/>
                  <a:headEnd/>
                  <a:tailEnd/>
                </a:ln>
              </p:spPr>
              <p:txBody>
                <a:bodyPr wrap="none"/>
                <a:lstStyle/>
                <a:p>
                  <a:endParaRPr lang="zh-CN" altLang="en-US"/>
                </a:p>
              </p:txBody>
            </p:sp>
          </p:grpSp>
          <p:sp>
            <p:nvSpPr>
              <p:cNvPr id="145439" name="Text Box 52"/>
              <p:cNvSpPr txBox="1">
                <a:spLocks noChangeArrowheads="1"/>
              </p:cNvSpPr>
              <p:nvPr/>
            </p:nvSpPr>
            <p:spPr bwMode="auto">
              <a:xfrm>
                <a:off x="1142"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5440" name="Text Box 53"/>
              <p:cNvSpPr txBox="1">
                <a:spLocks noChangeArrowheads="1"/>
              </p:cNvSpPr>
              <p:nvPr/>
            </p:nvSpPr>
            <p:spPr bwMode="auto">
              <a:xfrm>
                <a:off x="1620"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5441" name="Text Box 54"/>
              <p:cNvSpPr txBox="1">
                <a:spLocks noChangeArrowheads="1"/>
              </p:cNvSpPr>
              <p:nvPr/>
            </p:nvSpPr>
            <p:spPr bwMode="auto">
              <a:xfrm>
                <a:off x="2099"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5442" name="Text Box 55"/>
              <p:cNvSpPr txBox="1">
                <a:spLocks noChangeArrowheads="1"/>
              </p:cNvSpPr>
              <p:nvPr/>
            </p:nvSpPr>
            <p:spPr bwMode="auto">
              <a:xfrm>
                <a:off x="2578"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5443" name="Text Box 56"/>
              <p:cNvSpPr txBox="1">
                <a:spLocks noChangeArrowheads="1"/>
              </p:cNvSpPr>
              <p:nvPr/>
            </p:nvSpPr>
            <p:spPr bwMode="auto">
              <a:xfrm>
                <a:off x="3057"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5444" name="Text Box 57"/>
              <p:cNvSpPr txBox="1">
                <a:spLocks noChangeArrowheads="1"/>
              </p:cNvSpPr>
              <p:nvPr/>
            </p:nvSpPr>
            <p:spPr bwMode="auto">
              <a:xfrm>
                <a:off x="3535"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5445" name="Text Box 58"/>
              <p:cNvSpPr txBox="1">
                <a:spLocks noChangeArrowheads="1"/>
              </p:cNvSpPr>
              <p:nvPr/>
            </p:nvSpPr>
            <p:spPr bwMode="auto">
              <a:xfrm>
                <a:off x="4014"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5446" name="Text Box 59"/>
              <p:cNvSpPr txBox="1">
                <a:spLocks noChangeArrowheads="1"/>
              </p:cNvSpPr>
              <p:nvPr/>
            </p:nvSpPr>
            <p:spPr bwMode="auto">
              <a:xfrm>
                <a:off x="4493"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5447" name="Text Box 60"/>
              <p:cNvSpPr txBox="1">
                <a:spLocks noChangeArrowheads="1"/>
              </p:cNvSpPr>
              <p:nvPr/>
            </p:nvSpPr>
            <p:spPr bwMode="auto">
              <a:xfrm>
                <a:off x="4972" y="999"/>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5448" name="Line 61"/>
              <p:cNvSpPr>
                <a:spLocks noChangeShapeType="1"/>
              </p:cNvSpPr>
              <p:nvPr/>
            </p:nvSpPr>
            <p:spPr bwMode="auto">
              <a:xfrm>
                <a:off x="1008" y="977"/>
                <a:ext cx="480" cy="0"/>
              </a:xfrm>
              <a:prstGeom prst="line">
                <a:avLst/>
              </a:prstGeom>
              <a:noFill/>
              <a:ln w="38100">
                <a:solidFill>
                  <a:schemeClr val="tx1"/>
                </a:solidFill>
                <a:round/>
                <a:headEnd type="stealth" w="sm" len="sm"/>
                <a:tailEnd type="stealth" w="sm" len="sm"/>
              </a:ln>
            </p:spPr>
            <p:txBody>
              <a:bodyPr wrap="none"/>
              <a:lstStyle/>
              <a:p>
                <a:endParaRPr lang="zh-CN" altLang="en-US"/>
              </a:p>
            </p:txBody>
          </p:sp>
          <p:sp>
            <p:nvSpPr>
              <p:cNvPr id="145449" name="Text Box 62"/>
              <p:cNvSpPr txBox="1">
                <a:spLocks noChangeArrowheads="1"/>
              </p:cNvSpPr>
              <p:nvPr/>
            </p:nvSpPr>
            <p:spPr bwMode="auto">
              <a:xfrm>
                <a:off x="134" y="1055"/>
                <a:ext cx="751"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数据序列</a:t>
                </a:r>
              </a:p>
            </p:txBody>
          </p:sp>
          <p:sp>
            <p:nvSpPr>
              <p:cNvPr id="145450" name="Text Box 63"/>
              <p:cNvSpPr txBox="1">
                <a:spLocks noChangeArrowheads="1"/>
              </p:cNvSpPr>
              <p:nvPr/>
            </p:nvSpPr>
            <p:spPr bwMode="auto">
              <a:xfrm>
                <a:off x="278" y="1476"/>
                <a:ext cx="38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RZ</a:t>
                </a:r>
              </a:p>
            </p:txBody>
          </p:sp>
          <p:sp>
            <p:nvSpPr>
              <p:cNvPr id="145451" name="Text Box 64"/>
              <p:cNvSpPr txBox="1">
                <a:spLocks noChangeArrowheads="1"/>
              </p:cNvSpPr>
              <p:nvPr/>
            </p:nvSpPr>
            <p:spPr bwMode="auto">
              <a:xfrm>
                <a:off x="278" y="1942"/>
                <a:ext cx="52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NRZ</a:t>
                </a:r>
              </a:p>
            </p:txBody>
          </p:sp>
          <p:sp>
            <p:nvSpPr>
              <p:cNvPr id="145452" name="Text Box 65"/>
              <p:cNvSpPr txBox="1">
                <a:spLocks noChangeArrowheads="1"/>
              </p:cNvSpPr>
              <p:nvPr/>
            </p:nvSpPr>
            <p:spPr bwMode="auto">
              <a:xfrm>
                <a:off x="278" y="2407"/>
                <a:ext cx="61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NRZ1</a:t>
                </a:r>
              </a:p>
            </p:txBody>
          </p:sp>
          <p:sp>
            <p:nvSpPr>
              <p:cNvPr id="145453" name="Text Box 66"/>
              <p:cNvSpPr txBox="1">
                <a:spLocks noChangeArrowheads="1"/>
              </p:cNvSpPr>
              <p:nvPr/>
            </p:nvSpPr>
            <p:spPr bwMode="auto">
              <a:xfrm>
                <a:off x="278" y="2872"/>
                <a:ext cx="41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PM</a:t>
                </a:r>
              </a:p>
            </p:txBody>
          </p:sp>
          <p:sp>
            <p:nvSpPr>
              <p:cNvPr id="145454" name="Text Box 67"/>
              <p:cNvSpPr txBox="1">
                <a:spLocks noChangeArrowheads="1"/>
              </p:cNvSpPr>
              <p:nvPr/>
            </p:nvSpPr>
            <p:spPr bwMode="auto">
              <a:xfrm>
                <a:off x="278" y="3337"/>
                <a:ext cx="414"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FM</a:t>
                </a:r>
              </a:p>
            </p:txBody>
          </p:sp>
          <p:sp>
            <p:nvSpPr>
              <p:cNvPr id="145455" name="Text Box 68"/>
              <p:cNvSpPr txBox="1">
                <a:spLocks noChangeArrowheads="1"/>
              </p:cNvSpPr>
              <p:nvPr/>
            </p:nvSpPr>
            <p:spPr bwMode="auto">
              <a:xfrm>
                <a:off x="278" y="3804"/>
                <a:ext cx="595"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a:latin typeface="Times New Roman" pitchFamily="18" charset="0"/>
                  </a:rPr>
                  <a:t>MFM</a:t>
                </a:r>
              </a:p>
            </p:txBody>
          </p:sp>
          <p:sp>
            <p:nvSpPr>
              <p:cNvPr id="145456" name="Text Box 69"/>
              <p:cNvSpPr txBox="1">
                <a:spLocks noChangeArrowheads="1"/>
              </p:cNvSpPr>
              <p:nvPr/>
            </p:nvSpPr>
            <p:spPr bwMode="auto">
              <a:xfrm>
                <a:off x="1122" y="720"/>
                <a:ext cx="233"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en-US" altLang="zh-CN" sz="2400" i="1">
                    <a:latin typeface="Times New Roman" pitchFamily="18" charset="0"/>
                  </a:rPr>
                  <a:t>T</a:t>
                </a:r>
              </a:p>
            </p:txBody>
          </p:sp>
        </p:grpSp>
        <p:sp>
          <p:nvSpPr>
            <p:cNvPr id="145416" name="Text Box 70"/>
            <p:cNvSpPr txBox="1">
              <a:spLocks noChangeArrowheads="1"/>
            </p:cNvSpPr>
            <p:nvPr/>
          </p:nvSpPr>
          <p:spPr bwMode="auto">
            <a:xfrm>
              <a:off x="960" y="52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位周期</a:t>
              </a:r>
            </a:p>
          </p:txBody>
        </p:sp>
      </p:grpSp>
      <p:sp>
        <p:nvSpPr>
          <p:cNvPr id="300103" name="Rectangle 71"/>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145414" name="AutoShape 72">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灯片编号占位符 1"/>
          <p:cNvSpPr>
            <a:spLocks noGrp="1"/>
          </p:cNvSpPr>
          <p:nvPr>
            <p:ph type="sldNum" sz="quarter" idx="10"/>
          </p:nvPr>
        </p:nvSpPr>
        <p:spPr bwMode="auto">
          <a:noFill/>
          <a:ln>
            <a:miter lim="800000"/>
            <a:headEnd/>
            <a:tailEnd/>
          </a:ln>
        </p:spPr>
        <p:txBody>
          <a:bodyPr/>
          <a:lstStyle/>
          <a:p>
            <a:fld id="{7AFF3671-D7F7-49B5-8483-4C5F1EE28F0C}" type="slidenum">
              <a:rPr lang="zh-CN" altLang="en-US" smtClean="0"/>
              <a:pPr/>
              <a:t>147</a:t>
            </a:fld>
            <a:endParaRPr lang="en-US" altLang="zh-CN"/>
          </a:p>
        </p:txBody>
      </p:sp>
      <p:sp>
        <p:nvSpPr>
          <p:cNvPr id="146435" name="Text Box 2"/>
          <p:cNvSpPr txBox="1">
            <a:spLocks noChangeArrowheads="1"/>
          </p:cNvSpPr>
          <p:nvPr/>
        </p:nvSpPr>
        <p:spPr bwMode="auto">
          <a:xfrm>
            <a:off x="609600" y="188913"/>
            <a:ext cx="57150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例</a:t>
            </a:r>
            <a:r>
              <a:rPr lang="zh-CN" altLang="en-US" sz="3200">
                <a:latin typeface="Times New Roman" pitchFamily="18" charset="0"/>
              </a:rPr>
              <a:t>  </a:t>
            </a:r>
            <a:r>
              <a:rPr lang="en-US" altLang="zh-CN" sz="3200">
                <a:latin typeface="Times New Roman" pitchFamily="18" charset="0"/>
              </a:rPr>
              <a:t>NRZ1 </a:t>
            </a:r>
            <a:r>
              <a:rPr lang="zh-CN" altLang="en-US" sz="3200">
                <a:latin typeface="Times New Roman" pitchFamily="18" charset="0"/>
              </a:rPr>
              <a:t>的读出代码波形</a:t>
            </a:r>
          </a:p>
        </p:txBody>
      </p:sp>
      <p:grpSp>
        <p:nvGrpSpPr>
          <p:cNvPr id="2" name="Group 3"/>
          <p:cNvGrpSpPr>
            <a:grpSpLocks/>
          </p:cNvGrpSpPr>
          <p:nvPr/>
        </p:nvGrpSpPr>
        <p:grpSpPr bwMode="auto">
          <a:xfrm>
            <a:off x="1127125" y="1524000"/>
            <a:ext cx="6873875" cy="4648200"/>
            <a:chOff x="710" y="960"/>
            <a:chExt cx="4330" cy="2928"/>
          </a:xfrm>
        </p:grpSpPr>
        <p:sp>
          <p:nvSpPr>
            <p:cNvPr id="146482" name="Line 4"/>
            <p:cNvSpPr>
              <a:spLocks noChangeShapeType="1"/>
            </p:cNvSpPr>
            <p:nvPr/>
          </p:nvSpPr>
          <p:spPr bwMode="auto">
            <a:xfrm>
              <a:off x="168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3" name="Line 5"/>
            <p:cNvSpPr>
              <a:spLocks noChangeShapeType="1"/>
            </p:cNvSpPr>
            <p:nvPr/>
          </p:nvSpPr>
          <p:spPr bwMode="auto">
            <a:xfrm>
              <a:off x="216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4" name="Line 6"/>
            <p:cNvSpPr>
              <a:spLocks noChangeShapeType="1"/>
            </p:cNvSpPr>
            <p:nvPr/>
          </p:nvSpPr>
          <p:spPr bwMode="auto">
            <a:xfrm>
              <a:off x="264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5" name="Line 7"/>
            <p:cNvSpPr>
              <a:spLocks noChangeShapeType="1"/>
            </p:cNvSpPr>
            <p:nvPr/>
          </p:nvSpPr>
          <p:spPr bwMode="auto">
            <a:xfrm>
              <a:off x="312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6" name="Line 8"/>
            <p:cNvSpPr>
              <a:spLocks noChangeShapeType="1"/>
            </p:cNvSpPr>
            <p:nvPr/>
          </p:nvSpPr>
          <p:spPr bwMode="auto">
            <a:xfrm>
              <a:off x="360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7" name="Line 9"/>
            <p:cNvSpPr>
              <a:spLocks noChangeShapeType="1"/>
            </p:cNvSpPr>
            <p:nvPr/>
          </p:nvSpPr>
          <p:spPr bwMode="auto">
            <a:xfrm>
              <a:off x="408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8" name="Line 10"/>
            <p:cNvSpPr>
              <a:spLocks noChangeShapeType="1"/>
            </p:cNvSpPr>
            <p:nvPr/>
          </p:nvSpPr>
          <p:spPr bwMode="auto">
            <a:xfrm>
              <a:off x="456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89" name="Line 11"/>
            <p:cNvSpPr>
              <a:spLocks noChangeShapeType="1"/>
            </p:cNvSpPr>
            <p:nvPr/>
          </p:nvSpPr>
          <p:spPr bwMode="auto">
            <a:xfrm>
              <a:off x="5040" y="960"/>
              <a:ext cx="0" cy="2928"/>
            </a:xfrm>
            <a:prstGeom prst="line">
              <a:avLst/>
            </a:prstGeom>
            <a:noFill/>
            <a:ln w="28575">
              <a:solidFill>
                <a:schemeClr val="tx1"/>
              </a:solidFill>
              <a:prstDash val="dash"/>
              <a:round/>
              <a:headEnd/>
              <a:tailEnd/>
            </a:ln>
          </p:spPr>
          <p:txBody>
            <a:bodyPr wrap="none"/>
            <a:lstStyle/>
            <a:p>
              <a:endParaRPr lang="zh-CN" altLang="en-US"/>
            </a:p>
          </p:txBody>
        </p:sp>
        <p:sp>
          <p:nvSpPr>
            <p:cNvPr id="146490" name="Text Box 12"/>
            <p:cNvSpPr txBox="1">
              <a:spLocks noChangeArrowheads="1"/>
            </p:cNvSpPr>
            <p:nvPr/>
          </p:nvSpPr>
          <p:spPr bwMode="auto">
            <a:xfrm>
              <a:off x="1804"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6491" name="Text Box 13"/>
            <p:cNvSpPr txBox="1">
              <a:spLocks noChangeArrowheads="1"/>
            </p:cNvSpPr>
            <p:nvPr/>
          </p:nvSpPr>
          <p:spPr bwMode="auto">
            <a:xfrm>
              <a:off x="2287"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6492" name="Text Box 14"/>
            <p:cNvSpPr txBox="1">
              <a:spLocks noChangeArrowheads="1"/>
            </p:cNvSpPr>
            <p:nvPr/>
          </p:nvSpPr>
          <p:spPr bwMode="auto">
            <a:xfrm>
              <a:off x="2770"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6493" name="Text Box 15"/>
            <p:cNvSpPr txBox="1">
              <a:spLocks noChangeArrowheads="1"/>
            </p:cNvSpPr>
            <p:nvPr/>
          </p:nvSpPr>
          <p:spPr bwMode="auto">
            <a:xfrm>
              <a:off x="3254"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6494" name="Text Box 16"/>
            <p:cNvSpPr txBox="1">
              <a:spLocks noChangeArrowheads="1"/>
            </p:cNvSpPr>
            <p:nvPr/>
          </p:nvSpPr>
          <p:spPr bwMode="auto">
            <a:xfrm>
              <a:off x="3737"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6495" name="Text Box 17"/>
            <p:cNvSpPr txBox="1">
              <a:spLocks noChangeArrowheads="1"/>
            </p:cNvSpPr>
            <p:nvPr/>
          </p:nvSpPr>
          <p:spPr bwMode="auto">
            <a:xfrm>
              <a:off x="4220"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1</a:t>
              </a:r>
            </a:p>
          </p:txBody>
        </p:sp>
        <p:sp>
          <p:nvSpPr>
            <p:cNvPr id="146496" name="Text Box 18"/>
            <p:cNvSpPr txBox="1">
              <a:spLocks noChangeArrowheads="1"/>
            </p:cNvSpPr>
            <p:nvPr/>
          </p:nvSpPr>
          <p:spPr bwMode="auto">
            <a:xfrm>
              <a:off x="4704" y="1008"/>
              <a:ext cx="21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0</a:t>
              </a:r>
            </a:p>
          </p:txBody>
        </p:sp>
        <p:sp>
          <p:nvSpPr>
            <p:cNvPr id="146497" name="Text Box 19"/>
            <p:cNvSpPr txBox="1">
              <a:spLocks noChangeArrowheads="1"/>
            </p:cNvSpPr>
            <p:nvPr/>
          </p:nvSpPr>
          <p:spPr bwMode="auto">
            <a:xfrm>
              <a:off x="710" y="1008"/>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数据序列</a:t>
              </a:r>
            </a:p>
          </p:txBody>
        </p:sp>
      </p:grpSp>
      <p:grpSp>
        <p:nvGrpSpPr>
          <p:cNvPr id="3" name="Group 20"/>
          <p:cNvGrpSpPr>
            <a:grpSpLocks/>
          </p:cNvGrpSpPr>
          <p:nvPr/>
        </p:nvGrpSpPr>
        <p:grpSpPr bwMode="auto">
          <a:xfrm>
            <a:off x="1127125" y="2286000"/>
            <a:ext cx="6873875" cy="552450"/>
            <a:chOff x="710" y="1440"/>
            <a:chExt cx="4330" cy="348"/>
          </a:xfrm>
        </p:grpSpPr>
        <p:sp>
          <p:nvSpPr>
            <p:cNvPr id="146480" name="Freeform 21"/>
            <p:cNvSpPr>
              <a:spLocks/>
            </p:cNvSpPr>
            <p:nvPr/>
          </p:nvSpPr>
          <p:spPr bwMode="auto">
            <a:xfrm>
              <a:off x="1680" y="1440"/>
              <a:ext cx="3360" cy="336"/>
            </a:xfrm>
            <a:custGeom>
              <a:avLst/>
              <a:gdLst>
                <a:gd name="T0" fmla="*/ 0 w 3360"/>
                <a:gd name="T1" fmla="*/ 336 h 336"/>
                <a:gd name="T2" fmla="*/ 480 w 3360"/>
                <a:gd name="T3" fmla="*/ 336 h 336"/>
                <a:gd name="T4" fmla="*/ 480 w 3360"/>
                <a:gd name="T5" fmla="*/ 0 h 336"/>
                <a:gd name="T6" fmla="*/ 960 w 3360"/>
                <a:gd name="T7" fmla="*/ 0 h 336"/>
                <a:gd name="T8" fmla="*/ 960 w 3360"/>
                <a:gd name="T9" fmla="*/ 336 h 336"/>
                <a:gd name="T10" fmla="*/ 2400 w 3360"/>
                <a:gd name="T11" fmla="*/ 336 h 336"/>
                <a:gd name="T12" fmla="*/ 2400 w 3360"/>
                <a:gd name="T13" fmla="*/ 0 h 336"/>
                <a:gd name="T14" fmla="*/ 3360 w 3360"/>
                <a:gd name="T15" fmla="*/ 0 h 336"/>
                <a:gd name="T16" fmla="*/ 0 60000 65536"/>
                <a:gd name="T17" fmla="*/ 0 60000 65536"/>
                <a:gd name="T18" fmla="*/ 0 60000 65536"/>
                <a:gd name="T19" fmla="*/ 0 60000 65536"/>
                <a:gd name="T20" fmla="*/ 0 60000 65536"/>
                <a:gd name="T21" fmla="*/ 0 60000 65536"/>
                <a:gd name="T22" fmla="*/ 0 60000 65536"/>
                <a:gd name="T23" fmla="*/ 0 60000 65536"/>
                <a:gd name="T24" fmla="*/ 0 w 3360"/>
                <a:gd name="T25" fmla="*/ 0 h 336"/>
                <a:gd name="T26" fmla="*/ 3360 w 3360"/>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0" h="336">
                  <a:moveTo>
                    <a:pt x="0" y="336"/>
                  </a:moveTo>
                  <a:lnTo>
                    <a:pt x="480" y="336"/>
                  </a:lnTo>
                  <a:lnTo>
                    <a:pt x="480" y="0"/>
                  </a:lnTo>
                  <a:lnTo>
                    <a:pt x="960" y="0"/>
                  </a:lnTo>
                  <a:lnTo>
                    <a:pt x="960" y="336"/>
                  </a:lnTo>
                  <a:lnTo>
                    <a:pt x="2400" y="336"/>
                  </a:lnTo>
                  <a:lnTo>
                    <a:pt x="2400" y="0"/>
                  </a:lnTo>
                  <a:lnTo>
                    <a:pt x="3360" y="0"/>
                  </a:lnTo>
                </a:path>
              </a:pathLst>
            </a:custGeom>
            <a:noFill/>
            <a:ln w="38100">
              <a:solidFill>
                <a:schemeClr val="tx1"/>
              </a:solidFill>
              <a:round/>
              <a:headEnd/>
              <a:tailEnd/>
            </a:ln>
          </p:spPr>
          <p:txBody>
            <a:bodyPr wrap="none"/>
            <a:lstStyle/>
            <a:p>
              <a:endParaRPr lang="zh-CN" altLang="en-US"/>
            </a:p>
          </p:txBody>
        </p:sp>
        <p:sp>
          <p:nvSpPr>
            <p:cNvPr id="146481" name="Text Box 22"/>
            <p:cNvSpPr txBox="1">
              <a:spLocks noChangeArrowheads="1"/>
            </p:cNvSpPr>
            <p:nvPr/>
          </p:nvSpPr>
          <p:spPr bwMode="auto">
            <a:xfrm>
              <a:off x="710" y="1500"/>
              <a:ext cx="89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驱动电流</a:t>
              </a:r>
            </a:p>
          </p:txBody>
        </p:sp>
      </p:grpSp>
      <p:grpSp>
        <p:nvGrpSpPr>
          <p:cNvPr id="4" name="Group 23"/>
          <p:cNvGrpSpPr>
            <a:grpSpLocks/>
          </p:cNvGrpSpPr>
          <p:nvPr/>
        </p:nvGrpSpPr>
        <p:grpSpPr bwMode="auto">
          <a:xfrm>
            <a:off x="1127125" y="3124200"/>
            <a:ext cx="6873875" cy="533400"/>
            <a:chOff x="710" y="1968"/>
            <a:chExt cx="4330" cy="336"/>
          </a:xfrm>
        </p:grpSpPr>
        <p:sp>
          <p:nvSpPr>
            <p:cNvPr id="146478" name="Freeform 24"/>
            <p:cNvSpPr>
              <a:spLocks/>
            </p:cNvSpPr>
            <p:nvPr/>
          </p:nvSpPr>
          <p:spPr bwMode="auto">
            <a:xfrm>
              <a:off x="1680" y="1968"/>
              <a:ext cx="3360" cy="336"/>
            </a:xfrm>
            <a:custGeom>
              <a:avLst/>
              <a:gdLst>
                <a:gd name="T0" fmla="*/ 0 w 3360"/>
                <a:gd name="T1" fmla="*/ 336 h 336"/>
                <a:gd name="T2" fmla="*/ 480 w 3360"/>
                <a:gd name="T3" fmla="*/ 336 h 336"/>
                <a:gd name="T4" fmla="*/ 480 w 3360"/>
                <a:gd name="T5" fmla="*/ 0 h 336"/>
                <a:gd name="T6" fmla="*/ 960 w 3360"/>
                <a:gd name="T7" fmla="*/ 0 h 336"/>
                <a:gd name="T8" fmla="*/ 960 w 3360"/>
                <a:gd name="T9" fmla="*/ 336 h 336"/>
                <a:gd name="T10" fmla="*/ 2400 w 3360"/>
                <a:gd name="T11" fmla="*/ 336 h 336"/>
                <a:gd name="T12" fmla="*/ 2400 w 3360"/>
                <a:gd name="T13" fmla="*/ 0 h 336"/>
                <a:gd name="T14" fmla="*/ 3360 w 3360"/>
                <a:gd name="T15" fmla="*/ 0 h 336"/>
                <a:gd name="T16" fmla="*/ 0 60000 65536"/>
                <a:gd name="T17" fmla="*/ 0 60000 65536"/>
                <a:gd name="T18" fmla="*/ 0 60000 65536"/>
                <a:gd name="T19" fmla="*/ 0 60000 65536"/>
                <a:gd name="T20" fmla="*/ 0 60000 65536"/>
                <a:gd name="T21" fmla="*/ 0 60000 65536"/>
                <a:gd name="T22" fmla="*/ 0 60000 65536"/>
                <a:gd name="T23" fmla="*/ 0 60000 65536"/>
                <a:gd name="T24" fmla="*/ 0 w 3360"/>
                <a:gd name="T25" fmla="*/ 0 h 336"/>
                <a:gd name="T26" fmla="*/ 3360 w 3360"/>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0" h="336">
                  <a:moveTo>
                    <a:pt x="0" y="336"/>
                  </a:moveTo>
                  <a:lnTo>
                    <a:pt x="480" y="336"/>
                  </a:lnTo>
                  <a:lnTo>
                    <a:pt x="480" y="0"/>
                  </a:lnTo>
                  <a:lnTo>
                    <a:pt x="960" y="0"/>
                  </a:lnTo>
                  <a:lnTo>
                    <a:pt x="960" y="336"/>
                  </a:lnTo>
                  <a:lnTo>
                    <a:pt x="2400" y="336"/>
                  </a:lnTo>
                  <a:lnTo>
                    <a:pt x="2400" y="0"/>
                  </a:lnTo>
                  <a:lnTo>
                    <a:pt x="3360" y="0"/>
                  </a:lnTo>
                </a:path>
              </a:pathLst>
            </a:custGeom>
            <a:noFill/>
            <a:ln w="38100">
              <a:solidFill>
                <a:schemeClr val="tx1"/>
              </a:solidFill>
              <a:round/>
              <a:headEnd/>
              <a:tailEnd/>
            </a:ln>
          </p:spPr>
          <p:txBody>
            <a:bodyPr wrap="none"/>
            <a:lstStyle/>
            <a:p>
              <a:endParaRPr lang="zh-CN" altLang="en-US"/>
            </a:p>
          </p:txBody>
        </p:sp>
        <p:sp>
          <p:nvSpPr>
            <p:cNvPr id="146479" name="Text Box 25"/>
            <p:cNvSpPr txBox="1">
              <a:spLocks noChangeArrowheads="1"/>
            </p:cNvSpPr>
            <p:nvPr/>
          </p:nvSpPr>
          <p:spPr bwMode="auto">
            <a:xfrm>
              <a:off x="710" y="1992"/>
              <a:ext cx="89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磁通变化</a:t>
              </a:r>
            </a:p>
          </p:txBody>
        </p:sp>
      </p:grpSp>
      <p:grpSp>
        <p:nvGrpSpPr>
          <p:cNvPr id="5" name="Group 26"/>
          <p:cNvGrpSpPr>
            <a:grpSpLocks/>
          </p:cNvGrpSpPr>
          <p:nvPr/>
        </p:nvGrpSpPr>
        <p:grpSpPr bwMode="auto">
          <a:xfrm>
            <a:off x="1127125" y="3910013"/>
            <a:ext cx="6873875" cy="719137"/>
            <a:chOff x="710" y="2463"/>
            <a:chExt cx="4330" cy="453"/>
          </a:xfrm>
        </p:grpSpPr>
        <p:sp>
          <p:nvSpPr>
            <p:cNvPr id="146470" name="Line 27"/>
            <p:cNvSpPr>
              <a:spLocks noChangeShapeType="1"/>
            </p:cNvSpPr>
            <p:nvPr/>
          </p:nvSpPr>
          <p:spPr bwMode="auto">
            <a:xfrm>
              <a:off x="2400" y="2688"/>
              <a:ext cx="240" cy="0"/>
            </a:xfrm>
            <a:prstGeom prst="line">
              <a:avLst/>
            </a:prstGeom>
            <a:noFill/>
            <a:ln w="38100">
              <a:solidFill>
                <a:schemeClr val="tx1"/>
              </a:solidFill>
              <a:round/>
              <a:headEnd/>
              <a:tailEnd/>
            </a:ln>
          </p:spPr>
          <p:txBody>
            <a:bodyPr wrap="none"/>
            <a:lstStyle/>
            <a:p>
              <a:endParaRPr lang="zh-CN" altLang="en-US"/>
            </a:p>
          </p:txBody>
        </p:sp>
        <p:grpSp>
          <p:nvGrpSpPr>
            <p:cNvPr id="146471" name="Group 28"/>
            <p:cNvGrpSpPr>
              <a:grpSpLocks/>
            </p:cNvGrpSpPr>
            <p:nvPr/>
          </p:nvGrpSpPr>
          <p:grpSpPr bwMode="auto">
            <a:xfrm>
              <a:off x="710" y="2463"/>
              <a:ext cx="4330" cy="453"/>
              <a:chOff x="710" y="2463"/>
              <a:chExt cx="4330" cy="453"/>
            </a:xfrm>
          </p:grpSpPr>
          <p:sp>
            <p:nvSpPr>
              <p:cNvPr id="146472" name="Line 29"/>
              <p:cNvSpPr>
                <a:spLocks noChangeShapeType="1"/>
              </p:cNvSpPr>
              <p:nvPr/>
            </p:nvSpPr>
            <p:spPr bwMode="auto">
              <a:xfrm>
                <a:off x="4320" y="2688"/>
                <a:ext cx="720" cy="0"/>
              </a:xfrm>
              <a:prstGeom prst="line">
                <a:avLst/>
              </a:prstGeom>
              <a:noFill/>
              <a:ln w="38100">
                <a:solidFill>
                  <a:schemeClr val="tx1"/>
                </a:solidFill>
                <a:round/>
                <a:headEnd/>
                <a:tailEnd/>
              </a:ln>
            </p:spPr>
            <p:txBody>
              <a:bodyPr wrap="none"/>
              <a:lstStyle/>
              <a:p>
                <a:endParaRPr lang="zh-CN" altLang="en-US"/>
              </a:p>
            </p:txBody>
          </p:sp>
          <p:grpSp>
            <p:nvGrpSpPr>
              <p:cNvPr id="146473" name="Group 30"/>
              <p:cNvGrpSpPr>
                <a:grpSpLocks/>
              </p:cNvGrpSpPr>
              <p:nvPr/>
            </p:nvGrpSpPr>
            <p:grpSpPr bwMode="auto">
              <a:xfrm>
                <a:off x="710" y="2463"/>
                <a:ext cx="3610" cy="453"/>
                <a:chOff x="710" y="2463"/>
                <a:chExt cx="3610" cy="453"/>
              </a:xfrm>
            </p:grpSpPr>
            <p:sp>
              <p:nvSpPr>
                <p:cNvPr id="146474" name="Freeform 31"/>
                <p:cNvSpPr>
                  <a:spLocks/>
                </p:cNvSpPr>
                <p:nvPr/>
              </p:nvSpPr>
              <p:spPr bwMode="auto">
                <a:xfrm>
                  <a:off x="2640" y="2463"/>
                  <a:ext cx="1209" cy="225"/>
                </a:xfrm>
                <a:custGeom>
                  <a:avLst/>
                  <a:gdLst>
                    <a:gd name="T0" fmla="*/ 0 w 1209"/>
                    <a:gd name="T1" fmla="*/ 225 h 225"/>
                    <a:gd name="T2" fmla="*/ 0 w 1209"/>
                    <a:gd name="T3" fmla="*/ 0 h 225"/>
                    <a:gd name="T4" fmla="*/ 237 w 1209"/>
                    <a:gd name="T5" fmla="*/ 0 h 225"/>
                    <a:gd name="T6" fmla="*/ 237 w 1209"/>
                    <a:gd name="T7" fmla="*/ 225 h 225"/>
                    <a:gd name="T8" fmla="*/ 1209 w 1209"/>
                    <a:gd name="T9" fmla="*/ 225 h 225"/>
                    <a:gd name="T10" fmla="*/ 0 60000 65536"/>
                    <a:gd name="T11" fmla="*/ 0 60000 65536"/>
                    <a:gd name="T12" fmla="*/ 0 60000 65536"/>
                    <a:gd name="T13" fmla="*/ 0 60000 65536"/>
                    <a:gd name="T14" fmla="*/ 0 60000 65536"/>
                    <a:gd name="T15" fmla="*/ 0 w 1209"/>
                    <a:gd name="T16" fmla="*/ 0 h 225"/>
                    <a:gd name="T17" fmla="*/ 1209 w 1209"/>
                    <a:gd name="T18" fmla="*/ 225 h 225"/>
                  </a:gdLst>
                  <a:ahLst/>
                  <a:cxnLst>
                    <a:cxn ang="T10">
                      <a:pos x="T0" y="T1"/>
                    </a:cxn>
                    <a:cxn ang="T11">
                      <a:pos x="T2" y="T3"/>
                    </a:cxn>
                    <a:cxn ang="T12">
                      <a:pos x="T4" y="T5"/>
                    </a:cxn>
                    <a:cxn ang="T13">
                      <a:pos x="T6" y="T7"/>
                    </a:cxn>
                    <a:cxn ang="T14">
                      <a:pos x="T8" y="T9"/>
                    </a:cxn>
                  </a:cxnLst>
                  <a:rect l="T15" t="T16" r="T17" b="T18"/>
                  <a:pathLst>
                    <a:path w="1209" h="225">
                      <a:moveTo>
                        <a:pt x="0" y="225"/>
                      </a:moveTo>
                      <a:lnTo>
                        <a:pt x="0" y="0"/>
                      </a:lnTo>
                      <a:lnTo>
                        <a:pt x="237" y="0"/>
                      </a:lnTo>
                      <a:lnTo>
                        <a:pt x="237" y="225"/>
                      </a:lnTo>
                      <a:lnTo>
                        <a:pt x="1209" y="225"/>
                      </a:lnTo>
                    </a:path>
                  </a:pathLst>
                </a:custGeom>
                <a:noFill/>
                <a:ln w="38100">
                  <a:solidFill>
                    <a:schemeClr val="tx1"/>
                  </a:solidFill>
                  <a:round/>
                  <a:headEnd/>
                  <a:tailEnd/>
                </a:ln>
              </p:spPr>
              <p:txBody>
                <a:bodyPr wrap="none"/>
                <a:lstStyle/>
                <a:p>
                  <a:endParaRPr lang="zh-CN" altLang="en-US"/>
                </a:p>
              </p:txBody>
            </p:sp>
            <p:sp>
              <p:nvSpPr>
                <p:cNvPr id="146475" name="Freeform 32"/>
                <p:cNvSpPr>
                  <a:spLocks/>
                </p:cNvSpPr>
                <p:nvPr/>
              </p:nvSpPr>
              <p:spPr bwMode="auto">
                <a:xfrm>
                  <a:off x="1680" y="2687"/>
                  <a:ext cx="720" cy="229"/>
                </a:xfrm>
                <a:custGeom>
                  <a:avLst/>
                  <a:gdLst>
                    <a:gd name="T0" fmla="*/ 719 w 720"/>
                    <a:gd name="T1" fmla="*/ 0 h 229"/>
                    <a:gd name="T2" fmla="*/ 720 w 720"/>
                    <a:gd name="T3" fmla="*/ 229 h 229"/>
                    <a:gd name="T4" fmla="*/ 479 w 720"/>
                    <a:gd name="T5" fmla="*/ 228 h 229"/>
                    <a:gd name="T6" fmla="*/ 482 w 720"/>
                    <a:gd name="T7" fmla="*/ 3 h 229"/>
                    <a:gd name="T8" fmla="*/ 0 w 720"/>
                    <a:gd name="T9" fmla="*/ 4 h 229"/>
                    <a:gd name="T10" fmla="*/ 0 60000 65536"/>
                    <a:gd name="T11" fmla="*/ 0 60000 65536"/>
                    <a:gd name="T12" fmla="*/ 0 60000 65536"/>
                    <a:gd name="T13" fmla="*/ 0 60000 65536"/>
                    <a:gd name="T14" fmla="*/ 0 60000 65536"/>
                    <a:gd name="T15" fmla="*/ 0 w 720"/>
                    <a:gd name="T16" fmla="*/ 0 h 229"/>
                    <a:gd name="T17" fmla="*/ 720 w 720"/>
                    <a:gd name="T18" fmla="*/ 229 h 229"/>
                  </a:gdLst>
                  <a:ahLst/>
                  <a:cxnLst>
                    <a:cxn ang="T10">
                      <a:pos x="T0" y="T1"/>
                    </a:cxn>
                    <a:cxn ang="T11">
                      <a:pos x="T2" y="T3"/>
                    </a:cxn>
                    <a:cxn ang="T12">
                      <a:pos x="T4" y="T5"/>
                    </a:cxn>
                    <a:cxn ang="T13">
                      <a:pos x="T6" y="T7"/>
                    </a:cxn>
                    <a:cxn ang="T14">
                      <a:pos x="T8" y="T9"/>
                    </a:cxn>
                  </a:cxnLst>
                  <a:rect l="T15" t="T16" r="T17" b="T18"/>
                  <a:pathLst>
                    <a:path w="720" h="229">
                      <a:moveTo>
                        <a:pt x="719" y="0"/>
                      </a:moveTo>
                      <a:lnTo>
                        <a:pt x="720" y="229"/>
                      </a:lnTo>
                      <a:lnTo>
                        <a:pt x="479" y="228"/>
                      </a:lnTo>
                      <a:lnTo>
                        <a:pt x="482" y="3"/>
                      </a:lnTo>
                      <a:lnTo>
                        <a:pt x="0" y="4"/>
                      </a:lnTo>
                    </a:path>
                  </a:pathLst>
                </a:custGeom>
                <a:noFill/>
                <a:ln w="38100">
                  <a:solidFill>
                    <a:schemeClr val="tx1"/>
                  </a:solidFill>
                  <a:round/>
                  <a:headEnd/>
                  <a:tailEnd/>
                </a:ln>
              </p:spPr>
              <p:txBody>
                <a:bodyPr wrap="none"/>
                <a:lstStyle/>
                <a:p>
                  <a:endParaRPr lang="zh-CN" altLang="en-US"/>
                </a:p>
              </p:txBody>
            </p:sp>
            <p:sp>
              <p:nvSpPr>
                <p:cNvPr id="146476" name="Freeform 33"/>
                <p:cNvSpPr>
                  <a:spLocks/>
                </p:cNvSpPr>
                <p:nvPr/>
              </p:nvSpPr>
              <p:spPr bwMode="auto">
                <a:xfrm>
                  <a:off x="3839" y="2687"/>
                  <a:ext cx="481" cy="229"/>
                </a:xfrm>
                <a:custGeom>
                  <a:avLst/>
                  <a:gdLst>
                    <a:gd name="T0" fmla="*/ 480 w 481"/>
                    <a:gd name="T1" fmla="*/ 0 h 229"/>
                    <a:gd name="T2" fmla="*/ 481 w 481"/>
                    <a:gd name="T3" fmla="*/ 229 h 229"/>
                    <a:gd name="T4" fmla="*/ 240 w 481"/>
                    <a:gd name="T5" fmla="*/ 228 h 229"/>
                    <a:gd name="T6" fmla="*/ 241 w 481"/>
                    <a:gd name="T7" fmla="*/ 1 h 229"/>
                    <a:gd name="T8" fmla="*/ 0 w 481"/>
                    <a:gd name="T9" fmla="*/ 0 h 229"/>
                    <a:gd name="T10" fmla="*/ 0 60000 65536"/>
                    <a:gd name="T11" fmla="*/ 0 60000 65536"/>
                    <a:gd name="T12" fmla="*/ 0 60000 65536"/>
                    <a:gd name="T13" fmla="*/ 0 60000 65536"/>
                    <a:gd name="T14" fmla="*/ 0 60000 65536"/>
                    <a:gd name="T15" fmla="*/ 0 w 481"/>
                    <a:gd name="T16" fmla="*/ 0 h 229"/>
                    <a:gd name="T17" fmla="*/ 481 w 481"/>
                    <a:gd name="T18" fmla="*/ 229 h 229"/>
                  </a:gdLst>
                  <a:ahLst/>
                  <a:cxnLst>
                    <a:cxn ang="T10">
                      <a:pos x="T0" y="T1"/>
                    </a:cxn>
                    <a:cxn ang="T11">
                      <a:pos x="T2" y="T3"/>
                    </a:cxn>
                    <a:cxn ang="T12">
                      <a:pos x="T4" y="T5"/>
                    </a:cxn>
                    <a:cxn ang="T13">
                      <a:pos x="T6" y="T7"/>
                    </a:cxn>
                    <a:cxn ang="T14">
                      <a:pos x="T8" y="T9"/>
                    </a:cxn>
                  </a:cxnLst>
                  <a:rect l="T15" t="T16" r="T17" b="T18"/>
                  <a:pathLst>
                    <a:path w="481" h="229">
                      <a:moveTo>
                        <a:pt x="480" y="0"/>
                      </a:moveTo>
                      <a:lnTo>
                        <a:pt x="481" y="229"/>
                      </a:lnTo>
                      <a:lnTo>
                        <a:pt x="240" y="228"/>
                      </a:lnTo>
                      <a:lnTo>
                        <a:pt x="241" y="1"/>
                      </a:lnTo>
                      <a:lnTo>
                        <a:pt x="0" y="0"/>
                      </a:lnTo>
                    </a:path>
                  </a:pathLst>
                </a:custGeom>
                <a:noFill/>
                <a:ln w="38100">
                  <a:solidFill>
                    <a:schemeClr val="tx1"/>
                  </a:solidFill>
                  <a:round/>
                  <a:headEnd/>
                  <a:tailEnd/>
                </a:ln>
              </p:spPr>
              <p:txBody>
                <a:bodyPr wrap="none"/>
                <a:lstStyle/>
                <a:p>
                  <a:endParaRPr lang="zh-CN" altLang="en-US"/>
                </a:p>
              </p:txBody>
            </p:sp>
            <p:sp>
              <p:nvSpPr>
                <p:cNvPr id="146477" name="Text Box 34"/>
                <p:cNvSpPr txBox="1">
                  <a:spLocks noChangeArrowheads="1"/>
                </p:cNvSpPr>
                <p:nvPr/>
              </p:nvSpPr>
              <p:spPr bwMode="auto">
                <a:xfrm>
                  <a:off x="710" y="2484"/>
                  <a:ext cx="89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感应电势</a:t>
                  </a:r>
                </a:p>
              </p:txBody>
            </p:sp>
          </p:grpSp>
        </p:grpSp>
      </p:grpSp>
      <p:grpSp>
        <p:nvGrpSpPr>
          <p:cNvPr id="8" name="Group 35"/>
          <p:cNvGrpSpPr>
            <a:grpSpLocks/>
          </p:cNvGrpSpPr>
          <p:nvPr/>
        </p:nvGrpSpPr>
        <p:grpSpPr bwMode="auto">
          <a:xfrm>
            <a:off x="1127125" y="4724400"/>
            <a:ext cx="6873875" cy="457200"/>
            <a:chOff x="710" y="2976"/>
            <a:chExt cx="4330" cy="288"/>
          </a:xfrm>
        </p:grpSpPr>
        <p:sp>
          <p:nvSpPr>
            <p:cNvPr id="146462" name="Freeform 36"/>
            <p:cNvSpPr>
              <a:spLocks/>
            </p:cNvSpPr>
            <p:nvPr/>
          </p:nvSpPr>
          <p:spPr bwMode="auto">
            <a:xfrm>
              <a:off x="1680" y="3036"/>
              <a:ext cx="480" cy="228"/>
            </a:xfrm>
            <a:custGeom>
              <a:avLst/>
              <a:gdLst>
                <a:gd name="T0" fmla="*/ 0 w 480"/>
                <a:gd name="T1" fmla="*/ 228 h 228"/>
                <a:gd name="T2" fmla="*/ 0 w 480"/>
                <a:gd name="T3" fmla="*/ 3 h 228"/>
                <a:gd name="T4" fmla="*/ 240 w 480"/>
                <a:gd name="T5" fmla="*/ 0 h 228"/>
                <a:gd name="T6" fmla="*/ 240 w 480"/>
                <a:gd name="T7" fmla="*/ 225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40" y="225"/>
                  </a:lnTo>
                  <a:lnTo>
                    <a:pt x="480" y="228"/>
                  </a:lnTo>
                </a:path>
              </a:pathLst>
            </a:custGeom>
            <a:noFill/>
            <a:ln w="38100">
              <a:solidFill>
                <a:schemeClr val="tx1"/>
              </a:solidFill>
              <a:round/>
              <a:headEnd/>
              <a:tailEnd/>
            </a:ln>
          </p:spPr>
          <p:txBody>
            <a:bodyPr wrap="none"/>
            <a:lstStyle/>
            <a:p>
              <a:endParaRPr lang="zh-CN" altLang="en-US"/>
            </a:p>
          </p:txBody>
        </p:sp>
        <p:sp>
          <p:nvSpPr>
            <p:cNvPr id="146463" name="Freeform 37"/>
            <p:cNvSpPr>
              <a:spLocks/>
            </p:cNvSpPr>
            <p:nvPr/>
          </p:nvSpPr>
          <p:spPr bwMode="auto">
            <a:xfrm>
              <a:off x="2160" y="3036"/>
              <a:ext cx="480" cy="228"/>
            </a:xfrm>
            <a:custGeom>
              <a:avLst/>
              <a:gdLst>
                <a:gd name="T0" fmla="*/ 0 w 480"/>
                <a:gd name="T1" fmla="*/ 228 h 228"/>
                <a:gd name="T2" fmla="*/ 0 w 480"/>
                <a:gd name="T3" fmla="*/ 3 h 228"/>
                <a:gd name="T4" fmla="*/ 240 w 480"/>
                <a:gd name="T5" fmla="*/ 0 h 228"/>
                <a:gd name="T6" fmla="*/ 237 w 480"/>
                <a:gd name="T7" fmla="*/ 225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37" y="225"/>
                  </a:lnTo>
                  <a:lnTo>
                    <a:pt x="480" y="228"/>
                  </a:lnTo>
                </a:path>
              </a:pathLst>
            </a:custGeom>
            <a:noFill/>
            <a:ln w="38100">
              <a:solidFill>
                <a:schemeClr val="tx1"/>
              </a:solidFill>
              <a:round/>
              <a:headEnd/>
              <a:tailEnd/>
            </a:ln>
          </p:spPr>
          <p:txBody>
            <a:bodyPr wrap="none"/>
            <a:lstStyle/>
            <a:p>
              <a:endParaRPr lang="zh-CN" altLang="en-US"/>
            </a:p>
          </p:txBody>
        </p:sp>
        <p:sp>
          <p:nvSpPr>
            <p:cNvPr id="146464" name="Freeform 38"/>
            <p:cNvSpPr>
              <a:spLocks/>
            </p:cNvSpPr>
            <p:nvPr/>
          </p:nvSpPr>
          <p:spPr bwMode="auto">
            <a:xfrm>
              <a:off x="2640" y="3036"/>
              <a:ext cx="480" cy="228"/>
            </a:xfrm>
            <a:custGeom>
              <a:avLst/>
              <a:gdLst>
                <a:gd name="T0" fmla="*/ 0 w 480"/>
                <a:gd name="T1" fmla="*/ 228 h 228"/>
                <a:gd name="T2" fmla="*/ 0 w 480"/>
                <a:gd name="T3" fmla="*/ 3 h 228"/>
                <a:gd name="T4" fmla="*/ 240 w 480"/>
                <a:gd name="T5" fmla="*/ 0 h 228"/>
                <a:gd name="T6" fmla="*/ 240 w 480"/>
                <a:gd name="T7" fmla="*/ 228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40" y="228"/>
                  </a:lnTo>
                  <a:lnTo>
                    <a:pt x="480" y="228"/>
                  </a:lnTo>
                </a:path>
              </a:pathLst>
            </a:custGeom>
            <a:noFill/>
            <a:ln w="38100">
              <a:solidFill>
                <a:schemeClr val="tx1"/>
              </a:solidFill>
              <a:round/>
              <a:headEnd/>
              <a:tailEnd/>
            </a:ln>
          </p:spPr>
          <p:txBody>
            <a:bodyPr wrap="none"/>
            <a:lstStyle/>
            <a:p>
              <a:endParaRPr lang="zh-CN" altLang="en-US"/>
            </a:p>
          </p:txBody>
        </p:sp>
        <p:sp>
          <p:nvSpPr>
            <p:cNvPr id="146465" name="Freeform 39"/>
            <p:cNvSpPr>
              <a:spLocks/>
            </p:cNvSpPr>
            <p:nvPr/>
          </p:nvSpPr>
          <p:spPr bwMode="auto">
            <a:xfrm>
              <a:off x="3120" y="3036"/>
              <a:ext cx="480" cy="228"/>
            </a:xfrm>
            <a:custGeom>
              <a:avLst/>
              <a:gdLst>
                <a:gd name="T0" fmla="*/ 0 w 480"/>
                <a:gd name="T1" fmla="*/ 228 h 228"/>
                <a:gd name="T2" fmla="*/ 0 w 480"/>
                <a:gd name="T3" fmla="*/ 3 h 228"/>
                <a:gd name="T4" fmla="*/ 240 w 480"/>
                <a:gd name="T5" fmla="*/ 0 h 228"/>
                <a:gd name="T6" fmla="*/ 240 w 480"/>
                <a:gd name="T7" fmla="*/ 228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40" y="228"/>
                  </a:lnTo>
                  <a:lnTo>
                    <a:pt x="480" y="228"/>
                  </a:lnTo>
                </a:path>
              </a:pathLst>
            </a:custGeom>
            <a:noFill/>
            <a:ln w="38100">
              <a:solidFill>
                <a:schemeClr val="tx1"/>
              </a:solidFill>
              <a:round/>
              <a:headEnd/>
              <a:tailEnd/>
            </a:ln>
          </p:spPr>
          <p:txBody>
            <a:bodyPr wrap="none"/>
            <a:lstStyle/>
            <a:p>
              <a:endParaRPr lang="zh-CN" altLang="en-US"/>
            </a:p>
          </p:txBody>
        </p:sp>
        <p:sp>
          <p:nvSpPr>
            <p:cNvPr id="146466" name="Freeform 40"/>
            <p:cNvSpPr>
              <a:spLocks/>
            </p:cNvSpPr>
            <p:nvPr/>
          </p:nvSpPr>
          <p:spPr bwMode="auto">
            <a:xfrm>
              <a:off x="3600" y="3036"/>
              <a:ext cx="480" cy="228"/>
            </a:xfrm>
            <a:custGeom>
              <a:avLst/>
              <a:gdLst>
                <a:gd name="T0" fmla="*/ 0 w 480"/>
                <a:gd name="T1" fmla="*/ 228 h 228"/>
                <a:gd name="T2" fmla="*/ 0 w 480"/>
                <a:gd name="T3" fmla="*/ 3 h 228"/>
                <a:gd name="T4" fmla="*/ 240 w 480"/>
                <a:gd name="T5" fmla="*/ 0 h 228"/>
                <a:gd name="T6" fmla="*/ 237 w 480"/>
                <a:gd name="T7" fmla="*/ 225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37" y="225"/>
                  </a:lnTo>
                  <a:lnTo>
                    <a:pt x="480" y="228"/>
                  </a:lnTo>
                </a:path>
              </a:pathLst>
            </a:custGeom>
            <a:noFill/>
            <a:ln w="38100">
              <a:solidFill>
                <a:schemeClr val="tx1"/>
              </a:solidFill>
              <a:round/>
              <a:headEnd/>
              <a:tailEnd/>
            </a:ln>
          </p:spPr>
          <p:txBody>
            <a:bodyPr wrap="none"/>
            <a:lstStyle/>
            <a:p>
              <a:endParaRPr lang="zh-CN" altLang="en-US"/>
            </a:p>
          </p:txBody>
        </p:sp>
        <p:sp>
          <p:nvSpPr>
            <p:cNvPr id="146467" name="Freeform 41"/>
            <p:cNvSpPr>
              <a:spLocks/>
            </p:cNvSpPr>
            <p:nvPr/>
          </p:nvSpPr>
          <p:spPr bwMode="auto">
            <a:xfrm>
              <a:off x="4080" y="3039"/>
              <a:ext cx="480" cy="225"/>
            </a:xfrm>
            <a:custGeom>
              <a:avLst/>
              <a:gdLst>
                <a:gd name="T0" fmla="*/ 0 w 480"/>
                <a:gd name="T1" fmla="*/ 225 h 225"/>
                <a:gd name="T2" fmla="*/ 0 w 480"/>
                <a:gd name="T3" fmla="*/ 0 h 225"/>
                <a:gd name="T4" fmla="*/ 237 w 480"/>
                <a:gd name="T5" fmla="*/ 0 h 225"/>
                <a:gd name="T6" fmla="*/ 237 w 480"/>
                <a:gd name="T7" fmla="*/ 222 h 225"/>
                <a:gd name="T8" fmla="*/ 480 w 480"/>
                <a:gd name="T9" fmla="*/ 225 h 225"/>
                <a:gd name="T10" fmla="*/ 0 60000 65536"/>
                <a:gd name="T11" fmla="*/ 0 60000 65536"/>
                <a:gd name="T12" fmla="*/ 0 60000 65536"/>
                <a:gd name="T13" fmla="*/ 0 60000 65536"/>
                <a:gd name="T14" fmla="*/ 0 60000 65536"/>
                <a:gd name="T15" fmla="*/ 0 w 480"/>
                <a:gd name="T16" fmla="*/ 0 h 225"/>
                <a:gd name="T17" fmla="*/ 480 w 480"/>
                <a:gd name="T18" fmla="*/ 225 h 225"/>
              </a:gdLst>
              <a:ahLst/>
              <a:cxnLst>
                <a:cxn ang="T10">
                  <a:pos x="T0" y="T1"/>
                </a:cxn>
                <a:cxn ang="T11">
                  <a:pos x="T2" y="T3"/>
                </a:cxn>
                <a:cxn ang="T12">
                  <a:pos x="T4" y="T5"/>
                </a:cxn>
                <a:cxn ang="T13">
                  <a:pos x="T6" y="T7"/>
                </a:cxn>
                <a:cxn ang="T14">
                  <a:pos x="T8" y="T9"/>
                </a:cxn>
              </a:cxnLst>
              <a:rect l="T15" t="T16" r="T17" b="T18"/>
              <a:pathLst>
                <a:path w="480" h="225">
                  <a:moveTo>
                    <a:pt x="0" y="225"/>
                  </a:moveTo>
                  <a:lnTo>
                    <a:pt x="0" y="0"/>
                  </a:lnTo>
                  <a:lnTo>
                    <a:pt x="237" y="0"/>
                  </a:lnTo>
                  <a:lnTo>
                    <a:pt x="237" y="222"/>
                  </a:lnTo>
                  <a:lnTo>
                    <a:pt x="480" y="225"/>
                  </a:lnTo>
                </a:path>
              </a:pathLst>
            </a:custGeom>
            <a:noFill/>
            <a:ln w="38100">
              <a:solidFill>
                <a:schemeClr val="tx1"/>
              </a:solidFill>
              <a:round/>
              <a:headEnd/>
              <a:tailEnd/>
            </a:ln>
          </p:spPr>
          <p:txBody>
            <a:bodyPr wrap="none"/>
            <a:lstStyle/>
            <a:p>
              <a:endParaRPr lang="zh-CN" altLang="en-US"/>
            </a:p>
          </p:txBody>
        </p:sp>
        <p:sp>
          <p:nvSpPr>
            <p:cNvPr id="146468" name="Freeform 42"/>
            <p:cNvSpPr>
              <a:spLocks/>
            </p:cNvSpPr>
            <p:nvPr/>
          </p:nvSpPr>
          <p:spPr bwMode="auto">
            <a:xfrm>
              <a:off x="4560" y="3036"/>
              <a:ext cx="480" cy="228"/>
            </a:xfrm>
            <a:custGeom>
              <a:avLst/>
              <a:gdLst>
                <a:gd name="T0" fmla="*/ 0 w 480"/>
                <a:gd name="T1" fmla="*/ 228 h 228"/>
                <a:gd name="T2" fmla="*/ 0 w 480"/>
                <a:gd name="T3" fmla="*/ 3 h 228"/>
                <a:gd name="T4" fmla="*/ 240 w 480"/>
                <a:gd name="T5" fmla="*/ 0 h 228"/>
                <a:gd name="T6" fmla="*/ 240 w 480"/>
                <a:gd name="T7" fmla="*/ 225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40" y="225"/>
                  </a:lnTo>
                  <a:lnTo>
                    <a:pt x="480" y="228"/>
                  </a:lnTo>
                </a:path>
              </a:pathLst>
            </a:custGeom>
            <a:noFill/>
            <a:ln w="38100">
              <a:solidFill>
                <a:schemeClr val="tx1"/>
              </a:solidFill>
              <a:round/>
              <a:headEnd/>
              <a:tailEnd/>
            </a:ln>
          </p:spPr>
          <p:txBody>
            <a:bodyPr wrap="none"/>
            <a:lstStyle/>
            <a:p>
              <a:endParaRPr lang="zh-CN" altLang="en-US"/>
            </a:p>
          </p:txBody>
        </p:sp>
        <p:sp>
          <p:nvSpPr>
            <p:cNvPr id="146469" name="Text Box 43"/>
            <p:cNvSpPr txBox="1">
              <a:spLocks noChangeArrowheads="1"/>
            </p:cNvSpPr>
            <p:nvPr/>
          </p:nvSpPr>
          <p:spPr bwMode="auto">
            <a:xfrm>
              <a:off x="710" y="2976"/>
              <a:ext cx="89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同步脉冲</a:t>
              </a:r>
            </a:p>
          </p:txBody>
        </p:sp>
      </p:grpSp>
      <p:grpSp>
        <p:nvGrpSpPr>
          <p:cNvPr id="9" name="Group 44"/>
          <p:cNvGrpSpPr>
            <a:grpSpLocks/>
          </p:cNvGrpSpPr>
          <p:nvPr/>
        </p:nvGrpSpPr>
        <p:grpSpPr bwMode="auto">
          <a:xfrm>
            <a:off x="1127125" y="5505450"/>
            <a:ext cx="6873875" cy="458788"/>
            <a:chOff x="710" y="3468"/>
            <a:chExt cx="4330" cy="289"/>
          </a:xfrm>
        </p:grpSpPr>
        <p:sp>
          <p:nvSpPr>
            <p:cNvPr id="146456" name="Line 45"/>
            <p:cNvSpPr>
              <a:spLocks noChangeShapeType="1"/>
            </p:cNvSpPr>
            <p:nvPr/>
          </p:nvSpPr>
          <p:spPr bwMode="auto">
            <a:xfrm>
              <a:off x="1680" y="3696"/>
              <a:ext cx="480" cy="0"/>
            </a:xfrm>
            <a:prstGeom prst="line">
              <a:avLst/>
            </a:prstGeom>
            <a:noFill/>
            <a:ln w="38100">
              <a:solidFill>
                <a:schemeClr val="tx1"/>
              </a:solidFill>
              <a:round/>
              <a:headEnd/>
              <a:tailEnd/>
            </a:ln>
          </p:spPr>
          <p:txBody>
            <a:bodyPr wrap="none"/>
            <a:lstStyle/>
            <a:p>
              <a:endParaRPr lang="zh-CN" altLang="en-US"/>
            </a:p>
          </p:txBody>
        </p:sp>
        <p:grpSp>
          <p:nvGrpSpPr>
            <p:cNvPr id="146457" name="Group 46"/>
            <p:cNvGrpSpPr>
              <a:grpSpLocks/>
            </p:cNvGrpSpPr>
            <p:nvPr/>
          </p:nvGrpSpPr>
          <p:grpSpPr bwMode="auto">
            <a:xfrm>
              <a:off x="710" y="3468"/>
              <a:ext cx="4330" cy="289"/>
              <a:chOff x="710" y="3468"/>
              <a:chExt cx="4330" cy="289"/>
            </a:xfrm>
          </p:grpSpPr>
          <p:sp>
            <p:nvSpPr>
              <p:cNvPr id="146458" name="Freeform 47"/>
              <p:cNvSpPr>
                <a:spLocks/>
              </p:cNvSpPr>
              <p:nvPr/>
            </p:nvSpPr>
            <p:spPr bwMode="auto">
              <a:xfrm>
                <a:off x="2160" y="3468"/>
                <a:ext cx="480" cy="228"/>
              </a:xfrm>
              <a:custGeom>
                <a:avLst/>
                <a:gdLst>
                  <a:gd name="T0" fmla="*/ 0 w 480"/>
                  <a:gd name="T1" fmla="*/ 228 h 228"/>
                  <a:gd name="T2" fmla="*/ 0 w 480"/>
                  <a:gd name="T3" fmla="*/ 3 h 228"/>
                  <a:gd name="T4" fmla="*/ 240 w 480"/>
                  <a:gd name="T5" fmla="*/ 0 h 228"/>
                  <a:gd name="T6" fmla="*/ 237 w 480"/>
                  <a:gd name="T7" fmla="*/ 225 h 228"/>
                  <a:gd name="T8" fmla="*/ 480 w 480"/>
                  <a:gd name="T9" fmla="*/ 228 h 228"/>
                  <a:gd name="T10" fmla="*/ 0 60000 65536"/>
                  <a:gd name="T11" fmla="*/ 0 60000 65536"/>
                  <a:gd name="T12" fmla="*/ 0 60000 65536"/>
                  <a:gd name="T13" fmla="*/ 0 60000 65536"/>
                  <a:gd name="T14" fmla="*/ 0 60000 65536"/>
                  <a:gd name="T15" fmla="*/ 0 w 480"/>
                  <a:gd name="T16" fmla="*/ 0 h 228"/>
                  <a:gd name="T17" fmla="*/ 480 w 480"/>
                  <a:gd name="T18" fmla="*/ 228 h 228"/>
                </a:gdLst>
                <a:ahLst/>
                <a:cxnLst>
                  <a:cxn ang="T10">
                    <a:pos x="T0" y="T1"/>
                  </a:cxn>
                  <a:cxn ang="T11">
                    <a:pos x="T2" y="T3"/>
                  </a:cxn>
                  <a:cxn ang="T12">
                    <a:pos x="T4" y="T5"/>
                  </a:cxn>
                  <a:cxn ang="T13">
                    <a:pos x="T6" y="T7"/>
                  </a:cxn>
                  <a:cxn ang="T14">
                    <a:pos x="T8" y="T9"/>
                  </a:cxn>
                </a:cxnLst>
                <a:rect l="T15" t="T16" r="T17" b="T18"/>
                <a:pathLst>
                  <a:path w="480" h="228">
                    <a:moveTo>
                      <a:pt x="0" y="228"/>
                    </a:moveTo>
                    <a:lnTo>
                      <a:pt x="0" y="3"/>
                    </a:lnTo>
                    <a:lnTo>
                      <a:pt x="240" y="0"/>
                    </a:lnTo>
                    <a:lnTo>
                      <a:pt x="237" y="225"/>
                    </a:lnTo>
                    <a:lnTo>
                      <a:pt x="480" y="228"/>
                    </a:lnTo>
                  </a:path>
                </a:pathLst>
              </a:custGeom>
              <a:noFill/>
              <a:ln w="38100">
                <a:solidFill>
                  <a:schemeClr val="tx1"/>
                </a:solidFill>
                <a:round/>
                <a:headEnd/>
                <a:tailEnd/>
              </a:ln>
            </p:spPr>
            <p:txBody>
              <a:bodyPr wrap="none"/>
              <a:lstStyle/>
              <a:p>
                <a:endParaRPr lang="zh-CN" altLang="en-US"/>
              </a:p>
            </p:txBody>
          </p:sp>
          <p:sp>
            <p:nvSpPr>
              <p:cNvPr id="146459" name="Freeform 48"/>
              <p:cNvSpPr>
                <a:spLocks/>
              </p:cNvSpPr>
              <p:nvPr/>
            </p:nvSpPr>
            <p:spPr bwMode="auto">
              <a:xfrm>
                <a:off x="2640" y="3468"/>
                <a:ext cx="1445" cy="231"/>
              </a:xfrm>
              <a:custGeom>
                <a:avLst/>
                <a:gdLst>
                  <a:gd name="T0" fmla="*/ 0 w 1445"/>
                  <a:gd name="T1" fmla="*/ 228 h 231"/>
                  <a:gd name="T2" fmla="*/ 0 w 1445"/>
                  <a:gd name="T3" fmla="*/ 3 h 231"/>
                  <a:gd name="T4" fmla="*/ 240 w 1445"/>
                  <a:gd name="T5" fmla="*/ 0 h 231"/>
                  <a:gd name="T6" fmla="*/ 240 w 1445"/>
                  <a:gd name="T7" fmla="*/ 231 h 231"/>
                  <a:gd name="T8" fmla="*/ 1445 w 1445"/>
                  <a:gd name="T9" fmla="*/ 230 h 231"/>
                  <a:gd name="T10" fmla="*/ 0 60000 65536"/>
                  <a:gd name="T11" fmla="*/ 0 60000 65536"/>
                  <a:gd name="T12" fmla="*/ 0 60000 65536"/>
                  <a:gd name="T13" fmla="*/ 0 60000 65536"/>
                  <a:gd name="T14" fmla="*/ 0 60000 65536"/>
                  <a:gd name="T15" fmla="*/ 0 w 1445"/>
                  <a:gd name="T16" fmla="*/ 0 h 231"/>
                  <a:gd name="T17" fmla="*/ 1445 w 1445"/>
                  <a:gd name="T18" fmla="*/ 231 h 231"/>
                </a:gdLst>
                <a:ahLst/>
                <a:cxnLst>
                  <a:cxn ang="T10">
                    <a:pos x="T0" y="T1"/>
                  </a:cxn>
                  <a:cxn ang="T11">
                    <a:pos x="T2" y="T3"/>
                  </a:cxn>
                  <a:cxn ang="T12">
                    <a:pos x="T4" y="T5"/>
                  </a:cxn>
                  <a:cxn ang="T13">
                    <a:pos x="T6" y="T7"/>
                  </a:cxn>
                  <a:cxn ang="T14">
                    <a:pos x="T8" y="T9"/>
                  </a:cxn>
                </a:cxnLst>
                <a:rect l="T15" t="T16" r="T17" b="T18"/>
                <a:pathLst>
                  <a:path w="1445" h="231">
                    <a:moveTo>
                      <a:pt x="0" y="228"/>
                    </a:moveTo>
                    <a:lnTo>
                      <a:pt x="0" y="3"/>
                    </a:lnTo>
                    <a:lnTo>
                      <a:pt x="240" y="0"/>
                    </a:lnTo>
                    <a:lnTo>
                      <a:pt x="240" y="231"/>
                    </a:lnTo>
                    <a:lnTo>
                      <a:pt x="1445" y="230"/>
                    </a:lnTo>
                  </a:path>
                </a:pathLst>
              </a:custGeom>
              <a:noFill/>
              <a:ln w="38100">
                <a:solidFill>
                  <a:schemeClr val="tx1"/>
                </a:solidFill>
                <a:round/>
                <a:headEnd/>
                <a:tailEnd/>
              </a:ln>
            </p:spPr>
            <p:txBody>
              <a:bodyPr wrap="none"/>
              <a:lstStyle/>
              <a:p>
                <a:endParaRPr lang="zh-CN" altLang="en-US"/>
              </a:p>
            </p:txBody>
          </p:sp>
          <p:sp>
            <p:nvSpPr>
              <p:cNvPr id="146460" name="Freeform 49"/>
              <p:cNvSpPr>
                <a:spLocks/>
              </p:cNvSpPr>
              <p:nvPr/>
            </p:nvSpPr>
            <p:spPr bwMode="auto">
              <a:xfrm>
                <a:off x="4080" y="3468"/>
                <a:ext cx="960" cy="228"/>
              </a:xfrm>
              <a:custGeom>
                <a:avLst/>
                <a:gdLst>
                  <a:gd name="T0" fmla="*/ 0 w 960"/>
                  <a:gd name="T1" fmla="*/ 228 h 228"/>
                  <a:gd name="T2" fmla="*/ 0 w 960"/>
                  <a:gd name="T3" fmla="*/ 3 h 228"/>
                  <a:gd name="T4" fmla="*/ 240 w 960"/>
                  <a:gd name="T5" fmla="*/ 0 h 228"/>
                  <a:gd name="T6" fmla="*/ 240 w 960"/>
                  <a:gd name="T7" fmla="*/ 225 h 228"/>
                  <a:gd name="T8" fmla="*/ 960 w 960"/>
                  <a:gd name="T9" fmla="*/ 228 h 228"/>
                  <a:gd name="T10" fmla="*/ 0 60000 65536"/>
                  <a:gd name="T11" fmla="*/ 0 60000 65536"/>
                  <a:gd name="T12" fmla="*/ 0 60000 65536"/>
                  <a:gd name="T13" fmla="*/ 0 60000 65536"/>
                  <a:gd name="T14" fmla="*/ 0 60000 65536"/>
                  <a:gd name="T15" fmla="*/ 0 w 960"/>
                  <a:gd name="T16" fmla="*/ 0 h 228"/>
                  <a:gd name="T17" fmla="*/ 960 w 960"/>
                  <a:gd name="T18" fmla="*/ 228 h 228"/>
                </a:gdLst>
                <a:ahLst/>
                <a:cxnLst>
                  <a:cxn ang="T10">
                    <a:pos x="T0" y="T1"/>
                  </a:cxn>
                  <a:cxn ang="T11">
                    <a:pos x="T2" y="T3"/>
                  </a:cxn>
                  <a:cxn ang="T12">
                    <a:pos x="T4" y="T5"/>
                  </a:cxn>
                  <a:cxn ang="T13">
                    <a:pos x="T6" y="T7"/>
                  </a:cxn>
                  <a:cxn ang="T14">
                    <a:pos x="T8" y="T9"/>
                  </a:cxn>
                </a:cxnLst>
                <a:rect l="T15" t="T16" r="T17" b="T18"/>
                <a:pathLst>
                  <a:path w="960" h="228">
                    <a:moveTo>
                      <a:pt x="0" y="228"/>
                    </a:moveTo>
                    <a:lnTo>
                      <a:pt x="0" y="3"/>
                    </a:lnTo>
                    <a:lnTo>
                      <a:pt x="240" y="0"/>
                    </a:lnTo>
                    <a:lnTo>
                      <a:pt x="240" y="225"/>
                    </a:lnTo>
                    <a:lnTo>
                      <a:pt x="960" y="228"/>
                    </a:lnTo>
                  </a:path>
                </a:pathLst>
              </a:custGeom>
              <a:noFill/>
              <a:ln w="38100">
                <a:solidFill>
                  <a:schemeClr val="tx1"/>
                </a:solidFill>
                <a:round/>
                <a:headEnd/>
                <a:tailEnd/>
              </a:ln>
            </p:spPr>
            <p:txBody>
              <a:bodyPr wrap="none"/>
              <a:lstStyle/>
              <a:p>
                <a:endParaRPr lang="zh-CN" altLang="en-US"/>
              </a:p>
            </p:txBody>
          </p:sp>
          <p:sp>
            <p:nvSpPr>
              <p:cNvPr id="146461" name="Text Box 50"/>
              <p:cNvSpPr txBox="1">
                <a:spLocks noChangeArrowheads="1"/>
              </p:cNvSpPr>
              <p:nvPr/>
            </p:nvSpPr>
            <p:spPr bwMode="auto">
              <a:xfrm>
                <a:off x="710" y="3469"/>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读出代码</a:t>
                </a:r>
              </a:p>
            </p:txBody>
          </p:sp>
        </p:grpSp>
      </p:grpSp>
      <p:sp>
        <p:nvSpPr>
          <p:cNvPr id="301107" name="Freeform 51"/>
          <p:cNvSpPr>
            <a:spLocks/>
          </p:cNvSpPr>
          <p:nvPr/>
        </p:nvSpPr>
        <p:spPr bwMode="auto">
          <a:xfrm>
            <a:off x="2676525" y="3124200"/>
            <a:ext cx="5410200" cy="538163"/>
          </a:xfrm>
          <a:custGeom>
            <a:avLst/>
            <a:gdLst>
              <a:gd name="T0" fmla="*/ 0 w 3408"/>
              <a:gd name="T1" fmla="*/ 2147483647 h 339"/>
              <a:gd name="T2" fmla="*/ 2147483647 w 3408"/>
              <a:gd name="T3" fmla="*/ 2147483647 h 339"/>
              <a:gd name="T4" fmla="*/ 2147483647 w 3408"/>
              <a:gd name="T5" fmla="*/ 2147483647 h 339"/>
              <a:gd name="T6" fmla="*/ 2147483647 w 3408"/>
              <a:gd name="T7" fmla="*/ 2147483647 h 339"/>
              <a:gd name="T8" fmla="*/ 2147483647 w 3408"/>
              <a:gd name="T9" fmla="*/ 2147483647 h 339"/>
              <a:gd name="T10" fmla="*/ 2147483647 w 3408"/>
              <a:gd name="T11" fmla="*/ 2147483647 h 339"/>
              <a:gd name="T12" fmla="*/ 2147483647 w 3408"/>
              <a:gd name="T13" fmla="*/ 0 h 339"/>
              <a:gd name="T14" fmla="*/ 2147483647 w 3408"/>
              <a:gd name="T15" fmla="*/ 0 h 339"/>
              <a:gd name="T16" fmla="*/ 2147483647 w 3408"/>
              <a:gd name="T17" fmla="*/ 0 h 339"/>
              <a:gd name="T18" fmla="*/ 2147483647 w 3408"/>
              <a:gd name="T19" fmla="*/ 0 h 339"/>
              <a:gd name="T20" fmla="*/ 2147483647 w 3408"/>
              <a:gd name="T21" fmla="*/ 0 h 339"/>
              <a:gd name="T22" fmla="*/ 2147483647 w 3408"/>
              <a:gd name="T23" fmla="*/ 2147483647 h 339"/>
              <a:gd name="T24" fmla="*/ 2147483647 w 3408"/>
              <a:gd name="T25" fmla="*/ 2147483647 h 339"/>
              <a:gd name="T26" fmla="*/ 2147483647 w 3408"/>
              <a:gd name="T27" fmla="*/ 2147483647 h 339"/>
              <a:gd name="T28" fmla="*/ 2147483647 w 3408"/>
              <a:gd name="T29" fmla="*/ 2147483647 h 339"/>
              <a:gd name="T30" fmla="*/ 2147483647 w 3408"/>
              <a:gd name="T31" fmla="*/ 2147483647 h 339"/>
              <a:gd name="T32" fmla="*/ 2147483647 w 3408"/>
              <a:gd name="T33" fmla="*/ 2147483647 h 339"/>
              <a:gd name="T34" fmla="*/ 2147483647 w 3408"/>
              <a:gd name="T35" fmla="*/ 2147483647 h 339"/>
              <a:gd name="T36" fmla="*/ 2147483647 w 3408"/>
              <a:gd name="T37" fmla="*/ 2147483647 h 339"/>
              <a:gd name="T38" fmla="*/ 2147483647 w 3408"/>
              <a:gd name="T39" fmla="*/ 2147483647 h 339"/>
              <a:gd name="T40" fmla="*/ 2147483647 w 3408"/>
              <a:gd name="T41" fmla="*/ 2147483647 h 339"/>
              <a:gd name="T42" fmla="*/ 2147483647 w 3408"/>
              <a:gd name="T43" fmla="*/ 2147483647 h 339"/>
              <a:gd name="T44" fmla="*/ 2147483647 w 3408"/>
              <a:gd name="T45" fmla="*/ 2147483647 h 339"/>
              <a:gd name="T46" fmla="*/ 2147483647 w 3408"/>
              <a:gd name="T47" fmla="*/ 2147483647 h 339"/>
              <a:gd name="T48" fmla="*/ 2147483647 w 3408"/>
              <a:gd name="T49" fmla="*/ 2147483647 h 339"/>
              <a:gd name="T50" fmla="*/ 2147483647 w 3408"/>
              <a:gd name="T51" fmla="*/ 2147483647 h 339"/>
              <a:gd name="T52" fmla="*/ 2147483647 w 3408"/>
              <a:gd name="T53" fmla="*/ 2147483647 h 33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408"/>
              <a:gd name="T82" fmla="*/ 0 h 339"/>
              <a:gd name="T83" fmla="*/ 3408 w 3408"/>
              <a:gd name="T84" fmla="*/ 339 h 33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408" h="339">
                <a:moveTo>
                  <a:pt x="0" y="336"/>
                </a:moveTo>
                <a:lnTo>
                  <a:pt x="459" y="336"/>
                </a:lnTo>
                <a:lnTo>
                  <a:pt x="501" y="330"/>
                </a:lnTo>
                <a:lnTo>
                  <a:pt x="516" y="309"/>
                </a:lnTo>
                <a:lnTo>
                  <a:pt x="552" y="54"/>
                </a:lnTo>
                <a:lnTo>
                  <a:pt x="573" y="24"/>
                </a:lnTo>
                <a:lnTo>
                  <a:pt x="597" y="0"/>
                </a:lnTo>
                <a:lnTo>
                  <a:pt x="759" y="0"/>
                </a:lnTo>
                <a:lnTo>
                  <a:pt x="873" y="0"/>
                </a:lnTo>
                <a:lnTo>
                  <a:pt x="930" y="0"/>
                </a:lnTo>
                <a:lnTo>
                  <a:pt x="954" y="0"/>
                </a:lnTo>
                <a:lnTo>
                  <a:pt x="966" y="15"/>
                </a:lnTo>
                <a:lnTo>
                  <a:pt x="978" y="33"/>
                </a:lnTo>
                <a:lnTo>
                  <a:pt x="1035" y="276"/>
                </a:lnTo>
                <a:lnTo>
                  <a:pt x="1059" y="303"/>
                </a:lnTo>
                <a:lnTo>
                  <a:pt x="1080" y="327"/>
                </a:lnTo>
                <a:lnTo>
                  <a:pt x="1131" y="339"/>
                </a:lnTo>
                <a:lnTo>
                  <a:pt x="2400" y="336"/>
                </a:lnTo>
                <a:lnTo>
                  <a:pt x="2439" y="327"/>
                </a:lnTo>
                <a:lnTo>
                  <a:pt x="2463" y="309"/>
                </a:lnTo>
                <a:lnTo>
                  <a:pt x="2466" y="303"/>
                </a:lnTo>
                <a:lnTo>
                  <a:pt x="2466" y="288"/>
                </a:lnTo>
                <a:lnTo>
                  <a:pt x="2499" y="45"/>
                </a:lnTo>
                <a:lnTo>
                  <a:pt x="2511" y="21"/>
                </a:lnTo>
                <a:lnTo>
                  <a:pt x="2544" y="9"/>
                </a:lnTo>
                <a:lnTo>
                  <a:pt x="2568" y="3"/>
                </a:lnTo>
                <a:lnTo>
                  <a:pt x="3408" y="3"/>
                </a:lnTo>
              </a:path>
            </a:pathLst>
          </a:custGeom>
          <a:noFill/>
          <a:ln w="38100">
            <a:solidFill>
              <a:schemeClr val="folHlink"/>
            </a:solidFill>
            <a:round/>
            <a:headEnd/>
            <a:tailEnd/>
          </a:ln>
        </p:spPr>
        <p:txBody>
          <a:bodyPr wrap="none"/>
          <a:lstStyle/>
          <a:p>
            <a:endParaRPr lang="zh-CN" altLang="en-US"/>
          </a:p>
        </p:txBody>
      </p:sp>
      <p:sp>
        <p:nvSpPr>
          <p:cNvPr id="301108" name="Rectangle 52"/>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grpSp>
        <p:nvGrpSpPr>
          <p:cNvPr id="11" name="Group 53"/>
          <p:cNvGrpSpPr>
            <a:grpSpLocks/>
          </p:cNvGrpSpPr>
          <p:nvPr/>
        </p:nvGrpSpPr>
        <p:grpSpPr bwMode="auto">
          <a:xfrm>
            <a:off x="2667000" y="5500688"/>
            <a:ext cx="5334000" cy="371475"/>
            <a:chOff x="1680" y="3465"/>
            <a:chExt cx="3360" cy="234"/>
          </a:xfrm>
        </p:grpSpPr>
        <p:sp>
          <p:nvSpPr>
            <p:cNvPr id="146452" name="Freeform 54"/>
            <p:cNvSpPr>
              <a:spLocks/>
            </p:cNvSpPr>
            <p:nvPr/>
          </p:nvSpPr>
          <p:spPr bwMode="auto">
            <a:xfrm>
              <a:off x="1680" y="3691"/>
              <a:ext cx="480" cy="2"/>
            </a:xfrm>
            <a:custGeom>
              <a:avLst/>
              <a:gdLst>
                <a:gd name="T0" fmla="*/ 480 w 480"/>
                <a:gd name="T1" fmla="*/ 0 h 2"/>
                <a:gd name="T2" fmla="*/ 0 w 480"/>
                <a:gd name="T3" fmla="*/ 2 h 2"/>
                <a:gd name="T4" fmla="*/ 0 60000 65536"/>
                <a:gd name="T5" fmla="*/ 0 60000 65536"/>
                <a:gd name="T6" fmla="*/ 0 w 480"/>
                <a:gd name="T7" fmla="*/ 0 h 2"/>
                <a:gd name="T8" fmla="*/ 480 w 480"/>
                <a:gd name="T9" fmla="*/ 2 h 2"/>
              </a:gdLst>
              <a:ahLst/>
              <a:cxnLst>
                <a:cxn ang="T4">
                  <a:pos x="T0" y="T1"/>
                </a:cxn>
                <a:cxn ang="T5">
                  <a:pos x="T2" y="T3"/>
                </a:cxn>
              </a:cxnLst>
              <a:rect l="T6" t="T7" r="T8" b="T9"/>
              <a:pathLst>
                <a:path w="480" h="2">
                  <a:moveTo>
                    <a:pt x="480" y="0"/>
                  </a:moveTo>
                  <a:lnTo>
                    <a:pt x="0" y="2"/>
                  </a:lnTo>
                </a:path>
              </a:pathLst>
            </a:custGeom>
            <a:noFill/>
            <a:ln w="38100">
              <a:solidFill>
                <a:schemeClr val="folHlink"/>
              </a:solidFill>
              <a:round/>
              <a:headEnd/>
              <a:tailEnd/>
            </a:ln>
          </p:spPr>
          <p:txBody>
            <a:bodyPr wrap="none"/>
            <a:lstStyle/>
            <a:p>
              <a:endParaRPr lang="zh-CN" altLang="en-US"/>
            </a:p>
          </p:txBody>
        </p:sp>
        <p:sp>
          <p:nvSpPr>
            <p:cNvPr id="146453" name="Freeform 55"/>
            <p:cNvSpPr>
              <a:spLocks/>
            </p:cNvSpPr>
            <p:nvPr/>
          </p:nvSpPr>
          <p:spPr bwMode="auto">
            <a:xfrm>
              <a:off x="2532" y="3465"/>
              <a:ext cx="1542" cy="234"/>
            </a:xfrm>
            <a:custGeom>
              <a:avLst/>
              <a:gdLst>
                <a:gd name="T0" fmla="*/ 0 w 1542"/>
                <a:gd name="T1" fmla="*/ 231 h 234"/>
                <a:gd name="T2" fmla="*/ 60 w 1542"/>
                <a:gd name="T3" fmla="*/ 228 h 234"/>
                <a:gd name="T4" fmla="*/ 117 w 1542"/>
                <a:gd name="T5" fmla="*/ 222 h 234"/>
                <a:gd name="T6" fmla="*/ 135 w 1542"/>
                <a:gd name="T7" fmla="*/ 63 h 234"/>
                <a:gd name="T8" fmla="*/ 138 w 1542"/>
                <a:gd name="T9" fmla="*/ 45 h 234"/>
                <a:gd name="T10" fmla="*/ 147 w 1542"/>
                <a:gd name="T11" fmla="*/ 9 h 234"/>
                <a:gd name="T12" fmla="*/ 165 w 1542"/>
                <a:gd name="T13" fmla="*/ 0 h 234"/>
                <a:gd name="T14" fmla="*/ 177 w 1542"/>
                <a:gd name="T15" fmla="*/ 15 h 234"/>
                <a:gd name="T16" fmla="*/ 186 w 1542"/>
                <a:gd name="T17" fmla="*/ 42 h 234"/>
                <a:gd name="T18" fmla="*/ 213 w 1542"/>
                <a:gd name="T19" fmla="*/ 213 h 234"/>
                <a:gd name="T20" fmla="*/ 228 w 1542"/>
                <a:gd name="T21" fmla="*/ 225 h 234"/>
                <a:gd name="T22" fmla="*/ 255 w 1542"/>
                <a:gd name="T23" fmla="*/ 234 h 234"/>
                <a:gd name="T24" fmla="*/ 1542 w 1542"/>
                <a:gd name="T25" fmla="*/ 234 h 2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2"/>
                <a:gd name="T40" fmla="*/ 0 h 234"/>
                <a:gd name="T41" fmla="*/ 1542 w 1542"/>
                <a:gd name="T42" fmla="*/ 234 h 2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2" h="234">
                  <a:moveTo>
                    <a:pt x="0" y="231"/>
                  </a:moveTo>
                  <a:lnTo>
                    <a:pt x="60" y="228"/>
                  </a:lnTo>
                  <a:lnTo>
                    <a:pt x="117" y="222"/>
                  </a:lnTo>
                  <a:lnTo>
                    <a:pt x="135" y="63"/>
                  </a:lnTo>
                  <a:lnTo>
                    <a:pt x="138" y="45"/>
                  </a:lnTo>
                  <a:lnTo>
                    <a:pt x="147" y="9"/>
                  </a:lnTo>
                  <a:lnTo>
                    <a:pt x="165" y="0"/>
                  </a:lnTo>
                  <a:lnTo>
                    <a:pt x="177" y="15"/>
                  </a:lnTo>
                  <a:lnTo>
                    <a:pt x="186" y="42"/>
                  </a:lnTo>
                  <a:lnTo>
                    <a:pt x="213" y="213"/>
                  </a:lnTo>
                  <a:lnTo>
                    <a:pt x="228" y="225"/>
                  </a:lnTo>
                  <a:lnTo>
                    <a:pt x="255" y="234"/>
                  </a:lnTo>
                  <a:lnTo>
                    <a:pt x="1542" y="234"/>
                  </a:lnTo>
                </a:path>
              </a:pathLst>
            </a:custGeom>
            <a:noFill/>
            <a:ln w="38100">
              <a:solidFill>
                <a:schemeClr val="folHlink"/>
              </a:solidFill>
              <a:round/>
              <a:headEnd/>
              <a:tailEnd/>
            </a:ln>
          </p:spPr>
          <p:txBody>
            <a:bodyPr wrap="none"/>
            <a:lstStyle/>
            <a:p>
              <a:endParaRPr lang="zh-CN" altLang="en-US"/>
            </a:p>
          </p:txBody>
        </p:sp>
        <p:sp>
          <p:nvSpPr>
            <p:cNvPr id="146454" name="Freeform 56"/>
            <p:cNvSpPr>
              <a:spLocks/>
            </p:cNvSpPr>
            <p:nvPr/>
          </p:nvSpPr>
          <p:spPr bwMode="auto">
            <a:xfrm>
              <a:off x="2070" y="3465"/>
              <a:ext cx="471" cy="231"/>
            </a:xfrm>
            <a:custGeom>
              <a:avLst/>
              <a:gdLst>
                <a:gd name="T0" fmla="*/ 0 w 471"/>
                <a:gd name="T1" fmla="*/ 231 h 231"/>
                <a:gd name="T2" fmla="*/ 39 w 471"/>
                <a:gd name="T3" fmla="*/ 228 h 231"/>
                <a:gd name="T4" fmla="*/ 99 w 471"/>
                <a:gd name="T5" fmla="*/ 222 h 231"/>
                <a:gd name="T6" fmla="*/ 117 w 471"/>
                <a:gd name="T7" fmla="*/ 63 h 231"/>
                <a:gd name="T8" fmla="*/ 120 w 471"/>
                <a:gd name="T9" fmla="*/ 45 h 231"/>
                <a:gd name="T10" fmla="*/ 129 w 471"/>
                <a:gd name="T11" fmla="*/ 9 h 231"/>
                <a:gd name="T12" fmla="*/ 147 w 471"/>
                <a:gd name="T13" fmla="*/ 0 h 231"/>
                <a:gd name="T14" fmla="*/ 159 w 471"/>
                <a:gd name="T15" fmla="*/ 15 h 231"/>
                <a:gd name="T16" fmla="*/ 168 w 471"/>
                <a:gd name="T17" fmla="*/ 42 h 231"/>
                <a:gd name="T18" fmla="*/ 195 w 471"/>
                <a:gd name="T19" fmla="*/ 213 h 231"/>
                <a:gd name="T20" fmla="*/ 210 w 471"/>
                <a:gd name="T21" fmla="*/ 225 h 231"/>
                <a:gd name="T22" fmla="*/ 228 w 471"/>
                <a:gd name="T23" fmla="*/ 231 h 231"/>
                <a:gd name="T24" fmla="*/ 471 w 471"/>
                <a:gd name="T25" fmla="*/ 228 h 2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1"/>
                <a:gd name="T40" fmla="*/ 0 h 231"/>
                <a:gd name="T41" fmla="*/ 471 w 471"/>
                <a:gd name="T42" fmla="*/ 231 h 2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1" h="231">
                  <a:moveTo>
                    <a:pt x="0" y="231"/>
                  </a:moveTo>
                  <a:lnTo>
                    <a:pt x="39" y="228"/>
                  </a:lnTo>
                  <a:lnTo>
                    <a:pt x="99" y="222"/>
                  </a:lnTo>
                  <a:lnTo>
                    <a:pt x="117" y="63"/>
                  </a:lnTo>
                  <a:lnTo>
                    <a:pt x="120" y="45"/>
                  </a:lnTo>
                  <a:lnTo>
                    <a:pt x="129" y="9"/>
                  </a:lnTo>
                  <a:lnTo>
                    <a:pt x="147" y="0"/>
                  </a:lnTo>
                  <a:lnTo>
                    <a:pt x="159" y="15"/>
                  </a:lnTo>
                  <a:lnTo>
                    <a:pt x="168" y="42"/>
                  </a:lnTo>
                  <a:lnTo>
                    <a:pt x="195" y="213"/>
                  </a:lnTo>
                  <a:lnTo>
                    <a:pt x="210" y="225"/>
                  </a:lnTo>
                  <a:lnTo>
                    <a:pt x="228" y="231"/>
                  </a:lnTo>
                  <a:lnTo>
                    <a:pt x="471" y="228"/>
                  </a:lnTo>
                </a:path>
              </a:pathLst>
            </a:custGeom>
            <a:noFill/>
            <a:ln w="38100">
              <a:solidFill>
                <a:schemeClr val="folHlink"/>
              </a:solidFill>
              <a:round/>
              <a:headEnd/>
              <a:tailEnd/>
            </a:ln>
          </p:spPr>
          <p:txBody>
            <a:bodyPr wrap="none"/>
            <a:lstStyle/>
            <a:p>
              <a:endParaRPr lang="zh-CN" altLang="en-US"/>
            </a:p>
          </p:txBody>
        </p:sp>
        <p:sp>
          <p:nvSpPr>
            <p:cNvPr id="146455" name="Freeform 57"/>
            <p:cNvSpPr>
              <a:spLocks/>
            </p:cNvSpPr>
            <p:nvPr/>
          </p:nvSpPr>
          <p:spPr bwMode="auto">
            <a:xfrm>
              <a:off x="3984" y="3465"/>
              <a:ext cx="1056" cy="234"/>
            </a:xfrm>
            <a:custGeom>
              <a:avLst/>
              <a:gdLst>
                <a:gd name="T0" fmla="*/ 0 w 1056"/>
                <a:gd name="T1" fmla="*/ 234 h 234"/>
                <a:gd name="T2" fmla="*/ 42 w 1056"/>
                <a:gd name="T3" fmla="*/ 234 h 234"/>
                <a:gd name="T4" fmla="*/ 105 w 1056"/>
                <a:gd name="T5" fmla="*/ 222 h 234"/>
                <a:gd name="T6" fmla="*/ 123 w 1056"/>
                <a:gd name="T7" fmla="*/ 63 h 234"/>
                <a:gd name="T8" fmla="*/ 126 w 1056"/>
                <a:gd name="T9" fmla="*/ 45 h 234"/>
                <a:gd name="T10" fmla="*/ 135 w 1056"/>
                <a:gd name="T11" fmla="*/ 9 h 234"/>
                <a:gd name="T12" fmla="*/ 153 w 1056"/>
                <a:gd name="T13" fmla="*/ 0 h 234"/>
                <a:gd name="T14" fmla="*/ 165 w 1056"/>
                <a:gd name="T15" fmla="*/ 15 h 234"/>
                <a:gd name="T16" fmla="*/ 174 w 1056"/>
                <a:gd name="T17" fmla="*/ 42 h 234"/>
                <a:gd name="T18" fmla="*/ 201 w 1056"/>
                <a:gd name="T19" fmla="*/ 213 h 234"/>
                <a:gd name="T20" fmla="*/ 216 w 1056"/>
                <a:gd name="T21" fmla="*/ 225 h 234"/>
                <a:gd name="T22" fmla="*/ 234 w 1056"/>
                <a:gd name="T23" fmla="*/ 231 h 234"/>
                <a:gd name="T24" fmla="*/ 1056 w 1056"/>
                <a:gd name="T25" fmla="*/ 228 h 2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6"/>
                <a:gd name="T40" fmla="*/ 0 h 234"/>
                <a:gd name="T41" fmla="*/ 1056 w 1056"/>
                <a:gd name="T42" fmla="*/ 234 h 2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6" h="234">
                  <a:moveTo>
                    <a:pt x="0" y="234"/>
                  </a:moveTo>
                  <a:lnTo>
                    <a:pt x="42" y="234"/>
                  </a:lnTo>
                  <a:lnTo>
                    <a:pt x="105" y="222"/>
                  </a:lnTo>
                  <a:lnTo>
                    <a:pt x="123" y="63"/>
                  </a:lnTo>
                  <a:lnTo>
                    <a:pt x="126" y="45"/>
                  </a:lnTo>
                  <a:lnTo>
                    <a:pt x="135" y="9"/>
                  </a:lnTo>
                  <a:lnTo>
                    <a:pt x="153" y="0"/>
                  </a:lnTo>
                  <a:lnTo>
                    <a:pt x="165" y="15"/>
                  </a:lnTo>
                  <a:lnTo>
                    <a:pt x="174" y="42"/>
                  </a:lnTo>
                  <a:lnTo>
                    <a:pt x="201" y="213"/>
                  </a:lnTo>
                  <a:lnTo>
                    <a:pt x="216" y="225"/>
                  </a:lnTo>
                  <a:lnTo>
                    <a:pt x="234" y="231"/>
                  </a:lnTo>
                  <a:lnTo>
                    <a:pt x="1056" y="228"/>
                  </a:lnTo>
                </a:path>
              </a:pathLst>
            </a:custGeom>
            <a:noFill/>
            <a:ln w="38100">
              <a:solidFill>
                <a:schemeClr val="folHlink"/>
              </a:solidFill>
              <a:round/>
              <a:headEnd/>
              <a:tailEnd/>
            </a:ln>
          </p:spPr>
          <p:txBody>
            <a:bodyPr wrap="none"/>
            <a:lstStyle/>
            <a:p>
              <a:endParaRPr lang="zh-CN" altLang="en-US"/>
            </a:p>
          </p:txBody>
        </p:sp>
      </p:grpSp>
      <p:grpSp>
        <p:nvGrpSpPr>
          <p:cNvPr id="12" name="Group 58"/>
          <p:cNvGrpSpPr>
            <a:grpSpLocks/>
          </p:cNvGrpSpPr>
          <p:nvPr/>
        </p:nvGrpSpPr>
        <p:grpSpPr bwMode="auto">
          <a:xfrm>
            <a:off x="2667000" y="3900488"/>
            <a:ext cx="5343525" cy="738187"/>
            <a:chOff x="1680" y="2457"/>
            <a:chExt cx="3366" cy="465"/>
          </a:xfrm>
        </p:grpSpPr>
        <p:sp>
          <p:nvSpPr>
            <p:cNvPr id="146447" name="Freeform 59"/>
            <p:cNvSpPr>
              <a:spLocks/>
            </p:cNvSpPr>
            <p:nvPr/>
          </p:nvSpPr>
          <p:spPr bwMode="auto">
            <a:xfrm>
              <a:off x="2550" y="2457"/>
              <a:ext cx="1533" cy="231"/>
            </a:xfrm>
            <a:custGeom>
              <a:avLst/>
              <a:gdLst>
                <a:gd name="T0" fmla="*/ 0 w 1533"/>
                <a:gd name="T1" fmla="*/ 228 h 231"/>
                <a:gd name="T2" fmla="*/ 48 w 1533"/>
                <a:gd name="T3" fmla="*/ 228 h 231"/>
                <a:gd name="T4" fmla="*/ 105 w 1533"/>
                <a:gd name="T5" fmla="*/ 222 h 231"/>
                <a:gd name="T6" fmla="*/ 123 w 1533"/>
                <a:gd name="T7" fmla="*/ 63 h 231"/>
                <a:gd name="T8" fmla="*/ 126 w 1533"/>
                <a:gd name="T9" fmla="*/ 45 h 231"/>
                <a:gd name="T10" fmla="*/ 135 w 1533"/>
                <a:gd name="T11" fmla="*/ 9 h 231"/>
                <a:gd name="T12" fmla="*/ 153 w 1533"/>
                <a:gd name="T13" fmla="*/ 0 h 231"/>
                <a:gd name="T14" fmla="*/ 165 w 1533"/>
                <a:gd name="T15" fmla="*/ 15 h 231"/>
                <a:gd name="T16" fmla="*/ 174 w 1533"/>
                <a:gd name="T17" fmla="*/ 42 h 231"/>
                <a:gd name="T18" fmla="*/ 201 w 1533"/>
                <a:gd name="T19" fmla="*/ 213 h 231"/>
                <a:gd name="T20" fmla="*/ 216 w 1533"/>
                <a:gd name="T21" fmla="*/ 225 h 231"/>
                <a:gd name="T22" fmla="*/ 234 w 1533"/>
                <a:gd name="T23" fmla="*/ 231 h 231"/>
                <a:gd name="T24" fmla="*/ 1533 w 1533"/>
                <a:gd name="T25" fmla="*/ 231 h 2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33"/>
                <a:gd name="T40" fmla="*/ 0 h 231"/>
                <a:gd name="T41" fmla="*/ 1533 w 1533"/>
                <a:gd name="T42" fmla="*/ 231 h 2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33" h="231">
                  <a:moveTo>
                    <a:pt x="0" y="228"/>
                  </a:moveTo>
                  <a:lnTo>
                    <a:pt x="48" y="228"/>
                  </a:lnTo>
                  <a:lnTo>
                    <a:pt x="105" y="222"/>
                  </a:lnTo>
                  <a:lnTo>
                    <a:pt x="123" y="63"/>
                  </a:lnTo>
                  <a:lnTo>
                    <a:pt x="126" y="45"/>
                  </a:lnTo>
                  <a:lnTo>
                    <a:pt x="135" y="9"/>
                  </a:lnTo>
                  <a:lnTo>
                    <a:pt x="153" y="0"/>
                  </a:lnTo>
                  <a:lnTo>
                    <a:pt x="165" y="15"/>
                  </a:lnTo>
                  <a:lnTo>
                    <a:pt x="174" y="42"/>
                  </a:lnTo>
                  <a:lnTo>
                    <a:pt x="201" y="213"/>
                  </a:lnTo>
                  <a:lnTo>
                    <a:pt x="216" y="225"/>
                  </a:lnTo>
                  <a:lnTo>
                    <a:pt x="234" y="231"/>
                  </a:lnTo>
                  <a:lnTo>
                    <a:pt x="1533" y="231"/>
                  </a:lnTo>
                </a:path>
              </a:pathLst>
            </a:custGeom>
            <a:noFill/>
            <a:ln w="38100">
              <a:solidFill>
                <a:schemeClr val="folHlink"/>
              </a:solidFill>
              <a:round/>
              <a:headEnd/>
              <a:tailEnd/>
            </a:ln>
          </p:spPr>
          <p:txBody>
            <a:bodyPr wrap="none"/>
            <a:lstStyle/>
            <a:p>
              <a:endParaRPr lang="zh-CN" altLang="en-US"/>
            </a:p>
          </p:txBody>
        </p:sp>
        <p:sp>
          <p:nvSpPr>
            <p:cNvPr id="146448" name="Freeform 60"/>
            <p:cNvSpPr>
              <a:spLocks/>
            </p:cNvSpPr>
            <p:nvPr/>
          </p:nvSpPr>
          <p:spPr bwMode="auto">
            <a:xfrm>
              <a:off x="2265" y="2685"/>
              <a:ext cx="285" cy="1"/>
            </a:xfrm>
            <a:custGeom>
              <a:avLst/>
              <a:gdLst>
                <a:gd name="T0" fmla="*/ 0 w 285"/>
                <a:gd name="T1" fmla="*/ 0 h 1"/>
                <a:gd name="T2" fmla="*/ 285 w 285"/>
                <a:gd name="T3" fmla="*/ 0 h 1"/>
                <a:gd name="T4" fmla="*/ 0 60000 65536"/>
                <a:gd name="T5" fmla="*/ 0 60000 65536"/>
                <a:gd name="T6" fmla="*/ 0 w 285"/>
                <a:gd name="T7" fmla="*/ 0 h 1"/>
                <a:gd name="T8" fmla="*/ 285 w 285"/>
                <a:gd name="T9" fmla="*/ 1 h 1"/>
              </a:gdLst>
              <a:ahLst/>
              <a:cxnLst>
                <a:cxn ang="T4">
                  <a:pos x="T0" y="T1"/>
                </a:cxn>
                <a:cxn ang="T5">
                  <a:pos x="T2" y="T3"/>
                </a:cxn>
              </a:cxnLst>
              <a:rect l="T6" t="T7" r="T8" b="T9"/>
              <a:pathLst>
                <a:path w="285" h="1">
                  <a:moveTo>
                    <a:pt x="0" y="0"/>
                  </a:moveTo>
                  <a:lnTo>
                    <a:pt x="285" y="0"/>
                  </a:lnTo>
                </a:path>
              </a:pathLst>
            </a:custGeom>
            <a:noFill/>
            <a:ln w="38100">
              <a:solidFill>
                <a:schemeClr val="folHlink"/>
              </a:solidFill>
              <a:round/>
              <a:headEnd/>
              <a:tailEnd/>
            </a:ln>
          </p:spPr>
          <p:txBody>
            <a:bodyPr wrap="none"/>
            <a:lstStyle/>
            <a:p>
              <a:endParaRPr lang="zh-CN" altLang="en-US"/>
            </a:p>
          </p:txBody>
        </p:sp>
        <p:sp>
          <p:nvSpPr>
            <p:cNvPr id="146449" name="Freeform 61"/>
            <p:cNvSpPr>
              <a:spLocks/>
            </p:cNvSpPr>
            <p:nvPr/>
          </p:nvSpPr>
          <p:spPr bwMode="auto">
            <a:xfrm>
              <a:off x="3823" y="2685"/>
              <a:ext cx="506" cy="234"/>
            </a:xfrm>
            <a:custGeom>
              <a:avLst/>
              <a:gdLst>
                <a:gd name="T0" fmla="*/ 506 w 506"/>
                <a:gd name="T1" fmla="*/ 3 h 234"/>
                <a:gd name="T2" fmla="*/ 420 w 506"/>
                <a:gd name="T3" fmla="*/ 0 h 234"/>
                <a:gd name="T4" fmla="*/ 378 w 506"/>
                <a:gd name="T5" fmla="*/ 9 h 234"/>
                <a:gd name="T6" fmla="*/ 363 w 506"/>
                <a:gd name="T7" fmla="*/ 30 h 234"/>
                <a:gd name="T8" fmla="*/ 363 w 506"/>
                <a:gd name="T9" fmla="*/ 21 h 234"/>
                <a:gd name="T10" fmla="*/ 342 w 506"/>
                <a:gd name="T11" fmla="*/ 171 h 234"/>
                <a:gd name="T12" fmla="*/ 339 w 506"/>
                <a:gd name="T13" fmla="*/ 189 h 234"/>
                <a:gd name="T14" fmla="*/ 330 w 506"/>
                <a:gd name="T15" fmla="*/ 225 h 234"/>
                <a:gd name="T16" fmla="*/ 312 w 506"/>
                <a:gd name="T17" fmla="*/ 234 h 234"/>
                <a:gd name="T18" fmla="*/ 300 w 506"/>
                <a:gd name="T19" fmla="*/ 219 h 234"/>
                <a:gd name="T20" fmla="*/ 291 w 506"/>
                <a:gd name="T21" fmla="*/ 192 h 234"/>
                <a:gd name="T22" fmla="*/ 264 w 506"/>
                <a:gd name="T23" fmla="*/ 21 h 234"/>
                <a:gd name="T24" fmla="*/ 249 w 506"/>
                <a:gd name="T25" fmla="*/ 9 h 234"/>
                <a:gd name="T26" fmla="*/ 231 w 506"/>
                <a:gd name="T27" fmla="*/ 3 h 234"/>
                <a:gd name="T28" fmla="*/ 0 w 506"/>
                <a:gd name="T29" fmla="*/ 3 h 2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6"/>
                <a:gd name="T46" fmla="*/ 0 h 234"/>
                <a:gd name="T47" fmla="*/ 506 w 506"/>
                <a:gd name="T48" fmla="*/ 234 h 2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6" h="234">
                  <a:moveTo>
                    <a:pt x="506" y="3"/>
                  </a:moveTo>
                  <a:lnTo>
                    <a:pt x="420" y="0"/>
                  </a:lnTo>
                  <a:lnTo>
                    <a:pt x="378" y="9"/>
                  </a:lnTo>
                  <a:lnTo>
                    <a:pt x="363" y="30"/>
                  </a:lnTo>
                  <a:lnTo>
                    <a:pt x="363" y="21"/>
                  </a:lnTo>
                  <a:lnTo>
                    <a:pt x="342" y="171"/>
                  </a:lnTo>
                  <a:lnTo>
                    <a:pt x="339" y="189"/>
                  </a:lnTo>
                  <a:lnTo>
                    <a:pt x="330" y="225"/>
                  </a:lnTo>
                  <a:lnTo>
                    <a:pt x="312" y="234"/>
                  </a:lnTo>
                  <a:lnTo>
                    <a:pt x="300" y="219"/>
                  </a:lnTo>
                  <a:lnTo>
                    <a:pt x="291" y="192"/>
                  </a:lnTo>
                  <a:lnTo>
                    <a:pt x="264" y="21"/>
                  </a:lnTo>
                  <a:lnTo>
                    <a:pt x="249" y="9"/>
                  </a:lnTo>
                  <a:lnTo>
                    <a:pt x="231" y="3"/>
                  </a:lnTo>
                  <a:lnTo>
                    <a:pt x="0" y="3"/>
                  </a:lnTo>
                </a:path>
              </a:pathLst>
            </a:custGeom>
            <a:noFill/>
            <a:ln w="38100">
              <a:solidFill>
                <a:schemeClr val="folHlink"/>
              </a:solidFill>
              <a:round/>
              <a:headEnd/>
              <a:tailEnd/>
            </a:ln>
          </p:spPr>
          <p:txBody>
            <a:bodyPr wrap="none"/>
            <a:lstStyle/>
            <a:p>
              <a:endParaRPr lang="zh-CN" altLang="en-US"/>
            </a:p>
          </p:txBody>
        </p:sp>
        <p:sp>
          <p:nvSpPr>
            <p:cNvPr id="146450" name="Line 62"/>
            <p:cNvSpPr>
              <a:spLocks noChangeShapeType="1"/>
            </p:cNvSpPr>
            <p:nvPr/>
          </p:nvSpPr>
          <p:spPr bwMode="auto">
            <a:xfrm>
              <a:off x="4326" y="2688"/>
              <a:ext cx="720" cy="0"/>
            </a:xfrm>
            <a:prstGeom prst="line">
              <a:avLst/>
            </a:prstGeom>
            <a:noFill/>
            <a:ln w="38100">
              <a:solidFill>
                <a:schemeClr val="folHlink"/>
              </a:solidFill>
              <a:round/>
              <a:headEnd/>
              <a:tailEnd/>
            </a:ln>
          </p:spPr>
          <p:txBody>
            <a:bodyPr wrap="none"/>
            <a:lstStyle/>
            <a:p>
              <a:endParaRPr lang="zh-CN" altLang="en-US"/>
            </a:p>
          </p:txBody>
        </p:sp>
        <p:sp>
          <p:nvSpPr>
            <p:cNvPr id="146451" name="Freeform 63"/>
            <p:cNvSpPr>
              <a:spLocks/>
            </p:cNvSpPr>
            <p:nvPr/>
          </p:nvSpPr>
          <p:spPr bwMode="auto">
            <a:xfrm>
              <a:off x="1680" y="2682"/>
              <a:ext cx="678" cy="240"/>
            </a:xfrm>
            <a:custGeom>
              <a:avLst/>
              <a:gdLst>
                <a:gd name="T0" fmla="*/ 678 w 678"/>
                <a:gd name="T1" fmla="*/ 0 h 240"/>
                <a:gd name="T2" fmla="*/ 630 w 678"/>
                <a:gd name="T3" fmla="*/ 0 h 240"/>
                <a:gd name="T4" fmla="*/ 591 w 678"/>
                <a:gd name="T5" fmla="*/ 15 h 240"/>
                <a:gd name="T6" fmla="*/ 576 w 678"/>
                <a:gd name="T7" fmla="*/ 36 h 240"/>
                <a:gd name="T8" fmla="*/ 576 w 678"/>
                <a:gd name="T9" fmla="*/ 27 h 240"/>
                <a:gd name="T10" fmla="*/ 555 w 678"/>
                <a:gd name="T11" fmla="*/ 177 h 240"/>
                <a:gd name="T12" fmla="*/ 552 w 678"/>
                <a:gd name="T13" fmla="*/ 195 h 240"/>
                <a:gd name="T14" fmla="*/ 543 w 678"/>
                <a:gd name="T15" fmla="*/ 231 h 240"/>
                <a:gd name="T16" fmla="*/ 525 w 678"/>
                <a:gd name="T17" fmla="*/ 240 h 240"/>
                <a:gd name="T18" fmla="*/ 513 w 678"/>
                <a:gd name="T19" fmla="*/ 225 h 240"/>
                <a:gd name="T20" fmla="*/ 504 w 678"/>
                <a:gd name="T21" fmla="*/ 198 h 240"/>
                <a:gd name="T22" fmla="*/ 477 w 678"/>
                <a:gd name="T23" fmla="*/ 27 h 240"/>
                <a:gd name="T24" fmla="*/ 462 w 678"/>
                <a:gd name="T25" fmla="*/ 15 h 240"/>
                <a:gd name="T26" fmla="*/ 444 w 678"/>
                <a:gd name="T27" fmla="*/ 9 h 240"/>
                <a:gd name="T28" fmla="*/ 0 w 678"/>
                <a:gd name="T29" fmla="*/ 9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8"/>
                <a:gd name="T46" fmla="*/ 0 h 240"/>
                <a:gd name="T47" fmla="*/ 678 w 678"/>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8" h="240">
                  <a:moveTo>
                    <a:pt x="678" y="0"/>
                  </a:moveTo>
                  <a:lnTo>
                    <a:pt x="630" y="0"/>
                  </a:lnTo>
                  <a:lnTo>
                    <a:pt x="591" y="15"/>
                  </a:lnTo>
                  <a:lnTo>
                    <a:pt x="576" y="36"/>
                  </a:lnTo>
                  <a:lnTo>
                    <a:pt x="576" y="27"/>
                  </a:lnTo>
                  <a:lnTo>
                    <a:pt x="555" y="177"/>
                  </a:lnTo>
                  <a:lnTo>
                    <a:pt x="552" y="195"/>
                  </a:lnTo>
                  <a:lnTo>
                    <a:pt x="543" y="231"/>
                  </a:lnTo>
                  <a:lnTo>
                    <a:pt x="525" y="240"/>
                  </a:lnTo>
                  <a:lnTo>
                    <a:pt x="513" y="225"/>
                  </a:lnTo>
                  <a:lnTo>
                    <a:pt x="504" y="198"/>
                  </a:lnTo>
                  <a:lnTo>
                    <a:pt x="477" y="27"/>
                  </a:lnTo>
                  <a:lnTo>
                    <a:pt x="462" y="15"/>
                  </a:lnTo>
                  <a:lnTo>
                    <a:pt x="444" y="9"/>
                  </a:lnTo>
                  <a:lnTo>
                    <a:pt x="0" y="9"/>
                  </a:lnTo>
                </a:path>
              </a:pathLst>
            </a:custGeom>
            <a:noFill/>
            <a:ln w="38100">
              <a:solidFill>
                <a:schemeClr val="folHlink"/>
              </a:solidFill>
              <a:round/>
              <a:headEnd/>
              <a:tailEnd/>
            </a:ln>
          </p:spPr>
          <p:txBody>
            <a:bodyPr wrap="none"/>
            <a:lstStyle/>
            <a:p>
              <a:endParaRPr lang="zh-CN" altLang="en-US"/>
            </a:p>
          </p:txBody>
        </p:sp>
      </p:grpSp>
      <p:sp>
        <p:nvSpPr>
          <p:cNvPr id="146446" name="AutoShape 64">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trips(upRigh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upRigh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upRigh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upRigh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01107"/>
                                        </p:tgtEl>
                                        <p:attrNameLst>
                                          <p:attrName>style.visibility</p:attrName>
                                        </p:attrNameLst>
                                      </p:cBhvr>
                                      <p:to>
                                        <p:strVal val="visible"/>
                                      </p:to>
                                    </p:set>
                                    <p:animEffect transition="in" filter="strips(downRight)">
                                      <p:cBhvr>
                                        <p:cTn id="37" dur="500"/>
                                        <p:tgtEl>
                                          <p:spTgt spid="301107"/>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strips(downRigh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trips(down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10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灯片编号占位符 1"/>
          <p:cNvSpPr>
            <a:spLocks noGrp="1"/>
          </p:cNvSpPr>
          <p:nvPr>
            <p:ph type="sldNum" sz="quarter" idx="10"/>
          </p:nvPr>
        </p:nvSpPr>
        <p:spPr bwMode="auto">
          <a:noFill/>
          <a:ln>
            <a:miter lim="800000"/>
            <a:headEnd/>
            <a:tailEnd/>
          </a:ln>
        </p:spPr>
        <p:txBody>
          <a:bodyPr/>
          <a:lstStyle/>
          <a:p>
            <a:fld id="{600FE5E4-0B7D-43EB-8705-36282035F7D1}" type="slidenum">
              <a:rPr lang="zh-CN" altLang="en-US" smtClean="0"/>
              <a:pPr/>
              <a:t>148</a:t>
            </a:fld>
            <a:endParaRPr lang="en-US" altLang="zh-CN"/>
          </a:p>
        </p:txBody>
      </p:sp>
      <p:sp>
        <p:nvSpPr>
          <p:cNvPr id="147459" name="Text Box 2"/>
          <p:cNvSpPr txBox="1">
            <a:spLocks noChangeArrowheads="1"/>
          </p:cNvSpPr>
          <p:nvPr/>
        </p:nvSpPr>
        <p:spPr bwMode="auto">
          <a:xfrm>
            <a:off x="365125" y="188913"/>
            <a:ext cx="4494213"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三、硬磁盘存储器   </a:t>
            </a:r>
          </a:p>
        </p:txBody>
      </p:sp>
      <p:sp>
        <p:nvSpPr>
          <p:cNvPr id="302083" name="Text Box 3"/>
          <p:cNvSpPr txBox="1">
            <a:spLocks noChangeArrowheads="1"/>
          </p:cNvSpPr>
          <p:nvPr/>
        </p:nvSpPr>
        <p:spPr bwMode="auto">
          <a:xfrm>
            <a:off x="1127125" y="1085850"/>
            <a:ext cx="4262438"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1. 硬磁盘存储器的类型</a:t>
            </a:r>
          </a:p>
        </p:txBody>
      </p:sp>
      <p:sp>
        <p:nvSpPr>
          <p:cNvPr id="302084" name="Text Box 4"/>
          <p:cNvSpPr txBox="1">
            <a:spLocks noChangeArrowheads="1"/>
          </p:cNvSpPr>
          <p:nvPr/>
        </p:nvSpPr>
        <p:spPr bwMode="auto">
          <a:xfrm>
            <a:off x="1641475" y="1843088"/>
            <a:ext cx="4987925"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(1) 固定磁头和移动磁头</a:t>
            </a:r>
          </a:p>
        </p:txBody>
      </p:sp>
      <p:sp>
        <p:nvSpPr>
          <p:cNvPr id="302085" name="Text Box 5"/>
          <p:cNvSpPr txBox="1">
            <a:spLocks noChangeArrowheads="1"/>
          </p:cNvSpPr>
          <p:nvPr/>
        </p:nvSpPr>
        <p:spPr bwMode="auto">
          <a:xfrm>
            <a:off x="1641475" y="2681288"/>
            <a:ext cx="4454525"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(2) 可换盘和固定盘</a:t>
            </a:r>
          </a:p>
        </p:txBody>
      </p:sp>
      <p:sp>
        <p:nvSpPr>
          <p:cNvPr id="302086" name="Text Box 6"/>
          <p:cNvSpPr txBox="1">
            <a:spLocks noChangeArrowheads="1"/>
          </p:cNvSpPr>
          <p:nvPr/>
        </p:nvSpPr>
        <p:spPr bwMode="auto">
          <a:xfrm>
            <a:off x="1127125" y="3429000"/>
            <a:ext cx="3956050" cy="57943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2. 硬磁盘存储器结构 </a:t>
            </a:r>
          </a:p>
        </p:txBody>
      </p:sp>
      <p:grpSp>
        <p:nvGrpSpPr>
          <p:cNvPr id="2" name="Group 7"/>
          <p:cNvGrpSpPr>
            <a:grpSpLocks/>
          </p:cNvGrpSpPr>
          <p:nvPr/>
        </p:nvGrpSpPr>
        <p:grpSpPr bwMode="auto">
          <a:xfrm>
            <a:off x="1905000" y="4191000"/>
            <a:ext cx="5257800" cy="2209800"/>
            <a:chOff x="1104" y="2544"/>
            <a:chExt cx="3312" cy="1392"/>
          </a:xfrm>
        </p:grpSpPr>
        <p:grpSp>
          <p:nvGrpSpPr>
            <p:cNvPr id="147467" name="Group 8"/>
            <p:cNvGrpSpPr>
              <a:grpSpLocks/>
            </p:cNvGrpSpPr>
            <p:nvPr/>
          </p:nvGrpSpPr>
          <p:grpSpPr bwMode="auto">
            <a:xfrm>
              <a:off x="2048" y="2544"/>
              <a:ext cx="480" cy="1392"/>
              <a:chOff x="2448" y="1536"/>
              <a:chExt cx="480" cy="1392"/>
            </a:xfrm>
          </p:grpSpPr>
          <p:sp>
            <p:nvSpPr>
              <p:cNvPr id="147480" name="Text Box 9"/>
              <p:cNvSpPr txBox="1">
                <a:spLocks noChangeArrowheads="1"/>
              </p:cNvSpPr>
              <p:nvPr/>
            </p:nvSpPr>
            <p:spPr bwMode="auto">
              <a:xfrm>
                <a:off x="2537" y="1617"/>
                <a:ext cx="346" cy="121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dirty="0">
                    <a:latin typeface="Times New Roman" pitchFamily="18" charset="0"/>
                  </a:rPr>
                  <a:t>磁 盘 控 制 器</a:t>
                </a:r>
              </a:p>
            </p:txBody>
          </p:sp>
          <p:sp>
            <p:nvSpPr>
              <p:cNvPr id="147481" name="Rectangle 10"/>
              <p:cNvSpPr>
                <a:spLocks noChangeArrowheads="1"/>
              </p:cNvSpPr>
              <p:nvPr/>
            </p:nvSpPr>
            <p:spPr bwMode="auto">
              <a:xfrm>
                <a:off x="2448" y="1536"/>
                <a:ext cx="480" cy="139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47468" name="Group 11"/>
            <p:cNvGrpSpPr>
              <a:grpSpLocks/>
            </p:cNvGrpSpPr>
            <p:nvPr/>
          </p:nvGrpSpPr>
          <p:grpSpPr bwMode="auto">
            <a:xfrm>
              <a:off x="2992" y="2544"/>
              <a:ext cx="480" cy="1392"/>
              <a:chOff x="3216" y="1536"/>
              <a:chExt cx="480" cy="1392"/>
            </a:xfrm>
          </p:grpSpPr>
          <p:sp>
            <p:nvSpPr>
              <p:cNvPr id="147478" name="Text Box 12"/>
              <p:cNvSpPr txBox="1">
                <a:spLocks noChangeArrowheads="1"/>
              </p:cNvSpPr>
              <p:nvPr/>
            </p:nvSpPr>
            <p:spPr bwMode="auto">
              <a:xfrm>
                <a:off x="3305" y="1617"/>
                <a:ext cx="346" cy="1215"/>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磁 盘 驱 动 器</a:t>
                </a:r>
              </a:p>
            </p:txBody>
          </p:sp>
          <p:sp>
            <p:nvSpPr>
              <p:cNvPr id="147479" name="Rectangle 13"/>
              <p:cNvSpPr>
                <a:spLocks noChangeArrowheads="1"/>
              </p:cNvSpPr>
              <p:nvPr/>
            </p:nvSpPr>
            <p:spPr bwMode="auto">
              <a:xfrm>
                <a:off x="3216" y="1536"/>
                <a:ext cx="480" cy="139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grpSp>
          <p:nvGrpSpPr>
            <p:cNvPr id="147469" name="Group 14"/>
            <p:cNvGrpSpPr>
              <a:grpSpLocks/>
            </p:cNvGrpSpPr>
            <p:nvPr/>
          </p:nvGrpSpPr>
          <p:grpSpPr bwMode="auto">
            <a:xfrm>
              <a:off x="3936" y="2544"/>
              <a:ext cx="480" cy="1392"/>
              <a:chOff x="3936" y="1536"/>
              <a:chExt cx="480" cy="1392"/>
            </a:xfrm>
          </p:grpSpPr>
          <p:sp>
            <p:nvSpPr>
              <p:cNvPr id="147476" name="Rectangle 15"/>
              <p:cNvSpPr>
                <a:spLocks noChangeArrowheads="1"/>
              </p:cNvSpPr>
              <p:nvPr/>
            </p:nvSpPr>
            <p:spPr bwMode="auto">
              <a:xfrm>
                <a:off x="3936" y="1536"/>
                <a:ext cx="480" cy="139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47477" name="Text Box 16"/>
              <p:cNvSpPr txBox="1">
                <a:spLocks noChangeArrowheads="1"/>
              </p:cNvSpPr>
              <p:nvPr/>
            </p:nvSpPr>
            <p:spPr bwMode="auto">
              <a:xfrm>
                <a:off x="3984" y="1824"/>
                <a:ext cx="346" cy="78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盘       片</a:t>
                </a:r>
              </a:p>
            </p:txBody>
          </p:sp>
        </p:grpSp>
        <p:grpSp>
          <p:nvGrpSpPr>
            <p:cNvPr id="147470" name="Group 17"/>
            <p:cNvGrpSpPr>
              <a:grpSpLocks/>
            </p:cNvGrpSpPr>
            <p:nvPr/>
          </p:nvGrpSpPr>
          <p:grpSpPr bwMode="auto">
            <a:xfrm>
              <a:off x="1104" y="2544"/>
              <a:ext cx="480" cy="1392"/>
              <a:chOff x="1104" y="1536"/>
              <a:chExt cx="480" cy="1392"/>
            </a:xfrm>
          </p:grpSpPr>
          <p:sp>
            <p:nvSpPr>
              <p:cNvPr id="147474" name="Rectangle 18"/>
              <p:cNvSpPr>
                <a:spLocks noChangeArrowheads="1"/>
              </p:cNvSpPr>
              <p:nvPr/>
            </p:nvSpPr>
            <p:spPr bwMode="auto">
              <a:xfrm>
                <a:off x="1104" y="1536"/>
                <a:ext cx="480" cy="1392"/>
              </a:xfrm>
              <a:prstGeom prst="rect">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47475" name="Text Box 19"/>
              <p:cNvSpPr txBox="1">
                <a:spLocks noChangeArrowheads="1"/>
              </p:cNvSpPr>
              <p:nvPr/>
            </p:nvSpPr>
            <p:spPr bwMode="auto">
              <a:xfrm>
                <a:off x="1152" y="1824"/>
                <a:ext cx="346" cy="780"/>
              </a:xfrm>
              <a:prstGeom prst="rect">
                <a:avLst/>
              </a:prstGeom>
              <a:noFill/>
              <a:ln w="9525">
                <a:noFill/>
                <a:miter lim="800000"/>
                <a:headEnd/>
                <a:tailEnd/>
              </a:ln>
            </p:spPr>
            <p:txBody>
              <a:bodyPr vert="eaVert" wrap="none">
                <a:spAutoFit/>
              </a:bodyPr>
              <a:lstStyle/>
              <a:p>
                <a:pPr algn="l" eaLnBrk="1" hangingPunct="1">
                  <a:spcBef>
                    <a:spcPct val="0"/>
                  </a:spcBef>
                  <a:buClrTx/>
                  <a:buSzTx/>
                  <a:buFontTx/>
                  <a:buNone/>
                </a:pPr>
                <a:r>
                  <a:rPr lang="zh-CN" altLang="en-US" sz="2400">
                    <a:latin typeface="Times New Roman" pitchFamily="18" charset="0"/>
                  </a:rPr>
                  <a:t>主       机</a:t>
                </a:r>
              </a:p>
            </p:txBody>
          </p:sp>
        </p:grpSp>
        <p:sp>
          <p:nvSpPr>
            <p:cNvPr id="147471" name="AutoShape 20"/>
            <p:cNvSpPr>
              <a:spLocks noChangeArrowheads="1"/>
            </p:cNvSpPr>
            <p:nvPr/>
          </p:nvSpPr>
          <p:spPr bwMode="auto">
            <a:xfrm>
              <a:off x="1584" y="3120"/>
              <a:ext cx="458" cy="240"/>
            </a:xfrm>
            <a:prstGeom prst="leftRightArrow">
              <a:avLst>
                <a:gd name="adj1" fmla="val 40000"/>
                <a:gd name="adj2" fmla="val 38167"/>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47472" name="AutoShape 21"/>
            <p:cNvSpPr>
              <a:spLocks noChangeArrowheads="1"/>
            </p:cNvSpPr>
            <p:nvPr/>
          </p:nvSpPr>
          <p:spPr bwMode="auto">
            <a:xfrm>
              <a:off x="2518" y="3120"/>
              <a:ext cx="458" cy="240"/>
            </a:xfrm>
            <a:prstGeom prst="leftRightArrow">
              <a:avLst>
                <a:gd name="adj1" fmla="val 40000"/>
                <a:gd name="adj2" fmla="val 38167"/>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47473" name="AutoShape 22"/>
            <p:cNvSpPr>
              <a:spLocks noChangeArrowheads="1"/>
            </p:cNvSpPr>
            <p:nvPr/>
          </p:nvSpPr>
          <p:spPr bwMode="auto">
            <a:xfrm>
              <a:off x="3478" y="3120"/>
              <a:ext cx="458" cy="240"/>
            </a:xfrm>
            <a:prstGeom prst="leftRightArrow">
              <a:avLst>
                <a:gd name="adj1" fmla="val 40000"/>
                <a:gd name="adj2" fmla="val 38167"/>
              </a:avLst>
            </a:prstGeom>
            <a:noFill/>
            <a:ln w="38100">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sp>
        <p:nvSpPr>
          <p:cNvPr id="302103" name="Rectangle 23"/>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147466" name="AutoShape 24">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2083"/>
                                        </p:tgtEl>
                                        <p:attrNameLst>
                                          <p:attrName>style.visibility</p:attrName>
                                        </p:attrNameLst>
                                      </p:cBhvr>
                                      <p:to>
                                        <p:strVal val="visible"/>
                                      </p:to>
                                    </p:set>
                                    <p:animEffect transition="in" filter="blinds(horizontal)">
                                      <p:cBhvr>
                                        <p:cTn id="7" dur="500"/>
                                        <p:tgtEl>
                                          <p:spTgt spid="30208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2084"/>
                                        </p:tgtEl>
                                        <p:attrNameLst>
                                          <p:attrName>style.visibility</p:attrName>
                                        </p:attrNameLst>
                                      </p:cBhvr>
                                      <p:to>
                                        <p:strVal val="visible"/>
                                      </p:to>
                                    </p:set>
                                    <p:animEffect transition="in" filter="blinds(horizontal)">
                                      <p:cBhvr>
                                        <p:cTn id="12" dur="500"/>
                                        <p:tgtEl>
                                          <p:spTgt spid="30208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2085"/>
                                        </p:tgtEl>
                                        <p:attrNameLst>
                                          <p:attrName>style.visibility</p:attrName>
                                        </p:attrNameLst>
                                      </p:cBhvr>
                                      <p:to>
                                        <p:strVal val="visible"/>
                                      </p:to>
                                    </p:set>
                                    <p:animEffect transition="in" filter="blinds(horizontal)">
                                      <p:cBhvr>
                                        <p:cTn id="17" dur="500"/>
                                        <p:tgtEl>
                                          <p:spTgt spid="30208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2086"/>
                                        </p:tgtEl>
                                        <p:attrNameLst>
                                          <p:attrName>style.visibility</p:attrName>
                                        </p:attrNameLst>
                                      </p:cBhvr>
                                      <p:to>
                                        <p:strVal val="visible"/>
                                      </p:to>
                                    </p:set>
                                    <p:animEffect transition="in" filter="blinds(horizontal)">
                                      <p:cBhvr>
                                        <p:cTn id="22" dur="500"/>
                                        <p:tgtEl>
                                          <p:spTgt spid="30208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autoUpdateAnimBg="0"/>
      <p:bldP spid="302084" grpId="0" autoUpdateAnimBg="0"/>
      <p:bldP spid="302085" grpId="0" autoUpdateAnimBg="0"/>
      <p:bldP spid="302086" grpId="0" autoUpdateAnimBg="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灯片编号占位符 4"/>
          <p:cNvSpPr>
            <a:spLocks noGrp="1"/>
          </p:cNvSpPr>
          <p:nvPr>
            <p:ph type="sldNum" sz="quarter" idx="10"/>
          </p:nvPr>
        </p:nvSpPr>
        <p:spPr bwMode="auto">
          <a:noFill/>
          <a:ln>
            <a:miter lim="800000"/>
            <a:headEnd/>
            <a:tailEnd/>
          </a:ln>
        </p:spPr>
        <p:txBody>
          <a:bodyPr/>
          <a:lstStyle/>
          <a:p>
            <a:fld id="{19752A76-91F5-4302-9123-34AF6AF3A1FB}" type="slidenum">
              <a:rPr lang="zh-CN" altLang="en-US" smtClean="0"/>
              <a:pPr/>
              <a:t>149</a:t>
            </a:fld>
            <a:endParaRPr lang="en-US" altLang="zh-CN"/>
          </a:p>
        </p:txBody>
      </p:sp>
      <p:sp>
        <p:nvSpPr>
          <p:cNvPr id="148483" name="Rectangle 2"/>
          <p:cNvSpPr>
            <a:spLocks noGrp="1"/>
          </p:cNvSpPr>
          <p:nvPr>
            <p:ph type="title"/>
          </p:nvPr>
        </p:nvSpPr>
        <p:spPr/>
        <p:txBody>
          <a:bodyPr/>
          <a:lstStyle/>
          <a:p>
            <a:pPr algn="l"/>
            <a:r>
              <a:rPr lang="zh-CN" altLang="en-US">
                <a:ea typeface="宋体" pitchFamily="2" charset="-122"/>
              </a:rPr>
              <a:t>扇区 与</a:t>
            </a:r>
            <a:r>
              <a:rPr lang="en-US" altLang="zh-CN">
                <a:ea typeface="宋体" pitchFamily="2" charset="-122"/>
              </a:rPr>
              <a:t> </a:t>
            </a:r>
            <a:r>
              <a:rPr lang="zh-CN" altLang="en-US">
                <a:ea typeface="宋体" pitchFamily="2" charset="-122"/>
              </a:rPr>
              <a:t>磁道</a:t>
            </a:r>
          </a:p>
        </p:txBody>
      </p:sp>
      <p:pic>
        <p:nvPicPr>
          <p:cNvPr id="148484" name="Picture 3" descr="platter"/>
          <p:cNvPicPr>
            <a:picLocks noChangeAspect="1" noChangeArrowheads="1"/>
          </p:cNvPicPr>
          <p:nvPr/>
        </p:nvPicPr>
        <p:blipFill>
          <a:blip r:embed="rId3" cstate="print"/>
          <a:srcRect/>
          <a:stretch>
            <a:fillRect/>
          </a:stretch>
        </p:blipFill>
        <p:spPr bwMode="auto">
          <a:xfrm>
            <a:off x="1042988" y="2635250"/>
            <a:ext cx="3138487" cy="3127375"/>
          </a:xfrm>
          <a:prstGeom prst="rect">
            <a:avLst/>
          </a:prstGeom>
          <a:noFill/>
          <a:ln w="9525">
            <a:noFill/>
            <a:miter lim="800000"/>
            <a:headEnd/>
            <a:tailEnd/>
          </a:ln>
        </p:spPr>
      </p:pic>
      <p:sp>
        <p:nvSpPr>
          <p:cNvPr id="148485" name="Line 4"/>
          <p:cNvSpPr>
            <a:spLocks noChangeShapeType="1"/>
          </p:cNvSpPr>
          <p:nvPr/>
        </p:nvSpPr>
        <p:spPr bwMode="auto">
          <a:xfrm flipH="1">
            <a:off x="3241675" y="2470150"/>
            <a:ext cx="323850" cy="447675"/>
          </a:xfrm>
          <a:prstGeom prst="line">
            <a:avLst/>
          </a:prstGeom>
          <a:noFill/>
          <a:ln w="9525">
            <a:solidFill>
              <a:srgbClr val="080808"/>
            </a:solidFill>
            <a:round/>
            <a:headEnd/>
            <a:tailEnd type="triangle" w="med" len="lg"/>
          </a:ln>
        </p:spPr>
        <p:txBody>
          <a:bodyPr lIns="0" tIns="0" rIns="0" bIns="0"/>
          <a:lstStyle/>
          <a:p>
            <a:endParaRPr lang="zh-CN" altLang="en-US"/>
          </a:p>
        </p:txBody>
      </p:sp>
      <p:sp>
        <p:nvSpPr>
          <p:cNvPr id="148486" name="Line 5"/>
          <p:cNvSpPr>
            <a:spLocks noChangeShapeType="1"/>
          </p:cNvSpPr>
          <p:nvPr/>
        </p:nvSpPr>
        <p:spPr bwMode="auto">
          <a:xfrm>
            <a:off x="3562350" y="2470150"/>
            <a:ext cx="390525" cy="0"/>
          </a:xfrm>
          <a:prstGeom prst="line">
            <a:avLst/>
          </a:prstGeom>
          <a:noFill/>
          <a:ln w="9525">
            <a:solidFill>
              <a:srgbClr val="080808"/>
            </a:solidFill>
            <a:round/>
            <a:headEnd/>
            <a:tailEnd type="none" w="lg" len="med"/>
          </a:ln>
        </p:spPr>
        <p:txBody>
          <a:bodyPr lIns="0" tIns="0" rIns="0" bIns="0"/>
          <a:lstStyle/>
          <a:p>
            <a:endParaRPr lang="zh-CN" altLang="en-US"/>
          </a:p>
        </p:txBody>
      </p:sp>
      <p:sp>
        <p:nvSpPr>
          <p:cNvPr id="148487" name="Text Box 6"/>
          <p:cNvSpPr txBox="1">
            <a:spLocks noChangeArrowheads="1"/>
          </p:cNvSpPr>
          <p:nvPr/>
        </p:nvSpPr>
        <p:spPr bwMode="auto">
          <a:xfrm>
            <a:off x="4006850" y="2333625"/>
            <a:ext cx="1536700" cy="304800"/>
          </a:xfrm>
          <a:prstGeom prst="rect">
            <a:avLst/>
          </a:prstGeom>
          <a:noFill/>
          <a:ln w="25400" algn="ctr">
            <a:noFill/>
            <a:miter lim="800000"/>
            <a:headEnd/>
            <a:tailEnd type="none" w="lg" len="med"/>
          </a:ln>
        </p:spPr>
        <p:txBody>
          <a:bodyPr lIns="0" tIns="0" rIns="0" bIns="0">
            <a:spAutoFit/>
          </a:bodyPr>
          <a:lstStyle/>
          <a:p>
            <a:pPr marL="354013" indent="-354013" algn="l" defTabSz="941388" eaLnBrk="1" hangingPunct="1">
              <a:spcBef>
                <a:spcPct val="50000"/>
              </a:spcBef>
              <a:buClr>
                <a:srgbClr val="003580"/>
              </a:buClr>
              <a:buSzTx/>
            </a:pPr>
            <a:r>
              <a:rPr kumimoji="0" lang="en-US" altLang="zh-CN" sz="2000">
                <a:solidFill>
                  <a:srgbClr val="080808"/>
                </a:solidFill>
                <a:latin typeface="Arial" charset="0"/>
                <a:cs typeface="Arial" charset="0"/>
              </a:rPr>
              <a:t>Sector</a:t>
            </a:r>
            <a:r>
              <a:rPr kumimoji="0" lang="zh-CN" altLang="en-US" sz="2000">
                <a:solidFill>
                  <a:srgbClr val="080808"/>
                </a:solidFill>
                <a:latin typeface="Arial" charset="0"/>
                <a:cs typeface="Arial" charset="0"/>
              </a:rPr>
              <a:t>扇区</a:t>
            </a:r>
          </a:p>
        </p:txBody>
      </p:sp>
      <p:sp>
        <p:nvSpPr>
          <p:cNvPr id="148488" name="Text Box 7"/>
          <p:cNvSpPr txBox="1">
            <a:spLocks noChangeArrowheads="1"/>
          </p:cNvSpPr>
          <p:nvPr/>
        </p:nvSpPr>
        <p:spPr bwMode="auto">
          <a:xfrm>
            <a:off x="4178300" y="5345113"/>
            <a:ext cx="1365250" cy="304800"/>
          </a:xfrm>
          <a:prstGeom prst="rect">
            <a:avLst/>
          </a:prstGeom>
          <a:noFill/>
          <a:ln w="25400" algn="ctr">
            <a:noFill/>
            <a:miter lim="800000"/>
            <a:headEnd/>
            <a:tailEnd type="none" w="lg" len="med"/>
          </a:ln>
        </p:spPr>
        <p:txBody>
          <a:bodyPr lIns="0" tIns="0" rIns="0" bIns="0">
            <a:spAutoFit/>
          </a:bodyPr>
          <a:lstStyle/>
          <a:p>
            <a:pPr marL="354013" indent="-354013" algn="l" defTabSz="941388" eaLnBrk="1" hangingPunct="1">
              <a:spcBef>
                <a:spcPct val="50000"/>
              </a:spcBef>
              <a:buClr>
                <a:srgbClr val="003580"/>
              </a:buClr>
              <a:buSzTx/>
            </a:pPr>
            <a:r>
              <a:rPr kumimoji="0" lang="en-US" altLang="zh-CN" sz="2000">
                <a:solidFill>
                  <a:srgbClr val="080808"/>
                </a:solidFill>
                <a:latin typeface="Arial" charset="0"/>
                <a:cs typeface="Arial" charset="0"/>
              </a:rPr>
              <a:t>Track</a:t>
            </a:r>
            <a:r>
              <a:rPr kumimoji="0" lang="zh-CN" altLang="en-US" sz="2000">
                <a:solidFill>
                  <a:srgbClr val="080808"/>
                </a:solidFill>
                <a:latin typeface="Arial" charset="0"/>
                <a:cs typeface="Arial" charset="0"/>
              </a:rPr>
              <a:t>磁道</a:t>
            </a:r>
          </a:p>
        </p:txBody>
      </p:sp>
      <p:sp>
        <p:nvSpPr>
          <p:cNvPr id="148489" name="Line 8"/>
          <p:cNvSpPr>
            <a:spLocks noChangeShapeType="1"/>
          </p:cNvSpPr>
          <p:nvPr/>
        </p:nvSpPr>
        <p:spPr bwMode="auto">
          <a:xfrm flipH="1" flipV="1">
            <a:off x="3289300" y="4927600"/>
            <a:ext cx="495300" cy="563563"/>
          </a:xfrm>
          <a:prstGeom prst="line">
            <a:avLst/>
          </a:prstGeom>
          <a:noFill/>
          <a:ln w="9525">
            <a:solidFill>
              <a:srgbClr val="080808"/>
            </a:solidFill>
            <a:round/>
            <a:headEnd/>
            <a:tailEnd type="triangle" w="med" len="lg"/>
          </a:ln>
        </p:spPr>
        <p:txBody>
          <a:bodyPr lIns="0" tIns="0" rIns="0" bIns="0"/>
          <a:lstStyle/>
          <a:p>
            <a:endParaRPr lang="zh-CN" altLang="en-US"/>
          </a:p>
        </p:txBody>
      </p:sp>
      <p:sp>
        <p:nvSpPr>
          <p:cNvPr id="148490" name="Line 9"/>
          <p:cNvSpPr>
            <a:spLocks noChangeShapeType="1"/>
          </p:cNvSpPr>
          <p:nvPr/>
        </p:nvSpPr>
        <p:spPr bwMode="auto">
          <a:xfrm>
            <a:off x="3781425" y="5494338"/>
            <a:ext cx="273050" cy="0"/>
          </a:xfrm>
          <a:prstGeom prst="line">
            <a:avLst/>
          </a:prstGeom>
          <a:noFill/>
          <a:ln w="9525">
            <a:solidFill>
              <a:srgbClr val="080808"/>
            </a:solidFill>
            <a:round/>
            <a:headEnd/>
            <a:tailEnd type="none" w="lg" len="med"/>
          </a:ln>
        </p:spPr>
        <p:txBody>
          <a:bodyPr lIns="0" tIns="0" rIns="0" bIns="0"/>
          <a:lstStyle/>
          <a:p>
            <a:endParaRPr lang="zh-CN" altLang="en-US"/>
          </a:p>
        </p:txBody>
      </p:sp>
      <p:sp>
        <p:nvSpPr>
          <p:cNvPr id="148491" name="Text Box 10"/>
          <p:cNvSpPr txBox="1">
            <a:spLocks noChangeArrowheads="1"/>
          </p:cNvSpPr>
          <p:nvPr/>
        </p:nvSpPr>
        <p:spPr bwMode="auto">
          <a:xfrm>
            <a:off x="2301875" y="5964238"/>
            <a:ext cx="1514475" cy="304800"/>
          </a:xfrm>
          <a:prstGeom prst="rect">
            <a:avLst/>
          </a:prstGeom>
          <a:noFill/>
          <a:ln w="25400" algn="ctr">
            <a:noFill/>
            <a:miter lim="800000"/>
            <a:headEnd/>
            <a:tailEnd type="none" w="lg" len="med"/>
          </a:ln>
        </p:spPr>
        <p:txBody>
          <a:bodyPr lIns="0" tIns="0" rIns="0" bIns="0">
            <a:spAutoFit/>
          </a:bodyPr>
          <a:lstStyle/>
          <a:p>
            <a:pPr marL="354013" indent="-354013" algn="l" defTabSz="941388" eaLnBrk="1" hangingPunct="1">
              <a:spcBef>
                <a:spcPct val="50000"/>
              </a:spcBef>
              <a:buClr>
                <a:srgbClr val="003580"/>
              </a:buClr>
              <a:buSzTx/>
            </a:pPr>
            <a:r>
              <a:rPr kumimoji="0" lang="en-US" altLang="zh-CN" sz="2000">
                <a:solidFill>
                  <a:srgbClr val="3A7A77"/>
                </a:solidFill>
                <a:latin typeface="Arial" charset="0"/>
                <a:cs typeface="Arial" charset="0"/>
              </a:rPr>
              <a:t>Platter</a:t>
            </a:r>
            <a:r>
              <a:rPr kumimoji="0" lang="zh-CN" altLang="en-US" sz="2000">
                <a:solidFill>
                  <a:srgbClr val="3A7A77"/>
                </a:solidFill>
                <a:latin typeface="Arial" charset="0"/>
                <a:cs typeface="Arial" charset="0"/>
              </a:rPr>
              <a:t>盘面</a:t>
            </a:r>
          </a:p>
        </p:txBody>
      </p:sp>
      <p:sp>
        <p:nvSpPr>
          <p:cNvPr id="855051" name="Text Box 11"/>
          <p:cNvSpPr txBox="1">
            <a:spLocks noChangeArrowheads="1"/>
          </p:cNvSpPr>
          <p:nvPr/>
        </p:nvSpPr>
        <p:spPr bwMode="auto">
          <a:xfrm>
            <a:off x="4211638" y="5722938"/>
            <a:ext cx="3744912" cy="9461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CC"/>
                </a:solidFill>
                <a:ea typeface="黑体" pitchFamily="2" charset="-122"/>
              </a:rPr>
              <a:t>磁道：</a:t>
            </a:r>
            <a:r>
              <a:rPr lang="zh-CN" altLang="en-US" sz="2800">
                <a:ea typeface="黑体" pitchFamily="2" charset="-122"/>
              </a:rPr>
              <a:t>盘片旋转一周，磁头的作用区域。</a:t>
            </a:r>
            <a:endParaRPr lang="zh-CN" altLang="en-US" sz="2800">
              <a:solidFill>
                <a:srgbClr val="0000CC"/>
              </a:solidFill>
              <a:ea typeface="黑体" pitchFamily="2" charset="-122"/>
            </a:endParaRPr>
          </a:p>
        </p:txBody>
      </p:sp>
      <p:sp>
        <p:nvSpPr>
          <p:cNvPr id="855052" name="Text Box 12"/>
          <p:cNvSpPr txBox="1">
            <a:spLocks noChangeArrowheads="1"/>
          </p:cNvSpPr>
          <p:nvPr/>
        </p:nvSpPr>
        <p:spPr bwMode="auto">
          <a:xfrm>
            <a:off x="4356100" y="2770188"/>
            <a:ext cx="3960813" cy="946150"/>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CC"/>
                </a:solidFill>
                <a:ea typeface="黑体" pitchFamily="2" charset="-122"/>
              </a:rPr>
              <a:t>扇区：</a:t>
            </a:r>
            <a:r>
              <a:rPr lang="zh-CN" altLang="en-US" sz="2800">
                <a:ea typeface="黑体" pitchFamily="2" charset="-122"/>
              </a:rPr>
              <a:t>磁道上长度相同的区段。</a:t>
            </a:r>
            <a:r>
              <a:rPr lang="zh-CN" altLang="en-US" sz="2800">
                <a:solidFill>
                  <a:srgbClr val="0000CC"/>
                </a:solidFill>
                <a:ea typeface="黑体" pitchFamily="2" charset="-122"/>
              </a:rPr>
              <a:t>存放数据块。 </a:t>
            </a:r>
          </a:p>
        </p:txBody>
      </p:sp>
      <p:sp>
        <p:nvSpPr>
          <p:cNvPr id="855053" name="Text Box 13"/>
          <p:cNvSpPr txBox="1">
            <a:spLocks noChangeArrowheads="1"/>
          </p:cNvSpPr>
          <p:nvPr/>
        </p:nvSpPr>
        <p:spPr bwMode="auto">
          <a:xfrm>
            <a:off x="971550" y="1268413"/>
            <a:ext cx="6300788" cy="519112"/>
          </a:xfrm>
          <a:prstGeom prst="rect">
            <a:avLst/>
          </a:prstGeom>
          <a:noFill/>
          <a:ln w="9525">
            <a:noFill/>
            <a:miter lim="800000"/>
            <a:headEnd/>
            <a:tailEnd/>
          </a:ln>
        </p:spPr>
        <p:txBody>
          <a:bodyPr>
            <a:spAutoFit/>
          </a:bodyPr>
          <a:lstStyle/>
          <a:p>
            <a:pPr algn="l" eaLnBrk="1" hangingPunct="1">
              <a:spcBef>
                <a:spcPct val="50000"/>
              </a:spcBef>
              <a:buClrTx/>
              <a:buSzTx/>
              <a:buFontTx/>
              <a:buNone/>
            </a:pPr>
            <a:r>
              <a:rPr lang="zh-CN" altLang="en-US" sz="2800">
                <a:solidFill>
                  <a:srgbClr val="0000CC"/>
                </a:solidFill>
                <a:ea typeface="黑体" pitchFamily="2" charset="-122"/>
              </a:rPr>
              <a:t>盘片：</a:t>
            </a:r>
            <a:r>
              <a:rPr lang="zh-CN" altLang="en-US" sz="2800">
                <a:ea typeface="黑体" pitchFamily="2" charset="-122"/>
              </a:rPr>
              <a:t>单片，双面记录。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55051"/>
                                        </p:tgtEl>
                                        <p:attrNameLst>
                                          <p:attrName>style.visibility</p:attrName>
                                        </p:attrNameLst>
                                      </p:cBhvr>
                                      <p:to>
                                        <p:strVal val="visible"/>
                                      </p:to>
                                    </p:set>
                                    <p:animEffect transition="in" filter="dissolve">
                                      <p:cBhvr>
                                        <p:cTn id="7" dur="500"/>
                                        <p:tgtEl>
                                          <p:spTgt spid="8550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55052"/>
                                        </p:tgtEl>
                                        <p:attrNameLst>
                                          <p:attrName>style.visibility</p:attrName>
                                        </p:attrNameLst>
                                      </p:cBhvr>
                                      <p:to>
                                        <p:strVal val="visible"/>
                                      </p:to>
                                    </p:set>
                                    <p:animEffect transition="in" filter="dissolve">
                                      <p:cBhvr>
                                        <p:cTn id="12" dur="500"/>
                                        <p:tgtEl>
                                          <p:spTgt spid="8550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55053"/>
                                        </p:tgtEl>
                                        <p:attrNameLst>
                                          <p:attrName>style.visibility</p:attrName>
                                        </p:attrNameLst>
                                      </p:cBhvr>
                                      <p:to>
                                        <p:strVal val="visible"/>
                                      </p:to>
                                    </p:set>
                                    <p:animEffect transition="in" filter="dissolve">
                                      <p:cBhvr>
                                        <p:cTn id="17" dur="500"/>
                                        <p:tgtEl>
                                          <p:spTgt spid="855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5051" grpId="0" autoUpdateAnimBg="0"/>
      <p:bldP spid="855052" grpId="0" autoUpdateAnimBg="0"/>
      <p:bldP spid="855053" grpId="0" autoUpdateAnimBg="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灯片编号占位符 3"/>
          <p:cNvSpPr>
            <a:spLocks noGrp="1"/>
          </p:cNvSpPr>
          <p:nvPr>
            <p:ph type="sldNum" sz="quarter" idx="10"/>
          </p:nvPr>
        </p:nvSpPr>
        <p:spPr bwMode="auto">
          <a:noFill/>
          <a:ln>
            <a:miter lim="800000"/>
            <a:headEnd/>
            <a:tailEnd/>
          </a:ln>
        </p:spPr>
        <p:txBody>
          <a:bodyPr/>
          <a:lstStyle/>
          <a:p>
            <a:fld id="{5E592DA6-69D0-425C-B697-95D888D89B8D}" type="slidenum">
              <a:rPr lang="zh-CN" altLang="en-US" smtClean="0"/>
              <a:pPr/>
              <a:t>150</a:t>
            </a:fld>
            <a:endParaRPr lang="en-US" altLang="zh-CN"/>
          </a:p>
        </p:txBody>
      </p:sp>
      <p:sp>
        <p:nvSpPr>
          <p:cNvPr id="149507" name="Rectangle 2"/>
          <p:cNvSpPr>
            <a:spLocks noGrp="1" noChangeArrowheads="1"/>
          </p:cNvSpPr>
          <p:nvPr>
            <p:ph type="title"/>
          </p:nvPr>
        </p:nvSpPr>
        <p:spPr>
          <a:xfrm>
            <a:off x="468313" y="255588"/>
            <a:ext cx="3722687" cy="725487"/>
          </a:xfrm>
          <a:noFill/>
        </p:spPr>
        <p:txBody>
          <a:bodyPr/>
          <a:lstStyle/>
          <a:p>
            <a:pPr algn="l"/>
            <a:r>
              <a:rPr lang="zh-CN" altLang="en-US" sz="3600" b="0"/>
              <a:t>磁盘存储器</a:t>
            </a:r>
          </a:p>
        </p:txBody>
      </p:sp>
      <p:sp>
        <p:nvSpPr>
          <p:cNvPr id="149508" name="Line 3"/>
          <p:cNvSpPr>
            <a:spLocks noChangeShapeType="1"/>
          </p:cNvSpPr>
          <p:nvPr/>
        </p:nvSpPr>
        <p:spPr bwMode="auto">
          <a:xfrm>
            <a:off x="250825" y="939800"/>
            <a:ext cx="3025775" cy="0"/>
          </a:xfrm>
          <a:prstGeom prst="line">
            <a:avLst/>
          </a:prstGeom>
          <a:noFill/>
          <a:ln w="9525">
            <a:solidFill>
              <a:srgbClr val="66FF33"/>
            </a:solidFill>
            <a:round/>
            <a:headEnd/>
            <a:tailEnd/>
          </a:ln>
        </p:spPr>
        <p:txBody>
          <a:bodyPr/>
          <a:lstStyle/>
          <a:p>
            <a:endParaRPr lang="zh-CN" altLang="en-US"/>
          </a:p>
        </p:txBody>
      </p:sp>
      <p:sp>
        <p:nvSpPr>
          <p:cNvPr id="149509" name="Line 4"/>
          <p:cNvSpPr>
            <a:spLocks noChangeShapeType="1"/>
          </p:cNvSpPr>
          <p:nvPr/>
        </p:nvSpPr>
        <p:spPr bwMode="auto">
          <a:xfrm flipV="1">
            <a:off x="468313" y="188913"/>
            <a:ext cx="0" cy="863600"/>
          </a:xfrm>
          <a:prstGeom prst="line">
            <a:avLst/>
          </a:prstGeom>
          <a:noFill/>
          <a:ln w="9525">
            <a:solidFill>
              <a:srgbClr val="66FF33"/>
            </a:solidFill>
            <a:round/>
            <a:headEnd/>
            <a:tailEnd/>
          </a:ln>
        </p:spPr>
        <p:txBody>
          <a:bodyPr/>
          <a:lstStyle/>
          <a:p>
            <a:endParaRPr lang="zh-CN" altLang="en-US"/>
          </a:p>
        </p:txBody>
      </p:sp>
      <p:pic>
        <p:nvPicPr>
          <p:cNvPr id="149510" name="Picture 5" descr="Al Shugart 1930-2006"/>
          <p:cNvPicPr>
            <a:picLocks noChangeAspect="1" noChangeArrowheads="1"/>
          </p:cNvPicPr>
          <p:nvPr/>
        </p:nvPicPr>
        <p:blipFill>
          <a:blip r:embed="rId2" cstate="print"/>
          <a:srcRect l="920" t="778" r="1840" b="1558"/>
          <a:stretch>
            <a:fillRect/>
          </a:stretch>
        </p:blipFill>
        <p:spPr bwMode="auto">
          <a:xfrm>
            <a:off x="6096000" y="457200"/>
            <a:ext cx="2852738" cy="3386138"/>
          </a:xfrm>
          <a:prstGeom prst="rect">
            <a:avLst/>
          </a:prstGeom>
          <a:noFill/>
          <a:ln w="9525">
            <a:noFill/>
            <a:miter lim="800000"/>
            <a:headEnd/>
            <a:tailEnd/>
          </a:ln>
        </p:spPr>
      </p:pic>
      <p:sp>
        <p:nvSpPr>
          <p:cNvPr id="149511" name="Text Box 6"/>
          <p:cNvSpPr txBox="1">
            <a:spLocks noChangeArrowheads="1"/>
          </p:cNvSpPr>
          <p:nvPr/>
        </p:nvSpPr>
        <p:spPr bwMode="auto">
          <a:xfrm>
            <a:off x="152400" y="949325"/>
            <a:ext cx="5867400" cy="3394075"/>
          </a:xfrm>
          <a:prstGeom prst="rect">
            <a:avLst/>
          </a:prstGeom>
          <a:noFill/>
          <a:ln w="9525" algn="ctr">
            <a:noFill/>
            <a:miter lim="800000"/>
            <a:headEnd/>
            <a:tailEnd/>
          </a:ln>
        </p:spPr>
        <p:txBody>
          <a:bodyPr>
            <a:spAutoFit/>
          </a:bodyPr>
          <a:lstStyle/>
          <a:p>
            <a:pPr algn="l" eaLnBrk="1" hangingPunct="1">
              <a:lnSpc>
                <a:spcPct val="150000"/>
              </a:lnSpc>
              <a:spcBef>
                <a:spcPct val="0"/>
              </a:spcBef>
              <a:buClrTx/>
              <a:buSzTx/>
              <a:buFontTx/>
              <a:buNone/>
            </a:pPr>
            <a:r>
              <a:rPr kumimoji="0" lang="zh-CN" altLang="en-US">
                <a:latin typeface="华文仿宋" pitchFamily="2" charset="-122"/>
                <a:ea typeface="华文仿宋" pitchFamily="2" charset="-122"/>
              </a:rPr>
              <a:t>        舒加特</a:t>
            </a:r>
            <a:r>
              <a:rPr kumimoji="0" lang="en-US" altLang="zh-CN">
                <a:latin typeface="华文仿宋" pitchFamily="2" charset="-122"/>
                <a:ea typeface="华文仿宋" pitchFamily="2" charset="-122"/>
              </a:rPr>
              <a:t>1930</a:t>
            </a:r>
            <a:r>
              <a:rPr kumimoji="0" lang="zh-CN" altLang="en-US">
                <a:latin typeface="华文仿宋" pitchFamily="2" charset="-122"/>
                <a:ea typeface="华文仿宋" pitchFamily="2" charset="-122"/>
              </a:rPr>
              <a:t>年</a:t>
            </a:r>
            <a:r>
              <a:rPr kumimoji="0" lang="en-US" altLang="zh-CN">
                <a:latin typeface="华文仿宋" pitchFamily="2" charset="-122"/>
                <a:ea typeface="华文仿宋" pitchFamily="2" charset="-122"/>
              </a:rPr>
              <a:t>9</a:t>
            </a:r>
            <a:r>
              <a:rPr kumimoji="0" lang="zh-CN" altLang="en-US">
                <a:latin typeface="华文仿宋" pitchFamily="2" charset="-122"/>
                <a:ea typeface="华文仿宋" pitchFamily="2" charset="-122"/>
              </a:rPr>
              <a:t>月</a:t>
            </a:r>
            <a:r>
              <a:rPr kumimoji="0" lang="en-US" altLang="zh-CN">
                <a:latin typeface="华文仿宋" pitchFamily="2" charset="-122"/>
                <a:ea typeface="华文仿宋" pitchFamily="2" charset="-122"/>
              </a:rPr>
              <a:t>27</a:t>
            </a:r>
            <a:r>
              <a:rPr kumimoji="0" lang="zh-CN" altLang="en-US">
                <a:latin typeface="华文仿宋" pitchFamily="2" charset="-122"/>
                <a:ea typeface="华文仿宋" pitchFamily="2" charset="-122"/>
              </a:rPr>
              <a:t>日出生于美国洛杉矶，</a:t>
            </a:r>
            <a:r>
              <a:rPr kumimoji="0" lang="en-US" altLang="zh-CN">
                <a:latin typeface="华文仿宋" pitchFamily="2" charset="-122"/>
                <a:ea typeface="华文仿宋" pitchFamily="2" charset="-122"/>
              </a:rPr>
              <a:t>1951</a:t>
            </a:r>
            <a:r>
              <a:rPr kumimoji="0" lang="zh-CN" altLang="en-US">
                <a:latin typeface="华文仿宋" pitchFamily="2" charset="-122"/>
                <a:ea typeface="华文仿宋" pitchFamily="2" charset="-122"/>
              </a:rPr>
              <a:t>年毕业于加州</a:t>
            </a:r>
            <a:r>
              <a:rPr kumimoji="0" lang="en-US" altLang="zh-CN">
                <a:latin typeface="华文仿宋" pitchFamily="2" charset="-122"/>
                <a:ea typeface="华文仿宋" pitchFamily="2" charset="-122"/>
              </a:rPr>
              <a:t>Redlands</a:t>
            </a:r>
            <a:r>
              <a:rPr kumimoji="0" lang="zh-CN" altLang="en-US">
                <a:latin typeface="华文仿宋" pitchFamily="2" charset="-122"/>
                <a:ea typeface="华文仿宋" pitchFamily="2" charset="-122"/>
              </a:rPr>
              <a:t>大学，同年加入</a:t>
            </a:r>
            <a:r>
              <a:rPr kumimoji="0" lang="en-US" altLang="zh-CN">
                <a:latin typeface="华文仿宋" pitchFamily="2" charset="-122"/>
                <a:ea typeface="华文仿宋" pitchFamily="2" charset="-122"/>
              </a:rPr>
              <a:t>IBM</a:t>
            </a:r>
            <a:r>
              <a:rPr kumimoji="0" lang="zh-CN" altLang="en-US">
                <a:latin typeface="华文仿宋" pitchFamily="2" charset="-122"/>
                <a:ea typeface="华文仿宋" pitchFamily="2" charset="-122"/>
              </a:rPr>
              <a:t>，担任</a:t>
            </a:r>
            <a:r>
              <a:rPr kumimoji="0" lang="en-US" altLang="zh-CN">
                <a:latin typeface="华文仿宋" pitchFamily="2" charset="-122"/>
                <a:ea typeface="华文仿宋" pitchFamily="2" charset="-122"/>
              </a:rPr>
              <a:t>FAE</a:t>
            </a:r>
            <a:r>
              <a:rPr kumimoji="0" lang="zh-CN" altLang="en-US">
                <a:latin typeface="华文仿宋" pitchFamily="2" charset="-122"/>
                <a:ea typeface="华文仿宋" pitchFamily="2" charset="-122"/>
              </a:rPr>
              <a:t>。在</a:t>
            </a:r>
            <a:r>
              <a:rPr kumimoji="0" lang="en-US" altLang="zh-CN">
                <a:latin typeface="华文仿宋" pitchFamily="2" charset="-122"/>
                <a:ea typeface="华文仿宋" pitchFamily="2" charset="-122"/>
              </a:rPr>
              <a:t>IBM</a:t>
            </a:r>
            <a:r>
              <a:rPr kumimoji="0" lang="zh-CN" altLang="en-US">
                <a:latin typeface="华文仿宋" pitchFamily="2" charset="-122"/>
                <a:ea typeface="华文仿宋" pitchFamily="2" charset="-122"/>
              </a:rPr>
              <a:t>任职期间，他成为约翰逊领导</a:t>
            </a:r>
            <a:r>
              <a:rPr kumimoji="0" lang="en-US" altLang="zh-CN">
                <a:latin typeface="华文仿宋" pitchFamily="2" charset="-122"/>
                <a:ea typeface="华文仿宋" pitchFamily="2" charset="-122"/>
              </a:rPr>
              <a:t>IBM</a:t>
            </a:r>
            <a:r>
              <a:rPr kumimoji="0" lang="zh-CN" altLang="en-US">
                <a:latin typeface="华文仿宋" pitchFamily="2" charset="-122"/>
                <a:ea typeface="华文仿宋" pitchFamily="2" charset="-122"/>
              </a:rPr>
              <a:t>圣何塞实验室的成员之一，并在硬盘研制的过程中做出突出贡献。</a:t>
            </a:r>
            <a:r>
              <a:rPr kumimoji="0" lang="en-US" altLang="zh-CN">
                <a:latin typeface="华文仿宋" pitchFamily="2" charset="-122"/>
                <a:ea typeface="华文仿宋" pitchFamily="2" charset="-122"/>
              </a:rPr>
              <a:t>1979</a:t>
            </a:r>
            <a:r>
              <a:rPr kumimoji="0" lang="zh-CN" altLang="en-US">
                <a:latin typeface="华文仿宋" pitchFamily="2" charset="-122"/>
                <a:ea typeface="华文仿宋" pitchFamily="2" charset="-122"/>
              </a:rPr>
              <a:t>年，舒加特创办了舒加特科技公司，并担任主席。</a:t>
            </a:r>
            <a:r>
              <a:rPr kumimoji="0" lang="en-US" altLang="zh-CN">
                <a:latin typeface="华文仿宋" pitchFamily="2" charset="-122"/>
                <a:ea typeface="华文仿宋" pitchFamily="2" charset="-122"/>
              </a:rPr>
              <a:t>1998</a:t>
            </a:r>
            <a:r>
              <a:rPr kumimoji="0" lang="zh-CN" altLang="en-US">
                <a:latin typeface="华文仿宋" pitchFamily="2" charset="-122"/>
                <a:ea typeface="华文仿宋" pitchFamily="2" charset="-122"/>
              </a:rPr>
              <a:t>年舒加特科技公司更名为希捷科技公司，舒加特也成为希捷的第一位</a:t>
            </a:r>
            <a:r>
              <a:rPr kumimoji="0" lang="en-US" altLang="zh-CN">
                <a:latin typeface="华文仿宋" pitchFamily="2" charset="-122"/>
                <a:ea typeface="华文仿宋" pitchFamily="2" charset="-122"/>
              </a:rPr>
              <a:t>CEO</a:t>
            </a:r>
            <a:r>
              <a:rPr kumimoji="0" lang="zh-CN" altLang="en-US">
                <a:latin typeface="华文仿宋" pitchFamily="2" charset="-122"/>
                <a:ea typeface="华文仿宋" pitchFamily="2" charset="-122"/>
              </a:rPr>
              <a:t>。他亲眼见证了自己所创办的公司一步步成长为世界上最大的硬盘企业。        </a:t>
            </a:r>
          </a:p>
        </p:txBody>
      </p:sp>
      <p:sp>
        <p:nvSpPr>
          <p:cNvPr id="149512" name="Text Box 7"/>
          <p:cNvSpPr txBox="1">
            <a:spLocks noChangeArrowheads="1"/>
          </p:cNvSpPr>
          <p:nvPr/>
        </p:nvSpPr>
        <p:spPr bwMode="auto">
          <a:xfrm>
            <a:off x="304800" y="4495800"/>
            <a:ext cx="8534400" cy="1743075"/>
          </a:xfrm>
          <a:prstGeom prst="rect">
            <a:avLst/>
          </a:prstGeom>
          <a:noFill/>
          <a:ln w="12700" cap="sq">
            <a:noFill/>
            <a:miter lim="800000"/>
            <a:headEnd type="none" w="sm" len="sm"/>
            <a:tailEnd type="none" w="sm" len="sm"/>
          </a:ln>
        </p:spPr>
        <p:txBody>
          <a:bodyPr>
            <a:spAutoFit/>
          </a:bodyPr>
          <a:lstStyle/>
          <a:p>
            <a:pPr algn="l" eaLnBrk="1" hangingPunct="1">
              <a:lnSpc>
                <a:spcPct val="150000"/>
              </a:lnSpc>
              <a:spcBef>
                <a:spcPct val="0"/>
              </a:spcBef>
              <a:buClrTx/>
              <a:buSzTx/>
              <a:buFontTx/>
              <a:buNone/>
            </a:pPr>
            <a:r>
              <a:rPr kumimoji="0" lang="zh-CN" altLang="en-US">
                <a:latin typeface="华文仿宋" pitchFamily="2" charset="-122"/>
                <a:ea typeface="华文仿宋" pitchFamily="2" charset="-122"/>
              </a:rPr>
              <a:t>        由于对硬盘业做出的突出贡献，舒加特被尊称为硬盘之父。希捷公司现任</a:t>
            </a:r>
            <a:r>
              <a:rPr kumimoji="0" lang="en-US" altLang="zh-CN">
                <a:latin typeface="华文仿宋" pitchFamily="2" charset="-122"/>
                <a:ea typeface="华文仿宋" pitchFamily="2" charset="-122"/>
              </a:rPr>
              <a:t>CEO Watkins</a:t>
            </a:r>
            <a:r>
              <a:rPr kumimoji="0" lang="zh-CN" altLang="en-US">
                <a:latin typeface="华文仿宋" pitchFamily="2" charset="-122"/>
                <a:ea typeface="华文仿宋" pitchFamily="2" charset="-122"/>
              </a:rPr>
              <a:t>在提起舒加特时说道：“希捷公司的第一款硬盘产品，只有</a:t>
            </a:r>
            <a:r>
              <a:rPr kumimoji="0" lang="en-US" altLang="zh-CN">
                <a:latin typeface="华文仿宋" pitchFamily="2" charset="-122"/>
                <a:ea typeface="华文仿宋" pitchFamily="2" charset="-122"/>
              </a:rPr>
              <a:t>5M</a:t>
            </a:r>
            <a:r>
              <a:rPr kumimoji="0" lang="zh-CN" altLang="en-US">
                <a:latin typeface="华文仿宋" pitchFamily="2" charset="-122"/>
                <a:ea typeface="华文仿宋" pitchFamily="2" charset="-122"/>
              </a:rPr>
              <a:t>容量且极其笨重，很多人都怀疑这</a:t>
            </a:r>
            <a:r>
              <a:rPr kumimoji="0" lang="en-US" altLang="zh-CN">
                <a:latin typeface="华文仿宋" pitchFamily="2" charset="-122"/>
                <a:ea typeface="华文仿宋" pitchFamily="2" charset="-122"/>
              </a:rPr>
              <a:t>5M</a:t>
            </a:r>
            <a:r>
              <a:rPr kumimoji="0" lang="zh-CN" altLang="en-US">
                <a:latin typeface="华文仿宋" pitchFamily="2" charset="-122"/>
                <a:ea typeface="华文仿宋" pitchFamily="2" charset="-122"/>
              </a:rPr>
              <a:t>是否有存在的价值。但舒加特却坚信：‘人类需要存储’。”今天，硬盘已经发展成为一个总产值超过</a:t>
            </a:r>
            <a:r>
              <a:rPr kumimoji="0" lang="en-US" altLang="zh-CN">
                <a:latin typeface="华文仿宋" pitchFamily="2" charset="-122"/>
                <a:ea typeface="华文仿宋" pitchFamily="2" charset="-122"/>
              </a:rPr>
              <a:t>280</a:t>
            </a:r>
            <a:r>
              <a:rPr kumimoji="0" lang="zh-CN" altLang="en-US">
                <a:latin typeface="华文仿宋" pitchFamily="2" charset="-122"/>
                <a:ea typeface="华文仿宋" pitchFamily="2" charset="-122"/>
              </a:rPr>
              <a:t>亿美元的全球性行业。</a:t>
            </a:r>
            <a:endParaRPr lang="zh-CN" altLang="en-US" sz="2400" b="0">
              <a:latin typeface="Times New Roman" pitchFamily="18" charset="0"/>
            </a:endParaRP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灯片编号占位符 3"/>
          <p:cNvSpPr>
            <a:spLocks noGrp="1"/>
          </p:cNvSpPr>
          <p:nvPr>
            <p:ph type="sldNum" sz="quarter" idx="10"/>
          </p:nvPr>
        </p:nvSpPr>
        <p:spPr bwMode="auto">
          <a:noFill/>
          <a:ln>
            <a:miter lim="800000"/>
            <a:headEnd/>
            <a:tailEnd/>
          </a:ln>
        </p:spPr>
        <p:txBody>
          <a:bodyPr/>
          <a:lstStyle/>
          <a:p>
            <a:fld id="{DAA641A3-AB63-45CB-AAF1-C16B5FE1DB6E}" type="slidenum">
              <a:rPr lang="zh-CN" altLang="en-US" smtClean="0"/>
              <a:pPr/>
              <a:t>151</a:t>
            </a:fld>
            <a:endParaRPr lang="en-US" altLang="zh-CN"/>
          </a:p>
        </p:txBody>
      </p:sp>
      <p:pic>
        <p:nvPicPr>
          <p:cNvPr id="150531" name="Picture 2" descr="希捷发布业界首款自身加密硬盘"/>
          <p:cNvPicPr>
            <a:picLocks noChangeAspect="1" noChangeArrowheads="1"/>
          </p:cNvPicPr>
          <p:nvPr/>
        </p:nvPicPr>
        <p:blipFill>
          <a:blip r:embed="rId2" cstate="print"/>
          <a:srcRect/>
          <a:stretch>
            <a:fillRect/>
          </a:stretch>
        </p:blipFill>
        <p:spPr bwMode="auto">
          <a:xfrm>
            <a:off x="1116013" y="692150"/>
            <a:ext cx="7129462" cy="5378450"/>
          </a:xfrm>
          <a:prstGeom prst="rect">
            <a:avLst/>
          </a:prstGeom>
          <a:noFill/>
          <a:ln w="9525">
            <a:noFill/>
            <a:miter lim="800000"/>
            <a:headEnd/>
            <a:tailEnd/>
          </a:ln>
        </p:spPr>
      </p:pic>
      <p:sp>
        <p:nvSpPr>
          <p:cNvPr id="150532" name="AutoShape 3" descr="2005120174712112"/>
          <p:cNvSpPr>
            <a:spLocks noChangeAspect="1" noChangeArrowheads="1"/>
          </p:cNvSpPr>
          <p:nvPr/>
        </p:nvSpPr>
        <p:spPr bwMode="auto">
          <a:xfrm>
            <a:off x="2462213" y="1246188"/>
            <a:ext cx="4219575" cy="4219575"/>
          </a:xfrm>
          <a:prstGeom prst="rect">
            <a:avLst/>
          </a:prstGeom>
          <a:noFill/>
          <a:ln w="9525">
            <a:noFill/>
            <a:miter lim="800000"/>
            <a:headEnd/>
            <a:tailEnd/>
          </a:ln>
        </p:spPr>
        <p:txBody>
          <a:bodyPr/>
          <a:lstStyle/>
          <a:p>
            <a:endParaRPr lang="zh-CN" altLang="en-US"/>
          </a:p>
        </p:txBody>
      </p:sp>
      <p:sp>
        <p:nvSpPr>
          <p:cNvPr id="150533" name="AutoShape 4"/>
          <p:cNvSpPr>
            <a:spLocks noChangeArrowheads="1"/>
          </p:cNvSpPr>
          <p:nvPr/>
        </p:nvSpPr>
        <p:spPr bwMode="auto">
          <a:xfrm>
            <a:off x="2268538" y="117475"/>
            <a:ext cx="1008062" cy="647700"/>
          </a:xfrm>
          <a:prstGeom prst="wedgeRoundRectCallout">
            <a:avLst>
              <a:gd name="adj1" fmla="val 56144"/>
              <a:gd name="adj2" fmla="val 430884"/>
              <a:gd name="adj3" fmla="val 16667"/>
            </a:avLst>
          </a:prstGeom>
          <a:noFill/>
          <a:ln w="38100" cap="sq" algn="ctr">
            <a:solidFill>
              <a:schemeClr val="accent1"/>
            </a:solidFill>
            <a:miter lim="800000"/>
            <a:headEnd/>
            <a:tailEnd/>
          </a:ln>
        </p:spPr>
        <p:txBody>
          <a:bodyPr anchor="ctr"/>
          <a:lstStyle/>
          <a:p>
            <a:pPr marL="342900" indent="-342900"/>
            <a:r>
              <a:rPr lang="zh-CN" altLang="en-US" sz="2800"/>
              <a:t>主轴</a:t>
            </a:r>
          </a:p>
        </p:txBody>
      </p:sp>
      <p:sp>
        <p:nvSpPr>
          <p:cNvPr id="150534" name="AutoShape 5"/>
          <p:cNvSpPr>
            <a:spLocks noChangeArrowheads="1"/>
          </p:cNvSpPr>
          <p:nvPr/>
        </p:nvSpPr>
        <p:spPr bwMode="auto">
          <a:xfrm>
            <a:off x="180975" y="115888"/>
            <a:ext cx="1870075" cy="647700"/>
          </a:xfrm>
          <a:prstGeom prst="wedgeRoundRectCallout">
            <a:avLst>
              <a:gd name="adj1" fmla="val 70120"/>
              <a:gd name="adj2" fmla="val 343139"/>
              <a:gd name="adj3" fmla="val 16667"/>
            </a:avLst>
          </a:prstGeom>
          <a:noFill/>
          <a:ln w="38100" cap="sq" algn="ctr">
            <a:solidFill>
              <a:schemeClr val="accent1"/>
            </a:solidFill>
            <a:miter lim="800000"/>
            <a:headEnd/>
            <a:tailEnd/>
          </a:ln>
        </p:spPr>
        <p:txBody>
          <a:bodyPr anchor="ctr"/>
          <a:lstStyle/>
          <a:p>
            <a:pPr marL="342900" indent="-342900"/>
            <a:r>
              <a:rPr lang="zh-CN" altLang="en-US" sz="2800"/>
              <a:t>磁盘盘片</a:t>
            </a:r>
          </a:p>
        </p:txBody>
      </p:sp>
      <p:sp>
        <p:nvSpPr>
          <p:cNvPr id="150535" name="AutoShape 6"/>
          <p:cNvSpPr>
            <a:spLocks noChangeArrowheads="1"/>
          </p:cNvSpPr>
          <p:nvPr/>
        </p:nvSpPr>
        <p:spPr bwMode="auto">
          <a:xfrm>
            <a:off x="4643438" y="115888"/>
            <a:ext cx="1728787" cy="647700"/>
          </a:xfrm>
          <a:prstGeom prst="wedgeRoundRectCallout">
            <a:avLst>
              <a:gd name="adj1" fmla="val -30167"/>
              <a:gd name="adj2" fmla="val 399019"/>
              <a:gd name="adj3" fmla="val 16667"/>
            </a:avLst>
          </a:prstGeom>
          <a:noFill/>
          <a:ln w="38100" cap="sq" algn="ctr">
            <a:solidFill>
              <a:schemeClr val="accent1"/>
            </a:solidFill>
            <a:miter lim="800000"/>
            <a:headEnd/>
            <a:tailEnd/>
          </a:ln>
        </p:spPr>
        <p:txBody>
          <a:bodyPr anchor="ctr"/>
          <a:lstStyle/>
          <a:p>
            <a:pPr marL="342900" indent="-342900"/>
            <a:r>
              <a:rPr lang="zh-CN" altLang="en-US" sz="2800"/>
              <a:t>磁头臂</a:t>
            </a:r>
          </a:p>
        </p:txBody>
      </p:sp>
      <p:sp>
        <p:nvSpPr>
          <p:cNvPr id="150536" name="AutoShape 7"/>
          <p:cNvSpPr>
            <a:spLocks noChangeArrowheads="1"/>
          </p:cNvSpPr>
          <p:nvPr/>
        </p:nvSpPr>
        <p:spPr bwMode="auto">
          <a:xfrm>
            <a:off x="3203575" y="6092825"/>
            <a:ext cx="1870075" cy="647700"/>
          </a:xfrm>
          <a:prstGeom prst="wedgeRoundRectCallout">
            <a:avLst>
              <a:gd name="adj1" fmla="val 61630"/>
              <a:gd name="adj2" fmla="val -419852"/>
              <a:gd name="adj3" fmla="val 16667"/>
            </a:avLst>
          </a:prstGeom>
          <a:noFill/>
          <a:ln w="38100" cap="sq" algn="ctr">
            <a:solidFill>
              <a:schemeClr val="accent1"/>
            </a:solidFill>
            <a:miter lim="800000"/>
            <a:headEnd/>
            <a:tailEnd/>
          </a:ln>
        </p:spPr>
        <p:txBody>
          <a:bodyPr anchor="ctr"/>
          <a:lstStyle/>
          <a:p>
            <a:pPr marL="342900" indent="-342900"/>
            <a:r>
              <a:rPr lang="zh-CN" altLang="en-US" sz="2800"/>
              <a:t>传动轴</a:t>
            </a:r>
          </a:p>
        </p:txBody>
      </p:sp>
      <p:sp>
        <p:nvSpPr>
          <p:cNvPr id="150537" name="AutoShape 8"/>
          <p:cNvSpPr>
            <a:spLocks noChangeArrowheads="1"/>
          </p:cNvSpPr>
          <p:nvPr/>
        </p:nvSpPr>
        <p:spPr bwMode="auto">
          <a:xfrm>
            <a:off x="1042988" y="6092825"/>
            <a:ext cx="1870075" cy="647700"/>
          </a:xfrm>
          <a:prstGeom prst="wedgeRoundRectCallout">
            <a:avLst>
              <a:gd name="adj1" fmla="val -2208"/>
              <a:gd name="adj2" fmla="val -204167"/>
              <a:gd name="adj3" fmla="val 16667"/>
            </a:avLst>
          </a:prstGeom>
          <a:noFill/>
          <a:ln w="38100" cap="sq" algn="ctr">
            <a:solidFill>
              <a:schemeClr val="accent1"/>
            </a:solidFill>
            <a:miter lim="800000"/>
            <a:headEnd/>
            <a:tailEnd/>
          </a:ln>
        </p:spPr>
        <p:txBody>
          <a:bodyPr anchor="ctr"/>
          <a:lstStyle/>
          <a:p>
            <a:pPr marL="342900" indent="-342900"/>
            <a:r>
              <a:rPr lang="zh-CN" altLang="en-US" sz="2800"/>
              <a:t>干燥剂</a:t>
            </a:r>
          </a:p>
        </p:txBody>
      </p:sp>
      <p:sp>
        <p:nvSpPr>
          <p:cNvPr id="150538" name="AutoShape 9"/>
          <p:cNvSpPr>
            <a:spLocks noChangeArrowheads="1"/>
          </p:cNvSpPr>
          <p:nvPr/>
        </p:nvSpPr>
        <p:spPr bwMode="auto">
          <a:xfrm>
            <a:off x="5435600" y="6092825"/>
            <a:ext cx="3492500" cy="576263"/>
          </a:xfrm>
          <a:prstGeom prst="wedgeRoundRectCallout">
            <a:avLst>
              <a:gd name="adj1" fmla="val -17634"/>
              <a:gd name="adj2" fmla="val -299861"/>
              <a:gd name="adj3" fmla="val 16667"/>
            </a:avLst>
          </a:prstGeom>
          <a:noFill/>
          <a:ln w="38100" cap="sq" algn="ctr">
            <a:solidFill>
              <a:schemeClr val="accent1"/>
            </a:solidFill>
            <a:miter lim="800000"/>
            <a:headEnd/>
            <a:tailEnd/>
          </a:ln>
        </p:spPr>
        <p:txBody>
          <a:bodyPr anchor="ctr"/>
          <a:lstStyle/>
          <a:p>
            <a:pPr marL="342900" indent="-342900">
              <a:lnSpc>
                <a:spcPct val="90000"/>
              </a:lnSpc>
              <a:spcBef>
                <a:spcPct val="0"/>
              </a:spcBef>
            </a:pPr>
            <a:r>
              <a:rPr lang="zh-CN" altLang="en-US" sz="2800"/>
              <a:t>电机磁头驱动小车</a:t>
            </a:r>
          </a:p>
        </p:txBody>
      </p:sp>
      <p:sp>
        <p:nvSpPr>
          <p:cNvPr id="150539" name="AutoShape 10"/>
          <p:cNvSpPr>
            <a:spLocks noChangeArrowheads="1"/>
          </p:cNvSpPr>
          <p:nvPr/>
        </p:nvSpPr>
        <p:spPr bwMode="auto">
          <a:xfrm>
            <a:off x="3492500" y="117475"/>
            <a:ext cx="1008063" cy="647700"/>
          </a:xfrm>
          <a:prstGeom prst="wedgeRoundRectCallout">
            <a:avLst>
              <a:gd name="adj1" fmla="val 23384"/>
              <a:gd name="adj2" fmla="val 289704"/>
              <a:gd name="adj3" fmla="val 16667"/>
            </a:avLst>
          </a:prstGeom>
          <a:noFill/>
          <a:ln w="38100" cap="sq" algn="ctr">
            <a:solidFill>
              <a:schemeClr val="accent1"/>
            </a:solidFill>
            <a:miter lim="800000"/>
            <a:headEnd/>
            <a:tailEnd/>
          </a:ln>
        </p:spPr>
        <p:txBody>
          <a:bodyPr anchor="ctr"/>
          <a:lstStyle/>
          <a:p>
            <a:pPr marL="342900" indent="-342900"/>
            <a:r>
              <a:rPr lang="zh-CN" altLang="en-US" sz="2800"/>
              <a:t>磁头</a:t>
            </a:r>
          </a:p>
        </p:txBody>
      </p:sp>
      <p:sp>
        <p:nvSpPr>
          <p:cNvPr id="150540" name="AutoShape 11"/>
          <p:cNvSpPr>
            <a:spLocks noChangeArrowheads="1"/>
          </p:cNvSpPr>
          <p:nvPr/>
        </p:nvSpPr>
        <p:spPr bwMode="auto">
          <a:xfrm>
            <a:off x="6588125" y="117475"/>
            <a:ext cx="2555875" cy="647700"/>
          </a:xfrm>
          <a:prstGeom prst="wedgeRoundRectCallout">
            <a:avLst>
              <a:gd name="adj1" fmla="val -64722"/>
              <a:gd name="adj2" fmla="val 239463"/>
              <a:gd name="adj3" fmla="val 16667"/>
            </a:avLst>
          </a:prstGeom>
          <a:noFill/>
          <a:ln w="38100" cap="sq" algn="ctr">
            <a:solidFill>
              <a:schemeClr val="accent1"/>
            </a:solidFill>
            <a:miter lim="800000"/>
            <a:headEnd/>
            <a:tailEnd/>
          </a:ln>
        </p:spPr>
        <p:txBody>
          <a:bodyPr anchor="ctr"/>
          <a:lstStyle/>
          <a:p>
            <a:pPr marL="342900" indent="-342900"/>
            <a:r>
              <a:rPr lang="zh-CN" altLang="en-US" sz="2800"/>
              <a:t>前置控制电路</a:t>
            </a:r>
          </a:p>
        </p:txBody>
      </p:sp>
      <p:sp>
        <p:nvSpPr>
          <p:cNvPr id="150541" name="Rectangle 12"/>
          <p:cNvSpPr>
            <a:spLocks noChangeArrowheads="1"/>
          </p:cNvSpPr>
          <p:nvPr/>
        </p:nvSpPr>
        <p:spPr bwMode="auto">
          <a:xfrm>
            <a:off x="107950" y="1557338"/>
            <a:ext cx="863600" cy="3081337"/>
          </a:xfrm>
          <a:prstGeom prst="rect">
            <a:avLst/>
          </a:prstGeom>
          <a:noFill/>
          <a:ln w="19050" cap="sq" algn="ctr">
            <a:noFill/>
            <a:miter lim="800000"/>
            <a:headEnd/>
            <a:tailEnd/>
          </a:ln>
        </p:spPr>
        <p:txBody>
          <a:bodyPr>
            <a:spAutoFit/>
          </a:bodyPr>
          <a:lstStyle/>
          <a:p>
            <a:pPr marL="342900" indent="-342900"/>
            <a:r>
              <a:rPr lang="zh-CN" altLang="en-US" sz="2800">
                <a:solidFill>
                  <a:schemeClr val="accent2"/>
                </a:solidFill>
              </a:rPr>
              <a:t>  硬盘内部结构</a:t>
            </a: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灯片编号占位符 1"/>
          <p:cNvSpPr>
            <a:spLocks noGrp="1"/>
          </p:cNvSpPr>
          <p:nvPr>
            <p:ph type="sldNum" sz="quarter" idx="10"/>
          </p:nvPr>
        </p:nvSpPr>
        <p:spPr bwMode="auto">
          <a:noFill/>
          <a:ln>
            <a:miter lim="800000"/>
            <a:headEnd/>
            <a:tailEnd/>
          </a:ln>
        </p:spPr>
        <p:txBody>
          <a:bodyPr/>
          <a:lstStyle/>
          <a:p>
            <a:fld id="{7319C064-7C82-4B35-9335-74B708109B64}" type="slidenum">
              <a:rPr lang="zh-CN" altLang="en-US" smtClean="0"/>
              <a:pPr/>
              <a:t>152</a:t>
            </a:fld>
            <a:endParaRPr lang="en-US" altLang="zh-CN"/>
          </a:p>
        </p:txBody>
      </p:sp>
      <p:grpSp>
        <p:nvGrpSpPr>
          <p:cNvPr id="2" name="Group 2"/>
          <p:cNvGrpSpPr>
            <a:grpSpLocks/>
          </p:cNvGrpSpPr>
          <p:nvPr/>
        </p:nvGrpSpPr>
        <p:grpSpPr bwMode="auto">
          <a:xfrm>
            <a:off x="1439863" y="1905000"/>
            <a:ext cx="6677025" cy="4229100"/>
            <a:chOff x="907" y="1200"/>
            <a:chExt cx="4206" cy="2664"/>
          </a:xfrm>
        </p:grpSpPr>
        <p:sp>
          <p:nvSpPr>
            <p:cNvPr id="151581" name="Rectangle 3"/>
            <p:cNvSpPr>
              <a:spLocks noChangeArrowheads="1"/>
            </p:cNvSpPr>
            <p:nvPr/>
          </p:nvSpPr>
          <p:spPr bwMode="auto">
            <a:xfrm>
              <a:off x="2095" y="1578"/>
              <a:ext cx="113" cy="1062"/>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582" name="Rectangle 4"/>
            <p:cNvSpPr>
              <a:spLocks noChangeArrowheads="1"/>
            </p:cNvSpPr>
            <p:nvPr/>
          </p:nvSpPr>
          <p:spPr bwMode="auto">
            <a:xfrm>
              <a:off x="1238" y="1200"/>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磁盘</a:t>
              </a:r>
              <a:endParaRPr lang="zh-CN" altLang="en-US" sz="2000">
                <a:latin typeface="Times New Roman" pitchFamily="18" charset="0"/>
              </a:endParaRPr>
            </a:p>
          </p:txBody>
        </p:sp>
        <p:sp>
          <p:nvSpPr>
            <p:cNvPr id="151583" name="Rectangle 5"/>
            <p:cNvSpPr>
              <a:spLocks noChangeArrowheads="1"/>
            </p:cNvSpPr>
            <p:nvPr/>
          </p:nvSpPr>
          <p:spPr bwMode="auto">
            <a:xfrm>
              <a:off x="1101" y="1817"/>
              <a:ext cx="161"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a:t>
              </a:r>
              <a:endParaRPr lang="zh-CN" altLang="en-US" sz="2000">
                <a:latin typeface="Times New Roman" pitchFamily="18" charset="0"/>
              </a:endParaRPr>
            </a:p>
          </p:txBody>
        </p:sp>
        <p:sp>
          <p:nvSpPr>
            <p:cNvPr id="151584" name="Rectangle 6"/>
            <p:cNvSpPr>
              <a:spLocks noChangeArrowheads="1"/>
            </p:cNvSpPr>
            <p:nvPr/>
          </p:nvSpPr>
          <p:spPr bwMode="auto">
            <a:xfrm>
              <a:off x="1101" y="2036"/>
              <a:ext cx="161"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盘</a:t>
              </a:r>
              <a:endParaRPr lang="zh-CN" altLang="en-US" sz="2000">
                <a:latin typeface="Times New Roman" pitchFamily="18" charset="0"/>
              </a:endParaRPr>
            </a:p>
          </p:txBody>
        </p:sp>
        <p:sp>
          <p:nvSpPr>
            <p:cNvPr id="151585" name="Rectangle 7"/>
            <p:cNvSpPr>
              <a:spLocks noChangeArrowheads="1"/>
            </p:cNvSpPr>
            <p:nvPr/>
          </p:nvSpPr>
          <p:spPr bwMode="auto">
            <a:xfrm>
              <a:off x="1101" y="2252"/>
              <a:ext cx="161"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组</a:t>
              </a:r>
              <a:endParaRPr lang="zh-CN" altLang="en-US" sz="2000">
                <a:latin typeface="Times New Roman" pitchFamily="18" charset="0"/>
              </a:endParaRPr>
            </a:p>
          </p:txBody>
        </p:sp>
        <p:sp>
          <p:nvSpPr>
            <p:cNvPr id="151586" name="Line 8"/>
            <p:cNvSpPr>
              <a:spLocks noChangeShapeType="1"/>
            </p:cNvSpPr>
            <p:nvPr/>
          </p:nvSpPr>
          <p:spPr bwMode="auto">
            <a:xfrm>
              <a:off x="1491" y="1652"/>
              <a:ext cx="1179" cy="1"/>
            </a:xfrm>
            <a:prstGeom prst="line">
              <a:avLst/>
            </a:prstGeom>
            <a:noFill/>
            <a:ln w="19050">
              <a:solidFill>
                <a:schemeClr val="tx1"/>
              </a:solidFill>
              <a:round/>
              <a:headEnd/>
              <a:tailEnd/>
            </a:ln>
          </p:spPr>
          <p:txBody>
            <a:bodyPr/>
            <a:lstStyle/>
            <a:p>
              <a:endParaRPr lang="zh-CN" altLang="en-US"/>
            </a:p>
          </p:txBody>
        </p:sp>
        <p:sp>
          <p:nvSpPr>
            <p:cNvPr id="151587" name="Rectangle 9"/>
            <p:cNvSpPr>
              <a:spLocks noChangeArrowheads="1"/>
            </p:cNvSpPr>
            <p:nvPr/>
          </p:nvSpPr>
          <p:spPr bwMode="auto">
            <a:xfrm>
              <a:off x="2674" y="1652"/>
              <a:ext cx="153" cy="57"/>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grpSp>
          <p:nvGrpSpPr>
            <p:cNvPr id="151588" name="Group 10"/>
            <p:cNvGrpSpPr>
              <a:grpSpLocks/>
            </p:cNvGrpSpPr>
            <p:nvPr/>
          </p:nvGrpSpPr>
          <p:grpSpPr bwMode="auto">
            <a:xfrm>
              <a:off x="1491" y="1787"/>
              <a:ext cx="1336" cy="94"/>
              <a:chOff x="1491" y="1883"/>
              <a:chExt cx="1336" cy="94"/>
            </a:xfrm>
          </p:grpSpPr>
          <p:sp>
            <p:nvSpPr>
              <p:cNvPr id="151682" name="Rectangle 11"/>
              <p:cNvSpPr>
                <a:spLocks noChangeArrowheads="1"/>
              </p:cNvSpPr>
              <p:nvPr/>
            </p:nvSpPr>
            <p:spPr bwMode="auto">
              <a:xfrm>
                <a:off x="2674" y="1883"/>
                <a:ext cx="153" cy="94"/>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83" name="Line 12"/>
              <p:cNvSpPr>
                <a:spLocks noChangeShapeType="1"/>
              </p:cNvSpPr>
              <p:nvPr/>
            </p:nvSpPr>
            <p:spPr bwMode="auto">
              <a:xfrm>
                <a:off x="1491" y="1930"/>
                <a:ext cx="1332" cy="1"/>
              </a:xfrm>
              <a:prstGeom prst="line">
                <a:avLst/>
              </a:prstGeom>
              <a:noFill/>
              <a:ln w="19050">
                <a:solidFill>
                  <a:schemeClr val="tx1"/>
                </a:solidFill>
                <a:round/>
                <a:headEnd/>
                <a:tailEnd/>
              </a:ln>
            </p:spPr>
            <p:txBody>
              <a:bodyPr/>
              <a:lstStyle/>
              <a:p>
                <a:endParaRPr lang="zh-CN" altLang="en-US"/>
              </a:p>
            </p:txBody>
          </p:sp>
        </p:grpSp>
        <p:sp>
          <p:nvSpPr>
            <p:cNvPr id="151589" name="Line 13"/>
            <p:cNvSpPr>
              <a:spLocks noChangeShapeType="1"/>
            </p:cNvSpPr>
            <p:nvPr/>
          </p:nvSpPr>
          <p:spPr bwMode="auto">
            <a:xfrm>
              <a:off x="2823" y="1706"/>
              <a:ext cx="100" cy="44"/>
            </a:xfrm>
            <a:prstGeom prst="line">
              <a:avLst/>
            </a:prstGeom>
            <a:noFill/>
            <a:ln w="19050">
              <a:solidFill>
                <a:schemeClr val="tx1"/>
              </a:solidFill>
              <a:round/>
              <a:headEnd/>
              <a:tailEnd/>
            </a:ln>
          </p:spPr>
          <p:txBody>
            <a:bodyPr/>
            <a:lstStyle/>
            <a:p>
              <a:endParaRPr lang="zh-CN" altLang="en-US"/>
            </a:p>
          </p:txBody>
        </p:sp>
        <p:sp>
          <p:nvSpPr>
            <p:cNvPr id="151590" name="Line 14"/>
            <p:cNvSpPr>
              <a:spLocks noChangeShapeType="1"/>
            </p:cNvSpPr>
            <p:nvPr/>
          </p:nvSpPr>
          <p:spPr bwMode="auto">
            <a:xfrm flipV="1">
              <a:off x="2823" y="1750"/>
              <a:ext cx="100" cy="37"/>
            </a:xfrm>
            <a:prstGeom prst="line">
              <a:avLst/>
            </a:prstGeom>
            <a:noFill/>
            <a:ln w="19050">
              <a:solidFill>
                <a:schemeClr val="tx1"/>
              </a:solidFill>
              <a:round/>
              <a:headEnd/>
              <a:tailEnd/>
            </a:ln>
          </p:spPr>
          <p:txBody>
            <a:bodyPr/>
            <a:lstStyle/>
            <a:p>
              <a:endParaRPr lang="zh-CN" altLang="en-US"/>
            </a:p>
          </p:txBody>
        </p:sp>
        <p:sp>
          <p:nvSpPr>
            <p:cNvPr id="151591" name="Line 15"/>
            <p:cNvSpPr>
              <a:spLocks noChangeShapeType="1"/>
            </p:cNvSpPr>
            <p:nvPr/>
          </p:nvSpPr>
          <p:spPr bwMode="auto">
            <a:xfrm>
              <a:off x="2923" y="1750"/>
              <a:ext cx="503" cy="3"/>
            </a:xfrm>
            <a:prstGeom prst="line">
              <a:avLst/>
            </a:prstGeom>
            <a:noFill/>
            <a:ln w="19050">
              <a:solidFill>
                <a:schemeClr val="tx1"/>
              </a:solidFill>
              <a:round/>
              <a:headEnd/>
              <a:tailEnd/>
            </a:ln>
          </p:spPr>
          <p:txBody>
            <a:bodyPr/>
            <a:lstStyle/>
            <a:p>
              <a:endParaRPr lang="zh-CN" altLang="en-US"/>
            </a:p>
          </p:txBody>
        </p:sp>
        <p:sp>
          <p:nvSpPr>
            <p:cNvPr id="151592" name="Line 16"/>
            <p:cNvSpPr>
              <a:spLocks noChangeShapeType="1"/>
            </p:cNvSpPr>
            <p:nvPr/>
          </p:nvSpPr>
          <p:spPr bwMode="auto">
            <a:xfrm>
              <a:off x="1491" y="2544"/>
              <a:ext cx="1179" cy="1"/>
            </a:xfrm>
            <a:prstGeom prst="line">
              <a:avLst/>
            </a:prstGeom>
            <a:noFill/>
            <a:ln w="19050">
              <a:solidFill>
                <a:schemeClr val="tx1"/>
              </a:solidFill>
              <a:round/>
              <a:headEnd/>
              <a:tailEnd/>
            </a:ln>
          </p:spPr>
          <p:txBody>
            <a:bodyPr/>
            <a:lstStyle/>
            <a:p>
              <a:endParaRPr lang="zh-CN" altLang="en-US"/>
            </a:p>
          </p:txBody>
        </p:sp>
        <p:sp>
          <p:nvSpPr>
            <p:cNvPr id="151593" name="Rectangle 17"/>
            <p:cNvSpPr>
              <a:spLocks noChangeArrowheads="1"/>
            </p:cNvSpPr>
            <p:nvPr/>
          </p:nvSpPr>
          <p:spPr bwMode="auto">
            <a:xfrm>
              <a:off x="2674" y="2492"/>
              <a:ext cx="153" cy="57"/>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594" name="Line 18"/>
            <p:cNvSpPr>
              <a:spLocks noChangeShapeType="1"/>
            </p:cNvSpPr>
            <p:nvPr/>
          </p:nvSpPr>
          <p:spPr bwMode="auto">
            <a:xfrm>
              <a:off x="2823" y="2418"/>
              <a:ext cx="100" cy="54"/>
            </a:xfrm>
            <a:prstGeom prst="line">
              <a:avLst/>
            </a:prstGeom>
            <a:noFill/>
            <a:ln w="19050">
              <a:solidFill>
                <a:schemeClr val="tx1"/>
              </a:solidFill>
              <a:round/>
              <a:headEnd/>
              <a:tailEnd/>
            </a:ln>
          </p:spPr>
          <p:txBody>
            <a:bodyPr/>
            <a:lstStyle/>
            <a:p>
              <a:endParaRPr lang="zh-CN" altLang="en-US"/>
            </a:p>
          </p:txBody>
        </p:sp>
        <p:sp>
          <p:nvSpPr>
            <p:cNvPr id="151595" name="Line 19"/>
            <p:cNvSpPr>
              <a:spLocks noChangeShapeType="1"/>
            </p:cNvSpPr>
            <p:nvPr/>
          </p:nvSpPr>
          <p:spPr bwMode="auto">
            <a:xfrm flipV="1">
              <a:off x="2823" y="2472"/>
              <a:ext cx="100" cy="37"/>
            </a:xfrm>
            <a:prstGeom prst="line">
              <a:avLst/>
            </a:prstGeom>
            <a:noFill/>
            <a:ln w="19050">
              <a:solidFill>
                <a:schemeClr val="tx1"/>
              </a:solidFill>
              <a:round/>
              <a:headEnd/>
              <a:tailEnd/>
            </a:ln>
          </p:spPr>
          <p:txBody>
            <a:bodyPr/>
            <a:lstStyle/>
            <a:p>
              <a:endParaRPr lang="zh-CN" altLang="en-US"/>
            </a:p>
          </p:txBody>
        </p:sp>
        <p:sp>
          <p:nvSpPr>
            <p:cNvPr id="151596" name="Line 20"/>
            <p:cNvSpPr>
              <a:spLocks noChangeShapeType="1"/>
            </p:cNvSpPr>
            <p:nvPr/>
          </p:nvSpPr>
          <p:spPr bwMode="auto">
            <a:xfrm>
              <a:off x="2923" y="2472"/>
              <a:ext cx="503" cy="1"/>
            </a:xfrm>
            <a:prstGeom prst="line">
              <a:avLst/>
            </a:prstGeom>
            <a:noFill/>
            <a:ln w="19050">
              <a:solidFill>
                <a:schemeClr val="tx1"/>
              </a:solidFill>
              <a:round/>
              <a:headEnd/>
              <a:tailEnd/>
            </a:ln>
          </p:spPr>
          <p:txBody>
            <a:bodyPr/>
            <a:lstStyle/>
            <a:p>
              <a:endParaRPr lang="zh-CN" altLang="en-US"/>
            </a:p>
          </p:txBody>
        </p:sp>
        <p:sp>
          <p:nvSpPr>
            <p:cNvPr id="151597" name="Line 21"/>
            <p:cNvSpPr>
              <a:spLocks noChangeShapeType="1"/>
            </p:cNvSpPr>
            <p:nvPr/>
          </p:nvSpPr>
          <p:spPr bwMode="auto">
            <a:xfrm>
              <a:off x="2823" y="1878"/>
              <a:ext cx="100" cy="47"/>
            </a:xfrm>
            <a:prstGeom prst="line">
              <a:avLst/>
            </a:prstGeom>
            <a:noFill/>
            <a:ln w="19050">
              <a:solidFill>
                <a:schemeClr val="tx1"/>
              </a:solidFill>
              <a:round/>
              <a:headEnd/>
              <a:tailEnd/>
            </a:ln>
          </p:spPr>
          <p:txBody>
            <a:bodyPr/>
            <a:lstStyle/>
            <a:p>
              <a:endParaRPr lang="zh-CN" altLang="en-US"/>
            </a:p>
          </p:txBody>
        </p:sp>
        <p:sp>
          <p:nvSpPr>
            <p:cNvPr id="151598" name="Line 22"/>
            <p:cNvSpPr>
              <a:spLocks noChangeShapeType="1"/>
            </p:cNvSpPr>
            <p:nvPr/>
          </p:nvSpPr>
          <p:spPr bwMode="auto">
            <a:xfrm flipV="1">
              <a:off x="2823" y="1925"/>
              <a:ext cx="100" cy="44"/>
            </a:xfrm>
            <a:prstGeom prst="line">
              <a:avLst/>
            </a:prstGeom>
            <a:noFill/>
            <a:ln w="19050">
              <a:solidFill>
                <a:schemeClr val="tx1"/>
              </a:solidFill>
              <a:round/>
              <a:headEnd/>
              <a:tailEnd/>
            </a:ln>
          </p:spPr>
          <p:txBody>
            <a:bodyPr/>
            <a:lstStyle/>
            <a:p>
              <a:endParaRPr lang="zh-CN" altLang="en-US"/>
            </a:p>
          </p:txBody>
        </p:sp>
        <p:sp>
          <p:nvSpPr>
            <p:cNvPr id="151599" name="Line 23"/>
            <p:cNvSpPr>
              <a:spLocks noChangeShapeType="1"/>
            </p:cNvSpPr>
            <p:nvPr/>
          </p:nvSpPr>
          <p:spPr bwMode="auto">
            <a:xfrm>
              <a:off x="2923" y="1925"/>
              <a:ext cx="503" cy="1"/>
            </a:xfrm>
            <a:prstGeom prst="line">
              <a:avLst/>
            </a:prstGeom>
            <a:noFill/>
            <a:ln w="19050">
              <a:solidFill>
                <a:schemeClr val="tx1"/>
              </a:solidFill>
              <a:round/>
              <a:headEnd/>
              <a:tailEnd/>
            </a:ln>
          </p:spPr>
          <p:txBody>
            <a:bodyPr/>
            <a:lstStyle/>
            <a:p>
              <a:endParaRPr lang="zh-CN" altLang="en-US"/>
            </a:p>
          </p:txBody>
        </p:sp>
        <p:grpSp>
          <p:nvGrpSpPr>
            <p:cNvPr id="151600" name="Group 24"/>
            <p:cNvGrpSpPr>
              <a:grpSpLocks/>
            </p:cNvGrpSpPr>
            <p:nvPr/>
          </p:nvGrpSpPr>
          <p:grpSpPr bwMode="auto">
            <a:xfrm>
              <a:off x="2823" y="2219"/>
              <a:ext cx="603" cy="91"/>
              <a:chOff x="2823" y="2315"/>
              <a:chExt cx="603" cy="91"/>
            </a:xfrm>
          </p:grpSpPr>
          <p:sp>
            <p:nvSpPr>
              <p:cNvPr id="151679" name="Line 25"/>
              <p:cNvSpPr>
                <a:spLocks noChangeShapeType="1"/>
              </p:cNvSpPr>
              <p:nvPr/>
            </p:nvSpPr>
            <p:spPr bwMode="auto">
              <a:xfrm>
                <a:off x="2823" y="2315"/>
                <a:ext cx="100" cy="54"/>
              </a:xfrm>
              <a:prstGeom prst="line">
                <a:avLst/>
              </a:prstGeom>
              <a:noFill/>
              <a:ln w="19050">
                <a:solidFill>
                  <a:schemeClr val="tx1"/>
                </a:solidFill>
                <a:round/>
                <a:headEnd/>
                <a:tailEnd/>
              </a:ln>
            </p:spPr>
            <p:txBody>
              <a:bodyPr/>
              <a:lstStyle/>
              <a:p>
                <a:endParaRPr lang="zh-CN" altLang="en-US"/>
              </a:p>
            </p:txBody>
          </p:sp>
          <p:sp>
            <p:nvSpPr>
              <p:cNvPr id="151680" name="Line 26"/>
              <p:cNvSpPr>
                <a:spLocks noChangeShapeType="1"/>
              </p:cNvSpPr>
              <p:nvPr/>
            </p:nvSpPr>
            <p:spPr bwMode="auto">
              <a:xfrm flipV="1">
                <a:off x="2823" y="2369"/>
                <a:ext cx="100" cy="37"/>
              </a:xfrm>
              <a:prstGeom prst="line">
                <a:avLst/>
              </a:prstGeom>
              <a:noFill/>
              <a:ln w="19050">
                <a:solidFill>
                  <a:schemeClr val="tx1"/>
                </a:solidFill>
                <a:round/>
                <a:headEnd/>
                <a:tailEnd/>
              </a:ln>
            </p:spPr>
            <p:txBody>
              <a:bodyPr/>
              <a:lstStyle/>
              <a:p>
                <a:endParaRPr lang="zh-CN" altLang="en-US"/>
              </a:p>
            </p:txBody>
          </p:sp>
          <p:sp>
            <p:nvSpPr>
              <p:cNvPr id="151681" name="Line 27"/>
              <p:cNvSpPr>
                <a:spLocks noChangeShapeType="1"/>
              </p:cNvSpPr>
              <p:nvPr/>
            </p:nvSpPr>
            <p:spPr bwMode="auto">
              <a:xfrm>
                <a:off x="2923" y="2369"/>
                <a:ext cx="503" cy="1"/>
              </a:xfrm>
              <a:prstGeom prst="line">
                <a:avLst/>
              </a:prstGeom>
              <a:noFill/>
              <a:ln w="19050">
                <a:solidFill>
                  <a:schemeClr val="tx1"/>
                </a:solidFill>
                <a:round/>
                <a:headEnd/>
                <a:tailEnd/>
              </a:ln>
            </p:spPr>
            <p:txBody>
              <a:bodyPr/>
              <a:lstStyle/>
              <a:p>
                <a:endParaRPr lang="zh-CN" altLang="en-US"/>
              </a:p>
            </p:txBody>
          </p:sp>
        </p:grpSp>
        <p:sp>
          <p:nvSpPr>
            <p:cNvPr id="151601" name="Rectangle 28"/>
            <p:cNvSpPr>
              <a:spLocks noChangeArrowheads="1"/>
            </p:cNvSpPr>
            <p:nvPr/>
          </p:nvSpPr>
          <p:spPr bwMode="auto">
            <a:xfrm>
              <a:off x="3426" y="1689"/>
              <a:ext cx="382" cy="880"/>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02" name="Oval 29"/>
            <p:cNvSpPr>
              <a:spLocks noChangeArrowheads="1"/>
            </p:cNvSpPr>
            <p:nvPr/>
          </p:nvSpPr>
          <p:spPr bwMode="auto">
            <a:xfrm>
              <a:off x="3479" y="2566"/>
              <a:ext cx="76" cy="67"/>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51603" name="Oval 30"/>
            <p:cNvSpPr>
              <a:spLocks noChangeArrowheads="1"/>
            </p:cNvSpPr>
            <p:nvPr/>
          </p:nvSpPr>
          <p:spPr bwMode="auto">
            <a:xfrm>
              <a:off x="3680" y="2566"/>
              <a:ext cx="76" cy="67"/>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51604" name="Oval 31"/>
            <p:cNvSpPr>
              <a:spLocks noChangeArrowheads="1"/>
            </p:cNvSpPr>
            <p:nvPr/>
          </p:nvSpPr>
          <p:spPr bwMode="auto">
            <a:xfrm>
              <a:off x="3479" y="1615"/>
              <a:ext cx="76" cy="67"/>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51605" name="Oval 32"/>
            <p:cNvSpPr>
              <a:spLocks noChangeArrowheads="1"/>
            </p:cNvSpPr>
            <p:nvPr/>
          </p:nvSpPr>
          <p:spPr bwMode="auto">
            <a:xfrm>
              <a:off x="3680" y="1615"/>
              <a:ext cx="76" cy="67"/>
            </a:xfrm>
            <a:prstGeom prst="ellipse">
              <a:avLst/>
            </a:prstGeom>
            <a:solidFill>
              <a:srgbClr val="FFFFFF"/>
            </a:solidFill>
            <a:ln w="19050">
              <a:solidFill>
                <a:schemeClr val="tx1"/>
              </a:solidFill>
              <a:round/>
              <a:headEnd/>
              <a:tailEnd/>
            </a:ln>
          </p:spPr>
          <p:txBody>
            <a:bodyPr/>
            <a:lstStyle/>
            <a:p>
              <a:pPr algn="l" eaLnBrk="1" hangingPunct="1">
                <a:buClrTx/>
                <a:buSzTx/>
                <a:buFontTx/>
                <a:buNone/>
              </a:pPr>
              <a:endParaRPr lang="zh-CN" altLang="en-US" sz="800">
                <a:latin typeface="宋体" pitchFamily="2" charset="-122"/>
              </a:endParaRPr>
            </a:p>
          </p:txBody>
        </p:sp>
        <p:sp>
          <p:nvSpPr>
            <p:cNvPr id="151606" name="Line 33"/>
            <p:cNvSpPr>
              <a:spLocks noChangeShapeType="1"/>
            </p:cNvSpPr>
            <p:nvPr/>
          </p:nvSpPr>
          <p:spPr bwMode="auto">
            <a:xfrm>
              <a:off x="3350" y="1433"/>
              <a:ext cx="1" cy="182"/>
            </a:xfrm>
            <a:prstGeom prst="line">
              <a:avLst/>
            </a:prstGeom>
            <a:noFill/>
            <a:ln w="19050">
              <a:solidFill>
                <a:schemeClr val="tx1"/>
              </a:solidFill>
              <a:round/>
              <a:headEnd/>
              <a:tailEnd/>
            </a:ln>
          </p:spPr>
          <p:txBody>
            <a:bodyPr/>
            <a:lstStyle/>
            <a:p>
              <a:endParaRPr lang="zh-CN" altLang="en-US"/>
            </a:p>
          </p:txBody>
        </p:sp>
        <p:sp>
          <p:nvSpPr>
            <p:cNvPr id="151607" name="Freeform 34"/>
            <p:cNvSpPr>
              <a:spLocks/>
            </p:cNvSpPr>
            <p:nvPr/>
          </p:nvSpPr>
          <p:spPr bwMode="auto">
            <a:xfrm>
              <a:off x="3881" y="1431"/>
              <a:ext cx="1" cy="184"/>
            </a:xfrm>
            <a:custGeom>
              <a:avLst/>
              <a:gdLst>
                <a:gd name="T0" fmla="*/ 1 w 1"/>
                <a:gd name="T1" fmla="*/ 0 h 184"/>
                <a:gd name="T2" fmla="*/ 0 w 1"/>
                <a:gd name="T3" fmla="*/ 184 h 184"/>
                <a:gd name="T4" fmla="*/ 0 60000 65536"/>
                <a:gd name="T5" fmla="*/ 0 60000 65536"/>
                <a:gd name="T6" fmla="*/ 0 w 1"/>
                <a:gd name="T7" fmla="*/ 0 h 184"/>
                <a:gd name="T8" fmla="*/ 1 w 1"/>
                <a:gd name="T9" fmla="*/ 184 h 184"/>
              </a:gdLst>
              <a:ahLst/>
              <a:cxnLst>
                <a:cxn ang="T4">
                  <a:pos x="T0" y="T1"/>
                </a:cxn>
                <a:cxn ang="T5">
                  <a:pos x="T2" y="T3"/>
                </a:cxn>
              </a:cxnLst>
              <a:rect l="T6" t="T7" r="T8" b="T9"/>
              <a:pathLst>
                <a:path w="1" h="184">
                  <a:moveTo>
                    <a:pt x="1" y="0"/>
                  </a:moveTo>
                  <a:lnTo>
                    <a:pt x="0" y="184"/>
                  </a:lnTo>
                </a:path>
              </a:pathLst>
            </a:custGeom>
            <a:solidFill>
              <a:srgbClr val="FFFFFF"/>
            </a:solidFill>
            <a:ln w="19050">
              <a:solidFill>
                <a:schemeClr val="tx1"/>
              </a:solidFill>
              <a:round/>
              <a:headEnd/>
              <a:tailEnd/>
            </a:ln>
          </p:spPr>
          <p:txBody>
            <a:bodyPr/>
            <a:lstStyle/>
            <a:p>
              <a:endParaRPr lang="zh-CN" altLang="en-US"/>
            </a:p>
          </p:txBody>
        </p:sp>
        <p:sp>
          <p:nvSpPr>
            <p:cNvPr id="151608" name="Line 35"/>
            <p:cNvSpPr>
              <a:spLocks noChangeShapeType="1"/>
            </p:cNvSpPr>
            <p:nvPr/>
          </p:nvSpPr>
          <p:spPr bwMode="auto">
            <a:xfrm>
              <a:off x="3350" y="1615"/>
              <a:ext cx="527" cy="1"/>
            </a:xfrm>
            <a:prstGeom prst="line">
              <a:avLst/>
            </a:prstGeom>
            <a:noFill/>
            <a:ln w="19050">
              <a:solidFill>
                <a:schemeClr val="tx1"/>
              </a:solidFill>
              <a:round/>
              <a:headEnd/>
              <a:tailEnd/>
            </a:ln>
          </p:spPr>
          <p:txBody>
            <a:bodyPr/>
            <a:lstStyle/>
            <a:p>
              <a:endParaRPr lang="zh-CN" altLang="en-US"/>
            </a:p>
          </p:txBody>
        </p:sp>
        <p:sp>
          <p:nvSpPr>
            <p:cNvPr id="151609" name="Line 36"/>
            <p:cNvSpPr>
              <a:spLocks noChangeShapeType="1"/>
            </p:cNvSpPr>
            <p:nvPr/>
          </p:nvSpPr>
          <p:spPr bwMode="auto">
            <a:xfrm flipV="1">
              <a:off x="3350" y="2637"/>
              <a:ext cx="1" cy="182"/>
            </a:xfrm>
            <a:prstGeom prst="line">
              <a:avLst/>
            </a:prstGeom>
            <a:noFill/>
            <a:ln w="19050">
              <a:solidFill>
                <a:schemeClr val="tx1"/>
              </a:solidFill>
              <a:round/>
              <a:headEnd/>
              <a:tailEnd/>
            </a:ln>
          </p:spPr>
          <p:txBody>
            <a:bodyPr/>
            <a:lstStyle/>
            <a:p>
              <a:endParaRPr lang="zh-CN" altLang="en-US"/>
            </a:p>
          </p:txBody>
        </p:sp>
        <p:sp>
          <p:nvSpPr>
            <p:cNvPr id="151610" name="Freeform 37"/>
            <p:cNvSpPr>
              <a:spLocks/>
            </p:cNvSpPr>
            <p:nvPr/>
          </p:nvSpPr>
          <p:spPr bwMode="auto">
            <a:xfrm>
              <a:off x="3879" y="2637"/>
              <a:ext cx="2" cy="180"/>
            </a:xfrm>
            <a:custGeom>
              <a:avLst/>
              <a:gdLst>
                <a:gd name="T0" fmla="*/ 0 w 2"/>
                <a:gd name="T1" fmla="*/ 180 h 180"/>
                <a:gd name="T2" fmla="*/ 2 w 2"/>
                <a:gd name="T3" fmla="*/ 0 h 180"/>
                <a:gd name="T4" fmla="*/ 0 60000 65536"/>
                <a:gd name="T5" fmla="*/ 0 60000 65536"/>
                <a:gd name="T6" fmla="*/ 0 w 2"/>
                <a:gd name="T7" fmla="*/ 0 h 180"/>
                <a:gd name="T8" fmla="*/ 2 w 2"/>
                <a:gd name="T9" fmla="*/ 180 h 180"/>
              </a:gdLst>
              <a:ahLst/>
              <a:cxnLst>
                <a:cxn ang="T4">
                  <a:pos x="T0" y="T1"/>
                </a:cxn>
                <a:cxn ang="T5">
                  <a:pos x="T2" y="T3"/>
                </a:cxn>
              </a:cxnLst>
              <a:rect l="T6" t="T7" r="T8" b="T9"/>
              <a:pathLst>
                <a:path w="2" h="180">
                  <a:moveTo>
                    <a:pt x="0" y="180"/>
                  </a:moveTo>
                  <a:lnTo>
                    <a:pt x="2" y="0"/>
                  </a:lnTo>
                </a:path>
              </a:pathLst>
            </a:custGeom>
            <a:solidFill>
              <a:srgbClr val="FFFFFF"/>
            </a:solidFill>
            <a:ln w="19050">
              <a:solidFill>
                <a:schemeClr val="tx1"/>
              </a:solidFill>
              <a:round/>
              <a:headEnd/>
              <a:tailEnd/>
            </a:ln>
          </p:spPr>
          <p:txBody>
            <a:bodyPr/>
            <a:lstStyle/>
            <a:p>
              <a:endParaRPr lang="zh-CN" altLang="en-US"/>
            </a:p>
          </p:txBody>
        </p:sp>
        <p:sp>
          <p:nvSpPr>
            <p:cNvPr id="151611" name="Line 38"/>
            <p:cNvSpPr>
              <a:spLocks noChangeShapeType="1"/>
            </p:cNvSpPr>
            <p:nvPr/>
          </p:nvSpPr>
          <p:spPr bwMode="auto">
            <a:xfrm>
              <a:off x="3350" y="2637"/>
              <a:ext cx="527" cy="1"/>
            </a:xfrm>
            <a:prstGeom prst="line">
              <a:avLst/>
            </a:prstGeom>
            <a:noFill/>
            <a:ln w="19050">
              <a:solidFill>
                <a:schemeClr val="tx1"/>
              </a:solidFill>
              <a:round/>
              <a:headEnd/>
              <a:tailEnd/>
            </a:ln>
          </p:spPr>
          <p:txBody>
            <a:bodyPr/>
            <a:lstStyle/>
            <a:p>
              <a:endParaRPr lang="zh-CN" altLang="en-US"/>
            </a:p>
          </p:txBody>
        </p:sp>
        <p:sp>
          <p:nvSpPr>
            <p:cNvPr id="151612" name="Rectangle 39"/>
            <p:cNvSpPr>
              <a:spLocks noChangeArrowheads="1"/>
            </p:cNvSpPr>
            <p:nvPr/>
          </p:nvSpPr>
          <p:spPr bwMode="auto">
            <a:xfrm>
              <a:off x="2042" y="2642"/>
              <a:ext cx="234" cy="120"/>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13" name="Rectangle 40"/>
            <p:cNvSpPr>
              <a:spLocks noChangeArrowheads="1"/>
            </p:cNvSpPr>
            <p:nvPr/>
          </p:nvSpPr>
          <p:spPr bwMode="auto">
            <a:xfrm>
              <a:off x="1467" y="2674"/>
              <a:ext cx="833" cy="57"/>
            </a:xfrm>
            <a:prstGeom prst="rect">
              <a:avLst/>
            </a:prstGeom>
            <a:solidFill>
              <a:schemeClr val="tx1"/>
            </a:solid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14" name="Freeform 41"/>
            <p:cNvSpPr>
              <a:spLocks/>
            </p:cNvSpPr>
            <p:nvPr/>
          </p:nvSpPr>
          <p:spPr bwMode="auto">
            <a:xfrm>
              <a:off x="1363" y="1652"/>
              <a:ext cx="100" cy="894"/>
            </a:xfrm>
            <a:custGeom>
              <a:avLst/>
              <a:gdLst>
                <a:gd name="T0" fmla="*/ 100 w 100"/>
                <a:gd name="T1" fmla="*/ 0 h 894"/>
                <a:gd name="T2" fmla="*/ 84 w 100"/>
                <a:gd name="T3" fmla="*/ 7 h 894"/>
                <a:gd name="T4" fmla="*/ 68 w 100"/>
                <a:gd name="T5" fmla="*/ 24 h 894"/>
                <a:gd name="T6" fmla="*/ 56 w 100"/>
                <a:gd name="T7" fmla="*/ 47 h 894"/>
                <a:gd name="T8" fmla="*/ 52 w 100"/>
                <a:gd name="T9" fmla="*/ 74 h 894"/>
                <a:gd name="T10" fmla="*/ 52 w 100"/>
                <a:gd name="T11" fmla="*/ 371 h 894"/>
                <a:gd name="T12" fmla="*/ 48 w 100"/>
                <a:gd name="T13" fmla="*/ 401 h 894"/>
                <a:gd name="T14" fmla="*/ 36 w 100"/>
                <a:gd name="T15" fmla="*/ 425 h 894"/>
                <a:gd name="T16" fmla="*/ 20 w 100"/>
                <a:gd name="T17" fmla="*/ 438 h 894"/>
                <a:gd name="T18" fmla="*/ 0 w 100"/>
                <a:gd name="T19" fmla="*/ 445 h 894"/>
                <a:gd name="T20" fmla="*/ 20 w 100"/>
                <a:gd name="T21" fmla="*/ 452 h 894"/>
                <a:gd name="T22" fmla="*/ 36 w 100"/>
                <a:gd name="T23" fmla="*/ 469 h 894"/>
                <a:gd name="T24" fmla="*/ 48 w 100"/>
                <a:gd name="T25" fmla="*/ 492 h 894"/>
                <a:gd name="T26" fmla="*/ 52 w 100"/>
                <a:gd name="T27" fmla="*/ 523 h 894"/>
                <a:gd name="T28" fmla="*/ 52 w 100"/>
                <a:gd name="T29" fmla="*/ 820 h 894"/>
                <a:gd name="T30" fmla="*/ 56 w 100"/>
                <a:gd name="T31" fmla="*/ 850 h 894"/>
                <a:gd name="T32" fmla="*/ 68 w 100"/>
                <a:gd name="T33" fmla="*/ 873 h 894"/>
                <a:gd name="T34" fmla="*/ 84 w 100"/>
                <a:gd name="T35" fmla="*/ 887 h 894"/>
                <a:gd name="T36" fmla="*/ 100 w 100"/>
                <a:gd name="T37" fmla="*/ 894 h 8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
                <a:gd name="T58" fmla="*/ 0 h 894"/>
                <a:gd name="T59" fmla="*/ 100 w 100"/>
                <a:gd name="T60" fmla="*/ 894 h 8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 h="894">
                  <a:moveTo>
                    <a:pt x="100" y="0"/>
                  </a:moveTo>
                  <a:lnTo>
                    <a:pt x="84" y="7"/>
                  </a:lnTo>
                  <a:lnTo>
                    <a:pt x="68" y="24"/>
                  </a:lnTo>
                  <a:lnTo>
                    <a:pt x="56" y="47"/>
                  </a:lnTo>
                  <a:lnTo>
                    <a:pt x="52" y="74"/>
                  </a:lnTo>
                  <a:lnTo>
                    <a:pt x="52" y="371"/>
                  </a:lnTo>
                  <a:lnTo>
                    <a:pt x="48" y="401"/>
                  </a:lnTo>
                  <a:lnTo>
                    <a:pt x="36" y="425"/>
                  </a:lnTo>
                  <a:lnTo>
                    <a:pt x="20" y="438"/>
                  </a:lnTo>
                  <a:lnTo>
                    <a:pt x="0" y="445"/>
                  </a:lnTo>
                  <a:lnTo>
                    <a:pt x="20" y="452"/>
                  </a:lnTo>
                  <a:lnTo>
                    <a:pt x="36" y="469"/>
                  </a:lnTo>
                  <a:lnTo>
                    <a:pt x="48" y="492"/>
                  </a:lnTo>
                  <a:lnTo>
                    <a:pt x="52" y="523"/>
                  </a:lnTo>
                  <a:lnTo>
                    <a:pt x="52" y="820"/>
                  </a:lnTo>
                  <a:lnTo>
                    <a:pt x="56" y="850"/>
                  </a:lnTo>
                  <a:lnTo>
                    <a:pt x="68" y="873"/>
                  </a:lnTo>
                  <a:lnTo>
                    <a:pt x="84" y="887"/>
                  </a:lnTo>
                  <a:lnTo>
                    <a:pt x="100" y="894"/>
                  </a:lnTo>
                </a:path>
              </a:pathLst>
            </a:custGeom>
            <a:noFill/>
            <a:ln w="19050">
              <a:solidFill>
                <a:schemeClr val="tx1"/>
              </a:solidFill>
              <a:round/>
              <a:headEnd/>
              <a:tailEnd/>
            </a:ln>
          </p:spPr>
          <p:txBody>
            <a:bodyPr/>
            <a:lstStyle/>
            <a:p>
              <a:endParaRPr lang="zh-CN" altLang="en-US"/>
            </a:p>
          </p:txBody>
        </p:sp>
        <p:sp>
          <p:nvSpPr>
            <p:cNvPr id="151615" name="Line 42"/>
            <p:cNvSpPr>
              <a:spLocks noChangeShapeType="1"/>
            </p:cNvSpPr>
            <p:nvPr/>
          </p:nvSpPr>
          <p:spPr bwMode="auto">
            <a:xfrm flipH="1" flipV="1">
              <a:off x="1592" y="1450"/>
              <a:ext cx="249" cy="202"/>
            </a:xfrm>
            <a:prstGeom prst="line">
              <a:avLst/>
            </a:prstGeom>
            <a:noFill/>
            <a:ln w="12700">
              <a:solidFill>
                <a:schemeClr val="tx1"/>
              </a:solidFill>
              <a:round/>
              <a:headEnd/>
              <a:tailEnd/>
            </a:ln>
          </p:spPr>
          <p:txBody>
            <a:bodyPr/>
            <a:lstStyle/>
            <a:p>
              <a:endParaRPr lang="zh-CN" altLang="en-US"/>
            </a:p>
          </p:txBody>
        </p:sp>
        <p:sp>
          <p:nvSpPr>
            <p:cNvPr id="151616" name="Line 43"/>
            <p:cNvSpPr>
              <a:spLocks noChangeShapeType="1"/>
            </p:cNvSpPr>
            <p:nvPr/>
          </p:nvSpPr>
          <p:spPr bwMode="auto">
            <a:xfrm flipH="1">
              <a:off x="1238" y="1439"/>
              <a:ext cx="354" cy="1"/>
            </a:xfrm>
            <a:prstGeom prst="line">
              <a:avLst/>
            </a:prstGeom>
            <a:noFill/>
            <a:ln w="12700">
              <a:solidFill>
                <a:schemeClr val="tx1"/>
              </a:solidFill>
              <a:round/>
              <a:headEnd/>
              <a:tailEnd/>
            </a:ln>
          </p:spPr>
          <p:txBody>
            <a:bodyPr/>
            <a:lstStyle/>
            <a:p>
              <a:endParaRPr lang="zh-CN" altLang="en-US"/>
            </a:p>
          </p:txBody>
        </p:sp>
        <p:sp>
          <p:nvSpPr>
            <p:cNvPr id="151617" name="Line 44"/>
            <p:cNvSpPr>
              <a:spLocks noChangeShapeType="1"/>
            </p:cNvSpPr>
            <p:nvPr/>
          </p:nvSpPr>
          <p:spPr bwMode="auto">
            <a:xfrm flipV="1">
              <a:off x="2746" y="1450"/>
              <a:ext cx="101" cy="219"/>
            </a:xfrm>
            <a:prstGeom prst="line">
              <a:avLst/>
            </a:prstGeom>
            <a:noFill/>
            <a:ln w="12700">
              <a:solidFill>
                <a:schemeClr val="tx1"/>
              </a:solidFill>
              <a:round/>
              <a:headEnd/>
              <a:tailEnd/>
            </a:ln>
          </p:spPr>
          <p:txBody>
            <a:bodyPr/>
            <a:lstStyle/>
            <a:p>
              <a:endParaRPr lang="zh-CN" altLang="en-US"/>
            </a:p>
          </p:txBody>
        </p:sp>
        <p:sp>
          <p:nvSpPr>
            <p:cNvPr id="151618" name="Freeform 45"/>
            <p:cNvSpPr>
              <a:spLocks/>
            </p:cNvSpPr>
            <p:nvPr/>
          </p:nvSpPr>
          <p:spPr bwMode="auto">
            <a:xfrm>
              <a:off x="2847" y="1449"/>
              <a:ext cx="303" cy="1"/>
            </a:xfrm>
            <a:custGeom>
              <a:avLst/>
              <a:gdLst>
                <a:gd name="T0" fmla="*/ 0 w 303"/>
                <a:gd name="T1" fmla="*/ 1 h 1"/>
                <a:gd name="T2" fmla="*/ 303 w 303"/>
                <a:gd name="T3" fmla="*/ 0 h 1"/>
                <a:gd name="T4" fmla="*/ 0 60000 65536"/>
                <a:gd name="T5" fmla="*/ 0 60000 65536"/>
                <a:gd name="T6" fmla="*/ 0 w 303"/>
                <a:gd name="T7" fmla="*/ 0 h 1"/>
                <a:gd name="T8" fmla="*/ 303 w 303"/>
                <a:gd name="T9" fmla="*/ 1 h 1"/>
              </a:gdLst>
              <a:ahLst/>
              <a:cxnLst>
                <a:cxn ang="T4">
                  <a:pos x="T0" y="T1"/>
                </a:cxn>
                <a:cxn ang="T5">
                  <a:pos x="T2" y="T3"/>
                </a:cxn>
              </a:cxnLst>
              <a:rect l="T6" t="T7" r="T8" b="T9"/>
              <a:pathLst>
                <a:path w="303" h="1">
                  <a:moveTo>
                    <a:pt x="0" y="1"/>
                  </a:moveTo>
                  <a:lnTo>
                    <a:pt x="303" y="0"/>
                  </a:lnTo>
                </a:path>
              </a:pathLst>
            </a:custGeom>
            <a:solidFill>
              <a:srgbClr val="FFFFFF"/>
            </a:solidFill>
            <a:ln w="12700">
              <a:solidFill>
                <a:schemeClr val="tx1"/>
              </a:solidFill>
              <a:round/>
              <a:headEnd/>
              <a:tailEnd/>
            </a:ln>
          </p:spPr>
          <p:txBody>
            <a:bodyPr/>
            <a:lstStyle/>
            <a:p>
              <a:endParaRPr lang="zh-CN" altLang="en-US"/>
            </a:p>
          </p:txBody>
        </p:sp>
        <p:sp>
          <p:nvSpPr>
            <p:cNvPr id="151619" name="Line 46"/>
            <p:cNvSpPr>
              <a:spLocks noChangeShapeType="1"/>
            </p:cNvSpPr>
            <p:nvPr/>
          </p:nvSpPr>
          <p:spPr bwMode="auto">
            <a:xfrm flipV="1">
              <a:off x="2195" y="1433"/>
              <a:ext cx="125" cy="145"/>
            </a:xfrm>
            <a:prstGeom prst="line">
              <a:avLst/>
            </a:prstGeom>
            <a:noFill/>
            <a:ln w="12700">
              <a:solidFill>
                <a:schemeClr val="tx1"/>
              </a:solidFill>
              <a:round/>
              <a:headEnd/>
              <a:tailEnd/>
            </a:ln>
          </p:spPr>
          <p:txBody>
            <a:bodyPr/>
            <a:lstStyle/>
            <a:p>
              <a:endParaRPr lang="zh-CN" altLang="en-US"/>
            </a:p>
          </p:txBody>
        </p:sp>
        <p:sp>
          <p:nvSpPr>
            <p:cNvPr id="151620" name="Line 47"/>
            <p:cNvSpPr>
              <a:spLocks noChangeShapeType="1"/>
            </p:cNvSpPr>
            <p:nvPr/>
          </p:nvSpPr>
          <p:spPr bwMode="auto">
            <a:xfrm>
              <a:off x="2320" y="1439"/>
              <a:ext cx="278" cy="1"/>
            </a:xfrm>
            <a:prstGeom prst="line">
              <a:avLst/>
            </a:prstGeom>
            <a:noFill/>
            <a:ln w="12700">
              <a:solidFill>
                <a:schemeClr val="tx1"/>
              </a:solidFill>
              <a:round/>
              <a:headEnd/>
              <a:tailEnd/>
            </a:ln>
          </p:spPr>
          <p:txBody>
            <a:bodyPr/>
            <a:lstStyle/>
            <a:p>
              <a:endParaRPr lang="zh-CN" altLang="en-US"/>
            </a:p>
          </p:txBody>
        </p:sp>
        <p:sp>
          <p:nvSpPr>
            <p:cNvPr id="151621" name="Rectangle 48"/>
            <p:cNvSpPr>
              <a:spLocks noChangeArrowheads="1"/>
            </p:cNvSpPr>
            <p:nvPr/>
          </p:nvSpPr>
          <p:spPr bwMode="auto">
            <a:xfrm>
              <a:off x="2344" y="1200"/>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主轴</a:t>
              </a:r>
              <a:endParaRPr lang="zh-CN" altLang="en-US" sz="2000">
                <a:latin typeface="Times New Roman" pitchFamily="18" charset="0"/>
              </a:endParaRPr>
            </a:p>
          </p:txBody>
        </p:sp>
        <p:sp>
          <p:nvSpPr>
            <p:cNvPr id="151622" name="Rectangle 49"/>
            <p:cNvSpPr>
              <a:spLocks noChangeArrowheads="1"/>
            </p:cNvSpPr>
            <p:nvPr/>
          </p:nvSpPr>
          <p:spPr bwMode="auto">
            <a:xfrm>
              <a:off x="2847" y="1200"/>
              <a:ext cx="322" cy="192"/>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sz="2000">
                  <a:latin typeface="宋体" pitchFamily="2" charset="-122"/>
                </a:rPr>
                <a:t>磁头</a:t>
              </a:r>
              <a:endParaRPr lang="zh-CN" altLang="en-US" sz="2000">
                <a:latin typeface="Times New Roman" pitchFamily="18" charset="0"/>
              </a:endParaRPr>
            </a:p>
          </p:txBody>
        </p:sp>
        <p:sp>
          <p:nvSpPr>
            <p:cNvPr id="151623" name="Line 50"/>
            <p:cNvSpPr>
              <a:spLocks noChangeShapeType="1"/>
            </p:cNvSpPr>
            <p:nvPr/>
          </p:nvSpPr>
          <p:spPr bwMode="auto">
            <a:xfrm>
              <a:off x="3804" y="2159"/>
              <a:ext cx="272" cy="1"/>
            </a:xfrm>
            <a:prstGeom prst="line">
              <a:avLst/>
            </a:prstGeom>
            <a:noFill/>
            <a:ln w="19050">
              <a:solidFill>
                <a:schemeClr val="tx1"/>
              </a:solidFill>
              <a:round/>
              <a:headEnd/>
              <a:tailEnd/>
            </a:ln>
          </p:spPr>
          <p:txBody>
            <a:bodyPr/>
            <a:lstStyle/>
            <a:p>
              <a:endParaRPr lang="zh-CN" altLang="en-US"/>
            </a:p>
          </p:txBody>
        </p:sp>
        <p:sp>
          <p:nvSpPr>
            <p:cNvPr id="151624" name="Rectangle 51"/>
            <p:cNvSpPr>
              <a:spLocks noChangeArrowheads="1"/>
            </p:cNvSpPr>
            <p:nvPr/>
          </p:nvSpPr>
          <p:spPr bwMode="auto">
            <a:xfrm>
              <a:off x="4155" y="1960"/>
              <a:ext cx="29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音圈</a:t>
              </a:r>
              <a:endParaRPr lang="zh-CN" altLang="en-US">
                <a:latin typeface="Times New Roman" pitchFamily="18" charset="0"/>
              </a:endParaRPr>
            </a:p>
          </p:txBody>
        </p:sp>
        <p:sp>
          <p:nvSpPr>
            <p:cNvPr id="151625" name="Rectangle 52"/>
            <p:cNvSpPr>
              <a:spLocks noChangeArrowheads="1"/>
            </p:cNvSpPr>
            <p:nvPr/>
          </p:nvSpPr>
          <p:spPr bwMode="auto">
            <a:xfrm>
              <a:off x="4155" y="2112"/>
              <a:ext cx="29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电机</a:t>
              </a:r>
              <a:endParaRPr lang="zh-CN" altLang="en-US">
                <a:latin typeface="Times New Roman" pitchFamily="18" charset="0"/>
              </a:endParaRPr>
            </a:p>
          </p:txBody>
        </p:sp>
        <p:sp>
          <p:nvSpPr>
            <p:cNvPr id="151626" name="Rectangle 53"/>
            <p:cNvSpPr>
              <a:spLocks noChangeArrowheads="1"/>
            </p:cNvSpPr>
            <p:nvPr/>
          </p:nvSpPr>
          <p:spPr bwMode="auto">
            <a:xfrm>
              <a:off x="1741" y="3095"/>
              <a:ext cx="2192" cy="769"/>
            </a:xfrm>
            <a:prstGeom prst="rect">
              <a:avLst/>
            </a:prstGeom>
            <a:noFill/>
            <a:ln w="2540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27" name="Rectangle 54"/>
            <p:cNvSpPr>
              <a:spLocks noChangeArrowheads="1"/>
            </p:cNvSpPr>
            <p:nvPr/>
          </p:nvSpPr>
          <p:spPr bwMode="auto">
            <a:xfrm>
              <a:off x="1886" y="3264"/>
              <a:ext cx="5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位置检测</a:t>
              </a:r>
              <a:endParaRPr lang="zh-CN" altLang="en-US">
                <a:latin typeface="Times New Roman" pitchFamily="18" charset="0"/>
              </a:endParaRPr>
            </a:p>
          </p:txBody>
        </p:sp>
        <p:sp>
          <p:nvSpPr>
            <p:cNvPr id="151628" name="Rectangle 55"/>
            <p:cNvSpPr>
              <a:spLocks noChangeArrowheads="1"/>
            </p:cNvSpPr>
            <p:nvPr/>
          </p:nvSpPr>
          <p:spPr bwMode="auto">
            <a:xfrm>
              <a:off x="1886" y="3439"/>
              <a:ext cx="5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定位驱动</a:t>
              </a:r>
              <a:endParaRPr lang="zh-CN" altLang="en-US">
                <a:latin typeface="Times New Roman" pitchFamily="18" charset="0"/>
              </a:endParaRPr>
            </a:p>
          </p:txBody>
        </p:sp>
        <p:sp>
          <p:nvSpPr>
            <p:cNvPr id="151629" name="Rectangle 56"/>
            <p:cNvSpPr>
              <a:spLocks noChangeArrowheads="1"/>
            </p:cNvSpPr>
            <p:nvPr/>
          </p:nvSpPr>
          <p:spPr bwMode="auto">
            <a:xfrm>
              <a:off x="2725" y="3331"/>
              <a:ext cx="5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模拟控制</a:t>
              </a:r>
              <a:endParaRPr lang="zh-CN" altLang="en-US">
                <a:latin typeface="Times New Roman" pitchFamily="18" charset="0"/>
              </a:endParaRPr>
            </a:p>
          </p:txBody>
        </p:sp>
        <p:grpSp>
          <p:nvGrpSpPr>
            <p:cNvPr id="151630" name="Group 57"/>
            <p:cNvGrpSpPr>
              <a:grpSpLocks/>
            </p:cNvGrpSpPr>
            <p:nvPr/>
          </p:nvGrpSpPr>
          <p:grpSpPr bwMode="auto">
            <a:xfrm>
              <a:off x="3527" y="3311"/>
              <a:ext cx="144" cy="301"/>
              <a:chOff x="3511" y="3407"/>
              <a:chExt cx="144" cy="301"/>
            </a:xfrm>
          </p:grpSpPr>
          <p:sp>
            <p:nvSpPr>
              <p:cNvPr id="151677" name="Rectangle 58"/>
              <p:cNvSpPr>
                <a:spLocks noChangeArrowheads="1"/>
              </p:cNvSpPr>
              <p:nvPr/>
            </p:nvSpPr>
            <p:spPr bwMode="auto">
              <a:xfrm>
                <a:off x="3511" y="3407"/>
                <a:ext cx="14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放</a:t>
                </a:r>
                <a:endParaRPr lang="zh-CN" altLang="en-US">
                  <a:latin typeface="Times New Roman" pitchFamily="18" charset="0"/>
                </a:endParaRPr>
              </a:p>
            </p:txBody>
          </p:sp>
          <p:sp>
            <p:nvSpPr>
              <p:cNvPr id="151678" name="Rectangle 59"/>
              <p:cNvSpPr>
                <a:spLocks noChangeArrowheads="1"/>
              </p:cNvSpPr>
              <p:nvPr/>
            </p:nvSpPr>
            <p:spPr bwMode="auto">
              <a:xfrm>
                <a:off x="3511" y="3535"/>
                <a:ext cx="14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大</a:t>
                </a:r>
                <a:endParaRPr lang="zh-CN" altLang="en-US">
                  <a:latin typeface="Times New Roman" pitchFamily="18" charset="0"/>
                </a:endParaRPr>
              </a:p>
            </p:txBody>
          </p:sp>
        </p:grpSp>
        <p:grpSp>
          <p:nvGrpSpPr>
            <p:cNvPr id="151631" name="Group 60"/>
            <p:cNvGrpSpPr>
              <a:grpSpLocks/>
            </p:cNvGrpSpPr>
            <p:nvPr/>
          </p:nvGrpSpPr>
          <p:grpSpPr bwMode="auto">
            <a:xfrm>
              <a:off x="2496" y="3409"/>
              <a:ext cx="184" cy="71"/>
              <a:chOff x="2521" y="3505"/>
              <a:chExt cx="149" cy="71"/>
            </a:xfrm>
          </p:grpSpPr>
          <p:sp>
            <p:nvSpPr>
              <p:cNvPr id="151675" name="Line 61"/>
              <p:cNvSpPr>
                <a:spLocks noChangeShapeType="1"/>
              </p:cNvSpPr>
              <p:nvPr/>
            </p:nvSpPr>
            <p:spPr bwMode="auto">
              <a:xfrm>
                <a:off x="2521" y="3539"/>
                <a:ext cx="101" cy="1"/>
              </a:xfrm>
              <a:prstGeom prst="line">
                <a:avLst/>
              </a:prstGeom>
              <a:noFill/>
              <a:ln w="19050">
                <a:solidFill>
                  <a:schemeClr val="tx1"/>
                </a:solidFill>
                <a:round/>
                <a:headEnd/>
                <a:tailEnd/>
              </a:ln>
            </p:spPr>
            <p:txBody>
              <a:bodyPr/>
              <a:lstStyle/>
              <a:p>
                <a:endParaRPr lang="zh-CN" altLang="en-US"/>
              </a:p>
            </p:txBody>
          </p:sp>
          <p:sp>
            <p:nvSpPr>
              <p:cNvPr id="151676" name="Freeform 62"/>
              <p:cNvSpPr>
                <a:spLocks/>
              </p:cNvSpPr>
              <p:nvPr/>
            </p:nvSpPr>
            <p:spPr bwMode="auto">
              <a:xfrm>
                <a:off x="2586" y="3505"/>
                <a:ext cx="84" cy="71"/>
              </a:xfrm>
              <a:custGeom>
                <a:avLst/>
                <a:gdLst>
                  <a:gd name="T0" fmla="*/ 0 w 84"/>
                  <a:gd name="T1" fmla="*/ 71 h 71"/>
                  <a:gd name="T2" fmla="*/ 84 w 84"/>
                  <a:gd name="T3" fmla="*/ 34 h 71"/>
                  <a:gd name="T4" fmla="*/ 0 w 84"/>
                  <a:gd name="T5" fmla="*/ 0 h 71"/>
                  <a:gd name="T6" fmla="*/ 28 w 84"/>
                  <a:gd name="T7" fmla="*/ 34 h 71"/>
                  <a:gd name="T8" fmla="*/ 0 w 84"/>
                  <a:gd name="T9" fmla="*/ 71 h 71"/>
                  <a:gd name="T10" fmla="*/ 0 60000 65536"/>
                  <a:gd name="T11" fmla="*/ 0 60000 65536"/>
                  <a:gd name="T12" fmla="*/ 0 60000 65536"/>
                  <a:gd name="T13" fmla="*/ 0 60000 65536"/>
                  <a:gd name="T14" fmla="*/ 0 60000 65536"/>
                  <a:gd name="T15" fmla="*/ 0 w 84"/>
                  <a:gd name="T16" fmla="*/ 0 h 71"/>
                  <a:gd name="T17" fmla="*/ 84 w 84"/>
                  <a:gd name="T18" fmla="*/ 71 h 71"/>
                </a:gdLst>
                <a:ahLst/>
                <a:cxnLst>
                  <a:cxn ang="T10">
                    <a:pos x="T0" y="T1"/>
                  </a:cxn>
                  <a:cxn ang="T11">
                    <a:pos x="T2" y="T3"/>
                  </a:cxn>
                  <a:cxn ang="T12">
                    <a:pos x="T4" y="T5"/>
                  </a:cxn>
                  <a:cxn ang="T13">
                    <a:pos x="T6" y="T7"/>
                  </a:cxn>
                  <a:cxn ang="T14">
                    <a:pos x="T8" y="T9"/>
                  </a:cxn>
                </a:cxnLst>
                <a:rect l="T15" t="T16" r="T17" b="T18"/>
                <a:pathLst>
                  <a:path w="84" h="71">
                    <a:moveTo>
                      <a:pt x="0" y="71"/>
                    </a:moveTo>
                    <a:lnTo>
                      <a:pt x="84" y="34"/>
                    </a:lnTo>
                    <a:lnTo>
                      <a:pt x="0" y="0"/>
                    </a:lnTo>
                    <a:lnTo>
                      <a:pt x="28" y="34"/>
                    </a:lnTo>
                    <a:lnTo>
                      <a:pt x="0" y="71"/>
                    </a:lnTo>
                    <a:close/>
                  </a:path>
                </a:pathLst>
              </a:custGeom>
              <a:solidFill>
                <a:schemeClr val="tx1"/>
              </a:solidFill>
              <a:ln w="9525">
                <a:solidFill>
                  <a:schemeClr val="tx1"/>
                </a:solidFill>
                <a:round/>
                <a:headEnd/>
                <a:tailEnd/>
              </a:ln>
            </p:spPr>
            <p:txBody>
              <a:bodyPr/>
              <a:lstStyle/>
              <a:p>
                <a:endParaRPr lang="zh-CN" altLang="en-US"/>
              </a:p>
            </p:txBody>
          </p:sp>
        </p:grpSp>
        <p:grpSp>
          <p:nvGrpSpPr>
            <p:cNvPr id="151632" name="Group 63"/>
            <p:cNvGrpSpPr>
              <a:grpSpLocks/>
            </p:cNvGrpSpPr>
            <p:nvPr/>
          </p:nvGrpSpPr>
          <p:grpSpPr bwMode="auto">
            <a:xfrm>
              <a:off x="3334" y="3409"/>
              <a:ext cx="170" cy="71"/>
              <a:chOff x="3302" y="3505"/>
              <a:chExt cx="148" cy="71"/>
            </a:xfrm>
          </p:grpSpPr>
          <p:sp>
            <p:nvSpPr>
              <p:cNvPr id="151673" name="Line 64"/>
              <p:cNvSpPr>
                <a:spLocks noChangeShapeType="1"/>
              </p:cNvSpPr>
              <p:nvPr/>
            </p:nvSpPr>
            <p:spPr bwMode="auto">
              <a:xfrm>
                <a:off x="3302" y="3539"/>
                <a:ext cx="100" cy="1"/>
              </a:xfrm>
              <a:prstGeom prst="line">
                <a:avLst/>
              </a:prstGeom>
              <a:noFill/>
              <a:ln w="19050">
                <a:solidFill>
                  <a:schemeClr val="tx1"/>
                </a:solidFill>
                <a:round/>
                <a:headEnd/>
                <a:tailEnd/>
              </a:ln>
            </p:spPr>
            <p:txBody>
              <a:bodyPr/>
              <a:lstStyle/>
              <a:p>
                <a:endParaRPr lang="zh-CN" altLang="en-US"/>
              </a:p>
            </p:txBody>
          </p:sp>
          <p:sp>
            <p:nvSpPr>
              <p:cNvPr id="151674" name="Freeform 65"/>
              <p:cNvSpPr>
                <a:spLocks/>
              </p:cNvSpPr>
              <p:nvPr/>
            </p:nvSpPr>
            <p:spPr bwMode="auto">
              <a:xfrm>
                <a:off x="3366" y="3505"/>
                <a:ext cx="84" cy="71"/>
              </a:xfrm>
              <a:custGeom>
                <a:avLst/>
                <a:gdLst>
                  <a:gd name="T0" fmla="*/ 0 w 84"/>
                  <a:gd name="T1" fmla="*/ 71 h 71"/>
                  <a:gd name="T2" fmla="*/ 84 w 84"/>
                  <a:gd name="T3" fmla="*/ 34 h 71"/>
                  <a:gd name="T4" fmla="*/ 0 w 84"/>
                  <a:gd name="T5" fmla="*/ 0 h 71"/>
                  <a:gd name="T6" fmla="*/ 28 w 84"/>
                  <a:gd name="T7" fmla="*/ 34 h 71"/>
                  <a:gd name="T8" fmla="*/ 0 w 84"/>
                  <a:gd name="T9" fmla="*/ 71 h 71"/>
                  <a:gd name="T10" fmla="*/ 0 60000 65536"/>
                  <a:gd name="T11" fmla="*/ 0 60000 65536"/>
                  <a:gd name="T12" fmla="*/ 0 60000 65536"/>
                  <a:gd name="T13" fmla="*/ 0 60000 65536"/>
                  <a:gd name="T14" fmla="*/ 0 60000 65536"/>
                  <a:gd name="T15" fmla="*/ 0 w 84"/>
                  <a:gd name="T16" fmla="*/ 0 h 71"/>
                  <a:gd name="T17" fmla="*/ 84 w 84"/>
                  <a:gd name="T18" fmla="*/ 71 h 71"/>
                </a:gdLst>
                <a:ahLst/>
                <a:cxnLst>
                  <a:cxn ang="T10">
                    <a:pos x="T0" y="T1"/>
                  </a:cxn>
                  <a:cxn ang="T11">
                    <a:pos x="T2" y="T3"/>
                  </a:cxn>
                  <a:cxn ang="T12">
                    <a:pos x="T4" y="T5"/>
                  </a:cxn>
                  <a:cxn ang="T13">
                    <a:pos x="T6" y="T7"/>
                  </a:cxn>
                  <a:cxn ang="T14">
                    <a:pos x="T8" y="T9"/>
                  </a:cxn>
                </a:cxnLst>
                <a:rect l="T15" t="T16" r="T17" b="T18"/>
                <a:pathLst>
                  <a:path w="84" h="71">
                    <a:moveTo>
                      <a:pt x="0" y="71"/>
                    </a:moveTo>
                    <a:lnTo>
                      <a:pt x="84" y="34"/>
                    </a:lnTo>
                    <a:lnTo>
                      <a:pt x="0" y="0"/>
                    </a:lnTo>
                    <a:lnTo>
                      <a:pt x="28" y="34"/>
                    </a:lnTo>
                    <a:lnTo>
                      <a:pt x="0" y="71"/>
                    </a:lnTo>
                    <a:close/>
                  </a:path>
                </a:pathLst>
              </a:custGeom>
              <a:solidFill>
                <a:schemeClr val="tx1"/>
              </a:solidFill>
              <a:ln w="9525">
                <a:solidFill>
                  <a:schemeClr val="tx1"/>
                </a:solidFill>
                <a:round/>
                <a:headEnd/>
                <a:tailEnd/>
              </a:ln>
            </p:spPr>
            <p:txBody>
              <a:bodyPr/>
              <a:lstStyle/>
              <a:p>
                <a:endParaRPr lang="zh-CN" altLang="en-US"/>
              </a:p>
            </p:txBody>
          </p:sp>
        </p:grpSp>
        <p:sp>
          <p:nvSpPr>
            <p:cNvPr id="151633" name="Rectangle 66"/>
            <p:cNvSpPr>
              <a:spLocks noChangeArrowheads="1"/>
            </p:cNvSpPr>
            <p:nvPr/>
          </p:nvSpPr>
          <p:spPr bwMode="auto">
            <a:xfrm>
              <a:off x="2296" y="3648"/>
              <a:ext cx="116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闭环自动控制系统</a:t>
              </a:r>
              <a:endParaRPr lang="zh-CN" altLang="en-US">
                <a:latin typeface="Times New Roman" pitchFamily="18" charset="0"/>
              </a:endParaRPr>
            </a:p>
          </p:txBody>
        </p:sp>
        <p:grpSp>
          <p:nvGrpSpPr>
            <p:cNvPr id="151634" name="Group 67"/>
            <p:cNvGrpSpPr>
              <a:grpSpLocks/>
            </p:cNvGrpSpPr>
            <p:nvPr/>
          </p:nvGrpSpPr>
          <p:grpSpPr bwMode="auto">
            <a:xfrm>
              <a:off x="1632" y="3409"/>
              <a:ext cx="240" cy="71"/>
              <a:chOff x="1540" y="3505"/>
              <a:chExt cx="354" cy="71"/>
            </a:xfrm>
          </p:grpSpPr>
          <p:sp>
            <p:nvSpPr>
              <p:cNvPr id="151671" name="Line 68"/>
              <p:cNvSpPr>
                <a:spLocks noChangeShapeType="1"/>
              </p:cNvSpPr>
              <p:nvPr/>
            </p:nvSpPr>
            <p:spPr bwMode="auto">
              <a:xfrm>
                <a:off x="1540" y="3539"/>
                <a:ext cx="305" cy="1"/>
              </a:xfrm>
              <a:prstGeom prst="line">
                <a:avLst/>
              </a:prstGeom>
              <a:noFill/>
              <a:ln w="19050">
                <a:solidFill>
                  <a:schemeClr val="tx1"/>
                </a:solidFill>
                <a:round/>
                <a:headEnd/>
                <a:tailEnd/>
              </a:ln>
            </p:spPr>
            <p:txBody>
              <a:bodyPr/>
              <a:lstStyle/>
              <a:p>
                <a:endParaRPr lang="zh-CN" altLang="en-US"/>
              </a:p>
            </p:txBody>
          </p:sp>
          <p:sp>
            <p:nvSpPr>
              <p:cNvPr id="151672" name="Freeform 69"/>
              <p:cNvSpPr>
                <a:spLocks/>
              </p:cNvSpPr>
              <p:nvPr/>
            </p:nvSpPr>
            <p:spPr bwMode="auto">
              <a:xfrm>
                <a:off x="1809" y="3505"/>
                <a:ext cx="85" cy="71"/>
              </a:xfrm>
              <a:custGeom>
                <a:avLst/>
                <a:gdLst>
                  <a:gd name="T0" fmla="*/ 0 w 85"/>
                  <a:gd name="T1" fmla="*/ 71 h 71"/>
                  <a:gd name="T2" fmla="*/ 85 w 85"/>
                  <a:gd name="T3" fmla="*/ 34 h 71"/>
                  <a:gd name="T4" fmla="*/ 0 w 85"/>
                  <a:gd name="T5" fmla="*/ 0 h 71"/>
                  <a:gd name="T6" fmla="*/ 28 w 85"/>
                  <a:gd name="T7" fmla="*/ 34 h 71"/>
                  <a:gd name="T8" fmla="*/ 0 w 85"/>
                  <a:gd name="T9" fmla="*/ 71 h 71"/>
                  <a:gd name="T10" fmla="*/ 0 60000 65536"/>
                  <a:gd name="T11" fmla="*/ 0 60000 65536"/>
                  <a:gd name="T12" fmla="*/ 0 60000 65536"/>
                  <a:gd name="T13" fmla="*/ 0 60000 65536"/>
                  <a:gd name="T14" fmla="*/ 0 60000 65536"/>
                  <a:gd name="T15" fmla="*/ 0 w 85"/>
                  <a:gd name="T16" fmla="*/ 0 h 71"/>
                  <a:gd name="T17" fmla="*/ 85 w 85"/>
                  <a:gd name="T18" fmla="*/ 71 h 71"/>
                </a:gdLst>
                <a:ahLst/>
                <a:cxnLst>
                  <a:cxn ang="T10">
                    <a:pos x="T0" y="T1"/>
                  </a:cxn>
                  <a:cxn ang="T11">
                    <a:pos x="T2" y="T3"/>
                  </a:cxn>
                  <a:cxn ang="T12">
                    <a:pos x="T4" y="T5"/>
                  </a:cxn>
                  <a:cxn ang="T13">
                    <a:pos x="T6" y="T7"/>
                  </a:cxn>
                  <a:cxn ang="T14">
                    <a:pos x="T8" y="T9"/>
                  </a:cxn>
                </a:cxnLst>
                <a:rect l="T15" t="T16" r="T17" b="T18"/>
                <a:pathLst>
                  <a:path w="85" h="71">
                    <a:moveTo>
                      <a:pt x="0" y="71"/>
                    </a:moveTo>
                    <a:lnTo>
                      <a:pt x="85" y="34"/>
                    </a:lnTo>
                    <a:lnTo>
                      <a:pt x="0" y="0"/>
                    </a:lnTo>
                    <a:lnTo>
                      <a:pt x="28" y="34"/>
                    </a:lnTo>
                    <a:lnTo>
                      <a:pt x="0" y="71"/>
                    </a:lnTo>
                    <a:close/>
                  </a:path>
                </a:pathLst>
              </a:custGeom>
              <a:solidFill>
                <a:schemeClr val="tx1"/>
              </a:solidFill>
              <a:ln w="9525">
                <a:solidFill>
                  <a:schemeClr val="tx1"/>
                </a:solidFill>
                <a:round/>
                <a:headEnd/>
                <a:tailEnd/>
              </a:ln>
            </p:spPr>
            <p:txBody>
              <a:bodyPr/>
              <a:lstStyle/>
              <a:p>
                <a:endParaRPr lang="zh-CN" altLang="en-US"/>
              </a:p>
            </p:txBody>
          </p:sp>
        </p:grpSp>
        <p:sp>
          <p:nvSpPr>
            <p:cNvPr id="151635" name="Rectangle 70"/>
            <p:cNvSpPr>
              <a:spLocks noChangeArrowheads="1"/>
            </p:cNvSpPr>
            <p:nvPr/>
          </p:nvSpPr>
          <p:spPr bwMode="auto">
            <a:xfrm>
              <a:off x="907" y="3168"/>
              <a:ext cx="725"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由磁盘控制</a:t>
              </a:r>
              <a:endParaRPr lang="zh-CN" altLang="en-US">
                <a:latin typeface="Times New Roman" pitchFamily="18" charset="0"/>
              </a:endParaRPr>
            </a:p>
          </p:txBody>
        </p:sp>
        <p:sp>
          <p:nvSpPr>
            <p:cNvPr id="151636" name="Rectangle 71"/>
            <p:cNvSpPr>
              <a:spLocks noChangeArrowheads="1"/>
            </p:cNvSpPr>
            <p:nvPr/>
          </p:nvSpPr>
          <p:spPr bwMode="auto">
            <a:xfrm>
              <a:off x="908" y="3359"/>
              <a:ext cx="719"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器送来的目</a:t>
              </a:r>
              <a:endParaRPr lang="zh-CN" altLang="en-US">
                <a:latin typeface="Times New Roman" pitchFamily="18" charset="0"/>
              </a:endParaRPr>
            </a:p>
          </p:txBody>
        </p:sp>
        <p:sp>
          <p:nvSpPr>
            <p:cNvPr id="151637" name="Rectangle 72"/>
            <p:cNvSpPr>
              <a:spLocks noChangeArrowheads="1"/>
            </p:cNvSpPr>
            <p:nvPr/>
          </p:nvSpPr>
          <p:spPr bwMode="auto">
            <a:xfrm>
              <a:off x="908" y="3571"/>
              <a:ext cx="725"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标磁道信号</a:t>
              </a:r>
              <a:endParaRPr lang="zh-CN" altLang="en-US">
                <a:latin typeface="Times New Roman" pitchFamily="18" charset="0"/>
              </a:endParaRPr>
            </a:p>
          </p:txBody>
        </p:sp>
        <p:sp>
          <p:nvSpPr>
            <p:cNvPr id="151638" name="Rectangle 73"/>
            <p:cNvSpPr>
              <a:spLocks noChangeArrowheads="1"/>
            </p:cNvSpPr>
            <p:nvPr/>
          </p:nvSpPr>
          <p:spPr bwMode="auto">
            <a:xfrm>
              <a:off x="4752" y="2131"/>
              <a:ext cx="14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测</a:t>
              </a:r>
              <a:endParaRPr lang="zh-CN" altLang="en-US">
                <a:latin typeface="Times New Roman" pitchFamily="18" charset="0"/>
              </a:endParaRPr>
            </a:p>
          </p:txBody>
        </p:sp>
        <p:sp>
          <p:nvSpPr>
            <p:cNvPr id="151639" name="Rectangle 74"/>
            <p:cNvSpPr>
              <a:spLocks noChangeArrowheads="1"/>
            </p:cNvSpPr>
            <p:nvPr/>
          </p:nvSpPr>
          <p:spPr bwMode="auto">
            <a:xfrm>
              <a:off x="4752" y="2350"/>
              <a:ext cx="142"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速</a:t>
              </a:r>
              <a:endParaRPr lang="zh-CN" altLang="en-US">
                <a:latin typeface="Times New Roman" pitchFamily="18" charset="0"/>
              </a:endParaRPr>
            </a:p>
          </p:txBody>
        </p:sp>
        <p:sp>
          <p:nvSpPr>
            <p:cNvPr id="151640" name="Rectangle 75"/>
            <p:cNvSpPr>
              <a:spLocks noChangeArrowheads="1"/>
            </p:cNvSpPr>
            <p:nvPr/>
          </p:nvSpPr>
          <p:spPr bwMode="auto">
            <a:xfrm>
              <a:off x="4752" y="2569"/>
              <a:ext cx="14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输</a:t>
              </a:r>
              <a:endParaRPr lang="zh-CN" altLang="en-US">
                <a:latin typeface="Times New Roman" pitchFamily="18" charset="0"/>
              </a:endParaRPr>
            </a:p>
          </p:txBody>
        </p:sp>
        <p:sp>
          <p:nvSpPr>
            <p:cNvPr id="151641" name="Rectangle 76"/>
            <p:cNvSpPr>
              <a:spLocks noChangeArrowheads="1"/>
            </p:cNvSpPr>
            <p:nvPr/>
          </p:nvSpPr>
          <p:spPr bwMode="auto">
            <a:xfrm>
              <a:off x="4752" y="2785"/>
              <a:ext cx="144"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出</a:t>
              </a:r>
              <a:endParaRPr lang="zh-CN" altLang="en-US">
                <a:latin typeface="Times New Roman" pitchFamily="18" charset="0"/>
              </a:endParaRPr>
            </a:p>
          </p:txBody>
        </p:sp>
        <p:sp>
          <p:nvSpPr>
            <p:cNvPr id="151642" name="Line 77"/>
            <p:cNvSpPr>
              <a:spLocks noChangeShapeType="1"/>
            </p:cNvSpPr>
            <p:nvPr/>
          </p:nvSpPr>
          <p:spPr bwMode="auto">
            <a:xfrm flipH="1">
              <a:off x="2847" y="2472"/>
              <a:ext cx="201" cy="293"/>
            </a:xfrm>
            <a:prstGeom prst="line">
              <a:avLst/>
            </a:prstGeom>
            <a:noFill/>
            <a:ln w="12700">
              <a:solidFill>
                <a:schemeClr val="tx1"/>
              </a:solidFill>
              <a:round/>
              <a:headEnd/>
              <a:tailEnd/>
            </a:ln>
          </p:spPr>
          <p:txBody>
            <a:bodyPr/>
            <a:lstStyle/>
            <a:p>
              <a:endParaRPr lang="zh-CN" altLang="en-US"/>
            </a:p>
          </p:txBody>
        </p:sp>
        <p:sp>
          <p:nvSpPr>
            <p:cNvPr id="151643" name="Rectangle 78"/>
            <p:cNvSpPr>
              <a:spLocks noChangeArrowheads="1"/>
            </p:cNvSpPr>
            <p:nvPr/>
          </p:nvSpPr>
          <p:spPr bwMode="auto">
            <a:xfrm>
              <a:off x="2907" y="2640"/>
              <a:ext cx="435"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读写臂</a:t>
              </a:r>
              <a:endParaRPr lang="zh-CN" altLang="en-US">
                <a:latin typeface="Times New Roman" pitchFamily="18" charset="0"/>
              </a:endParaRPr>
            </a:p>
          </p:txBody>
        </p:sp>
        <p:grpSp>
          <p:nvGrpSpPr>
            <p:cNvPr id="151644" name="Group 79"/>
            <p:cNvGrpSpPr>
              <a:grpSpLocks/>
            </p:cNvGrpSpPr>
            <p:nvPr/>
          </p:nvGrpSpPr>
          <p:grpSpPr bwMode="auto">
            <a:xfrm>
              <a:off x="1491" y="1972"/>
              <a:ext cx="1336" cy="95"/>
              <a:chOff x="1491" y="2068"/>
              <a:chExt cx="1336" cy="95"/>
            </a:xfrm>
          </p:grpSpPr>
          <p:sp>
            <p:nvSpPr>
              <p:cNvPr id="151669" name="Rectangle 80"/>
              <p:cNvSpPr>
                <a:spLocks noChangeArrowheads="1"/>
              </p:cNvSpPr>
              <p:nvPr/>
            </p:nvSpPr>
            <p:spPr bwMode="auto">
              <a:xfrm>
                <a:off x="2674" y="2068"/>
                <a:ext cx="153" cy="95"/>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70" name="Line 81"/>
              <p:cNvSpPr>
                <a:spLocks noChangeShapeType="1"/>
              </p:cNvSpPr>
              <p:nvPr/>
            </p:nvSpPr>
            <p:spPr bwMode="auto">
              <a:xfrm>
                <a:off x="1491" y="2112"/>
                <a:ext cx="1332" cy="1"/>
              </a:xfrm>
              <a:prstGeom prst="line">
                <a:avLst/>
              </a:prstGeom>
              <a:noFill/>
              <a:ln w="19050">
                <a:solidFill>
                  <a:schemeClr val="tx1"/>
                </a:solidFill>
                <a:round/>
                <a:headEnd/>
                <a:tailEnd/>
              </a:ln>
            </p:spPr>
            <p:txBody>
              <a:bodyPr/>
              <a:lstStyle/>
              <a:p>
                <a:endParaRPr lang="zh-CN" altLang="en-US"/>
              </a:p>
            </p:txBody>
          </p:sp>
        </p:grpSp>
        <p:grpSp>
          <p:nvGrpSpPr>
            <p:cNvPr id="151645" name="Group 82"/>
            <p:cNvGrpSpPr>
              <a:grpSpLocks/>
            </p:cNvGrpSpPr>
            <p:nvPr/>
          </p:nvGrpSpPr>
          <p:grpSpPr bwMode="auto">
            <a:xfrm>
              <a:off x="1491" y="2128"/>
              <a:ext cx="1336" cy="94"/>
              <a:chOff x="1491" y="2224"/>
              <a:chExt cx="1336" cy="94"/>
            </a:xfrm>
          </p:grpSpPr>
          <p:sp>
            <p:nvSpPr>
              <p:cNvPr id="151667" name="Rectangle 83"/>
              <p:cNvSpPr>
                <a:spLocks noChangeArrowheads="1"/>
              </p:cNvSpPr>
              <p:nvPr/>
            </p:nvSpPr>
            <p:spPr bwMode="auto">
              <a:xfrm>
                <a:off x="2674" y="2224"/>
                <a:ext cx="153" cy="94"/>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68" name="Line 84"/>
              <p:cNvSpPr>
                <a:spLocks noChangeShapeType="1"/>
              </p:cNvSpPr>
              <p:nvPr/>
            </p:nvSpPr>
            <p:spPr bwMode="auto">
              <a:xfrm>
                <a:off x="1491" y="2267"/>
                <a:ext cx="1332" cy="1"/>
              </a:xfrm>
              <a:prstGeom prst="line">
                <a:avLst/>
              </a:prstGeom>
              <a:noFill/>
              <a:ln w="19050">
                <a:solidFill>
                  <a:schemeClr val="tx1"/>
                </a:solidFill>
                <a:round/>
                <a:headEnd/>
                <a:tailEnd/>
              </a:ln>
            </p:spPr>
            <p:txBody>
              <a:bodyPr/>
              <a:lstStyle/>
              <a:p>
                <a:endParaRPr lang="zh-CN" altLang="en-US"/>
              </a:p>
            </p:txBody>
          </p:sp>
        </p:grpSp>
        <p:grpSp>
          <p:nvGrpSpPr>
            <p:cNvPr id="151646" name="Group 85"/>
            <p:cNvGrpSpPr>
              <a:grpSpLocks/>
            </p:cNvGrpSpPr>
            <p:nvPr/>
          </p:nvGrpSpPr>
          <p:grpSpPr bwMode="auto">
            <a:xfrm>
              <a:off x="2823" y="2063"/>
              <a:ext cx="603" cy="65"/>
              <a:chOff x="2823" y="2159"/>
              <a:chExt cx="603" cy="65"/>
            </a:xfrm>
          </p:grpSpPr>
          <p:sp>
            <p:nvSpPr>
              <p:cNvPr id="151664" name="Line 86"/>
              <p:cNvSpPr>
                <a:spLocks noChangeShapeType="1"/>
              </p:cNvSpPr>
              <p:nvPr/>
            </p:nvSpPr>
            <p:spPr bwMode="auto">
              <a:xfrm>
                <a:off x="2823" y="2159"/>
                <a:ext cx="100" cy="27"/>
              </a:xfrm>
              <a:prstGeom prst="line">
                <a:avLst/>
              </a:prstGeom>
              <a:noFill/>
              <a:ln w="19050">
                <a:solidFill>
                  <a:schemeClr val="tx1"/>
                </a:solidFill>
                <a:round/>
                <a:headEnd/>
                <a:tailEnd/>
              </a:ln>
            </p:spPr>
            <p:txBody>
              <a:bodyPr/>
              <a:lstStyle/>
              <a:p>
                <a:endParaRPr lang="zh-CN" altLang="en-US"/>
              </a:p>
            </p:txBody>
          </p:sp>
          <p:sp>
            <p:nvSpPr>
              <p:cNvPr id="151665" name="Line 87"/>
              <p:cNvSpPr>
                <a:spLocks noChangeShapeType="1"/>
              </p:cNvSpPr>
              <p:nvPr/>
            </p:nvSpPr>
            <p:spPr bwMode="auto">
              <a:xfrm flipV="1">
                <a:off x="2823" y="2186"/>
                <a:ext cx="100" cy="38"/>
              </a:xfrm>
              <a:prstGeom prst="line">
                <a:avLst/>
              </a:prstGeom>
              <a:noFill/>
              <a:ln w="19050">
                <a:solidFill>
                  <a:schemeClr val="tx1"/>
                </a:solidFill>
                <a:round/>
                <a:headEnd/>
                <a:tailEnd/>
              </a:ln>
            </p:spPr>
            <p:txBody>
              <a:bodyPr/>
              <a:lstStyle/>
              <a:p>
                <a:endParaRPr lang="zh-CN" altLang="en-US"/>
              </a:p>
            </p:txBody>
          </p:sp>
          <p:sp>
            <p:nvSpPr>
              <p:cNvPr id="151666" name="Line 88"/>
              <p:cNvSpPr>
                <a:spLocks noChangeShapeType="1"/>
              </p:cNvSpPr>
              <p:nvPr/>
            </p:nvSpPr>
            <p:spPr bwMode="auto">
              <a:xfrm>
                <a:off x="2923" y="2186"/>
                <a:ext cx="503" cy="1"/>
              </a:xfrm>
              <a:prstGeom prst="line">
                <a:avLst/>
              </a:prstGeom>
              <a:noFill/>
              <a:ln w="19050">
                <a:solidFill>
                  <a:schemeClr val="tx1"/>
                </a:solidFill>
                <a:round/>
                <a:headEnd/>
                <a:tailEnd/>
              </a:ln>
            </p:spPr>
            <p:txBody>
              <a:bodyPr/>
              <a:lstStyle/>
              <a:p>
                <a:endParaRPr lang="zh-CN" altLang="en-US"/>
              </a:p>
            </p:txBody>
          </p:sp>
        </p:grpSp>
        <p:grpSp>
          <p:nvGrpSpPr>
            <p:cNvPr id="151647" name="Group 89"/>
            <p:cNvGrpSpPr>
              <a:grpSpLocks/>
            </p:cNvGrpSpPr>
            <p:nvPr/>
          </p:nvGrpSpPr>
          <p:grpSpPr bwMode="auto">
            <a:xfrm>
              <a:off x="1491" y="2316"/>
              <a:ext cx="1336" cy="98"/>
              <a:chOff x="1491" y="2412"/>
              <a:chExt cx="1336" cy="98"/>
            </a:xfrm>
          </p:grpSpPr>
          <p:sp>
            <p:nvSpPr>
              <p:cNvPr id="151662" name="Rectangle 90"/>
              <p:cNvSpPr>
                <a:spLocks noChangeArrowheads="1"/>
              </p:cNvSpPr>
              <p:nvPr/>
            </p:nvSpPr>
            <p:spPr bwMode="auto">
              <a:xfrm>
                <a:off x="2674" y="2412"/>
                <a:ext cx="153" cy="98"/>
              </a:xfrm>
              <a:prstGeom prst="rect">
                <a:avLst/>
              </a:prstGeom>
              <a:noFill/>
              <a:ln w="19050">
                <a:solidFill>
                  <a:schemeClr val="tx1"/>
                </a:solidFill>
                <a:miter lim="800000"/>
                <a:headEnd/>
                <a:tailEnd/>
              </a:ln>
            </p:spPr>
            <p:txBody>
              <a:bodyPr/>
              <a:lstStyle/>
              <a:p>
                <a:pPr algn="l" eaLnBrk="1" hangingPunct="1">
                  <a:buClrTx/>
                  <a:buSzTx/>
                  <a:buFontTx/>
                  <a:buNone/>
                </a:pPr>
                <a:endParaRPr lang="zh-CN" altLang="en-US" sz="800">
                  <a:latin typeface="宋体" pitchFamily="2" charset="-122"/>
                </a:endParaRPr>
              </a:p>
            </p:txBody>
          </p:sp>
          <p:sp>
            <p:nvSpPr>
              <p:cNvPr id="151663" name="Line 91"/>
              <p:cNvSpPr>
                <a:spLocks noChangeShapeType="1"/>
              </p:cNvSpPr>
              <p:nvPr/>
            </p:nvSpPr>
            <p:spPr bwMode="auto">
              <a:xfrm>
                <a:off x="1491" y="2460"/>
                <a:ext cx="1332" cy="1"/>
              </a:xfrm>
              <a:prstGeom prst="line">
                <a:avLst/>
              </a:prstGeom>
              <a:noFill/>
              <a:ln w="19050">
                <a:solidFill>
                  <a:schemeClr val="tx1"/>
                </a:solidFill>
                <a:round/>
                <a:headEnd/>
                <a:tailEnd/>
              </a:ln>
            </p:spPr>
            <p:txBody>
              <a:bodyPr/>
              <a:lstStyle/>
              <a:p>
                <a:endParaRPr lang="zh-CN" altLang="en-US"/>
              </a:p>
            </p:txBody>
          </p:sp>
        </p:grpSp>
        <p:sp>
          <p:nvSpPr>
            <p:cNvPr id="151648" name="Rectangle 92"/>
            <p:cNvSpPr>
              <a:spLocks noChangeArrowheads="1"/>
            </p:cNvSpPr>
            <p:nvPr/>
          </p:nvSpPr>
          <p:spPr bwMode="auto">
            <a:xfrm>
              <a:off x="1101" y="2880"/>
              <a:ext cx="580" cy="173"/>
            </a:xfrm>
            <a:prstGeom prst="rect">
              <a:avLst/>
            </a:prstGeom>
            <a:noFill/>
            <a:ln w="9525">
              <a:noFill/>
              <a:miter lim="800000"/>
              <a:headEnd/>
              <a:tailEnd/>
            </a:ln>
          </p:spPr>
          <p:txBody>
            <a:bodyPr wrap="none" lIns="0" tIns="0" rIns="0" bIns="0">
              <a:spAutoFit/>
            </a:bodyPr>
            <a:lstStyle/>
            <a:p>
              <a:pPr algn="l" eaLnBrk="1" hangingPunct="1">
                <a:spcBef>
                  <a:spcPct val="0"/>
                </a:spcBef>
                <a:buClrTx/>
                <a:buSzTx/>
                <a:buFontTx/>
                <a:buNone/>
              </a:pPr>
              <a:r>
                <a:rPr lang="zh-CN" altLang="en-US">
                  <a:latin typeface="宋体" pitchFamily="2" charset="-122"/>
                </a:rPr>
                <a:t>传动机构</a:t>
              </a:r>
              <a:endParaRPr lang="zh-CN" altLang="en-US">
                <a:latin typeface="Times New Roman" pitchFamily="18" charset="0"/>
              </a:endParaRPr>
            </a:p>
          </p:txBody>
        </p:sp>
        <p:sp>
          <p:nvSpPr>
            <p:cNvPr id="151649" name="Line 93"/>
            <p:cNvSpPr>
              <a:spLocks noChangeShapeType="1"/>
            </p:cNvSpPr>
            <p:nvPr/>
          </p:nvSpPr>
          <p:spPr bwMode="auto">
            <a:xfrm flipV="1">
              <a:off x="1440" y="2735"/>
              <a:ext cx="249" cy="145"/>
            </a:xfrm>
            <a:prstGeom prst="line">
              <a:avLst/>
            </a:prstGeom>
            <a:noFill/>
            <a:ln w="12700">
              <a:solidFill>
                <a:schemeClr val="tx1"/>
              </a:solidFill>
              <a:round/>
              <a:headEnd/>
              <a:tailEnd/>
            </a:ln>
          </p:spPr>
          <p:txBody>
            <a:bodyPr/>
            <a:lstStyle/>
            <a:p>
              <a:endParaRPr lang="zh-CN" altLang="en-US"/>
            </a:p>
          </p:txBody>
        </p:sp>
        <p:sp>
          <p:nvSpPr>
            <p:cNvPr id="151650" name="Rectangle 94"/>
            <p:cNvSpPr>
              <a:spLocks noChangeArrowheads="1"/>
            </p:cNvSpPr>
            <p:nvPr/>
          </p:nvSpPr>
          <p:spPr bwMode="auto">
            <a:xfrm>
              <a:off x="4080" y="1968"/>
              <a:ext cx="432" cy="336"/>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51651" name="Rectangle 95"/>
            <p:cNvSpPr>
              <a:spLocks noChangeArrowheads="1"/>
            </p:cNvSpPr>
            <p:nvPr/>
          </p:nvSpPr>
          <p:spPr bwMode="auto">
            <a:xfrm>
              <a:off x="1872" y="3216"/>
              <a:ext cx="624" cy="432"/>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51652" name="Rectangle 96"/>
            <p:cNvSpPr>
              <a:spLocks noChangeArrowheads="1"/>
            </p:cNvSpPr>
            <p:nvPr/>
          </p:nvSpPr>
          <p:spPr bwMode="auto">
            <a:xfrm>
              <a:off x="2693" y="3312"/>
              <a:ext cx="624" cy="240"/>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51653" name="Rectangle 97"/>
            <p:cNvSpPr>
              <a:spLocks noChangeArrowheads="1"/>
            </p:cNvSpPr>
            <p:nvPr/>
          </p:nvSpPr>
          <p:spPr bwMode="auto">
            <a:xfrm>
              <a:off x="3504" y="3264"/>
              <a:ext cx="192" cy="384"/>
            </a:xfrm>
            <a:prstGeom prst="rect">
              <a:avLst/>
            </a:prstGeom>
            <a:noFill/>
            <a:ln w="28575">
              <a:solidFill>
                <a:schemeClr val="tx1"/>
              </a:solidFill>
              <a:miter lim="800000"/>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151654" name="Group 98"/>
            <p:cNvGrpSpPr>
              <a:grpSpLocks/>
            </p:cNvGrpSpPr>
            <p:nvPr/>
          </p:nvGrpSpPr>
          <p:grpSpPr bwMode="auto">
            <a:xfrm>
              <a:off x="2160" y="2547"/>
              <a:ext cx="597" cy="669"/>
              <a:chOff x="2160" y="2547"/>
              <a:chExt cx="597" cy="669"/>
            </a:xfrm>
          </p:grpSpPr>
          <p:sp>
            <p:nvSpPr>
              <p:cNvPr id="151660" name="Freeform 99"/>
              <p:cNvSpPr>
                <a:spLocks/>
              </p:cNvSpPr>
              <p:nvPr/>
            </p:nvSpPr>
            <p:spPr bwMode="auto">
              <a:xfrm>
                <a:off x="2160" y="2547"/>
                <a:ext cx="597" cy="669"/>
              </a:xfrm>
              <a:custGeom>
                <a:avLst/>
                <a:gdLst>
                  <a:gd name="T0" fmla="*/ 594 w 597"/>
                  <a:gd name="T1" fmla="*/ 0 h 669"/>
                  <a:gd name="T2" fmla="*/ 597 w 597"/>
                  <a:gd name="T3" fmla="*/ 318 h 669"/>
                  <a:gd name="T4" fmla="*/ 576 w 597"/>
                  <a:gd name="T5" fmla="*/ 333 h 669"/>
                  <a:gd name="T6" fmla="*/ 0 w 597"/>
                  <a:gd name="T7" fmla="*/ 333 h 669"/>
                  <a:gd name="T8" fmla="*/ 0 w 597"/>
                  <a:gd name="T9" fmla="*/ 669 h 669"/>
                  <a:gd name="T10" fmla="*/ 0 60000 65536"/>
                  <a:gd name="T11" fmla="*/ 0 60000 65536"/>
                  <a:gd name="T12" fmla="*/ 0 60000 65536"/>
                  <a:gd name="T13" fmla="*/ 0 60000 65536"/>
                  <a:gd name="T14" fmla="*/ 0 60000 65536"/>
                  <a:gd name="T15" fmla="*/ 0 w 597"/>
                  <a:gd name="T16" fmla="*/ 0 h 669"/>
                  <a:gd name="T17" fmla="*/ 597 w 597"/>
                  <a:gd name="T18" fmla="*/ 669 h 669"/>
                </a:gdLst>
                <a:ahLst/>
                <a:cxnLst>
                  <a:cxn ang="T10">
                    <a:pos x="T0" y="T1"/>
                  </a:cxn>
                  <a:cxn ang="T11">
                    <a:pos x="T2" y="T3"/>
                  </a:cxn>
                  <a:cxn ang="T12">
                    <a:pos x="T4" y="T5"/>
                  </a:cxn>
                  <a:cxn ang="T13">
                    <a:pos x="T6" y="T7"/>
                  </a:cxn>
                  <a:cxn ang="T14">
                    <a:pos x="T8" y="T9"/>
                  </a:cxn>
                </a:cxnLst>
                <a:rect l="T15" t="T16" r="T17" b="T18"/>
                <a:pathLst>
                  <a:path w="597" h="669">
                    <a:moveTo>
                      <a:pt x="594" y="0"/>
                    </a:moveTo>
                    <a:lnTo>
                      <a:pt x="597" y="318"/>
                    </a:lnTo>
                    <a:lnTo>
                      <a:pt x="576" y="333"/>
                    </a:lnTo>
                    <a:lnTo>
                      <a:pt x="0" y="333"/>
                    </a:lnTo>
                    <a:lnTo>
                      <a:pt x="0" y="669"/>
                    </a:lnTo>
                  </a:path>
                </a:pathLst>
              </a:custGeom>
              <a:noFill/>
              <a:ln w="38100">
                <a:solidFill>
                  <a:schemeClr val="tx1"/>
                </a:solidFill>
                <a:prstDash val="dash"/>
                <a:round/>
                <a:headEnd/>
                <a:tailEnd type="stealth" w="med" len="med"/>
              </a:ln>
            </p:spPr>
            <p:txBody>
              <a:bodyPr wrap="none"/>
              <a:lstStyle/>
              <a:p>
                <a:endParaRPr lang="zh-CN" altLang="en-US"/>
              </a:p>
            </p:txBody>
          </p:sp>
          <p:sp>
            <p:nvSpPr>
              <p:cNvPr id="151661" name="Line 100"/>
              <p:cNvSpPr>
                <a:spLocks noChangeShapeType="1"/>
              </p:cNvSpPr>
              <p:nvPr/>
            </p:nvSpPr>
            <p:spPr bwMode="auto">
              <a:xfrm flipV="1">
                <a:off x="2160" y="3120"/>
                <a:ext cx="0" cy="48"/>
              </a:xfrm>
              <a:prstGeom prst="line">
                <a:avLst/>
              </a:prstGeom>
              <a:noFill/>
              <a:ln w="38100">
                <a:solidFill>
                  <a:schemeClr val="tx1"/>
                </a:solidFill>
                <a:round/>
                <a:headEnd/>
                <a:tailEnd/>
              </a:ln>
            </p:spPr>
            <p:txBody>
              <a:bodyPr wrap="none"/>
              <a:lstStyle/>
              <a:p>
                <a:endParaRPr lang="zh-CN" altLang="en-US"/>
              </a:p>
            </p:txBody>
          </p:sp>
        </p:grpSp>
        <p:sp>
          <p:nvSpPr>
            <p:cNvPr id="151655" name="Freeform 101"/>
            <p:cNvSpPr>
              <a:spLocks/>
            </p:cNvSpPr>
            <p:nvPr/>
          </p:nvSpPr>
          <p:spPr bwMode="auto">
            <a:xfrm>
              <a:off x="3012" y="2160"/>
              <a:ext cx="1692" cy="1149"/>
            </a:xfrm>
            <a:custGeom>
              <a:avLst/>
              <a:gdLst>
                <a:gd name="T0" fmla="*/ 1500 w 1692"/>
                <a:gd name="T1" fmla="*/ 0 h 1149"/>
                <a:gd name="T2" fmla="*/ 1692 w 1692"/>
                <a:gd name="T3" fmla="*/ 0 h 1149"/>
                <a:gd name="T4" fmla="*/ 1692 w 1692"/>
                <a:gd name="T5" fmla="*/ 768 h 1149"/>
                <a:gd name="T6" fmla="*/ 0 w 1692"/>
                <a:gd name="T7" fmla="*/ 765 h 1149"/>
                <a:gd name="T8" fmla="*/ 0 w 1692"/>
                <a:gd name="T9" fmla="*/ 1149 h 1149"/>
                <a:gd name="T10" fmla="*/ 0 60000 65536"/>
                <a:gd name="T11" fmla="*/ 0 60000 65536"/>
                <a:gd name="T12" fmla="*/ 0 60000 65536"/>
                <a:gd name="T13" fmla="*/ 0 60000 65536"/>
                <a:gd name="T14" fmla="*/ 0 60000 65536"/>
                <a:gd name="T15" fmla="*/ 0 w 1692"/>
                <a:gd name="T16" fmla="*/ 0 h 1149"/>
                <a:gd name="T17" fmla="*/ 1692 w 1692"/>
                <a:gd name="T18" fmla="*/ 1149 h 1149"/>
              </a:gdLst>
              <a:ahLst/>
              <a:cxnLst>
                <a:cxn ang="T10">
                  <a:pos x="T0" y="T1"/>
                </a:cxn>
                <a:cxn ang="T11">
                  <a:pos x="T2" y="T3"/>
                </a:cxn>
                <a:cxn ang="T12">
                  <a:pos x="T4" y="T5"/>
                </a:cxn>
                <a:cxn ang="T13">
                  <a:pos x="T6" y="T7"/>
                </a:cxn>
                <a:cxn ang="T14">
                  <a:pos x="T8" y="T9"/>
                </a:cxn>
              </a:cxnLst>
              <a:rect l="T15" t="T16" r="T17" b="T18"/>
              <a:pathLst>
                <a:path w="1692" h="1149">
                  <a:moveTo>
                    <a:pt x="1500" y="0"/>
                  </a:moveTo>
                  <a:lnTo>
                    <a:pt x="1692" y="0"/>
                  </a:lnTo>
                  <a:lnTo>
                    <a:pt x="1692" y="768"/>
                  </a:lnTo>
                  <a:lnTo>
                    <a:pt x="0" y="765"/>
                  </a:lnTo>
                  <a:lnTo>
                    <a:pt x="0" y="1149"/>
                  </a:lnTo>
                </a:path>
              </a:pathLst>
            </a:custGeom>
            <a:noFill/>
            <a:ln w="38100">
              <a:solidFill>
                <a:schemeClr val="tx1"/>
              </a:solidFill>
              <a:prstDash val="dash"/>
              <a:round/>
              <a:headEnd/>
              <a:tailEnd type="stealth" w="med" len="med"/>
            </a:ln>
          </p:spPr>
          <p:txBody>
            <a:bodyPr wrap="none"/>
            <a:lstStyle/>
            <a:p>
              <a:endParaRPr lang="zh-CN" altLang="en-US"/>
            </a:p>
          </p:txBody>
        </p:sp>
        <p:sp>
          <p:nvSpPr>
            <p:cNvPr id="151656" name="Line 102"/>
            <p:cNvSpPr>
              <a:spLocks noChangeShapeType="1"/>
            </p:cNvSpPr>
            <p:nvPr/>
          </p:nvSpPr>
          <p:spPr bwMode="auto">
            <a:xfrm>
              <a:off x="3704" y="3443"/>
              <a:ext cx="1408" cy="1"/>
            </a:xfrm>
            <a:prstGeom prst="line">
              <a:avLst/>
            </a:prstGeom>
            <a:noFill/>
            <a:ln w="38100">
              <a:solidFill>
                <a:schemeClr val="tx1"/>
              </a:solidFill>
              <a:round/>
              <a:headEnd/>
              <a:tailEnd/>
            </a:ln>
          </p:spPr>
          <p:txBody>
            <a:bodyPr/>
            <a:lstStyle/>
            <a:p>
              <a:endParaRPr lang="zh-CN" altLang="en-US"/>
            </a:p>
          </p:txBody>
        </p:sp>
        <p:sp>
          <p:nvSpPr>
            <p:cNvPr id="151657" name="Line 103"/>
            <p:cNvSpPr>
              <a:spLocks noChangeShapeType="1"/>
            </p:cNvSpPr>
            <p:nvPr/>
          </p:nvSpPr>
          <p:spPr bwMode="auto">
            <a:xfrm flipV="1">
              <a:off x="5112" y="1780"/>
              <a:ext cx="1" cy="1663"/>
            </a:xfrm>
            <a:prstGeom prst="line">
              <a:avLst/>
            </a:prstGeom>
            <a:noFill/>
            <a:ln w="38100">
              <a:solidFill>
                <a:schemeClr val="tx1"/>
              </a:solidFill>
              <a:round/>
              <a:headEnd/>
              <a:tailEnd/>
            </a:ln>
          </p:spPr>
          <p:txBody>
            <a:bodyPr/>
            <a:lstStyle/>
            <a:p>
              <a:endParaRPr lang="zh-CN" altLang="en-US"/>
            </a:p>
          </p:txBody>
        </p:sp>
        <p:sp>
          <p:nvSpPr>
            <p:cNvPr id="151658" name="Line 104"/>
            <p:cNvSpPr>
              <a:spLocks noChangeShapeType="1"/>
            </p:cNvSpPr>
            <p:nvPr/>
          </p:nvSpPr>
          <p:spPr bwMode="auto">
            <a:xfrm flipH="1">
              <a:off x="4279" y="1780"/>
              <a:ext cx="833" cy="1"/>
            </a:xfrm>
            <a:prstGeom prst="line">
              <a:avLst/>
            </a:prstGeom>
            <a:noFill/>
            <a:ln w="38100">
              <a:solidFill>
                <a:schemeClr val="tx1"/>
              </a:solidFill>
              <a:round/>
              <a:headEnd/>
              <a:tailEnd/>
            </a:ln>
          </p:spPr>
          <p:txBody>
            <a:bodyPr/>
            <a:lstStyle/>
            <a:p>
              <a:endParaRPr lang="zh-CN" altLang="en-US"/>
            </a:p>
          </p:txBody>
        </p:sp>
        <p:sp>
          <p:nvSpPr>
            <p:cNvPr id="151659" name="Line 105"/>
            <p:cNvSpPr>
              <a:spLocks noChangeShapeType="1"/>
            </p:cNvSpPr>
            <p:nvPr/>
          </p:nvSpPr>
          <p:spPr bwMode="auto">
            <a:xfrm>
              <a:off x="4279" y="1768"/>
              <a:ext cx="1" cy="204"/>
            </a:xfrm>
            <a:prstGeom prst="line">
              <a:avLst/>
            </a:prstGeom>
            <a:noFill/>
            <a:ln w="38100">
              <a:solidFill>
                <a:schemeClr val="tx1"/>
              </a:solidFill>
              <a:round/>
              <a:headEnd/>
              <a:tailEnd type="stealth" w="med" len="med"/>
            </a:ln>
          </p:spPr>
          <p:txBody>
            <a:bodyPr/>
            <a:lstStyle/>
            <a:p>
              <a:endParaRPr lang="zh-CN" altLang="en-US"/>
            </a:p>
          </p:txBody>
        </p:sp>
      </p:grpSp>
      <p:grpSp>
        <p:nvGrpSpPr>
          <p:cNvPr id="14" name="Group 106"/>
          <p:cNvGrpSpPr>
            <a:grpSpLocks/>
          </p:cNvGrpSpPr>
          <p:nvPr/>
        </p:nvGrpSpPr>
        <p:grpSpPr bwMode="auto">
          <a:xfrm>
            <a:off x="3429000" y="4043363"/>
            <a:ext cx="947738" cy="1062037"/>
            <a:chOff x="2160" y="2547"/>
            <a:chExt cx="597" cy="669"/>
          </a:xfrm>
        </p:grpSpPr>
        <p:sp>
          <p:nvSpPr>
            <p:cNvPr id="151579" name="Freeform 107"/>
            <p:cNvSpPr>
              <a:spLocks/>
            </p:cNvSpPr>
            <p:nvPr/>
          </p:nvSpPr>
          <p:spPr bwMode="auto">
            <a:xfrm>
              <a:off x="2160" y="2547"/>
              <a:ext cx="597" cy="669"/>
            </a:xfrm>
            <a:custGeom>
              <a:avLst/>
              <a:gdLst>
                <a:gd name="T0" fmla="*/ 594 w 597"/>
                <a:gd name="T1" fmla="*/ 0 h 669"/>
                <a:gd name="T2" fmla="*/ 597 w 597"/>
                <a:gd name="T3" fmla="*/ 318 h 669"/>
                <a:gd name="T4" fmla="*/ 576 w 597"/>
                <a:gd name="T5" fmla="*/ 333 h 669"/>
                <a:gd name="T6" fmla="*/ 0 w 597"/>
                <a:gd name="T7" fmla="*/ 333 h 669"/>
                <a:gd name="T8" fmla="*/ 0 w 597"/>
                <a:gd name="T9" fmla="*/ 669 h 669"/>
                <a:gd name="T10" fmla="*/ 0 60000 65536"/>
                <a:gd name="T11" fmla="*/ 0 60000 65536"/>
                <a:gd name="T12" fmla="*/ 0 60000 65536"/>
                <a:gd name="T13" fmla="*/ 0 60000 65536"/>
                <a:gd name="T14" fmla="*/ 0 60000 65536"/>
                <a:gd name="T15" fmla="*/ 0 w 597"/>
                <a:gd name="T16" fmla="*/ 0 h 669"/>
                <a:gd name="T17" fmla="*/ 597 w 597"/>
                <a:gd name="T18" fmla="*/ 669 h 669"/>
              </a:gdLst>
              <a:ahLst/>
              <a:cxnLst>
                <a:cxn ang="T10">
                  <a:pos x="T0" y="T1"/>
                </a:cxn>
                <a:cxn ang="T11">
                  <a:pos x="T2" y="T3"/>
                </a:cxn>
                <a:cxn ang="T12">
                  <a:pos x="T4" y="T5"/>
                </a:cxn>
                <a:cxn ang="T13">
                  <a:pos x="T6" y="T7"/>
                </a:cxn>
                <a:cxn ang="T14">
                  <a:pos x="T8" y="T9"/>
                </a:cxn>
              </a:cxnLst>
              <a:rect l="T15" t="T16" r="T17" b="T18"/>
              <a:pathLst>
                <a:path w="597" h="669">
                  <a:moveTo>
                    <a:pt x="594" y="0"/>
                  </a:moveTo>
                  <a:lnTo>
                    <a:pt x="597" y="318"/>
                  </a:lnTo>
                  <a:lnTo>
                    <a:pt x="576" y="333"/>
                  </a:lnTo>
                  <a:lnTo>
                    <a:pt x="0" y="333"/>
                  </a:lnTo>
                  <a:lnTo>
                    <a:pt x="0" y="669"/>
                  </a:lnTo>
                </a:path>
              </a:pathLst>
            </a:custGeom>
            <a:noFill/>
            <a:ln w="38100">
              <a:solidFill>
                <a:schemeClr val="folHlink"/>
              </a:solidFill>
              <a:prstDash val="dash"/>
              <a:round/>
              <a:headEnd/>
              <a:tailEnd type="stealth" w="med" len="med"/>
            </a:ln>
          </p:spPr>
          <p:txBody>
            <a:bodyPr wrap="none"/>
            <a:lstStyle/>
            <a:p>
              <a:endParaRPr lang="zh-CN" altLang="en-US"/>
            </a:p>
          </p:txBody>
        </p:sp>
        <p:sp>
          <p:nvSpPr>
            <p:cNvPr id="151580" name="Line 108"/>
            <p:cNvSpPr>
              <a:spLocks noChangeShapeType="1"/>
            </p:cNvSpPr>
            <p:nvPr/>
          </p:nvSpPr>
          <p:spPr bwMode="auto">
            <a:xfrm flipV="1">
              <a:off x="2160" y="3120"/>
              <a:ext cx="0" cy="48"/>
            </a:xfrm>
            <a:prstGeom prst="line">
              <a:avLst/>
            </a:prstGeom>
            <a:noFill/>
            <a:ln w="38100">
              <a:solidFill>
                <a:schemeClr val="folHlink"/>
              </a:solidFill>
              <a:round/>
              <a:headEnd/>
              <a:tailEnd/>
            </a:ln>
          </p:spPr>
          <p:txBody>
            <a:bodyPr wrap="none"/>
            <a:lstStyle/>
            <a:p>
              <a:endParaRPr lang="zh-CN" altLang="en-US"/>
            </a:p>
          </p:txBody>
        </p:sp>
      </p:grpSp>
      <p:sp>
        <p:nvSpPr>
          <p:cNvPr id="303213" name="Freeform 109"/>
          <p:cNvSpPr>
            <a:spLocks/>
          </p:cNvSpPr>
          <p:nvPr/>
        </p:nvSpPr>
        <p:spPr bwMode="auto">
          <a:xfrm>
            <a:off x="4781550" y="3429000"/>
            <a:ext cx="2686050" cy="1824038"/>
          </a:xfrm>
          <a:custGeom>
            <a:avLst/>
            <a:gdLst>
              <a:gd name="T0" fmla="*/ 2147483647 w 1692"/>
              <a:gd name="T1" fmla="*/ 0 h 1149"/>
              <a:gd name="T2" fmla="*/ 2147483647 w 1692"/>
              <a:gd name="T3" fmla="*/ 0 h 1149"/>
              <a:gd name="T4" fmla="*/ 2147483647 w 1692"/>
              <a:gd name="T5" fmla="*/ 2147483647 h 1149"/>
              <a:gd name="T6" fmla="*/ 0 w 1692"/>
              <a:gd name="T7" fmla="*/ 2147483647 h 1149"/>
              <a:gd name="T8" fmla="*/ 0 w 1692"/>
              <a:gd name="T9" fmla="*/ 2147483647 h 1149"/>
              <a:gd name="T10" fmla="*/ 0 60000 65536"/>
              <a:gd name="T11" fmla="*/ 0 60000 65536"/>
              <a:gd name="T12" fmla="*/ 0 60000 65536"/>
              <a:gd name="T13" fmla="*/ 0 60000 65536"/>
              <a:gd name="T14" fmla="*/ 0 60000 65536"/>
              <a:gd name="T15" fmla="*/ 0 w 1692"/>
              <a:gd name="T16" fmla="*/ 0 h 1149"/>
              <a:gd name="T17" fmla="*/ 1692 w 1692"/>
              <a:gd name="T18" fmla="*/ 1149 h 1149"/>
            </a:gdLst>
            <a:ahLst/>
            <a:cxnLst>
              <a:cxn ang="T10">
                <a:pos x="T0" y="T1"/>
              </a:cxn>
              <a:cxn ang="T11">
                <a:pos x="T2" y="T3"/>
              </a:cxn>
              <a:cxn ang="T12">
                <a:pos x="T4" y="T5"/>
              </a:cxn>
              <a:cxn ang="T13">
                <a:pos x="T6" y="T7"/>
              </a:cxn>
              <a:cxn ang="T14">
                <a:pos x="T8" y="T9"/>
              </a:cxn>
            </a:cxnLst>
            <a:rect l="T15" t="T16" r="T17" b="T18"/>
            <a:pathLst>
              <a:path w="1692" h="1149">
                <a:moveTo>
                  <a:pt x="1500" y="0"/>
                </a:moveTo>
                <a:lnTo>
                  <a:pt x="1692" y="0"/>
                </a:lnTo>
                <a:lnTo>
                  <a:pt x="1692" y="768"/>
                </a:lnTo>
                <a:lnTo>
                  <a:pt x="0" y="765"/>
                </a:lnTo>
                <a:lnTo>
                  <a:pt x="0" y="1149"/>
                </a:lnTo>
              </a:path>
            </a:pathLst>
          </a:custGeom>
          <a:noFill/>
          <a:ln w="38100">
            <a:solidFill>
              <a:schemeClr val="folHlink"/>
            </a:solidFill>
            <a:prstDash val="dash"/>
            <a:round/>
            <a:headEnd/>
            <a:tailEnd type="stealth" w="med" len="med"/>
          </a:ln>
        </p:spPr>
        <p:txBody>
          <a:bodyPr wrap="none"/>
          <a:lstStyle/>
          <a:p>
            <a:endParaRPr lang="zh-CN" altLang="en-US"/>
          </a:p>
        </p:txBody>
      </p:sp>
      <p:grpSp>
        <p:nvGrpSpPr>
          <p:cNvPr id="15" name="Group 110"/>
          <p:cNvGrpSpPr>
            <a:grpSpLocks/>
          </p:cNvGrpSpPr>
          <p:nvPr/>
        </p:nvGrpSpPr>
        <p:grpSpPr bwMode="auto">
          <a:xfrm>
            <a:off x="5880100" y="2806700"/>
            <a:ext cx="2236788" cy="2660650"/>
            <a:chOff x="3704" y="1768"/>
            <a:chExt cx="1409" cy="1676"/>
          </a:xfrm>
        </p:grpSpPr>
        <p:sp>
          <p:nvSpPr>
            <p:cNvPr id="151575" name="Line 111"/>
            <p:cNvSpPr>
              <a:spLocks noChangeShapeType="1"/>
            </p:cNvSpPr>
            <p:nvPr/>
          </p:nvSpPr>
          <p:spPr bwMode="auto">
            <a:xfrm>
              <a:off x="3704" y="3443"/>
              <a:ext cx="1408" cy="1"/>
            </a:xfrm>
            <a:prstGeom prst="line">
              <a:avLst/>
            </a:prstGeom>
            <a:noFill/>
            <a:ln w="38100">
              <a:solidFill>
                <a:schemeClr val="folHlink"/>
              </a:solidFill>
              <a:round/>
              <a:headEnd/>
              <a:tailEnd/>
            </a:ln>
          </p:spPr>
          <p:txBody>
            <a:bodyPr/>
            <a:lstStyle/>
            <a:p>
              <a:endParaRPr lang="zh-CN" altLang="en-US"/>
            </a:p>
          </p:txBody>
        </p:sp>
        <p:sp>
          <p:nvSpPr>
            <p:cNvPr id="151576" name="Line 112"/>
            <p:cNvSpPr>
              <a:spLocks noChangeShapeType="1"/>
            </p:cNvSpPr>
            <p:nvPr/>
          </p:nvSpPr>
          <p:spPr bwMode="auto">
            <a:xfrm flipV="1">
              <a:off x="5112" y="1780"/>
              <a:ext cx="1" cy="1663"/>
            </a:xfrm>
            <a:prstGeom prst="line">
              <a:avLst/>
            </a:prstGeom>
            <a:noFill/>
            <a:ln w="38100">
              <a:solidFill>
                <a:schemeClr val="folHlink"/>
              </a:solidFill>
              <a:round/>
              <a:headEnd/>
              <a:tailEnd/>
            </a:ln>
          </p:spPr>
          <p:txBody>
            <a:bodyPr/>
            <a:lstStyle/>
            <a:p>
              <a:endParaRPr lang="zh-CN" altLang="en-US"/>
            </a:p>
          </p:txBody>
        </p:sp>
        <p:sp>
          <p:nvSpPr>
            <p:cNvPr id="151577" name="Line 113"/>
            <p:cNvSpPr>
              <a:spLocks noChangeShapeType="1"/>
            </p:cNvSpPr>
            <p:nvPr/>
          </p:nvSpPr>
          <p:spPr bwMode="auto">
            <a:xfrm flipH="1">
              <a:off x="4279" y="1780"/>
              <a:ext cx="833" cy="1"/>
            </a:xfrm>
            <a:prstGeom prst="line">
              <a:avLst/>
            </a:prstGeom>
            <a:noFill/>
            <a:ln w="38100">
              <a:solidFill>
                <a:schemeClr val="folHlink"/>
              </a:solidFill>
              <a:round/>
              <a:headEnd/>
              <a:tailEnd/>
            </a:ln>
          </p:spPr>
          <p:txBody>
            <a:bodyPr/>
            <a:lstStyle/>
            <a:p>
              <a:endParaRPr lang="zh-CN" altLang="en-US"/>
            </a:p>
          </p:txBody>
        </p:sp>
        <p:sp>
          <p:nvSpPr>
            <p:cNvPr id="151578" name="Line 114"/>
            <p:cNvSpPr>
              <a:spLocks noChangeShapeType="1"/>
            </p:cNvSpPr>
            <p:nvPr/>
          </p:nvSpPr>
          <p:spPr bwMode="auto">
            <a:xfrm>
              <a:off x="4279" y="1768"/>
              <a:ext cx="1" cy="204"/>
            </a:xfrm>
            <a:prstGeom prst="line">
              <a:avLst/>
            </a:prstGeom>
            <a:noFill/>
            <a:ln w="38100">
              <a:solidFill>
                <a:schemeClr val="folHlink"/>
              </a:solidFill>
              <a:round/>
              <a:headEnd/>
              <a:tailEnd type="stealth" w="med" len="med"/>
            </a:ln>
          </p:spPr>
          <p:txBody>
            <a:bodyPr/>
            <a:lstStyle/>
            <a:p>
              <a:endParaRPr lang="zh-CN" altLang="en-US"/>
            </a:p>
          </p:txBody>
        </p:sp>
      </p:grpSp>
      <p:grpSp>
        <p:nvGrpSpPr>
          <p:cNvPr id="16" name="Group 115"/>
          <p:cNvGrpSpPr>
            <a:grpSpLocks/>
          </p:cNvGrpSpPr>
          <p:nvPr/>
        </p:nvGrpSpPr>
        <p:grpSpPr bwMode="auto">
          <a:xfrm>
            <a:off x="1584325" y="1295400"/>
            <a:ext cx="4533900" cy="457200"/>
            <a:chOff x="998" y="816"/>
            <a:chExt cx="2856" cy="288"/>
          </a:xfrm>
        </p:grpSpPr>
        <p:sp>
          <p:nvSpPr>
            <p:cNvPr id="151572" name="Text Box 116"/>
            <p:cNvSpPr txBox="1">
              <a:spLocks noChangeArrowheads="1"/>
            </p:cNvSpPr>
            <p:nvPr/>
          </p:nvSpPr>
          <p:spPr bwMode="auto">
            <a:xfrm>
              <a:off x="998" y="816"/>
              <a:ext cx="502"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主轴</a:t>
              </a:r>
            </a:p>
          </p:txBody>
        </p:sp>
        <p:sp>
          <p:nvSpPr>
            <p:cNvPr id="151573" name="Text Box 117"/>
            <p:cNvSpPr txBox="1">
              <a:spLocks noChangeArrowheads="1"/>
            </p:cNvSpPr>
            <p:nvPr/>
          </p:nvSpPr>
          <p:spPr bwMode="auto">
            <a:xfrm>
              <a:off x="1766" y="816"/>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定位驱动</a:t>
              </a:r>
            </a:p>
          </p:txBody>
        </p:sp>
        <p:sp>
          <p:nvSpPr>
            <p:cNvPr id="151574" name="Text Box 118"/>
            <p:cNvSpPr txBox="1">
              <a:spLocks noChangeArrowheads="1"/>
            </p:cNvSpPr>
            <p:nvPr/>
          </p:nvSpPr>
          <p:spPr bwMode="auto">
            <a:xfrm>
              <a:off x="2966" y="816"/>
              <a:ext cx="888" cy="288"/>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400">
                  <a:latin typeface="Times New Roman" pitchFamily="18" charset="0"/>
                </a:rPr>
                <a:t>数据控制</a:t>
              </a:r>
            </a:p>
          </p:txBody>
        </p:sp>
      </p:grpSp>
      <p:sp>
        <p:nvSpPr>
          <p:cNvPr id="151560" name="Text Box 119"/>
          <p:cNvSpPr txBox="1">
            <a:spLocks noChangeArrowheads="1"/>
          </p:cNvSpPr>
          <p:nvPr/>
        </p:nvSpPr>
        <p:spPr bwMode="auto">
          <a:xfrm>
            <a:off x="685800" y="188913"/>
            <a:ext cx="365760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磁盘驱动器</a:t>
            </a:r>
            <a:endParaRPr lang="en-US" altLang="zh-CN" sz="3200">
              <a:latin typeface="Times New Roman" pitchFamily="18" charset="0"/>
            </a:endParaRPr>
          </a:p>
        </p:txBody>
      </p:sp>
      <p:sp>
        <p:nvSpPr>
          <p:cNvPr id="303224" name="Rectangle 120"/>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grpSp>
        <p:nvGrpSpPr>
          <p:cNvPr id="17" name="Group 121"/>
          <p:cNvGrpSpPr>
            <a:grpSpLocks/>
          </p:cNvGrpSpPr>
          <p:nvPr/>
        </p:nvGrpSpPr>
        <p:grpSpPr bwMode="auto">
          <a:xfrm>
            <a:off x="3962400" y="5411788"/>
            <a:ext cx="292100" cy="112712"/>
            <a:chOff x="2521" y="3505"/>
            <a:chExt cx="149" cy="71"/>
          </a:xfrm>
        </p:grpSpPr>
        <p:sp>
          <p:nvSpPr>
            <p:cNvPr id="151570" name="Line 122"/>
            <p:cNvSpPr>
              <a:spLocks noChangeShapeType="1"/>
            </p:cNvSpPr>
            <p:nvPr/>
          </p:nvSpPr>
          <p:spPr bwMode="auto">
            <a:xfrm>
              <a:off x="2521" y="3539"/>
              <a:ext cx="101" cy="1"/>
            </a:xfrm>
            <a:prstGeom prst="line">
              <a:avLst/>
            </a:prstGeom>
            <a:noFill/>
            <a:ln w="19050">
              <a:solidFill>
                <a:schemeClr val="folHlink"/>
              </a:solidFill>
              <a:round/>
              <a:headEnd/>
              <a:tailEnd/>
            </a:ln>
          </p:spPr>
          <p:txBody>
            <a:bodyPr/>
            <a:lstStyle/>
            <a:p>
              <a:endParaRPr lang="zh-CN" altLang="en-US"/>
            </a:p>
          </p:txBody>
        </p:sp>
        <p:sp>
          <p:nvSpPr>
            <p:cNvPr id="151571" name="Freeform 123"/>
            <p:cNvSpPr>
              <a:spLocks/>
            </p:cNvSpPr>
            <p:nvPr/>
          </p:nvSpPr>
          <p:spPr bwMode="auto">
            <a:xfrm>
              <a:off x="2586" y="3505"/>
              <a:ext cx="84" cy="71"/>
            </a:xfrm>
            <a:custGeom>
              <a:avLst/>
              <a:gdLst>
                <a:gd name="T0" fmla="*/ 0 w 84"/>
                <a:gd name="T1" fmla="*/ 71 h 71"/>
                <a:gd name="T2" fmla="*/ 84 w 84"/>
                <a:gd name="T3" fmla="*/ 34 h 71"/>
                <a:gd name="T4" fmla="*/ 0 w 84"/>
                <a:gd name="T5" fmla="*/ 0 h 71"/>
                <a:gd name="T6" fmla="*/ 28 w 84"/>
                <a:gd name="T7" fmla="*/ 34 h 71"/>
                <a:gd name="T8" fmla="*/ 0 w 84"/>
                <a:gd name="T9" fmla="*/ 71 h 71"/>
                <a:gd name="T10" fmla="*/ 0 60000 65536"/>
                <a:gd name="T11" fmla="*/ 0 60000 65536"/>
                <a:gd name="T12" fmla="*/ 0 60000 65536"/>
                <a:gd name="T13" fmla="*/ 0 60000 65536"/>
                <a:gd name="T14" fmla="*/ 0 60000 65536"/>
                <a:gd name="T15" fmla="*/ 0 w 84"/>
                <a:gd name="T16" fmla="*/ 0 h 71"/>
                <a:gd name="T17" fmla="*/ 84 w 84"/>
                <a:gd name="T18" fmla="*/ 71 h 71"/>
              </a:gdLst>
              <a:ahLst/>
              <a:cxnLst>
                <a:cxn ang="T10">
                  <a:pos x="T0" y="T1"/>
                </a:cxn>
                <a:cxn ang="T11">
                  <a:pos x="T2" y="T3"/>
                </a:cxn>
                <a:cxn ang="T12">
                  <a:pos x="T4" y="T5"/>
                </a:cxn>
                <a:cxn ang="T13">
                  <a:pos x="T6" y="T7"/>
                </a:cxn>
                <a:cxn ang="T14">
                  <a:pos x="T8" y="T9"/>
                </a:cxn>
              </a:cxnLst>
              <a:rect l="T15" t="T16" r="T17" b="T18"/>
              <a:pathLst>
                <a:path w="84" h="71">
                  <a:moveTo>
                    <a:pt x="0" y="71"/>
                  </a:moveTo>
                  <a:lnTo>
                    <a:pt x="84" y="34"/>
                  </a:lnTo>
                  <a:lnTo>
                    <a:pt x="0" y="0"/>
                  </a:lnTo>
                  <a:lnTo>
                    <a:pt x="28" y="34"/>
                  </a:lnTo>
                  <a:lnTo>
                    <a:pt x="0" y="71"/>
                  </a:lnTo>
                  <a:close/>
                </a:path>
              </a:pathLst>
            </a:custGeom>
            <a:solidFill>
              <a:schemeClr val="folHlink"/>
            </a:solidFill>
            <a:ln w="9525">
              <a:solidFill>
                <a:schemeClr val="folHlink"/>
              </a:solidFill>
              <a:round/>
              <a:headEnd/>
              <a:tailEnd/>
            </a:ln>
          </p:spPr>
          <p:txBody>
            <a:bodyPr/>
            <a:lstStyle/>
            <a:p>
              <a:endParaRPr lang="zh-CN" altLang="en-US"/>
            </a:p>
          </p:txBody>
        </p:sp>
      </p:grpSp>
      <p:grpSp>
        <p:nvGrpSpPr>
          <p:cNvPr id="18" name="Group 124"/>
          <p:cNvGrpSpPr>
            <a:grpSpLocks/>
          </p:cNvGrpSpPr>
          <p:nvPr/>
        </p:nvGrpSpPr>
        <p:grpSpPr bwMode="auto">
          <a:xfrm>
            <a:off x="5292725" y="5411788"/>
            <a:ext cx="269875" cy="112712"/>
            <a:chOff x="3302" y="3505"/>
            <a:chExt cx="148" cy="71"/>
          </a:xfrm>
        </p:grpSpPr>
        <p:sp>
          <p:nvSpPr>
            <p:cNvPr id="151568" name="Line 125"/>
            <p:cNvSpPr>
              <a:spLocks noChangeShapeType="1"/>
            </p:cNvSpPr>
            <p:nvPr/>
          </p:nvSpPr>
          <p:spPr bwMode="auto">
            <a:xfrm>
              <a:off x="3302" y="3539"/>
              <a:ext cx="100" cy="1"/>
            </a:xfrm>
            <a:prstGeom prst="line">
              <a:avLst/>
            </a:prstGeom>
            <a:noFill/>
            <a:ln w="19050">
              <a:solidFill>
                <a:schemeClr val="folHlink"/>
              </a:solidFill>
              <a:round/>
              <a:headEnd/>
              <a:tailEnd/>
            </a:ln>
          </p:spPr>
          <p:txBody>
            <a:bodyPr/>
            <a:lstStyle/>
            <a:p>
              <a:endParaRPr lang="zh-CN" altLang="en-US"/>
            </a:p>
          </p:txBody>
        </p:sp>
        <p:sp>
          <p:nvSpPr>
            <p:cNvPr id="151569" name="Freeform 126"/>
            <p:cNvSpPr>
              <a:spLocks/>
            </p:cNvSpPr>
            <p:nvPr/>
          </p:nvSpPr>
          <p:spPr bwMode="auto">
            <a:xfrm>
              <a:off x="3366" y="3505"/>
              <a:ext cx="84" cy="71"/>
            </a:xfrm>
            <a:custGeom>
              <a:avLst/>
              <a:gdLst>
                <a:gd name="T0" fmla="*/ 0 w 84"/>
                <a:gd name="T1" fmla="*/ 71 h 71"/>
                <a:gd name="T2" fmla="*/ 84 w 84"/>
                <a:gd name="T3" fmla="*/ 34 h 71"/>
                <a:gd name="T4" fmla="*/ 0 w 84"/>
                <a:gd name="T5" fmla="*/ 0 h 71"/>
                <a:gd name="T6" fmla="*/ 28 w 84"/>
                <a:gd name="T7" fmla="*/ 34 h 71"/>
                <a:gd name="T8" fmla="*/ 0 w 84"/>
                <a:gd name="T9" fmla="*/ 71 h 71"/>
                <a:gd name="T10" fmla="*/ 0 60000 65536"/>
                <a:gd name="T11" fmla="*/ 0 60000 65536"/>
                <a:gd name="T12" fmla="*/ 0 60000 65536"/>
                <a:gd name="T13" fmla="*/ 0 60000 65536"/>
                <a:gd name="T14" fmla="*/ 0 60000 65536"/>
                <a:gd name="T15" fmla="*/ 0 w 84"/>
                <a:gd name="T16" fmla="*/ 0 h 71"/>
                <a:gd name="T17" fmla="*/ 84 w 84"/>
                <a:gd name="T18" fmla="*/ 71 h 71"/>
              </a:gdLst>
              <a:ahLst/>
              <a:cxnLst>
                <a:cxn ang="T10">
                  <a:pos x="T0" y="T1"/>
                </a:cxn>
                <a:cxn ang="T11">
                  <a:pos x="T2" y="T3"/>
                </a:cxn>
                <a:cxn ang="T12">
                  <a:pos x="T4" y="T5"/>
                </a:cxn>
                <a:cxn ang="T13">
                  <a:pos x="T6" y="T7"/>
                </a:cxn>
                <a:cxn ang="T14">
                  <a:pos x="T8" y="T9"/>
                </a:cxn>
              </a:cxnLst>
              <a:rect l="T15" t="T16" r="T17" b="T18"/>
              <a:pathLst>
                <a:path w="84" h="71">
                  <a:moveTo>
                    <a:pt x="0" y="71"/>
                  </a:moveTo>
                  <a:lnTo>
                    <a:pt x="84" y="34"/>
                  </a:lnTo>
                  <a:lnTo>
                    <a:pt x="0" y="0"/>
                  </a:lnTo>
                  <a:lnTo>
                    <a:pt x="28" y="34"/>
                  </a:lnTo>
                  <a:lnTo>
                    <a:pt x="0" y="71"/>
                  </a:lnTo>
                  <a:close/>
                </a:path>
              </a:pathLst>
            </a:custGeom>
            <a:solidFill>
              <a:schemeClr val="folHlink"/>
            </a:solidFill>
            <a:ln w="9525">
              <a:solidFill>
                <a:schemeClr val="folHlink"/>
              </a:solidFill>
              <a:round/>
              <a:headEnd/>
              <a:tailEnd/>
            </a:ln>
          </p:spPr>
          <p:txBody>
            <a:bodyPr/>
            <a:lstStyle/>
            <a:p>
              <a:endParaRPr lang="zh-CN" altLang="en-US"/>
            </a:p>
          </p:txBody>
        </p:sp>
      </p:grpSp>
      <p:grpSp>
        <p:nvGrpSpPr>
          <p:cNvPr id="19" name="Group 127"/>
          <p:cNvGrpSpPr>
            <a:grpSpLocks/>
          </p:cNvGrpSpPr>
          <p:nvPr/>
        </p:nvGrpSpPr>
        <p:grpSpPr bwMode="auto">
          <a:xfrm>
            <a:off x="2590800" y="5411788"/>
            <a:ext cx="381000" cy="112712"/>
            <a:chOff x="1540" y="3505"/>
            <a:chExt cx="354" cy="71"/>
          </a:xfrm>
        </p:grpSpPr>
        <p:sp>
          <p:nvSpPr>
            <p:cNvPr id="151566" name="Line 128"/>
            <p:cNvSpPr>
              <a:spLocks noChangeShapeType="1"/>
            </p:cNvSpPr>
            <p:nvPr/>
          </p:nvSpPr>
          <p:spPr bwMode="auto">
            <a:xfrm>
              <a:off x="1540" y="3539"/>
              <a:ext cx="305" cy="1"/>
            </a:xfrm>
            <a:prstGeom prst="line">
              <a:avLst/>
            </a:prstGeom>
            <a:noFill/>
            <a:ln w="19050">
              <a:solidFill>
                <a:schemeClr val="folHlink"/>
              </a:solidFill>
              <a:round/>
              <a:headEnd/>
              <a:tailEnd/>
            </a:ln>
          </p:spPr>
          <p:txBody>
            <a:bodyPr/>
            <a:lstStyle/>
            <a:p>
              <a:endParaRPr lang="zh-CN" altLang="en-US"/>
            </a:p>
          </p:txBody>
        </p:sp>
        <p:sp>
          <p:nvSpPr>
            <p:cNvPr id="151567" name="Freeform 129"/>
            <p:cNvSpPr>
              <a:spLocks/>
            </p:cNvSpPr>
            <p:nvPr/>
          </p:nvSpPr>
          <p:spPr bwMode="auto">
            <a:xfrm>
              <a:off x="1809" y="3505"/>
              <a:ext cx="85" cy="71"/>
            </a:xfrm>
            <a:custGeom>
              <a:avLst/>
              <a:gdLst>
                <a:gd name="T0" fmla="*/ 0 w 85"/>
                <a:gd name="T1" fmla="*/ 71 h 71"/>
                <a:gd name="T2" fmla="*/ 85 w 85"/>
                <a:gd name="T3" fmla="*/ 34 h 71"/>
                <a:gd name="T4" fmla="*/ 0 w 85"/>
                <a:gd name="T5" fmla="*/ 0 h 71"/>
                <a:gd name="T6" fmla="*/ 28 w 85"/>
                <a:gd name="T7" fmla="*/ 34 h 71"/>
                <a:gd name="T8" fmla="*/ 0 w 85"/>
                <a:gd name="T9" fmla="*/ 71 h 71"/>
                <a:gd name="T10" fmla="*/ 0 60000 65536"/>
                <a:gd name="T11" fmla="*/ 0 60000 65536"/>
                <a:gd name="T12" fmla="*/ 0 60000 65536"/>
                <a:gd name="T13" fmla="*/ 0 60000 65536"/>
                <a:gd name="T14" fmla="*/ 0 60000 65536"/>
                <a:gd name="T15" fmla="*/ 0 w 85"/>
                <a:gd name="T16" fmla="*/ 0 h 71"/>
                <a:gd name="T17" fmla="*/ 85 w 85"/>
                <a:gd name="T18" fmla="*/ 71 h 71"/>
              </a:gdLst>
              <a:ahLst/>
              <a:cxnLst>
                <a:cxn ang="T10">
                  <a:pos x="T0" y="T1"/>
                </a:cxn>
                <a:cxn ang="T11">
                  <a:pos x="T2" y="T3"/>
                </a:cxn>
                <a:cxn ang="T12">
                  <a:pos x="T4" y="T5"/>
                </a:cxn>
                <a:cxn ang="T13">
                  <a:pos x="T6" y="T7"/>
                </a:cxn>
                <a:cxn ang="T14">
                  <a:pos x="T8" y="T9"/>
                </a:cxn>
              </a:cxnLst>
              <a:rect l="T15" t="T16" r="T17" b="T18"/>
              <a:pathLst>
                <a:path w="85" h="71">
                  <a:moveTo>
                    <a:pt x="0" y="71"/>
                  </a:moveTo>
                  <a:lnTo>
                    <a:pt x="85" y="34"/>
                  </a:lnTo>
                  <a:lnTo>
                    <a:pt x="0" y="0"/>
                  </a:lnTo>
                  <a:lnTo>
                    <a:pt x="28" y="34"/>
                  </a:lnTo>
                  <a:lnTo>
                    <a:pt x="0" y="71"/>
                  </a:lnTo>
                  <a:close/>
                </a:path>
              </a:pathLst>
            </a:custGeom>
            <a:solidFill>
              <a:schemeClr val="folHlink"/>
            </a:solidFill>
            <a:ln w="9525">
              <a:solidFill>
                <a:schemeClr val="folHlink"/>
              </a:solidFill>
              <a:round/>
              <a:headEnd/>
              <a:tailEnd/>
            </a:ln>
          </p:spPr>
          <p:txBody>
            <a:bodyPr/>
            <a:lstStyle/>
            <a:p>
              <a:endParaRPr lang="zh-CN" altLang="en-US"/>
            </a:p>
          </p:txBody>
        </p:sp>
      </p:grpSp>
      <p:sp>
        <p:nvSpPr>
          <p:cNvPr id="151565" name="AutoShape 130">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out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03213"/>
                                        </p:tgtEl>
                                        <p:attrNameLst>
                                          <p:attrName>style.visibility</p:attrName>
                                        </p:attrNameLst>
                                      </p:cBhvr>
                                      <p:to>
                                        <p:strVal val="visible"/>
                                      </p:to>
                                    </p:set>
                                    <p:animEffect transition="in" filter="strips(downLeft)">
                                      <p:cBhvr>
                                        <p:cTn id="32" dur="500"/>
                                        <p:tgtEl>
                                          <p:spTgt spid="3032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outVertic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3"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trips(upRight)">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21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灯片编号占位符 1"/>
          <p:cNvSpPr>
            <a:spLocks noGrp="1"/>
          </p:cNvSpPr>
          <p:nvPr>
            <p:ph type="sldNum" sz="quarter" idx="10"/>
          </p:nvPr>
        </p:nvSpPr>
        <p:spPr bwMode="auto">
          <a:noFill/>
          <a:ln>
            <a:miter lim="800000"/>
            <a:headEnd/>
            <a:tailEnd/>
          </a:ln>
        </p:spPr>
        <p:txBody>
          <a:bodyPr/>
          <a:lstStyle/>
          <a:p>
            <a:fld id="{833B5DD4-37D9-472E-A122-4E35A788FA30}" type="slidenum">
              <a:rPr lang="zh-CN" altLang="en-US" smtClean="0"/>
              <a:pPr/>
              <a:t>153</a:t>
            </a:fld>
            <a:endParaRPr lang="en-US" altLang="zh-CN"/>
          </a:p>
        </p:txBody>
      </p:sp>
      <p:sp>
        <p:nvSpPr>
          <p:cNvPr id="152579" name="Text Box 2"/>
          <p:cNvSpPr txBox="1">
            <a:spLocks noChangeArrowheads="1"/>
          </p:cNvSpPr>
          <p:nvPr/>
        </p:nvSpPr>
        <p:spPr bwMode="auto">
          <a:xfrm>
            <a:off x="152400" y="333375"/>
            <a:ext cx="36480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(2) 磁盘控制器</a:t>
            </a:r>
            <a:endParaRPr lang="en-US" altLang="zh-CN" sz="3200">
              <a:latin typeface="Times New Roman" pitchFamily="18" charset="0"/>
            </a:endParaRPr>
          </a:p>
        </p:txBody>
      </p:sp>
      <p:sp>
        <p:nvSpPr>
          <p:cNvPr id="304131" name="Text Box 3"/>
          <p:cNvSpPr txBox="1">
            <a:spLocks noChangeArrowheads="1"/>
          </p:cNvSpPr>
          <p:nvPr/>
        </p:nvSpPr>
        <p:spPr bwMode="auto">
          <a:xfrm>
            <a:off x="523875" y="1371600"/>
            <a:ext cx="8612188" cy="519113"/>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接收主机发来的命令，转换成磁盘驱动器的控制命令</a:t>
            </a:r>
          </a:p>
        </p:txBody>
      </p:sp>
      <p:sp>
        <p:nvSpPr>
          <p:cNvPr id="304132" name="Text Box 4"/>
          <p:cNvSpPr txBox="1">
            <a:spLocks noChangeArrowheads="1"/>
          </p:cNvSpPr>
          <p:nvPr/>
        </p:nvSpPr>
        <p:spPr bwMode="auto">
          <a:xfrm>
            <a:off x="523875" y="2090738"/>
            <a:ext cx="6496050" cy="519112"/>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实现主机和驱动器之间的数据格式转换</a:t>
            </a:r>
          </a:p>
        </p:txBody>
      </p:sp>
      <p:sp>
        <p:nvSpPr>
          <p:cNvPr id="304133" name="Text Box 5"/>
          <p:cNvSpPr txBox="1">
            <a:spLocks noChangeArrowheads="1"/>
          </p:cNvSpPr>
          <p:nvPr/>
        </p:nvSpPr>
        <p:spPr bwMode="auto">
          <a:xfrm>
            <a:off x="523875" y="2811463"/>
            <a:ext cx="3625850" cy="519112"/>
          </a:xfrm>
          <a:prstGeom prst="rect">
            <a:avLst/>
          </a:prstGeom>
          <a:noFill/>
          <a:ln w="9525">
            <a:noFill/>
            <a:miter lim="800000"/>
            <a:headEnd/>
            <a:tailEnd/>
          </a:ln>
        </p:spPr>
        <p:txBody>
          <a:bodyPr wrap="none">
            <a:spAutoFit/>
          </a:bodyPr>
          <a:lstStyle/>
          <a:p>
            <a:pPr algn="l" eaLnBrk="1" hangingPunct="1">
              <a:spcBef>
                <a:spcPct val="0"/>
              </a:spcBef>
              <a:buClrTx/>
              <a:buSzTx/>
              <a:buFontTx/>
              <a:buChar char="•"/>
            </a:pPr>
            <a:r>
              <a:rPr lang="zh-CN" altLang="en-US" sz="2800">
                <a:latin typeface="Times New Roman" pitchFamily="18" charset="0"/>
              </a:rPr>
              <a:t> 控制磁盘驱动器读写</a:t>
            </a:r>
          </a:p>
        </p:txBody>
      </p:sp>
      <p:sp>
        <p:nvSpPr>
          <p:cNvPr id="304134" name="Text Box 6"/>
          <p:cNvSpPr txBox="1">
            <a:spLocks noChangeArrowheads="1"/>
          </p:cNvSpPr>
          <p:nvPr/>
        </p:nvSpPr>
        <p:spPr bwMode="auto">
          <a:xfrm>
            <a:off x="7077075" y="4024313"/>
            <a:ext cx="1619250"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通过总线</a:t>
            </a:r>
          </a:p>
        </p:txBody>
      </p:sp>
      <p:sp>
        <p:nvSpPr>
          <p:cNvPr id="304135" name="Text Box 7"/>
          <p:cNvSpPr txBox="1">
            <a:spLocks noChangeArrowheads="1"/>
          </p:cNvSpPr>
          <p:nvPr/>
        </p:nvSpPr>
        <p:spPr bwMode="auto">
          <a:xfrm>
            <a:off x="152400" y="5080000"/>
            <a:ext cx="21240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(3) 盘片</a:t>
            </a:r>
          </a:p>
        </p:txBody>
      </p:sp>
      <p:grpSp>
        <p:nvGrpSpPr>
          <p:cNvPr id="2" name="Group 8"/>
          <p:cNvGrpSpPr>
            <a:grpSpLocks/>
          </p:cNvGrpSpPr>
          <p:nvPr/>
        </p:nvGrpSpPr>
        <p:grpSpPr bwMode="auto">
          <a:xfrm>
            <a:off x="5821363" y="4032250"/>
            <a:ext cx="3008312" cy="968375"/>
            <a:chOff x="3721" y="2540"/>
            <a:chExt cx="1895" cy="610"/>
          </a:xfrm>
        </p:grpSpPr>
        <p:sp>
          <p:nvSpPr>
            <p:cNvPr id="152593" name="Text Box 9"/>
            <p:cNvSpPr txBox="1">
              <a:spLocks noChangeArrowheads="1"/>
            </p:cNvSpPr>
            <p:nvPr/>
          </p:nvSpPr>
          <p:spPr bwMode="auto">
            <a:xfrm>
              <a:off x="3721" y="2540"/>
              <a:ext cx="1223"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对主机</a:t>
              </a:r>
            </a:p>
          </p:txBody>
        </p:sp>
        <p:sp>
          <p:nvSpPr>
            <p:cNvPr id="152594" name="Text Box 10"/>
            <p:cNvSpPr txBox="1">
              <a:spLocks noChangeArrowheads="1"/>
            </p:cNvSpPr>
            <p:nvPr/>
          </p:nvSpPr>
          <p:spPr bwMode="auto">
            <a:xfrm>
              <a:off x="3721" y="2823"/>
              <a:ext cx="1895"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对硬盘（设备）</a:t>
              </a:r>
            </a:p>
          </p:txBody>
        </p:sp>
      </p:grpSp>
      <p:sp>
        <p:nvSpPr>
          <p:cNvPr id="304139" name="AutoShape 11"/>
          <p:cNvSpPr>
            <a:spLocks/>
          </p:cNvSpPr>
          <p:nvPr/>
        </p:nvSpPr>
        <p:spPr bwMode="auto">
          <a:xfrm>
            <a:off x="5668963" y="4184650"/>
            <a:ext cx="152400" cy="685800"/>
          </a:xfrm>
          <a:prstGeom prst="leftBrace">
            <a:avLst>
              <a:gd name="adj1" fmla="val 37500"/>
              <a:gd name="adj2" fmla="val 50000"/>
            </a:avLst>
          </a:prstGeom>
          <a:noFill/>
          <a:ln w="2857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grpSp>
        <p:nvGrpSpPr>
          <p:cNvPr id="3" name="Group 12"/>
          <p:cNvGrpSpPr>
            <a:grpSpLocks/>
          </p:cNvGrpSpPr>
          <p:nvPr/>
        </p:nvGrpSpPr>
        <p:grpSpPr bwMode="auto">
          <a:xfrm>
            <a:off x="752475" y="3554413"/>
            <a:ext cx="4937125" cy="1239837"/>
            <a:chOff x="528" y="2353"/>
            <a:chExt cx="3110" cy="781"/>
          </a:xfrm>
        </p:grpSpPr>
        <p:sp>
          <p:nvSpPr>
            <p:cNvPr id="152591" name="Text Box 13"/>
            <p:cNvSpPr txBox="1">
              <a:spLocks noChangeArrowheads="1"/>
            </p:cNvSpPr>
            <p:nvPr/>
          </p:nvSpPr>
          <p:spPr bwMode="auto">
            <a:xfrm>
              <a:off x="528" y="2353"/>
              <a:ext cx="152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solidFill>
                    <a:schemeClr val="folHlink"/>
                  </a:solidFill>
                  <a:latin typeface="Times New Roman" pitchFamily="18" charset="0"/>
                </a:rPr>
                <a:t>磁盘控制器 </a:t>
              </a:r>
              <a:r>
                <a:rPr lang="zh-CN" altLang="en-US" sz="2800">
                  <a:latin typeface="Times New Roman" pitchFamily="18" charset="0"/>
                </a:rPr>
                <a:t>是</a:t>
              </a:r>
            </a:p>
          </p:txBody>
        </p:sp>
        <p:sp>
          <p:nvSpPr>
            <p:cNvPr id="152592" name="Text Box 14"/>
            <p:cNvSpPr txBox="1">
              <a:spLocks noChangeArrowheads="1"/>
            </p:cNvSpPr>
            <p:nvPr/>
          </p:nvSpPr>
          <p:spPr bwMode="auto">
            <a:xfrm>
              <a:off x="528" y="2807"/>
              <a:ext cx="311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主机与磁盘驱动器之间的 </a:t>
              </a:r>
              <a:r>
                <a:rPr lang="zh-CN" altLang="en-US" sz="2800">
                  <a:solidFill>
                    <a:schemeClr val="folHlink"/>
                  </a:solidFill>
                  <a:latin typeface="Times New Roman" pitchFamily="18" charset="0"/>
                </a:rPr>
                <a:t>接口</a:t>
              </a:r>
            </a:p>
          </p:txBody>
        </p:sp>
      </p:grpSp>
      <p:sp>
        <p:nvSpPr>
          <p:cNvPr id="304143" name="Text Box 15"/>
          <p:cNvSpPr txBox="1">
            <a:spLocks noChangeArrowheads="1"/>
          </p:cNvSpPr>
          <p:nvPr/>
        </p:nvSpPr>
        <p:spPr bwMode="auto">
          <a:xfrm>
            <a:off x="752475" y="5881688"/>
            <a:ext cx="3771900" cy="519112"/>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由硬质铝合金材料制成</a:t>
            </a:r>
          </a:p>
        </p:txBody>
      </p:sp>
      <p:sp>
        <p:nvSpPr>
          <p:cNvPr id="304144" name="Rectangle 16"/>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152590" name="AutoShape 17">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4131"/>
                                        </p:tgtEl>
                                        <p:attrNameLst>
                                          <p:attrName>style.visibility</p:attrName>
                                        </p:attrNameLst>
                                      </p:cBhvr>
                                      <p:to>
                                        <p:strVal val="visible"/>
                                      </p:to>
                                    </p:set>
                                    <p:animEffect transition="in" filter="blinds(horizontal)">
                                      <p:cBhvr>
                                        <p:cTn id="7" dur="500"/>
                                        <p:tgtEl>
                                          <p:spTgt spid="3041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4132"/>
                                        </p:tgtEl>
                                        <p:attrNameLst>
                                          <p:attrName>style.visibility</p:attrName>
                                        </p:attrNameLst>
                                      </p:cBhvr>
                                      <p:to>
                                        <p:strVal val="visible"/>
                                      </p:to>
                                    </p:set>
                                    <p:animEffect transition="in" filter="blinds(horizontal)">
                                      <p:cBhvr>
                                        <p:cTn id="12" dur="500"/>
                                        <p:tgtEl>
                                          <p:spTgt spid="3041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4133"/>
                                        </p:tgtEl>
                                        <p:attrNameLst>
                                          <p:attrName>style.visibility</p:attrName>
                                        </p:attrNameLst>
                                      </p:cBhvr>
                                      <p:to>
                                        <p:strVal val="visible"/>
                                      </p:to>
                                    </p:set>
                                    <p:animEffect transition="in" filter="blinds(horizontal)">
                                      <p:cBhvr>
                                        <p:cTn id="17" dur="500"/>
                                        <p:tgtEl>
                                          <p:spTgt spid="3041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grpId="0" nodeType="clickEffect">
                                  <p:stCondLst>
                                    <p:cond delay="0"/>
                                  </p:stCondLst>
                                  <p:childTnLst>
                                    <p:set>
                                      <p:cBhvr>
                                        <p:cTn id="26" dur="1" fill="hold">
                                          <p:stCondLst>
                                            <p:cond delay="0"/>
                                          </p:stCondLst>
                                        </p:cTn>
                                        <p:tgtEl>
                                          <p:spTgt spid="304139"/>
                                        </p:tgtEl>
                                        <p:attrNameLst>
                                          <p:attrName>style.visibility</p:attrName>
                                        </p:attrNameLst>
                                      </p:cBhvr>
                                      <p:to>
                                        <p:strVal val="visible"/>
                                      </p:to>
                                    </p:set>
                                    <p:animEffect transition="in" filter="barn(outHorizontal)">
                                      <p:cBhvr>
                                        <p:cTn id="27" dur="500"/>
                                        <p:tgtEl>
                                          <p:spTgt spid="30413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linds(horizontal)">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04134"/>
                                        </p:tgtEl>
                                        <p:attrNameLst>
                                          <p:attrName>style.visibility</p:attrName>
                                        </p:attrNameLst>
                                      </p:cBhvr>
                                      <p:to>
                                        <p:strVal val="visible"/>
                                      </p:to>
                                    </p:set>
                                    <p:animEffect transition="in" filter="blinds(horizontal)">
                                      <p:cBhvr>
                                        <p:cTn id="37" dur="500"/>
                                        <p:tgtEl>
                                          <p:spTgt spid="30413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04135"/>
                                        </p:tgtEl>
                                        <p:attrNameLst>
                                          <p:attrName>style.visibility</p:attrName>
                                        </p:attrNameLst>
                                      </p:cBhvr>
                                      <p:to>
                                        <p:strVal val="visible"/>
                                      </p:to>
                                    </p:set>
                                    <p:animEffect transition="in" filter="blinds(horizontal)">
                                      <p:cBhvr>
                                        <p:cTn id="42" dur="500"/>
                                        <p:tgtEl>
                                          <p:spTgt spid="30413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04143"/>
                                        </p:tgtEl>
                                        <p:attrNameLst>
                                          <p:attrName>style.visibility</p:attrName>
                                        </p:attrNameLst>
                                      </p:cBhvr>
                                      <p:to>
                                        <p:strVal val="visible"/>
                                      </p:to>
                                    </p:set>
                                    <p:animEffect transition="in" filter="blinds(horizontal)">
                                      <p:cBhvr>
                                        <p:cTn id="47" dur="500"/>
                                        <p:tgtEl>
                                          <p:spTgt spid="304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1" grpId="0" autoUpdateAnimBg="0"/>
      <p:bldP spid="304132" grpId="0" autoUpdateAnimBg="0"/>
      <p:bldP spid="304133" grpId="0" autoUpdateAnimBg="0"/>
      <p:bldP spid="304134" grpId="0" autoUpdateAnimBg="0"/>
      <p:bldP spid="304135" grpId="0" autoUpdateAnimBg="0"/>
      <p:bldP spid="304139" grpId="0" animBg="1"/>
      <p:bldP spid="304143" grpId="0" autoUpdateAnimBg="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灯片编号占位符 1"/>
          <p:cNvSpPr>
            <a:spLocks noGrp="1"/>
          </p:cNvSpPr>
          <p:nvPr>
            <p:ph type="sldNum" sz="quarter" idx="10"/>
          </p:nvPr>
        </p:nvSpPr>
        <p:spPr bwMode="auto">
          <a:noFill/>
          <a:ln>
            <a:miter lim="800000"/>
            <a:headEnd/>
            <a:tailEnd/>
          </a:ln>
        </p:spPr>
        <p:txBody>
          <a:bodyPr/>
          <a:lstStyle/>
          <a:p>
            <a:fld id="{1DFBBDF2-3787-4C6D-B8A1-118B4875C1A1}" type="slidenum">
              <a:rPr lang="zh-CN" altLang="en-US" smtClean="0"/>
              <a:pPr/>
              <a:t>154</a:t>
            </a:fld>
            <a:endParaRPr lang="en-US" altLang="zh-CN"/>
          </a:p>
        </p:txBody>
      </p:sp>
      <p:sp>
        <p:nvSpPr>
          <p:cNvPr id="153603" name="Text Box 2"/>
          <p:cNvSpPr txBox="1">
            <a:spLocks noChangeArrowheads="1"/>
          </p:cNvSpPr>
          <p:nvPr/>
        </p:nvSpPr>
        <p:spPr bwMode="auto">
          <a:xfrm>
            <a:off x="593725" y="188913"/>
            <a:ext cx="4914900"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四、软磁盘存储器 </a:t>
            </a:r>
          </a:p>
        </p:txBody>
      </p:sp>
      <p:sp>
        <p:nvSpPr>
          <p:cNvPr id="305155" name="Text Box 3"/>
          <p:cNvSpPr txBox="1">
            <a:spLocks noChangeArrowheads="1"/>
          </p:cNvSpPr>
          <p:nvPr/>
        </p:nvSpPr>
        <p:spPr bwMode="auto">
          <a:xfrm>
            <a:off x="1203325" y="1314450"/>
            <a:ext cx="2073275"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概述</a:t>
            </a:r>
          </a:p>
        </p:txBody>
      </p:sp>
      <p:sp>
        <p:nvSpPr>
          <p:cNvPr id="305156" name="Text Box 4"/>
          <p:cNvSpPr txBox="1">
            <a:spLocks noChangeArrowheads="1"/>
          </p:cNvSpPr>
          <p:nvPr/>
        </p:nvSpPr>
        <p:spPr bwMode="auto">
          <a:xfrm>
            <a:off x="1676400" y="2262188"/>
            <a:ext cx="14478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速度</a:t>
            </a:r>
          </a:p>
        </p:txBody>
      </p:sp>
      <p:sp>
        <p:nvSpPr>
          <p:cNvPr id="305157" name="Text Box 5"/>
          <p:cNvSpPr txBox="1">
            <a:spLocks noChangeArrowheads="1"/>
          </p:cNvSpPr>
          <p:nvPr/>
        </p:nvSpPr>
        <p:spPr bwMode="auto">
          <a:xfrm>
            <a:off x="1676400" y="2924175"/>
            <a:ext cx="12192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磁头</a:t>
            </a:r>
          </a:p>
        </p:txBody>
      </p:sp>
      <p:sp>
        <p:nvSpPr>
          <p:cNvPr id="305158" name="Text Box 6"/>
          <p:cNvSpPr txBox="1">
            <a:spLocks noChangeArrowheads="1"/>
          </p:cNvSpPr>
          <p:nvPr/>
        </p:nvSpPr>
        <p:spPr bwMode="auto">
          <a:xfrm>
            <a:off x="1676400" y="4267200"/>
            <a:ext cx="16764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盘片</a:t>
            </a:r>
          </a:p>
        </p:txBody>
      </p:sp>
      <p:sp>
        <p:nvSpPr>
          <p:cNvPr id="305159" name="Text Box 7"/>
          <p:cNvSpPr txBox="1">
            <a:spLocks noChangeArrowheads="1"/>
          </p:cNvSpPr>
          <p:nvPr/>
        </p:nvSpPr>
        <p:spPr bwMode="auto">
          <a:xfrm>
            <a:off x="1676400" y="5294313"/>
            <a:ext cx="15240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价格</a:t>
            </a:r>
          </a:p>
        </p:txBody>
      </p:sp>
      <p:sp>
        <p:nvSpPr>
          <p:cNvPr id="305160" name="Text Box 8"/>
          <p:cNvSpPr txBox="1">
            <a:spLocks noChangeArrowheads="1"/>
          </p:cNvSpPr>
          <p:nvPr/>
        </p:nvSpPr>
        <p:spPr bwMode="auto">
          <a:xfrm>
            <a:off x="1676400" y="5957888"/>
            <a:ext cx="16764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环境</a:t>
            </a:r>
          </a:p>
        </p:txBody>
      </p:sp>
      <p:grpSp>
        <p:nvGrpSpPr>
          <p:cNvPr id="2" name="Group 9"/>
          <p:cNvGrpSpPr>
            <a:grpSpLocks/>
          </p:cNvGrpSpPr>
          <p:nvPr/>
        </p:nvGrpSpPr>
        <p:grpSpPr bwMode="auto">
          <a:xfrm>
            <a:off x="3352800" y="1644650"/>
            <a:ext cx="3800475" cy="519113"/>
            <a:chOff x="2112" y="1036"/>
            <a:chExt cx="2394" cy="327"/>
          </a:xfrm>
        </p:grpSpPr>
        <p:sp>
          <p:nvSpPr>
            <p:cNvPr id="153629" name="Text Box 10"/>
            <p:cNvSpPr txBox="1">
              <a:spLocks noChangeArrowheads="1"/>
            </p:cNvSpPr>
            <p:nvPr/>
          </p:nvSpPr>
          <p:spPr bwMode="auto">
            <a:xfrm>
              <a:off x="2112" y="1036"/>
              <a:ext cx="56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硬盘</a:t>
              </a:r>
            </a:p>
          </p:txBody>
        </p:sp>
        <p:sp>
          <p:nvSpPr>
            <p:cNvPr id="153630" name="Text Box 11"/>
            <p:cNvSpPr txBox="1">
              <a:spLocks noChangeArrowheads="1"/>
            </p:cNvSpPr>
            <p:nvPr/>
          </p:nvSpPr>
          <p:spPr bwMode="auto">
            <a:xfrm>
              <a:off x="3938" y="1036"/>
              <a:ext cx="56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软盘</a:t>
              </a:r>
            </a:p>
          </p:txBody>
        </p:sp>
      </p:grpSp>
      <p:grpSp>
        <p:nvGrpSpPr>
          <p:cNvPr id="3" name="Group 12"/>
          <p:cNvGrpSpPr>
            <a:grpSpLocks/>
          </p:cNvGrpSpPr>
          <p:nvPr/>
        </p:nvGrpSpPr>
        <p:grpSpPr bwMode="auto">
          <a:xfrm>
            <a:off x="3352800" y="2262188"/>
            <a:ext cx="3440113" cy="519112"/>
            <a:chOff x="2112" y="1425"/>
            <a:chExt cx="2167" cy="327"/>
          </a:xfrm>
        </p:grpSpPr>
        <p:sp>
          <p:nvSpPr>
            <p:cNvPr id="153627" name="Text Box 13"/>
            <p:cNvSpPr txBox="1">
              <a:spLocks noChangeArrowheads="1"/>
            </p:cNvSpPr>
            <p:nvPr/>
          </p:nvSpPr>
          <p:spPr bwMode="auto">
            <a:xfrm>
              <a:off x="2112" y="1425"/>
              <a:ext cx="3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高</a:t>
              </a:r>
            </a:p>
          </p:txBody>
        </p:sp>
        <p:sp>
          <p:nvSpPr>
            <p:cNvPr id="153628" name="Text Box 14"/>
            <p:cNvSpPr txBox="1">
              <a:spLocks noChangeArrowheads="1"/>
            </p:cNvSpPr>
            <p:nvPr/>
          </p:nvSpPr>
          <p:spPr bwMode="auto">
            <a:xfrm>
              <a:off x="3938" y="1425"/>
              <a:ext cx="3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低</a:t>
              </a:r>
            </a:p>
          </p:txBody>
        </p:sp>
      </p:grpSp>
      <p:grpSp>
        <p:nvGrpSpPr>
          <p:cNvPr id="4" name="Group 15"/>
          <p:cNvGrpSpPr>
            <a:grpSpLocks/>
          </p:cNvGrpSpPr>
          <p:nvPr/>
        </p:nvGrpSpPr>
        <p:grpSpPr bwMode="auto">
          <a:xfrm>
            <a:off x="3352800" y="2924175"/>
            <a:ext cx="3800475" cy="519113"/>
            <a:chOff x="2112" y="1842"/>
            <a:chExt cx="2394" cy="327"/>
          </a:xfrm>
        </p:grpSpPr>
        <p:sp>
          <p:nvSpPr>
            <p:cNvPr id="153625" name="Text Box 16"/>
            <p:cNvSpPr txBox="1">
              <a:spLocks noChangeArrowheads="1"/>
            </p:cNvSpPr>
            <p:nvPr/>
          </p:nvSpPr>
          <p:spPr bwMode="auto">
            <a:xfrm>
              <a:off x="2112" y="1842"/>
              <a:ext cx="1246"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固定、活动</a:t>
              </a:r>
            </a:p>
          </p:txBody>
        </p:sp>
        <p:sp>
          <p:nvSpPr>
            <p:cNvPr id="153626" name="Text Box 17"/>
            <p:cNvSpPr txBox="1">
              <a:spLocks noChangeArrowheads="1"/>
            </p:cNvSpPr>
            <p:nvPr/>
          </p:nvSpPr>
          <p:spPr bwMode="auto">
            <a:xfrm>
              <a:off x="3938" y="1842"/>
              <a:ext cx="56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活动</a:t>
              </a:r>
            </a:p>
          </p:txBody>
        </p:sp>
      </p:grpSp>
      <p:grpSp>
        <p:nvGrpSpPr>
          <p:cNvPr id="5" name="Group 18"/>
          <p:cNvGrpSpPr>
            <a:grpSpLocks/>
          </p:cNvGrpSpPr>
          <p:nvPr/>
        </p:nvGrpSpPr>
        <p:grpSpPr bwMode="auto">
          <a:xfrm>
            <a:off x="3352800" y="4267200"/>
            <a:ext cx="5257800" cy="946150"/>
            <a:chOff x="2112" y="2688"/>
            <a:chExt cx="3312" cy="596"/>
          </a:xfrm>
        </p:grpSpPr>
        <p:sp>
          <p:nvSpPr>
            <p:cNvPr id="153623" name="Text Box 19"/>
            <p:cNvSpPr txBox="1">
              <a:spLocks noChangeArrowheads="1"/>
            </p:cNvSpPr>
            <p:nvPr/>
          </p:nvSpPr>
          <p:spPr bwMode="auto">
            <a:xfrm>
              <a:off x="2112" y="2688"/>
              <a:ext cx="1968" cy="596"/>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固定盘、盘组</a:t>
              </a:r>
            </a:p>
            <a:p>
              <a:pPr algn="l" eaLnBrk="1" hangingPunct="1">
                <a:spcBef>
                  <a:spcPct val="0"/>
                </a:spcBef>
                <a:buClrTx/>
                <a:buSzTx/>
                <a:buFontTx/>
                <a:buNone/>
              </a:pPr>
              <a:r>
                <a:rPr lang="zh-CN" altLang="en-US" sz="2800">
                  <a:latin typeface="Times New Roman" pitchFamily="18" charset="0"/>
                </a:rPr>
                <a:t>大部分不可换</a:t>
              </a:r>
            </a:p>
          </p:txBody>
        </p:sp>
        <p:sp>
          <p:nvSpPr>
            <p:cNvPr id="153624" name="Text Box 20"/>
            <p:cNvSpPr txBox="1">
              <a:spLocks noChangeArrowheads="1"/>
            </p:cNvSpPr>
            <p:nvPr/>
          </p:nvSpPr>
          <p:spPr bwMode="auto">
            <a:xfrm>
              <a:off x="3938" y="2688"/>
              <a:ext cx="1486"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可换盘片</a:t>
              </a:r>
            </a:p>
          </p:txBody>
        </p:sp>
      </p:grpSp>
      <p:sp>
        <p:nvSpPr>
          <p:cNvPr id="305173" name="Text Box 21"/>
          <p:cNvSpPr txBox="1">
            <a:spLocks noChangeArrowheads="1"/>
          </p:cNvSpPr>
          <p:nvPr/>
        </p:nvSpPr>
        <p:spPr bwMode="auto">
          <a:xfrm>
            <a:off x="3352800" y="5957888"/>
            <a:ext cx="236220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苛刻</a:t>
            </a:r>
          </a:p>
        </p:txBody>
      </p:sp>
      <p:grpSp>
        <p:nvGrpSpPr>
          <p:cNvPr id="6" name="Group 22"/>
          <p:cNvGrpSpPr>
            <a:grpSpLocks/>
          </p:cNvGrpSpPr>
          <p:nvPr/>
        </p:nvGrpSpPr>
        <p:grpSpPr bwMode="auto">
          <a:xfrm>
            <a:off x="3352800" y="3581400"/>
            <a:ext cx="4518025" cy="519113"/>
            <a:chOff x="2112" y="2256"/>
            <a:chExt cx="2846" cy="327"/>
          </a:xfrm>
        </p:grpSpPr>
        <p:sp>
          <p:nvSpPr>
            <p:cNvPr id="153621" name="Text Box 23"/>
            <p:cNvSpPr txBox="1">
              <a:spLocks noChangeArrowheads="1"/>
            </p:cNvSpPr>
            <p:nvPr/>
          </p:nvSpPr>
          <p:spPr bwMode="auto">
            <a:xfrm>
              <a:off x="2112" y="2256"/>
              <a:ext cx="568"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浮动</a:t>
              </a:r>
            </a:p>
          </p:txBody>
        </p:sp>
        <p:sp>
          <p:nvSpPr>
            <p:cNvPr id="153622" name="Text Box 24"/>
            <p:cNvSpPr txBox="1">
              <a:spLocks noChangeArrowheads="1"/>
            </p:cNvSpPr>
            <p:nvPr/>
          </p:nvSpPr>
          <p:spPr bwMode="auto">
            <a:xfrm>
              <a:off x="3938" y="2256"/>
              <a:ext cx="1020"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接触盘片</a:t>
              </a:r>
            </a:p>
          </p:txBody>
        </p:sp>
      </p:grpSp>
      <p:grpSp>
        <p:nvGrpSpPr>
          <p:cNvPr id="7" name="Group 25"/>
          <p:cNvGrpSpPr>
            <a:grpSpLocks/>
          </p:cNvGrpSpPr>
          <p:nvPr/>
        </p:nvGrpSpPr>
        <p:grpSpPr bwMode="auto">
          <a:xfrm>
            <a:off x="3352800" y="5294313"/>
            <a:ext cx="3440113" cy="519112"/>
            <a:chOff x="2112" y="3335"/>
            <a:chExt cx="2167" cy="327"/>
          </a:xfrm>
        </p:grpSpPr>
        <p:sp>
          <p:nvSpPr>
            <p:cNvPr id="153619" name="Text Box 26"/>
            <p:cNvSpPr txBox="1">
              <a:spLocks noChangeArrowheads="1"/>
            </p:cNvSpPr>
            <p:nvPr/>
          </p:nvSpPr>
          <p:spPr bwMode="auto">
            <a:xfrm>
              <a:off x="2112" y="3335"/>
              <a:ext cx="3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高</a:t>
              </a:r>
            </a:p>
          </p:txBody>
        </p:sp>
        <p:sp>
          <p:nvSpPr>
            <p:cNvPr id="153620" name="Text Box 27"/>
            <p:cNvSpPr txBox="1">
              <a:spLocks noChangeArrowheads="1"/>
            </p:cNvSpPr>
            <p:nvPr/>
          </p:nvSpPr>
          <p:spPr bwMode="auto">
            <a:xfrm>
              <a:off x="3938" y="3335"/>
              <a:ext cx="341" cy="32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低</a:t>
              </a:r>
            </a:p>
          </p:txBody>
        </p:sp>
      </p:grpSp>
      <p:sp>
        <p:nvSpPr>
          <p:cNvPr id="305180" name="Rectangle 28"/>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153618" name="AutoShape 29">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5155"/>
                                        </p:tgtEl>
                                        <p:attrNameLst>
                                          <p:attrName>style.visibility</p:attrName>
                                        </p:attrNameLst>
                                      </p:cBhvr>
                                      <p:to>
                                        <p:strVal val="visible"/>
                                      </p:to>
                                    </p:set>
                                    <p:animEffect transition="in" filter="blinds(horizontal)">
                                      <p:cBhvr>
                                        <p:cTn id="7" dur="500"/>
                                        <p:tgtEl>
                                          <p:spTgt spid="3051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5156"/>
                                        </p:tgtEl>
                                        <p:attrNameLst>
                                          <p:attrName>style.visibility</p:attrName>
                                        </p:attrNameLst>
                                      </p:cBhvr>
                                      <p:to>
                                        <p:strVal val="visible"/>
                                      </p:to>
                                    </p:set>
                                    <p:animEffect transition="in" filter="blinds(horizontal)">
                                      <p:cBhvr>
                                        <p:cTn id="17" dur="500"/>
                                        <p:tgtEl>
                                          <p:spTgt spid="3051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5157"/>
                                        </p:tgtEl>
                                        <p:attrNameLst>
                                          <p:attrName>style.visibility</p:attrName>
                                        </p:attrNameLst>
                                      </p:cBhvr>
                                      <p:to>
                                        <p:strVal val="visible"/>
                                      </p:to>
                                    </p:set>
                                    <p:animEffect transition="in" filter="blinds(horizontal)">
                                      <p:cBhvr>
                                        <p:cTn id="27" dur="500"/>
                                        <p:tgtEl>
                                          <p:spTgt spid="30515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05158"/>
                                        </p:tgtEl>
                                        <p:attrNameLst>
                                          <p:attrName>style.visibility</p:attrName>
                                        </p:attrNameLst>
                                      </p:cBhvr>
                                      <p:to>
                                        <p:strVal val="visible"/>
                                      </p:to>
                                    </p:set>
                                    <p:animEffect transition="in" filter="blinds(horizontal)">
                                      <p:cBhvr>
                                        <p:cTn id="42" dur="500"/>
                                        <p:tgtEl>
                                          <p:spTgt spid="30515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linds(horizontal)">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05159"/>
                                        </p:tgtEl>
                                        <p:attrNameLst>
                                          <p:attrName>style.visibility</p:attrName>
                                        </p:attrNameLst>
                                      </p:cBhvr>
                                      <p:to>
                                        <p:strVal val="visible"/>
                                      </p:to>
                                    </p:set>
                                    <p:animEffect transition="in" filter="blinds(horizontal)">
                                      <p:cBhvr>
                                        <p:cTn id="52" dur="500"/>
                                        <p:tgtEl>
                                          <p:spTgt spid="30515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linds(horizontal)">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05160"/>
                                        </p:tgtEl>
                                        <p:attrNameLst>
                                          <p:attrName>style.visibility</p:attrName>
                                        </p:attrNameLst>
                                      </p:cBhvr>
                                      <p:to>
                                        <p:strVal val="visible"/>
                                      </p:to>
                                    </p:set>
                                    <p:animEffect transition="in" filter="blinds(horizontal)">
                                      <p:cBhvr>
                                        <p:cTn id="62" dur="500"/>
                                        <p:tgtEl>
                                          <p:spTgt spid="30516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05173"/>
                                        </p:tgtEl>
                                        <p:attrNameLst>
                                          <p:attrName>style.visibility</p:attrName>
                                        </p:attrNameLst>
                                      </p:cBhvr>
                                      <p:to>
                                        <p:strVal val="visible"/>
                                      </p:to>
                                    </p:set>
                                    <p:animEffect transition="in" filter="blinds(horizontal)">
                                      <p:cBhvr>
                                        <p:cTn id="67" dur="500"/>
                                        <p:tgtEl>
                                          <p:spTgt spid="305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5" grpId="0" autoUpdateAnimBg="0"/>
      <p:bldP spid="305156" grpId="0" autoUpdateAnimBg="0"/>
      <p:bldP spid="305157" grpId="0" autoUpdateAnimBg="0"/>
      <p:bldP spid="305158" grpId="0" autoUpdateAnimBg="0"/>
      <p:bldP spid="305159" grpId="0" autoUpdateAnimBg="0"/>
      <p:bldP spid="305160" grpId="0" autoUpdateAnimBg="0"/>
      <p:bldP spid="305173" grpId="0" autoUpdateAnimBg="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灯片编号占位符 1"/>
          <p:cNvSpPr>
            <a:spLocks noGrp="1"/>
          </p:cNvSpPr>
          <p:nvPr>
            <p:ph type="sldNum" sz="quarter" idx="10"/>
          </p:nvPr>
        </p:nvSpPr>
        <p:spPr bwMode="auto">
          <a:noFill/>
          <a:ln>
            <a:miter lim="800000"/>
            <a:headEnd/>
            <a:tailEnd/>
          </a:ln>
        </p:spPr>
        <p:txBody>
          <a:bodyPr/>
          <a:lstStyle/>
          <a:p>
            <a:fld id="{D362D50C-AFDE-4B19-A98D-B7EFB35527AB}" type="slidenum">
              <a:rPr lang="zh-CN" altLang="en-US" smtClean="0"/>
              <a:pPr/>
              <a:t>155</a:t>
            </a:fld>
            <a:endParaRPr lang="en-US" altLang="zh-CN"/>
          </a:p>
        </p:txBody>
      </p:sp>
      <p:sp>
        <p:nvSpPr>
          <p:cNvPr id="4101" name="Text Box 2"/>
          <p:cNvSpPr txBox="1">
            <a:spLocks noChangeArrowheads="1"/>
          </p:cNvSpPr>
          <p:nvPr/>
        </p:nvSpPr>
        <p:spPr bwMode="auto">
          <a:xfrm>
            <a:off x="746125" y="123825"/>
            <a:ext cx="2012950" cy="6413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600">
                <a:latin typeface="Times New Roman" pitchFamily="18" charset="0"/>
              </a:rPr>
              <a:t>2. 软盘片</a:t>
            </a:r>
            <a:endParaRPr lang="en-US" altLang="zh-CN" sz="3600">
              <a:latin typeface="Times New Roman" pitchFamily="18" charset="0"/>
            </a:endParaRPr>
          </a:p>
        </p:txBody>
      </p:sp>
      <p:sp>
        <p:nvSpPr>
          <p:cNvPr id="306179" name="Text Box 3"/>
          <p:cNvSpPr txBox="1">
            <a:spLocks noChangeArrowheads="1"/>
          </p:cNvSpPr>
          <p:nvPr/>
        </p:nvSpPr>
        <p:spPr bwMode="auto">
          <a:xfrm>
            <a:off x="1965325" y="1363663"/>
            <a:ext cx="3040063" cy="579437"/>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3200">
                <a:latin typeface="Times New Roman" pitchFamily="18" charset="0"/>
              </a:rPr>
              <a:t>由聚酯薄膜制成</a:t>
            </a:r>
          </a:p>
        </p:txBody>
      </p:sp>
      <p:grpSp>
        <p:nvGrpSpPr>
          <p:cNvPr id="2" name="Group 4"/>
          <p:cNvGrpSpPr>
            <a:grpSpLocks/>
          </p:cNvGrpSpPr>
          <p:nvPr/>
        </p:nvGrpSpPr>
        <p:grpSpPr bwMode="auto">
          <a:xfrm>
            <a:off x="838200" y="1905000"/>
            <a:ext cx="7943850" cy="4267200"/>
            <a:chOff x="528" y="1200"/>
            <a:chExt cx="5004" cy="2688"/>
          </a:xfrm>
        </p:grpSpPr>
        <p:graphicFrame>
          <p:nvGraphicFramePr>
            <p:cNvPr id="4098" name="Object 5"/>
            <p:cNvGraphicFramePr>
              <a:graphicFrameLocks noChangeAspect="1"/>
            </p:cNvGraphicFramePr>
            <p:nvPr/>
          </p:nvGraphicFramePr>
          <p:xfrm>
            <a:off x="3072" y="1968"/>
            <a:ext cx="1920" cy="1872"/>
          </p:xfrm>
          <a:graphic>
            <a:graphicData uri="http://schemas.openxmlformats.org/presentationml/2006/ole">
              <mc:AlternateContent xmlns:mc="http://schemas.openxmlformats.org/markup-compatibility/2006">
                <mc:Choice xmlns:v="urn:schemas-microsoft-com:vml" Requires="v">
                  <p:oleObj spid="_x0000_s4106" name="Image" r:id="rId3" imgW="3304762" imgH="3447619" progId="">
                    <p:embed/>
                  </p:oleObj>
                </mc:Choice>
                <mc:Fallback>
                  <p:oleObj name="Image" r:id="rId3" imgW="3304762" imgH="3447619"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1968"/>
                          <a:ext cx="1920" cy="1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9" name="Object 6"/>
            <p:cNvGraphicFramePr>
              <a:graphicFrameLocks noChangeAspect="1"/>
            </p:cNvGraphicFramePr>
            <p:nvPr/>
          </p:nvGraphicFramePr>
          <p:xfrm>
            <a:off x="576" y="1968"/>
            <a:ext cx="1872" cy="1920"/>
          </p:xfrm>
          <a:graphic>
            <a:graphicData uri="http://schemas.openxmlformats.org/presentationml/2006/ole">
              <mc:AlternateContent xmlns:mc="http://schemas.openxmlformats.org/markup-compatibility/2006">
                <mc:Choice xmlns:v="urn:schemas-microsoft-com:vml" Requires="v">
                  <p:oleObj spid="_x0000_s4107" name="Image" r:id="rId5" imgW="3209524" imgH="3485714" progId="">
                    <p:embed/>
                  </p:oleObj>
                </mc:Choice>
                <mc:Fallback>
                  <p:oleObj name="Image" r:id="rId5" imgW="3209524" imgH="3485714" progId="">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 y="1968"/>
                          <a:ext cx="1872" cy="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6" name="Freeform 7"/>
            <p:cNvSpPr>
              <a:spLocks/>
            </p:cNvSpPr>
            <p:nvPr/>
          </p:nvSpPr>
          <p:spPr bwMode="auto">
            <a:xfrm>
              <a:off x="1770" y="1752"/>
              <a:ext cx="183" cy="432"/>
            </a:xfrm>
            <a:custGeom>
              <a:avLst/>
              <a:gdLst>
                <a:gd name="T0" fmla="*/ 0 w 183"/>
                <a:gd name="T1" fmla="*/ 432 h 432"/>
                <a:gd name="T2" fmla="*/ 183 w 183"/>
                <a:gd name="T3" fmla="*/ 0 h 432"/>
                <a:gd name="T4" fmla="*/ 0 60000 65536"/>
                <a:gd name="T5" fmla="*/ 0 60000 65536"/>
                <a:gd name="T6" fmla="*/ 0 w 183"/>
                <a:gd name="T7" fmla="*/ 0 h 432"/>
                <a:gd name="T8" fmla="*/ 183 w 183"/>
                <a:gd name="T9" fmla="*/ 432 h 432"/>
              </a:gdLst>
              <a:ahLst/>
              <a:cxnLst>
                <a:cxn ang="T4">
                  <a:pos x="T0" y="T1"/>
                </a:cxn>
                <a:cxn ang="T5">
                  <a:pos x="T2" y="T3"/>
                </a:cxn>
              </a:cxnLst>
              <a:rect l="T6" t="T7" r="T8" b="T9"/>
              <a:pathLst>
                <a:path w="183" h="432">
                  <a:moveTo>
                    <a:pt x="0" y="432"/>
                  </a:moveTo>
                  <a:lnTo>
                    <a:pt x="183" y="0"/>
                  </a:lnTo>
                </a:path>
              </a:pathLst>
            </a:custGeom>
            <a:noFill/>
            <a:ln w="38100">
              <a:solidFill>
                <a:schemeClr val="folHlink"/>
              </a:solidFill>
              <a:round/>
              <a:headEnd/>
              <a:tailEnd/>
            </a:ln>
          </p:spPr>
          <p:txBody>
            <a:bodyPr wrap="none"/>
            <a:lstStyle/>
            <a:p>
              <a:endParaRPr lang="zh-CN" altLang="en-US"/>
            </a:p>
          </p:txBody>
        </p:sp>
        <p:sp>
          <p:nvSpPr>
            <p:cNvPr id="4107" name="Freeform 8"/>
            <p:cNvSpPr>
              <a:spLocks/>
            </p:cNvSpPr>
            <p:nvPr/>
          </p:nvSpPr>
          <p:spPr bwMode="auto">
            <a:xfrm>
              <a:off x="1488" y="1713"/>
              <a:ext cx="3" cy="1197"/>
            </a:xfrm>
            <a:custGeom>
              <a:avLst/>
              <a:gdLst>
                <a:gd name="T0" fmla="*/ 0 w 3"/>
                <a:gd name="T1" fmla="*/ 1197 h 1197"/>
                <a:gd name="T2" fmla="*/ 3 w 3"/>
                <a:gd name="T3" fmla="*/ 0 h 1197"/>
                <a:gd name="T4" fmla="*/ 0 60000 65536"/>
                <a:gd name="T5" fmla="*/ 0 60000 65536"/>
                <a:gd name="T6" fmla="*/ 0 w 3"/>
                <a:gd name="T7" fmla="*/ 0 h 1197"/>
                <a:gd name="T8" fmla="*/ 3 w 3"/>
                <a:gd name="T9" fmla="*/ 1197 h 1197"/>
              </a:gdLst>
              <a:ahLst/>
              <a:cxnLst>
                <a:cxn ang="T4">
                  <a:pos x="T0" y="T1"/>
                </a:cxn>
                <a:cxn ang="T5">
                  <a:pos x="T2" y="T3"/>
                </a:cxn>
              </a:cxnLst>
              <a:rect l="T6" t="T7" r="T8" b="T9"/>
              <a:pathLst>
                <a:path w="3" h="1197">
                  <a:moveTo>
                    <a:pt x="0" y="1197"/>
                  </a:moveTo>
                  <a:lnTo>
                    <a:pt x="3" y="0"/>
                  </a:lnTo>
                </a:path>
              </a:pathLst>
            </a:custGeom>
            <a:noFill/>
            <a:ln w="38100">
              <a:solidFill>
                <a:schemeClr val="folHlink"/>
              </a:solidFill>
              <a:round/>
              <a:headEnd/>
              <a:tailEnd/>
            </a:ln>
          </p:spPr>
          <p:txBody>
            <a:bodyPr wrap="none"/>
            <a:lstStyle/>
            <a:p>
              <a:endParaRPr lang="zh-CN" altLang="en-US"/>
            </a:p>
          </p:txBody>
        </p:sp>
        <p:sp>
          <p:nvSpPr>
            <p:cNvPr id="4108" name="Line 9"/>
            <p:cNvSpPr>
              <a:spLocks noChangeShapeType="1"/>
            </p:cNvSpPr>
            <p:nvPr/>
          </p:nvSpPr>
          <p:spPr bwMode="auto">
            <a:xfrm flipV="1">
              <a:off x="864" y="1728"/>
              <a:ext cx="0" cy="336"/>
            </a:xfrm>
            <a:prstGeom prst="line">
              <a:avLst/>
            </a:prstGeom>
            <a:noFill/>
            <a:ln w="38100">
              <a:solidFill>
                <a:schemeClr val="folHlink"/>
              </a:solidFill>
              <a:round/>
              <a:headEnd/>
              <a:tailEnd/>
            </a:ln>
          </p:spPr>
          <p:txBody>
            <a:bodyPr wrap="none"/>
            <a:lstStyle/>
            <a:p>
              <a:endParaRPr lang="zh-CN" altLang="en-US"/>
            </a:p>
          </p:txBody>
        </p:sp>
        <p:sp>
          <p:nvSpPr>
            <p:cNvPr id="4109" name="Text Box 10"/>
            <p:cNvSpPr txBox="1">
              <a:spLocks noChangeArrowheads="1"/>
            </p:cNvSpPr>
            <p:nvPr/>
          </p:nvSpPr>
          <p:spPr bwMode="auto">
            <a:xfrm>
              <a:off x="528" y="1486"/>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保护套</a:t>
              </a:r>
            </a:p>
          </p:txBody>
        </p:sp>
        <p:sp>
          <p:nvSpPr>
            <p:cNvPr id="4110" name="Text Box 11"/>
            <p:cNvSpPr txBox="1">
              <a:spLocks noChangeArrowheads="1"/>
            </p:cNvSpPr>
            <p:nvPr/>
          </p:nvSpPr>
          <p:spPr bwMode="auto">
            <a:xfrm>
              <a:off x="1152" y="1438"/>
              <a:ext cx="599"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主轴孔</a:t>
              </a:r>
            </a:p>
          </p:txBody>
        </p:sp>
        <p:sp>
          <p:nvSpPr>
            <p:cNvPr id="4111" name="Text Box 12"/>
            <p:cNvSpPr txBox="1">
              <a:spLocks noChangeArrowheads="1"/>
            </p:cNvSpPr>
            <p:nvPr/>
          </p:nvSpPr>
          <p:spPr bwMode="auto">
            <a:xfrm>
              <a:off x="1814" y="1534"/>
              <a:ext cx="1082"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实际的软盘片</a:t>
              </a:r>
            </a:p>
          </p:txBody>
        </p:sp>
        <p:sp>
          <p:nvSpPr>
            <p:cNvPr id="4112" name="Freeform 13"/>
            <p:cNvSpPr>
              <a:spLocks/>
            </p:cNvSpPr>
            <p:nvPr/>
          </p:nvSpPr>
          <p:spPr bwMode="auto">
            <a:xfrm>
              <a:off x="3198" y="1737"/>
              <a:ext cx="330" cy="561"/>
            </a:xfrm>
            <a:custGeom>
              <a:avLst/>
              <a:gdLst>
                <a:gd name="T0" fmla="*/ 0 w 330"/>
                <a:gd name="T1" fmla="*/ 561 h 561"/>
                <a:gd name="T2" fmla="*/ 330 w 330"/>
                <a:gd name="T3" fmla="*/ 0 h 561"/>
                <a:gd name="T4" fmla="*/ 0 60000 65536"/>
                <a:gd name="T5" fmla="*/ 0 60000 65536"/>
                <a:gd name="T6" fmla="*/ 0 w 330"/>
                <a:gd name="T7" fmla="*/ 0 h 561"/>
                <a:gd name="T8" fmla="*/ 330 w 330"/>
                <a:gd name="T9" fmla="*/ 561 h 561"/>
              </a:gdLst>
              <a:ahLst/>
              <a:cxnLst>
                <a:cxn ang="T4">
                  <a:pos x="T0" y="T1"/>
                </a:cxn>
                <a:cxn ang="T5">
                  <a:pos x="T2" y="T3"/>
                </a:cxn>
              </a:cxnLst>
              <a:rect l="T6" t="T7" r="T8" b="T9"/>
              <a:pathLst>
                <a:path w="330" h="561">
                  <a:moveTo>
                    <a:pt x="0" y="561"/>
                  </a:moveTo>
                  <a:lnTo>
                    <a:pt x="330" y="0"/>
                  </a:lnTo>
                </a:path>
              </a:pathLst>
            </a:custGeom>
            <a:noFill/>
            <a:ln w="38100">
              <a:solidFill>
                <a:schemeClr val="folHlink"/>
              </a:solidFill>
              <a:round/>
              <a:headEnd/>
              <a:tailEnd/>
            </a:ln>
          </p:spPr>
          <p:txBody>
            <a:bodyPr wrap="none"/>
            <a:lstStyle/>
            <a:p>
              <a:endParaRPr lang="zh-CN" altLang="en-US"/>
            </a:p>
          </p:txBody>
        </p:sp>
        <p:sp>
          <p:nvSpPr>
            <p:cNvPr id="4113" name="Freeform 14"/>
            <p:cNvSpPr>
              <a:spLocks/>
            </p:cNvSpPr>
            <p:nvPr/>
          </p:nvSpPr>
          <p:spPr bwMode="auto">
            <a:xfrm>
              <a:off x="4044" y="1419"/>
              <a:ext cx="3" cy="840"/>
            </a:xfrm>
            <a:custGeom>
              <a:avLst/>
              <a:gdLst>
                <a:gd name="T0" fmla="*/ 3 w 3"/>
                <a:gd name="T1" fmla="*/ 840 h 840"/>
                <a:gd name="T2" fmla="*/ 0 w 3"/>
                <a:gd name="T3" fmla="*/ 0 h 840"/>
                <a:gd name="T4" fmla="*/ 0 60000 65536"/>
                <a:gd name="T5" fmla="*/ 0 60000 65536"/>
                <a:gd name="T6" fmla="*/ 0 w 3"/>
                <a:gd name="T7" fmla="*/ 0 h 840"/>
                <a:gd name="T8" fmla="*/ 3 w 3"/>
                <a:gd name="T9" fmla="*/ 840 h 840"/>
              </a:gdLst>
              <a:ahLst/>
              <a:cxnLst>
                <a:cxn ang="T4">
                  <a:pos x="T0" y="T1"/>
                </a:cxn>
                <a:cxn ang="T5">
                  <a:pos x="T2" y="T3"/>
                </a:cxn>
              </a:cxnLst>
              <a:rect l="T6" t="T7" r="T8" b="T9"/>
              <a:pathLst>
                <a:path w="3" h="840">
                  <a:moveTo>
                    <a:pt x="3" y="840"/>
                  </a:moveTo>
                  <a:lnTo>
                    <a:pt x="0" y="0"/>
                  </a:lnTo>
                </a:path>
              </a:pathLst>
            </a:custGeom>
            <a:noFill/>
            <a:ln w="38100">
              <a:solidFill>
                <a:schemeClr val="folHlink"/>
              </a:solidFill>
              <a:round/>
              <a:headEnd/>
              <a:tailEnd/>
            </a:ln>
          </p:spPr>
          <p:txBody>
            <a:bodyPr wrap="none"/>
            <a:lstStyle/>
            <a:p>
              <a:endParaRPr lang="zh-CN" altLang="en-US"/>
            </a:p>
          </p:txBody>
        </p:sp>
        <p:sp>
          <p:nvSpPr>
            <p:cNvPr id="4114" name="Freeform 15"/>
            <p:cNvSpPr>
              <a:spLocks/>
            </p:cNvSpPr>
            <p:nvPr/>
          </p:nvSpPr>
          <p:spPr bwMode="auto">
            <a:xfrm>
              <a:off x="4677" y="1716"/>
              <a:ext cx="3" cy="732"/>
            </a:xfrm>
            <a:custGeom>
              <a:avLst/>
              <a:gdLst>
                <a:gd name="T0" fmla="*/ 3 w 3"/>
                <a:gd name="T1" fmla="*/ 732 h 732"/>
                <a:gd name="T2" fmla="*/ 0 w 3"/>
                <a:gd name="T3" fmla="*/ 0 h 732"/>
                <a:gd name="T4" fmla="*/ 0 60000 65536"/>
                <a:gd name="T5" fmla="*/ 0 60000 65536"/>
                <a:gd name="T6" fmla="*/ 0 w 3"/>
                <a:gd name="T7" fmla="*/ 0 h 732"/>
                <a:gd name="T8" fmla="*/ 3 w 3"/>
                <a:gd name="T9" fmla="*/ 732 h 732"/>
              </a:gdLst>
              <a:ahLst/>
              <a:cxnLst>
                <a:cxn ang="T4">
                  <a:pos x="T0" y="T1"/>
                </a:cxn>
                <a:cxn ang="T5">
                  <a:pos x="T2" y="T3"/>
                </a:cxn>
              </a:cxnLst>
              <a:rect l="T6" t="T7" r="T8" b="T9"/>
              <a:pathLst>
                <a:path w="3" h="732">
                  <a:moveTo>
                    <a:pt x="3" y="732"/>
                  </a:moveTo>
                  <a:lnTo>
                    <a:pt x="0" y="0"/>
                  </a:lnTo>
                </a:path>
              </a:pathLst>
            </a:custGeom>
            <a:noFill/>
            <a:ln w="38100">
              <a:solidFill>
                <a:schemeClr val="folHlink"/>
              </a:solidFill>
              <a:round/>
              <a:headEnd/>
              <a:tailEnd/>
            </a:ln>
          </p:spPr>
          <p:txBody>
            <a:bodyPr wrap="none"/>
            <a:lstStyle/>
            <a:p>
              <a:endParaRPr lang="zh-CN" altLang="en-US"/>
            </a:p>
          </p:txBody>
        </p:sp>
        <p:sp>
          <p:nvSpPr>
            <p:cNvPr id="4115" name="Text Box 16"/>
            <p:cNvSpPr txBox="1">
              <a:spLocks noChangeArrowheads="1"/>
            </p:cNvSpPr>
            <p:nvPr/>
          </p:nvSpPr>
          <p:spPr bwMode="auto">
            <a:xfrm>
              <a:off x="3158" y="1438"/>
              <a:ext cx="760"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写保护口</a:t>
              </a:r>
            </a:p>
          </p:txBody>
        </p:sp>
        <p:sp>
          <p:nvSpPr>
            <p:cNvPr id="4116" name="Text Box 17"/>
            <p:cNvSpPr txBox="1">
              <a:spLocks noChangeArrowheads="1"/>
            </p:cNvSpPr>
            <p:nvPr/>
          </p:nvSpPr>
          <p:spPr bwMode="auto">
            <a:xfrm>
              <a:off x="3648" y="1200"/>
              <a:ext cx="1287"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读/写磁头访问槽</a:t>
              </a:r>
            </a:p>
          </p:txBody>
        </p:sp>
        <p:sp>
          <p:nvSpPr>
            <p:cNvPr id="4117" name="Text Box 18"/>
            <p:cNvSpPr txBox="1">
              <a:spLocks noChangeArrowheads="1"/>
            </p:cNvSpPr>
            <p:nvPr/>
          </p:nvSpPr>
          <p:spPr bwMode="auto">
            <a:xfrm>
              <a:off x="4406" y="1497"/>
              <a:ext cx="1126" cy="250"/>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000">
                  <a:latin typeface="Times New Roman" pitchFamily="18" charset="0"/>
                </a:rPr>
                <a:t>衬里/清洁材料</a:t>
              </a:r>
            </a:p>
          </p:txBody>
        </p:sp>
      </p:grpSp>
      <p:sp>
        <p:nvSpPr>
          <p:cNvPr id="306195" name="Rectangle 19"/>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4105" name="AutoShape 20">
            <a:hlinkClick r:id="rId7"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6179"/>
                                        </p:tgtEl>
                                        <p:attrNameLst>
                                          <p:attrName>style.visibility</p:attrName>
                                        </p:attrNameLst>
                                      </p:cBhvr>
                                      <p:to>
                                        <p:strVal val="visible"/>
                                      </p:to>
                                    </p:set>
                                    <p:animEffect transition="in" filter="blinds(horizontal)">
                                      <p:cBhvr>
                                        <p:cTn id="12" dur="500"/>
                                        <p:tgtEl>
                                          <p:spTgt spid="306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9" grpId="0" autoUpdateAnimBg="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灯片编号占位符 1"/>
          <p:cNvSpPr>
            <a:spLocks noGrp="1"/>
          </p:cNvSpPr>
          <p:nvPr>
            <p:ph type="sldNum" sz="quarter" idx="10"/>
          </p:nvPr>
        </p:nvSpPr>
        <p:spPr bwMode="auto">
          <a:noFill/>
          <a:ln>
            <a:miter lim="800000"/>
            <a:headEnd/>
            <a:tailEnd/>
          </a:ln>
        </p:spPr>
        <p:txBody>
          <a:bodyPr/>
          <a:lstStyle/>
          <a:p>
            <a:fld id="{D1DD6478-EFAB-436C-B968-C2CA04B02365}" type="slidenum">
              <a:rPr lang="zh-CN" altLang="en-US" smtClean="0"/>
              <a:pPr/>
              <a:t>156</a:t>
            </a:fld>
            <a:endParaRPr lang="en-US" altLang="zh-CN"/>
          </a:p>
        </p:txBody>
      </p:sp>
      <p:sp>
        <p:nvSpPr>
          <p:cNvPr id="154627" name="Text Box 2"/>
          <p:cNvSpPr txBox="1">
            <a:spLocks noChangeArrowheads="1"/>
          </p:cNvSpPr>
          <p:nvPr/>
        </p:nvSpPr>
        <p:spPr bwMode="auto">
          <a:xfrm>
            <a:off x="141288" y="115888"/>
            <a:ext cx="5654675" cy="641350"/>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600">
                <a:latin typeface="Times New Roman" pitchFamily="18" charset="0"/>
              </a:rPr>
              <a:t>五、光盘存储器</a:t>
            </a:r>
          </a:p>
        </p:txBody>
      </p:sp>
      <p:sp>
        <p:nvSpPr>
          <p:cNvPr id="307203" name="Text Box 3"/>
          <p:cNvSpPr txBox="1">
            <a:spLocks noChangeArrowheads="1"/>
          </p:cNvSpPr>
          <p:nvPr/>
        </p:nvSpPr>
        <p:spPr bwMode="auto">
          <a:xfrm>
            <a:off x="527050" y="1314450"/>
            <a:ext cx="2684463" cy="579438"/>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1. 概述</a:t>
            </a:r>
          </a:p>
        </p:txBody>
      </p:sp>
      <p:sp>
        <p:nvSpPr>
          <p:cNvPr id="307204" name="Text Box 4"/>
          <p:cNvSpPr txBox="1">
            <a:spLocks noChangeArrowheads="1"/>
          </p:cNvSpPr>
          <p:nvPr/>
        </p:nvSpPr>
        <p:spPr bwMode="auto">
          <a:xfrm>
            <a:off x="925513" y="2101850"/>
            <a:ext cx="38862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采用光存储技术</a:t>
            </a:r>
          </a:p>
        </p:txBody>
      </p:sp>
      <p:sp>
        <p:nvSpPr>
          <p:cNvPr id="307205" name="Text Box 5"/>
          <p:cNvSpPr txBox="1">
            <a:spLocks noChangeArrowheads="1"/>
          </p:cNvSpPr>
          <p:nvPr/>
        </p:nvSpPr>
        <p:spPr bwMode="auto">
          <a:xfrm>
            <a:off x="4337050" y="2863850"/>
            <a:ext cx="2895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采用非磁性介质</a:t>
            </a:r>
          </a:p>
        </p:txBody>
      </p:sp>
      <p:sp>
        <p:nvSpPr>
          <p:cNvPr id="307206" name="Text Box 6"/>
          <p:cNvSpPr txBox="1">
            <a:spLocks noChangeArrowheads="1"/>
          </p:cNvSpPr>
          <p:nvPr/>
        </p:nvSpPr>
        <p:spPr bwMode="auto">
          <a:xfrm>
            <a:off x="4337050" y="3625850"/>
            <a:ext cx="28956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采用磁性介质</a:t>
            </a:r>
          </a:p>
        </p:txBody>
      </p:sp>
      <p:grpSp>
        <p:nvGrpSpPr>
          <p:cNvPr id="2" name="Group 7"/>
          <p:cNvGrpSpPr>
            <a:grpSpLocks/>
          </p:cNvGrpSpPr>
          <p:nvPr/>
        </p:nvGrpSpPr>
        <p:grpSpPr bwMode="auto">
          <a:xfrm>
            <a:off x="925513" y="2863850"/>
            <a:ext cx="5038725" cy="1281113"/>
            <a:chOff x="539" y="1804"/>
            <a:chExt cx="3174" cy="807"/>
          </a:xfrm>
        </p:grpSpPr>
        <p:sp>
          <p:nvSpPr>
            <p:cNvPr id="154644" name="Text Box 8"/>
            <p:cNvSpPr txBox="1">
              <a:spLocks noChangeArrowheads="1"/>
            </p:cNvSpPr>
            <p:nvPr/>
          </p:nvSpPr>
          <p:spPr bwMode="auto">
            <a:xfrm>
              <a:off x="539" y="1804"/>
              <a:ext cx="3174"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第一代光存储技术</a:t>
              </a:r>
            </a:p>
          </p:txBody>
        </p:sp>
        <p:sp>
          <p:nvSpPr>
            <p:cNvPr id="154645" name="Text Box 9"/>
            <p:cNvSpPr txBox="1">
              <a:spLocks noChangeArrowheads="1"/>
            </p:cNvSpPr>
            <p:nvPr/>
          </p:nvSpPr>
          <p:spPr bwMode="auto">
            <a:xfrm>
              <a:off x="539" y="2284"/>
              <a:ext cx="2437" cy="32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第二代光存储技术</a:t>
              </a:r>
            </a:p>
          </p:txBody>
        </p:sp>
      </p:grpSp>
      <p:sp>
        <p:nvSpPr>
          <p:cNvPr id="307210" name="Text Box 10"/>
          <p:cNvSpPr txBox="1">
            <a:spLocks noChangeArrowheads="1"/>
          </p:cNvSpPr>
          <p:nvPr/>
        </p:nvSpPr>
        <p:spPr bwMode="auto">
          <a:xfrm>
            <a:off x="7308850" y="2863850"/>
            <a:ext cx="160655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不可擦写</a:t>
            </a:r>
          </a:p>
        </p:txBody>
      </p:sp>
      <p:sp>
        <p:nvSpPr>
          <p:cNvPr id="307211" name="Text Box 11"/>
          <p:cNvSpPr txBox="1">
            <a:spLocks noChangeArrowheads="1"/>
          </p:cNvSpPr>
          <p:nvPr/>
        </p:nvSpPr>
        <p:spPr bwMode="auto">
          <a:xfrm>
            <a:off x="7308850" y="3625850"/>
            <a:ext cx="1250950" cy="519113"/>
          </a:xfrm>
          <a:prstGeom prst="rect">
            <a:avLst/>
          </a:prstGeom>
          <a:noFill/>
          <a:ln w="9525">
            <a:noFill/>
            <a:miter lim="800000"/>
            <a:headEnd/>
            <a:tailEnd/>
          </a:ln>
        </p:spPr>
        <p:txBody>
          <a:bodyPr wrap="none">
            <a:spAutoFit/>
          </a:bodyPr>
          <a:lstStyle/>
          <a:p>
            <a:pPr algn="l" eaLnBrk="1" hangingPunct="1">
              <a:spcBef>
                <a:spcPct val="0"/>
              </a:spcBef>
              <a:buClrTx/>
              <a:buSzTx/>
              <a:buFontTx/>
              <a:buNone/>
            </a:pPr>
            <a:r>
              <a:rPr lang="zh-CN" altLang="en-US" sz="2800">
                <a:latin typeface="Times New Roman" pitchFamily="18" charset="0"/>
              </a:rPr>
              <a:t>可擦写</a:t>
            </a:r>
          </a:p>
        </p:txBody>
      </p:sp>
      <p:sp>
        <p:nvSpPr>
          <p:cNvPr id="307212" name="Text Box 12"/>
          <p:cNvSpPr txBox="1">
            <a:spLocks noChangeArrowheads="1"/>
          </p:cNvSpPr>
          <p:nvPr/>
        </p:nvSpPr>
        <p:spPr bwMode="auto">
          <a:xfrm>
            <a:off x="527050" y="4332288"/>
            <a:ext cx="5829300" cy="579437"/>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3200">
                <a:latin typeface="Times New Roman" pitchFamily="18" charset="0"/>
              </a:rPr>
              <a:t>2. 光盘的存储原理</a:t>
            </a:r>
          </a:p>
        </p:txBody>
      </p:sp>
      <p:sp>
        <p:nvSpPr>
          <p:cNvPr id="307213" name="Text Box 13"/>
          <p:cNvSpPr txBox="1">
            <a:spLocks noChangeArrowheads="1"/>
          </p:cNvSpPr>
          <p:nvPr/>
        </p:nvSpPr>
        <p:spPr bwMode="auto">
          <a:xfrm>
            <a:off x="925513" y="5119688"/>
            <a:ext cx="5741987"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只读型和只写一次型</a:t>
            </a:r>
          </a:p>
        </p:txBody>
      </p:sp>
      <p:sp>
        <p:nvSpPr>
          <p:cNvPr id="307214" name="Text Box 14"/>
          <p:cNvSpPr txBox="1">
            <a:spLocks noChangeArrowheads="1"/>
          </p:cNvSpPr>
          <p:nvPr/>
        </p:nvSpPr>
        <p:spPr bwMode="auto">
          <a:xfrm>
            <a:off x="925513" y="5881688"/>
            <a:ext cx="3328987"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latin typeface="Times New Roman" pitchFamily="18" charset="0"/>
              </a:rPr>
              <a:t>可擦写光盘</a:t>
            </a:r>
          </a:p>
        </p:txBody>
      </p:sp>
      <p:sp>
        <p:nvSpPr>
          <p:cNvPr id="307215" name="Text Box 15"/>
          <p:cNvSpPr txBox="1">
            <a:spLocks noChangeArrowheads="1"/>
          </p:cNvSpPr>
          <p:nvPr/>
        </p:nvSpPr>
        <p:spPr bwMode="auto">
          <a:xfrm>
            <a:off x="4337050" y="5119688"/>
            <a:ext cx="4806950"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热作用</a:t>
            </a:r>
            <a:r>
              <a:rPr lang="zh-CN" altLang="en-US" sz="2800">
                <a:latin typeface="Times New Roman" pitchFamily="18" charset="0"/>
              </a:rPr>
              <a:t>（物理或化学变化）</a:t>
            </a:r>
          </a:p>
        </p:txBody>
      </p:sp>
      <p:sp>
        <p:nvSpPr>
          <p:cNvPr id="307216" name="Text Box 16"/>
          <p:cNvSpPr txBox="1">
            <a:spLocks noChangeArrowheads="1"/>
          </p:cNvSpPr>
          <p:nvPr/>
        </p:nvSpPr>
        <p:spPr bwMode="auto">
          <a:xfrm>
            <a:off x="4337050" y="5881688"/>
            <a:ext cx="2725738" cy="519112"/>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热磁效应</a:t>
            </a:r>
          </a:p>
        </p:txBody>
      </p:sp>
      <p:sp>
        <p:nvSpPr>
          <p:cNvPr id="307217" name="Rectangle 17"/>
          <p:cNvSpPr>
            <a:spLocks noChangeArrowheads="1"/>
          </p:cNvSpPr>
          <p:nvPr/>
        </p:nvSpPr>
        <p:spPr bwMode="auto">
          <a:xfrm>
            <a:off x="7696200" y="152400"/>
            <a:ext cx="1143000" cy="838200"/>
          </a:xfrm>
          <a:prstGeom prst="rect">
            <a:avLst/>
          </a:prstGeom>
          <a:noFill/>
          <a:ln w="9525">
            <a:noFill/>
            <a:miter lim="800000"/>
            <a:headEnd/>
            <a:tailEnd/>
          </a:ln>
          <a:effectLst/>
        </p:spPr>
        <p:txBody>
          <a:bodyPr lIns="92075" tIns="46038" rIns="92075" bIns="46038" anchor="ctr"/>
          <a:lstStyle/>
          <a:p>
            <a:pPr eaLnBrk="1" hangingPunct="1">
              <a:spcBef>
                <a:spcPct val="0"/>
              </a:spcBef>
              <a:buClrTx/>
              <a:buSzTx/>
              <a:buFontTx/>
              <a:buNone/>
              <a:defRPr/>
            </a:pPr>
            <a:r>
              <a:rPr lang="zh-CN" altLang="en-US" sz="4400">
                <a:solidFill>
                  <a:schemeClr val="tx2"/>
                </a:solidFill>
                <a:effectLst>
                  <a:outerShdw blurRad="38100" dist="38100" dir="2700000" algn="tl">
                    <a:srgbClr val="000000"/>
                  </a:outerShdw>
                </a:effectLst>
                <a:latin typeface="Arial" charset="0"/>
              </a:rPr>
              <a:t>4.4</a:t>
            </a:r>
          </a:p>
        </p:txBody>
      </p:sp>
      <p:sp>
        <p:nvSpPr>
          <p:cNvPr id="307218" name="Text Box 18"/>
          <p:cNvSpPr txBox="1">
            <a:spLocks noChangeArrowheads="1"/>
          </p:cNvSpPr>
          <p:nvPr/>
        </p:nvSpPr>
        <p:spPr bwMode="auto">
          <a:xfrm>
            <a:off x="4337050" y="2101850"/>
            <a:ext cx="6248400" cy="519113"/>
          </a:xfrm>
          <a:prstGeom prst="rect">
            <a:avLst/>
          </a:prstGeom>
          <a:noFill/>
          <a:ln w="9525">
            <a:noFill/>
            <a:miter lim="800000"/>
            <a:headEnd/>
            <a:tailEnd/>
          </a:ln>
        </p:spPr>
        <p:txBody>
          <a:bodyPr>
            <a:spAutoFit/>
          </a:bodyPr>
          <a:lstStyle/>
          <a:p>
            <a:pPr algn="l" eaLnBrk="1" hangingPunct="1">
              <a:spcBef>
                <a:spcPct val="0"/>
              </a:spcBef>
              <a:buClrTx/>
              <a:buSzTx/>
              <a:buFontTx/>
              <a:buNone/>
            </a:pPr>
            <a:r>
              <a:rPr lang="zh-CN" altLang="en-US" sz="2800">
                <a:solidFill>
                  <a:schemeClr val="folHlink"/>
                </a:solidFill>
                <a:latin typeface="Times New Roman" pitchFamily="18" charset="0"/>
              </a:rPr>
              <a:t>利用激光写入和读出</a:t>
            </a:r>
          </a:p>
        </p:txBody>
      </p:sp>
      <p:sp>
        <p:nvSpPr>
          <p:cNvPr id="307219" name="AutoShape 19"/>
          <p:cNvSpPr>
            <a:spLocks/>
          </p:cNvSpPr>
          <p:nvPr/>
        </p:nvSpPr>
        <p:spPr bwMode="auto">
          <a:xfrm>
            <a:off x="755650" y="3048000"/>
            <a:ext cx="228600" cy="990600"/>
          </a:xfrm>
          <a:prstGeom prst="leftBrace">
            <a:avLst>
              <a:gd name="adj1" fmla="val 36111"/>
              <a:gd name="adj2" fmla="val 50000"/>
            </a:avLst>
          </a:prstGeom>
          <a:noFill/>
          <a:ln w="28575">
            <a:solidFill>
              <a:schemeClr val="tx1"/>
            </a:solidFill>
            <a:round/>
            <a:headEnd/>
            <a:tailEnd/>
          </a:ln>
        </p:spPr>
        <p:txBody>
          <a:bodyPr wrap="none" anchor="ctr"/>
          <a:lstStyle/>
          <a:p>
            <a:pPr algn="l" eaLnBrk="1" hangingPunct="1">
              <a:buClrTx/>
              <a:buSzTx/>
              <a:buFontTx/>
              <a:buNone/>
            </a:pPr>
            <a:endParaRPr lang="zh-CN" altLang="en-US" sz="800">
              <a:latin typeface="宋体" pitchFamily="2" charset="-122"/>
            </a:endParaRPr>
          </a:p>
        </p:txBody>
      </p:sp>
      <p:sp>
        <p:nvSpPr>
          <p:cNvPr id="154643" name="AutoShape 21">
            <a:hlinkClick r:id="rId2" action="ppaction://hlinksldjump" highlightClick="1"/>
          </p:cNvPr>
          <p:cNvSpPr>
            <a:spLocks noChangeArrowheads="1"/>
          </p:cNvSpPr>
          <p:nvPr/>
        </p:nvSpPr>
        <p:spPr bwMode="auto">
          <a:xfrm>
            <a:off x="8589963" y="6516688"/>
            <a:ext cx="539750" cy="333375"/>
          </a:xfrm>
          <a:prstGeom prst="actionButtonEnd">
            <a:avLst/>
          </a:prstGeom>
          <a:solidFill>
            <a:srgbClr val="3366FF"/>
          </a:solidFill>
          <a:ln w="9525">
            <a:noFill/>
            <a:miter lim="800000"/>
            <a:headEnd/>
            <a:tailEnd/>
          </a:ln>
        </p:spPr>
        <p:txBody>
          <a:bodyPr wrap="none" anchor="ctr">
            <a:spAutoFit/>
          </a:bodyPr>
          <a:lstStyle/>
          <a:p>
            <a:pPr algn="l" eaLnBrk="1" hangingPunct="1">
              <a:buClrTx/>
              <a:buSzTx/>
              <a:buFontTx/>
              <a:buNone/>
            </a:pPr>
            <a:endParaRPr lang="zh-CN" altLang="en-US" sz="80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03"/>
                                        </p:tgtEl>
                                        <p:attrNameLst>
                                          <p:attrName>style.visibility</p:attrName>
                                        </p:attrNameLst>
                                      </p:cBhvr>
                                      <p:to>
                                        <p:strVal val="visible"/>
                                      </p:to>
                                    </p:set>
                                    <p:animEffect transition="in" filter="blinds(horizontal)">
                                      <p:cBhvr>
                                        <p:cTn id="7" dur="500"/>
                                        <p:tgtEl>
                                          <p:spTgt spid="30720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04"/>
                                        </p:tgtEl>
                                        <p:attrNameLst>
                                          <p:attrName>style.visibility</p:attrName>
                                        </p:attrNameLst>
                                      </p:cBhvr>
                                      <p:to>
                                        <p:strVal val="visible"/>
                                      </p:to>
                                    </p:set>
                                    <p:animEffect transition="in" filter="blinds(horizontal)">
                                      <p:cBhvr>
                                        <p:cTn id="12" dur="500"/>
                                        <p:tgtEl>
                                          <p:spTgt spid="30720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218"/>
                                        </p:tgtEl>
                                        <p:attrNameLst>
                                          <p:attrName>style.visibility</p:attrName>
                                        </p:attrNameLst>
                                      </p:cBhvr>
                                      <p:to>
                                        <p:strVal val="visible"/>
                                      </p:to>
                                    </p:set>
                                    <p:animEffect transition="in" filter="blinds(horizontal)">
                                      <p:cBhvr>
                                        <p:cTn id="17" dur="500"/>
                                        <p:tgtEl>
                                          <p:spTgt spid="3072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307219"/>
                                        </p:tgtEl>
                                        <p:attrNameLst>
                                          <p:attrName>style.visibility</p:attrName>
                                        </p:attrNameLst>
                                      </p:cBhvr>
                                      <p:to>
                                        <p:strVal val="visible"/>
                                      </p:to>
                                    </p:set>
                                    <p:animEffect transition="in" filter="barn(outHorizontal)">
                                      <p:cBhvr>
                                        <p:cTn id="22" dur="500"/>
                                        <p:tgtEl>
                                          <p:spTgt spid="3072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7205"/>
                                        </p:tgtEl>
                                        <p:attrNameLst>
                                          <p:attrName>style.visibility</p:attrName>
                                        </p:attrNameLst>
                                      </p:cBhvr>
                                      <p:to>
                                        <p:strVal val="visible"/>
                                      </p:to>
                                    </p:set>
                                    <p:animEffect transition="in" filter="blinds(horizontal)">
                                      <p:cBhvr>
                                        <p:cTn id="32" dur="500"/>
                                        <p:tgtEl>
                                          <p:spTgt spid="30720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07210"/>
                                        </p:tgtEl>
                                        <p:attrNameLst>
                                          <p:attrName>style.visibility</p:attrName>
                                        </p:attrNameLst>
                                      </p:cBhvr>
                                      <p:to>
                                        <p:strVal val="visible"/>
                                      </p:to>
                                    </p:set>
                                    <p:animEffect transition="in" filter="blinds(horizontal)">
                                      <p:cBhvr>
                                        <p:cTn id="37" dur="500"/>
                                        <p:tgtEl>
                                          <p:spTgt spid="3072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07206"/>
                                        </p:tgtEl>
                                        <p:attrNameLst>
                                          <p:attrName>style.visibility</p:attrName>
                                        </p:attrNameLst>
                                      </p:cBhvr>
                                      <p:to>
                                        <p:strVal val="visible"/>
                                      </p:to>
                                    </p:set>
                                    <p:animEffect transition="in" filter="blinds(horizontal)">
                                      <p:cBhvr>
                                        <p:cTn id="42" dur="500"/>
                                        <p:tgtEl>
                                          <p:spTgt spid="30720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07211"/>
                                        </p:tgtEl>
                                        <p:attrNameLst>
                                          <p:attrName>style.visibility</p:attrName>
                                        </p:attrNameLst>
                                      </p:cBhvr>
                                      <p:to>
                                        <p:strVal val="visible"/>
                                      </p:to>
                                    </p:set>
                                    <p:animEffect transition="in" filter="blinds(horizontal)">
                                      <p:cBhvr>
                                        <p:cTn id="47" dur="500"/>
                                        <p:tgtEl>
                                          <p:spTgt spid="3072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07212"/>
                                        </p:tgtEl>
                                        <p:attrNameLst>
                                          <p:attrName>style.visibility</p:attrName>
                                        </p:attrNameLst>
                                      </p:cBhvr>
                                      <p:to>
                                        <p:strVal val="visible"/>
                                      </p:to>
                                    </p:set>
                                    <p:animEffect transition="in" filter="blinds(horizontal)">
                                      <p:cBhvr>
                                        <p:cTn id="52" dur="500"/>
                                        <p:tgtEl>
                                          <p:spTgt spid="30721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07213"/>
                                        </p:tgtEl>
                                        <p:attrNameLst>
                                          <p:attrName>style.visibility</p:attrName>
                                        </p:attrNameLst>
                                      </p:cBhvr>
                                      <p:to>
                                        <p:strVal val="visible"/>
                                      </p:to>
                                    </p:set>
                                    <p:animEffect transition="in" filter="blinds(horizontal)">
                                      <p:cBhvr>
                                        <p:cTn id="57" dur="500"/>
                                        <p:tgtEl>
                                          <p:spTgt spid="30721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07214"/>
                                        </p:tgtEl>
                                        <p:attrNameLst>
                                          <p:attrName>style.visibility</p:attrName>
                                        </p:attrNameLst>
                                      </p:cBhvr>
                                      <p:to>
                                        <p:strVal val="visible"/>
                                      </p:to>
                                    </p:set>
                                    <p:animEffect transition="in" filter="blinds(horizontal)">
                                      <p:cBhvr>
                                        <p:cTn id="62" dur="500"/>
                                        <p:tgtEl>
                                          <p:spTgt spid="30721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07215"/>
                                        </p:tgtEl>
                                        <p:attrNameLst>
                                          <p:attrName>style.visibility</p:attrName>
                                        </p:attrNameLst>
                                      </p:cBhvr>
                                      <p:to>
                                        <p:strVal val="visible"/>
                                      </p:to>
                                    </p:set>
                                    <p:animEffect transition="in" filter="blinds(horizontal)">
                                      <p:cBhvr>
                                        <p:cTn id="67" dur="500"/>
                                        <p:tgtEl>
                                          <p:spTgt spid="30721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07216"/>
                                        </p:tgtEl>
                                        <p:attrNameLst>
                                          <p:attrName>style.visibility</p:attrName>
                                        </p:attrNameLst>
                                      </p:cBhvr>
                                      <p:to>
                                        <p:strVal val="visible"/>
                                      </p:to>
                                    </p:set>
                                    <p:animEffect transition="in" filter="blinds(horizontal)">
                                      <p:cBhvr>
                                        <p:cTn id="72" dur="500"/>
                                        <p:tgtEl>
                                          <p:spTgt spid="307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3" grpId="0" autoUpdateAnimBg="0"/>
      <p:bldP spid="307204" grpId="0" autoUpdateAnimBg="0"/>
      <p:bldP spid="307205" grpId="0" autoUpdateAnimBg="0"/>
      <p:bldP spid="307206" grpId="0" autoUpdateAnimBg="0"/>
      <p:bldP spid="307210" grpId="0" autoUpdateAnimBg="0"/>
      <p:bldP spid="307211" grpId="0" autoUpdateAnimBg="0"/>
      <p:bldP spid="307212" grpId="0" autoUpdateAnimBg="0"/>
      <p:bldP spid="307213" grpId="0" autoUpdateAnimBg="0"/>
      <p:bldP spid="307214" grpId="0" autoUpdateAnimBg="0"/>
      <p:bldP spid="307215" grpId="0" autoUpdateAnimBg="0"/>
      <p:bldP spid="307216" grpId="0" autoUpdateAnimBg="0"/>
      <p:bldP spid="307218" grpId="0" autoUpdateAnimBg="0"/>
      <p:bldP spid="307219"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灯片编号占位符 3"/>
          <p:cNvSpPr>
            <a:spLocks noGrp="1"/>
          </p:cNvSpPr>
          <p:nvPr>
            <p:ph type="sldNum" sz="quarter" idx="10"/>
          </p:nvPr>
        </p:nvSpPr>
        <p:spPr bwMode="auto">
          <a:noFill/>
          <a:ln>
            <a:miter lim="800000"/>
            <a:headEnd/>
            <a:tailEnd/>
          </a:ln>
        </p:spPr>
        <p:txBody>
          <a:bodyPr/>
          <a:lstStyle/>
          <a:p>
            <a:fld id="{0E2A4FBB-7567-4176-9A39-E8AB44904F32}" type="slidenum">
              <a:rPr lang="zh-CN" altLang="en-US" smtClean="0"/>
              <a:pPr/>
              <a:t>157</a:t>
            </a:fld>
            <a:endParaRPr lang="en-US" altLang="zh-CN"/>
          </a:p>
        </p:txBody>
      </p:sp>
      <p:sp>
        <p:nvSpPr>
          <p:cNvPr id="5124" name="Rectangle 2"/>
          <p:cNvSpPr>
            <a:spLocks noGrp="1" noChangeArrowheads="1"/>
          </p:cNvSpPr>
          <p:nvPr>
            <p:ph type="title"/>
          </p:nvPr>
        </p:nvSpPr>
        <p:spPr>
          <a:xfrm>
            <a:off x="468313" y="115888"/>
            <a:ext cx="3722687" cy="725487"/>
          </a:xfrm>
          <a:noFill/>
        </p:spPr>
        <p:txBody>
          <a:bodyPr/>
          <a:lstStyle/>
          <a:p>
            <a:pPr algn="l"/>
            <a:r>
              <a:rPr lang="zh-CN" altLang="en-US" sz="3600" b="0"/>
              <a:t>光盘存储技术</a:t>
            </a:r>
          </a:p>
        </p:txBody>
      </p:sp>
      <p:sp>
        <p:nvSpPr>
          <p:cNvPr id="5125" name="Line 3"/>
          <p:cNvSpPr>
            <a:spLocks noChangeShapeType="1"/>
          </p:cNvSpPr>
          <p:nvPr/>
        </p:nvSpPr>
        <p:spPr bwMode="auto">
          <a:xfrm>
            <a:off x="250825" y="939800"/>
            <a:ext cx="3940175" cy="0"/>
          </a:xfrm>
          <a:prstGeom prst="line">
            <a:avLst/>
          </a:prstGeom>
          <a:noFill/>
          <a:ln w="9525">
            <a:solidFill>
              <a:srgbClr val="66FF33"/>
            </a:solidFill>
            <a:round/>
            <a:headEnd/>
            <a:tailEnd/>
          </a:ln>
        </p:spPr>
        <p:txBody>
          <a:bodyPr/>
          <a:lstStyle/>
          <a:p>
            <a:endParaRPr lang="zh-CN" altLang="en-US"/>
          </a:p>
        </p:txBody>
      </p:sp>
      <p:sp>
        <p:nvSpPr>
          <p:cNvPr id="5126" name="Line 4"/>
          <p:cNvSpPr>
            <a:spLocks noChangeShapeType="1"/>
          </p:cNvSpPr>
          <p:nvPr/>
        </p:nvSpPr>
        <p:spPr bwMode="auto">
          <a:xfrm flipV="1">
            <a:off x="468313" y="188913"/>
            <a:ext cx="0" cy="863600"/>
          </a:xfrm>
          <a:prstGeom prst="line">
            <a:avLst/>
          </a:prstGeom>
          <a:noFill/>
          <a:ln w="9525">
            <a:solidFill>
              <a:srgbClr val="66FF33"/>
            </a:solidFill>
            <a:round/>
            <a:headEnd/>
            <a:tailEnd/>
          </a:ln>
        </p:spPr>
        <p:txBody>
          <a:bodyPr/>
          <a:lstStyle/>
          <a:p>
            <a:endParaRPr lang="zh-CN" altLang="en-US"/>
          </a:p>
        </p:txBody>
      </p:sp>
      <p:graphicFrame>
        <p:nvGraphicFramePr>
          <p:cNvPr id="5122" name="Object 5"/>
          <p:cNvGraphicFramePr>
            <a:graphicFrameLocks noChangeAspect="1"/>
          </p:cNvGraphicFramePr>
          <p:nvPr/>
        </p:nvGraphicFramePr>
        <p:xfrm>
          <a:off x="1143000" y="1066800"/>
          <a:ext cx="7010400" cy="3071813"/>
        </p:xfrm>
        <a:graphic>
          <a:graphicData uri="http://schemas.openxmlformats.org/presentationml/2006/ole">
            <mc:AlternateContent xmlns:mc="http://schemas.openxmlformats.org/markup-compatibility/2006">
              <mc:Choice xmlns:v="urn:schemas-microsoft-com:vml" Requires="v">
                <p:oleObj spid="_x0000_s5126" name="Visio" r:id="rId3" imgW="3394862" imgH="1487119" progId="Visio.Drawing.11">
                  <p:embed/>
                </p:oleObj>
              </mc:Choice>
              <mc:Fallback>
                <p:oleObj name="Visio" r:id="rId3" imgW="3394862" imgH="1487119" progId="Visio.Drawing.11">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066800"/>
                        <a:ext cx="7010400" cy="3071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7" name="Text Box 6"/>
          <p:cNvSpPr txBox="1">
            <a:spLocks noChangeArrowheads="1"/>
          </p:cNvSpPr>
          <p:nvPr/>
        </p:nvSpPr>
        <p:spPr bwMode="auto">
          <a:xfrm>
            <a:off x="304800" y="4267200"/>
            <a:ext cx="8686800" cy="2378075"/>
          </a:xfrm>
          <a:prstGeom prst="rect">
            <a:avLst/>
          </a:prstGeom>
          <a:noFill/>
          <a:ln w="9525">
            <a:noFill/>
            <a:miter lim="800000"/>
            <a:headEnd/>
            <a:tailEnd/>
          </a:ln>
        </p:spPr>
        <p:txBody>
          <a:bodyPr>
            <a:spAutoFit/>
          </a:bodyPr>
          <a:lstStyle/>
          <a:p>
            <a:pPr algn="l" eaLnBrk="1" hangingPunct="1">
              <a:lnSpc>
                <a:spcPct val="150000"/>
              </a:lnSpc>
              <a:spcBef>
                <a:spcPct val="0"/>
              </a:spcBef>
              <a:buClrTx/>
              <a:buSzTx/>
              <a:buFontTx/>
              <a:buNone/>
            </a:pPr>
            <a:r>
              <a:rPr kumimoji="0" lang="zh-CN" altLang="en-US" sz="2000">
                <a:latin typeface="Times New Roman" pitchFamily="18" charset="0"/>
                <a:ea typeface="楷体_GB2312" pitchFamily="49" charset="-122"/>
              </a:rPr>
              <a:t>        刻录时，激光束以其热作用，融化盘表面的光存储介质薄膜，在薄膜上形成小凹坑，有坑的位置表示记录“</a:t>
            </a:r>
            <a:r>
              <a:rPr kumimoji="0" lang="en-US" altLang="zh-CN" sz="2000">
                <a:latin typeface="Times New Roman" pitchFamily="18" charset="0"/>
                <a:ea typeface="楷体_GB2312" pitchFamily="49" charset="-122"/>
              </a:rPr>
              <a:t>1”</a:t>
            </a:r>
            <a:r>
              <a:rPr kumimoji="0" lang="zh-CN" altLang="en-US" sz="2000">
                <a:latin typeface="Times New Roman" pitchFamily="18" charset="0"/>
                <a:ea typeface="楷体_GB2312" pitchFamily="49" charset="-122"/>
              </a:rPr>
              <a:t>，没坑的位置表示“</a:t>
            </a:r>
            <a:r>
              <a:rPr kumimoji="0" lang="en-US" altLang="zh-CN" sz="2000">
                <a:latin typeface="Times New Roman" pitchFamily="18" charset="0"/>
                <a:ea typeface="楷体_GB2312" pitchFamily="49" charset="-122"/>
              </a:rPr>
              <a:t>0”</a:t>
            </a:r>
            <a:r>
              <a:rPr kumimoji="0" lang="zh-CN" altLang="en-US" sz="2000">
                <a:latin typeface="Times New Roman" pitchFamily="18" charset="0"/>
                <a:ea typeface="楷体_GB2312" pitchFamily="49" charset="-122"/>
              </a:rPr>
              <a:t>。 </a:t>
            </a:r>
          </a:p>
          <a:p>
            <a:pPr algn="l" eaLnBrk="1" hangingPunct="1">
              <a:lnSpc>
                <a:spcPct val="150000"/>
              </a:lnSpc>
              <a:spcBef>
                <a:spcPct val="0"/>
              </a:spcBef>
              <a:buClrTx/>
              <a:buSzTx/>
              <a:buFontTx/>
              <a:buNone/>
            </a:pPr>
            <a:r>
              <a:rPr kumimoji="0" lang="zh-CN" altLang="en-US" sz="2000">
                <a:latin typeface="Times New Roman" pitchFamily="18" charset="0"/>
                <a:ea typeface="楷体_GB2312" pitchFamily="49" charset="-122"/>
              </a:rPr>
              <a:t>        读出时，在读出光束的照射下，在有凹处和无凹处反射的光强是不同的，利用这种差别，可以读出二进制信息。由于读出光束的功率只有写入光束的</a:t>
            </a:r>
            <a:r>
              <a:rPr kumimoji="0" lang="en-US" altLang="zh-CN" sz="2000">
                <a:latin typeface="Times New Roman" pitchFamily="18" charset="0"/>
                <a:ea typeface="楷体_GB2312" pitchFamily="49" charset="-122"/>
              </a:rPr>
              <a:t>1/10</a:t>
            </a:r>
            <a:r>
              <a:rPr kumimoji="0" lang="zh-CN" altLang="en-US" sz="2000">
                <a:latin typeface="Times New Roman" pitchFamily="18" charset="0"/>
                <a:ea typeface="楷体_GB2312" pitchFamily="49" charset="-122"/>
              </a:rPr>
              <a:t>，因此不会使盘面融出新的凹坑。</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灯片编号占位符 3"/>
          <p:cNvSpPr>
            <a:spLocks noGrp="1"/>
          </p:cNvSpPr>
          <p:nvPr>
            <p:ph type="sldNum" sz="quarter" idx="10"/>
          </p:nvPr>
        </p:nvSpPr>
        <p:spPr bwMode="auto">
          <a:noFill/>
          <a:ln>
            <a:miter lim="800000"/>
            <a:headEnd/>
            <a:tailEnd/>
          </a:ln>
        </p:spPr>
        <p:txBody>
          <a:bodyPr/>
          <a:lstStyle/>
          <a:p>
            <a:fld id="{7A18E5B6-1276-40BB-B114-4B8A4D62A5C1}" type="slidenum">
              <a:rPr lang="zh-CN" altLang="en-US" smtClean="0"/>
              <a:pPr/>
              <a:t>158</a:t>
            </a:fld>
            <a:endParaRPr lang="en-US" altLang="zh-CN"/>
          </a:p>
        </p:txBody>
      </p:sp>
      <p:sp>
        <p:nvSpPr>
          <p:cNvPr id="155651" name="Rectangle 2"/>
          <p:cNvSpPr>
            <a:spLocks noGrp="1"/>
          </p:cNvSpPr>
          <p:nvPr>
            <p:ph type="title"/>
          </p:nvPr>
        </p:nvSpPr>
        <p:spPr/>
        <p:txBody>
          <a:bodyPr/>
          <a:lstStyle/>
          <a:p>
            <a:r>
              <a:rPr lang="zh-CN" altLang="en-US" sz="3600"/>
              <a:t>作业  </a:t>
            </a:r>
          </a:p>
        </p:txBody>
      </p:sp>
      <p:sp>
        <p:nvSpPr>
          <p:cNvPr id="155652" name="Rectangle 3"/>
          <p:cNvSpPr>
            <a:spLocks noGrp="1"/>
          </p:cNvSpPr>
          <p:nvPr>
            <p:ph type="body" idx="1"/>
          </p:nvPr>
        </p:nvSpPr>
        <p:spPr/>
        <p:txBody>
          <a:bodyPr/>
          <a:lstStyle/>
          <a:p>
            <a:r>
              <a:rPr lang="en-US" altLang="zh-CN"/>
              <a:t>P150</a:t>
            </a:r>
          </a:p>
          <a:p>
            <a:pPr lvl="1"/>
            <a:r>
              <a:rPr lang="en-US" altLang="zh-CN"/>
              <a:t>4.1</a:t>
            </a:r>
          </a:p>
          <a:p>
            <a:pPr lvl="1"/>
            <a:r>
              <a:rPr lang="en-US" altLang="zh-CN"/>
              <a:t>4.7</a:t>
            </a:r>
          </a:p>
          <a:p>
            <a:pPr lvl="1"/>
            <a:r>
              <a:rPr lang="en-US" altLang="zh-CN"/>
              <a:t>4.8</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e31515b7230ea55262bb924e096298588a85785"/>
</p:tagLst>
</file>

<file path=ppt/theme/theme1.xml><?xml version="1.0" encoding="utf-8"?>
<a:theme xmlns:a="http://schemas.openxmlformats.org/drawingml/2006/main" name="山东大学 李新">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启信PPT模板2</Template>
  <TotalTime>9788</TotalTime>
  <Words>11349</Words>
  <Application>Microsoft Office PowerPoint</Application>
  <PresentationFormat>全屏显示(4:3)</PresentationFormat>
  <Paragraphs>4927</Paragraphs>
  <Slides>158</Slides>
  <Notes>6</Notes>
  <HiddenSlides>1</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158</vt:i4>
      </vt:variant>
    </vt:vector>
  </HeadingPairs>
  <TitlesOfParts>
    <vt:vector size="173" baseType="lpstr">
      <vt:lpstr>MS Mincho</vt:lpstr>
      <vt:lpstr>仿宋_GB2312</vt:lpstr>
      <vt:lpstr>黑体</vt:lpstr>
      <vt:lpstr>华文仿宋</vt:lpstr>
      <vt:lpstr>楷体_GB2312</vt:lpstr>
      <vt:lpstr>宋体</vt:lpstr>
      <vt:lpstr>幼圆</vt:lpstr>
      <vt:lpstr>Arial</vt:lpstr>
      <vt:lpstr>Calibri</vt:lpstr>
      <vt:lpstr>Symbol</vt:lpstr>
      <vt:lpstr>Times New Roman</vt:lpstr>
      <vt:lpstr>Wingdings</vt:lpstr>
      <vt:lpstr>山东大学 李新</vt:lpstr>
      <vt:lpstr>Visio</vt:lpstr>
      <vt:lpstr>Image</vt:lpstr>
      <vt:lpstr>第四章　存储器 </vt:lpstr>
      <vt:lpstr>引言</vt:lpstr>
      <vt:lpstr>　内容提要</vt:lpstr>
      <vt:lpstr>4.1  概  述</vt:lpstr>
      <vt:lpstr>PowerPoint 演示文稿</vt:lpstr>
      <vt:lpstr>4.1  概  述</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　内容提要</vt:lpstr>
      <vt:lpstr>4.2 主存储器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（P94）例4.1</vt:lpstr>
      <vt:lpstr>PowerPoint 演示文稿</vt:lpstr>
      <vt:lpstr>PowerPoint 演示文稿</vt:lpstr>
      <vt:lpstr>PowerPoint 演示文稿</vt:lpstr>
      <vt:lpstr>PowerPoint 演示文稿</vt:lpstr>
      <vt:lpstr>PowerPoint 演示文稿</vt:lpstr>
      <vt:lpstr>PowerPoint 演示文稿</vt:lpstr>
      <vt:lpstr>本节作业</vt:lpstr>
      <vt:lpstr>PowerPoint 演示文稿</vt:lpstr>
      <vt:lpstr>海明校验(Hamming)</vt:lpstr>
      <vt:lpstr>PowerPoint 演示文稿</vt:lpstr>
      <vt:lpstr>编码方法及示例</vt:lpstr>
      <vt:lpstr>校验方法</vt:lpstr>
      <vt:lpstr>校验方法</vt:lpstr>
      <vt:lpstr>PowerPoint 演示文稿</vt:lpstr>
      <vt:lpstr>本节作业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本节作业</vt:lpstr>
      <vt:lpstr>　内容提要</vt:lpstr>
      <vt:lpstr>4.3   高速缓冲存储器</vt:lpstr>
      <vt:lpstr>PowerPoint 演示文稿</vt:lpstr>
      <vt:lpstr>PowerPoint 演示文稿</vt:lpstr>
      <vt:lpstr>2. Cache 的工作原理</vt:lpstr>
      <vt:lpstr>Cache行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本节作业</vt:lpstr>
      <vt:lpstr>　内容提要</vt:lpstr>
      <vt:lpstr>PowerPoint 演示文稿</vt:lpstr>
      <vt:lpstr>4.4   辅助存储器</vt:lpstr>
      <vt:lpstr>PowerPoint 演示文稿</vt:lpstr>
      <vt:lpstr>PowerPoint 演示文稿</vt:lpstr>
      <vt:lpstr>PowerPoint 演示文稿</vt:lpstr>
      <vt:lpstr>PowerPoint 演示文稿</vt:lpstr>
      <vt:lpstr>PowerPoint 演示文稿</vt:lpstr>
      <vt:lpstr>扇区 与 磁道</vt:lpstr>
      <vt:lpstr>磁盘存储器</vt:lpstr>
      <vt:lpstr>PowerPoint 演示文稿</vt:lpstr>
      <vt:lpstr>PowerPoint 演示文稿</vt:lpstr>
      <vt:lpstr>PowerPoint 演示文稿</vt:lpstr>
      <vt:lpstr>PowerPoint 演示文稿</vt:lpstr>
      <vt:lpstr>PowerPoint 演示文稿</vt:lpstr>
      <vt:lpstr>PowerPoint 演示文稿</vt:lpstr>
      <vt:lpstr>光盘存储技术</vt:lpstr>
      <vt:lpstr>作业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嵌入式系统原理与接口技术</dc:title>
  <dc:creator>山东大学　李新</dc:creator>
  <cp:lastModifiedBy>杨先生</cp:lastModifiedBy>
  <cp:revision>970</cp:revision>
  <dcterms:created xsi:type="dcterms:W3CDTF">2007-12-24T02:11:07Z</dcterms:created>
  <dcterms:modified xsi:type="dcterms:W3CDTF">2017-12-06T03:37:39Z</dcterms:modified>
</cp:coreProperties>
</file>